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2" r:id="rId4"/>
    <p:sldId id="259" r:id="rId5"/>
    <p:sldId id="260" r:id="rId6"/>
    <p:sldId id="261" r:id="rId7"/>
    <p:sldId id="264" r:id="rId8"/>
    <p:sldId id="265" r:id="rId9"/>
    <p:sldId id="266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3C16"/>
    <a:srgbClr val="AB702C"/>
    <a:srgbClr val="A46728"/>
    <a:srgbClr val="FEFB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76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EFBBF"/>
                </a:gs>
                <a:gs pos="77000">
                  <a:srgbClr val="A46728"/>
                </a:gs>
                <a:gs pos="89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7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FEFBBF"/>
                </a:gs>
                <a:gs pos="77000">
                  <a:srgbClr val="A46728"/>
                </a:gs>
                <a:gs pos="89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7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flip="none" rotWithShape="1">
              <a:gsLst>
                <a:gs pos="0">
                  <a:srgbClr val="FEFBBF"/>
                </a:gs>
                <a:gs pos="77000">
                  <a:srgbClr val="A46728"/>
                </a:gs>
                <a:gs pos="89000">
                  <a:srgbClr val="AB702C"/>
                </a:gs>
                <a:gs pos="100000">
                  <a:srgbClr val="673C16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7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8781056"/>
        <c:axId val="228922112"/>
      </c:barChart>
      <c:catAx>
        <c:axId val="22878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gradFill>
                  <a:gsLst>
                    <a:gs pos="0">
                      <a:srgbClr val="FEFBBF"/>
                    </a:gs>
                    <a:gs pos="77000">
                      <a:srgbClr val="A46728"/>
                    </a:gs>
                    <a:gs pos="89000">
                      <a:srgbClr val="AB702C"/>
                    </a:gs>
                    <a:gs pos="100000">
                      <a:srgbClr val="673C16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28922112"/>
        <c:crosses val="autoZero"/>
        <c:auto val="1"/>
        <c:lblAlgn val="ctr"/>
        <c:lblOffset val="100"/>
        <c:noMultiLvlLbl val="0"/>
      </c:catAx>
      <c:valAx>
        <c:axId val="22892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gradFill>
                  <a:gsLst>
                    <a:gs pos="0">
                      <a:srgbClr val="FEFBBF"/>
                    </a:gs>
                    <a:gs pos="77000">
                      <a:srgbClr val="A46728"/>
                    </a:gs>
                    <a:gs pos="89000">
                      <a:srgbClr val="AB702C"/>
                    </a:gs>
                    <a:gs pos="100000">
                      <a:srgbClr val="673C16"/>
                    </a:gs>
                  </a:gsLst>
                  <a:lin ang="5400000" scaled="1"/>
                </a:gradFill>
                <a:effectLst>
                  <a:outerShdw blurRad="50800" dist="38100" algn="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2878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C831D-1A14-427D-B1B7-0CF910E73D9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81227-2494-497F-82D1-280FA3DAC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57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1227-2494-497F-82D1-280FA3DACA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46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1227-2494-497F-82D1-280FA3DACA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69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1227-2494-497F-82D1-280FA3DACA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72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1227-2494-497F-82D1-280FA3DACA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568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1227-2494-497F-82D1-280FA3DACA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2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81227-2494-497F-82D1-280FA3DACA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23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92922" y="1590025"/>
            <a:ext cx="9402982" cy="3135120"/>
            <a:chOff x="1392922" y="1590025"/>
            <a:chExt cx="9402982" cy="3135120"/>
          </a:xfrm>
          <a:effectLst>
            <a:outerShdw blurRad="139700" sx="102000" sy="102000" algn="ctr" rotWithShape="0">
              <a:prstClr val="black">
                <a:alpha val="80000"/>
              </a:prstClr>
            </a:outerShdw>
          </a:effectLst>
        </p:grpSpPr>
        <p:grpSp>
          <p:nvGrpSpPr>
            <p:cNvPr id="17" name="组合 16"/>
            <p:cNvGrpSpPr/>
            <p:nvPr/>
          </p:nvGrpSpPr>
          <p:grpSpPr>
            <a:xfrm>
              <a:off x="1392922" y="1590025"/>
              <a:ext cx="9402982" cy="1310090"/>
              <a:chOff x="1392922" y="2129683"/>
              <a:chExt cx="9402982" cy="1310090"/>
            </a:xfrm>
            <a:gradFill flip="none" rotWithShape="1">
              <a:gsLst>
                <a:gs pos="0">
                  <a:srgbClr val="FEFBBF"/>
                </a:gs>
                <a:gs pos="65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16200000" scaled="1"/>
              <a:tileRect/>
            </a:gradFill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1392922" y="3402695"/>
                <a:ext cx="9402982" cy="24719"/>
              </a:xfrm>
              <a:custGeom>
                <a:avLst/>
                <a:gdLst>
                  <a:gd name="T0" fmla="*/ 0 w 3804"/>
                  <a:gd name="T1" fmla="*/ 10 h 10"/>
                  <a:gd name="T2" fmla="*/ 3804 w 3804"/>
                  <a:gd name="T3" fmla="*/ 10 h 10"/>
                  <a:gd name="T4" fmla="*/ 3804 w 3804"/>
                  <a:gd name="T5" fmla="*/ 10 h 10"/>
                  <a:gd name="T6" fmla="*/ 1905 w 3804"/>
                  <a:gd name="T7" fmla="*/ 0 h 10"/>
                  <a:gd name="T8" fmla="*/ 0 w 3804"/>
                  <a:gd name="T9" fmla="*/ 10 h 10"/>
                  <a:gd name="T10" fmla="*/ 0 w 3804"/>
                  <a:gd name="T11" fmla="*/ 10 h 10"/>
                  <a:gd name="T12" fmla="*/ 0 w 3804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4" h="10">
                    <a:moveTo>
                      <a:pt x="0" y="10"/>
                    </a:moveTo>
                    <a:lnTo>
                      <a:pt x="3804" y="10"/>
                    </a:lnTo>
                    <a:lnTo>
                      <a:pt x="3804" y="10"/>
                    </a:lnTo>
                    <a:lnTo>
                      <a:pt x="1905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 noEditPoints="1"/>
              </p:cNvSpPr>
              <p:nvPr/>
            </p:nvSpPr>
            <p:spPr bwMode="auto">
              <a:xfrm>
                <a:off x="3832655" y="2129683"/>
                <a:ext cx="2298836" cy="1310090"/>
              </a:xfrm>
              <a:custGeom>
                <a:avLst/>
                <a:gdLst>
                  <a:gd name="T0" fmla="*/ 15 w 393"/>
                  <a:gd name="T1" fmla="*/ 184 h 223"/>
                  <a:gd name="T2" fmla="*/ 23 w 393"/>
                  <a:gd name="T3" fmla="*/ 168 h 223"/>
                  <a:gd name="T4" fmla="*/ 27 w 393"/>
                  <a:gd name="T5" fmla="*/ 168 h 223"/>
                  <a:gd name="T6" fmla="*/ 13 w 393"/>
                  <a:gd name="T7" fmla="*/ 188 h 223"/>
                  <a:gd name="T8" fmla="*/ 51 w 393"/>
                  <a:gd name="T9" fmla="*/ 191 h 223"/>
                  <a:gd name="T10" fmla="*/ 109 w 393"/>
                  <a:gd name="T11" fmla="*/ 200 h 223"/>
                  <a:gd name="T12" fmla="*/ 111 w 393"/>
                  <a:gd name="T13" fmla="*/ 157 h 223"/>
                  <a:gd name="T14" fmla="*/ 156 w 393"/>
                  <a:gd name="T15" fmla="*/ 215 h 223"/>
                  <a:gd name="T16" fmla="*/ 147 w 393"/>
                  <a:gd name="T17" fmla="*/ 200 h 223"/>
                  <a:gd name="T18" fmla="*/ 148 w 393"/>
                  <a:gd name="T19" fmla="*/ 197 h 223"/>
                  <a:gd name="T20" fmla="*/ 157 w 393"/>
                  <a:gd name="T21" fmla="*/ 218 h 223"/>
                  <a:gd name="T22" fmla="*/ 159 w 393"/>
                  <a:gd name="T23" fmla="*/ 217 h 223"/>
                  <a:gd name="T24" fmla="*/ 114 w 393"/>
                  <a:gd name="T25" fmla="*/ 152 h 223"/>
                  <a:gd name="T26" fmla="*/ 207 w 393"/>
                  <a:gd name="T27" fmla="*/ 185 h 223"/>
                  <a:gd name="T28" fmla="*/ 351 w 393"/>
                  <a:gd name="T29" fmla="*/ 178 h 223"/>
                  <a:gd name="T30" fmla="*/ 387 w 393"/>
                  <a:gd name="T31" fmla="*/ 197 h 223"/>
                  <a:gd name="T32" fmla="*/ 379 w 393"/>
                  <a:gd name="T33" fmla="*/ 198 h 223"/>
                  <a:gd name="T34" fmla="*/ 385 w 393"/>
                  <a:gd name="T35" fmla="*/ 204 h 223"/>
                  <a:gd name="T36" fmla="*/ 359 w 393"/>
                  <a:gd name="T37" fmla="*/ 169 h 223"/>
                  <a:gd name="T38" fmla="*/ 385 w 393"/>
                  <a:gd name="T39" fmla="*/ 81 h 223"/>
                  <a:gd name="T40" fmla="*/ 371 w 393"/>
                  <a:gd name="T41" fmla="*/ 55 h 223"/>
                  <a:gd name="T42" fmla="*/ 363 w 393"/>
                  <a:gd name="T43" fmla="*/ 11 h 223"/>
                  <a:gd name="T44" fmla="*/ 377 w 393"/>
                  <a:gd name="T45" fmla="*/ 23 h 223"/>
                  <a:gd name="T46" fmla="*/ 377 w 393"/>
                  <a:gd name="T47" fmla="*/ 27 h 223"/>
                  <a:gd name="T48" fmla="*/ 360 w 393"/>
                  <a:gd name="T49" fmla="*/ 8 h 223"/>
                  <a:gd name="T50" fmla="*/ 348 w 393"/>
                  <a:gd name="T51" fmla="*/ 46 h 223"/>
                  <a:gd name="T52" fmla="*/ 330 w 393"/>
                  <a:gd name="T53" fmla="*/ 94 h 223"/>
                  <a:gd name="T54" fmla="*/ 354 w 393"/>
                  <a:gd name="T55" fmla="*/ 95 h 223"/>
                  <a:gd name="T56" fmla="*/ 354 w 393"/>
                  <a:gd name="T57" fmla="*/ 97 h 223"/>
                  <a:gd name="T58" fmla="*/ 326 w 393"/>
                  <a:gd name="T59" fmla="*/ 139 h 223"/>
                  <a:gd name="T60" fmla="*/ 282 w 393"/>
                  <a:gd name="T61" fmla="*/ 113 h 223"/>
                  <a:gd name="T62" fmla="*/ 298 w 393"/>
                  <a:gd name="T63" fmla="*/ 116 h 223"/>
                  <a:gd name="T64" fmla="*/ 300 w 393"/>
                  <a:gd name="T65" fmla="*/ 119 h 223"/>
                  <a:gd name="T66" fmla="*/ 278 w 393"/>
                  <a:gd name="T67" fmla="*/ 113 h 223"/>
                  <a:gd name="T68" fmla="*/ 327 w 393"/>
                  <a:gd name="T69" fmla="*/ 142 h 223"/>
                  <a:gd name="T70" fmla="*/ 307 w 393"/>
                  <a:gd name="T71" fmla="*/ 163 h 223"/>
                  <a:gd name="T72" fmla="*/ 136 w 393"/>
                  <a:gd name="T73" fmla="*/ 116 h 223"/>
                  <a:gd name="T74" fmla="*/ 53 w 393"/>
                  <a:gd name="T75" fmla="*/ 167 h 223"/>
                  <a:gd name="T76" fmla="*/ 368 w 393"/>
                  <a:gd name="T77" fmla="*/ 58 h 223"/>
                  <a:gd name="T78" fmla="*/ 382 w 393"/>
                  <a:gd name="T79" fmla="*/ 82 h 223"/>
                  <a:gd name="T80" fmla="*/ 248 w 393"/>
                  <a:gd name="T81" fmla="*/ 213 h 223"/>
                  <a:gd name="T82" fmla="*/ 226 w 393"/>
                  <a:gd name="T83" fmla="*/ 154 h 223"/>
                  <a:gd name="T84" fmla="*/ 249 w 393"/>
                  <a:gd name="T85" fmla="*/ 162 h 223"/>
                  <a:gd name="T86" fmla="*/ 237 w 393"/>
                  <a:gd name="T87" fmla="*/ 173 h 223"/>
                  <a:gd name="T88" fmla="*/ 233 w 393"/>
                  <a:gd name="T89" fmla="*/ 172 h 223"/>
                  <a:gd name="T90" fmla="*/ 323 w 393"/>
                  <a:gd name="T91" fmla="*/ 164 h 223"/>
                  <a:gd name="T92" fmla="*/ 354 w 393"/>
                  <a:gd name="T93" fmla="*/ 79 h 223"/>
                  <a:gd name="T94" fmla="*/ 345 w 393"/>
                  <a:gd name="T95" fmla="*/ 79 h 223"/>
                  <a:gd name="T96" fmla="*/ 348 w 393"/>
                  <a:gd name="T97" fmla="*/ 87 h 223"/>
                  <a:gd name="T98" fmla="*/ 320 w 393"/>
                  <a:gd name="T99" fmla="*/ 70 h 223"/>
                  <a:gd name="T100" fmla="*/ 366 w 393"/>
                  <a:gd name="T101" fmla="*/ 56 h 223"/>
                  <a:gd name="T102" fmla="*/ 308 w 393"/>
                  <a:gd name="T103" fmla="*/ 166 h 223"/>
                  <a:gd name="T104" fmla="*/ 250 w 393"/>
                  <a:gd name="T105" fmla="*/ 182 h 223"/>
                  <a:gd name="T106" fmla="*/ 250 w 393"/>
                  <a:gd name="T107" fmla="*/ 158 h 223"/>
                  <a:gd name="T108" fmla="*/ 206 w 393"/>
                  <a:gd name="T109" fmla="*/ 174 h 223"/>
                  <a:gd name="T110" fmla="*/ 86 w 393"/>
                  <a:gd name="T111" fmla="*/ 194 h 223"/>
                  <a:gd name="T112" fmla="*/ 89 w 393"/>
                  <a:gd name="T113" fmla="*/ 189 h 223"/>
                  <a:gd name="T114" fmla="*/ 96 w 393"/>
                  <a:gd name="T115" fmla="*/ 210 h 223"/>
                  <a:gd name="T116" fmla="*/ 96 w 393"/>
                  <a:gd name="T117" fmla="*/ 211 h 223"/>
                  <a:gd name="T118" fmla="*/ 61 w 393"/>
                  <a:gd name="T119" fmla="*/ 201 h 223"/>
                  <a:gd name="T120" fmla="*/ 136 w 393"/>
                  <a:gd name="T121" fmla="*/ 12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3" h="223">
                    <a:moveTo>
                      <a:pt x="53" y="167"/>
                    </a:moveTo>
                    <a:cubicBezTo>
                      <a:pt x="46" y="180"/>
                      <a:pt x="31" y="194"/>
                      <a:pt x="15" y="184"/>
                    </a:cubicBezTo>
                    <a:cubicBezTo>
                      <a:pt x="9" y="180"/>
                      <a:pt x="6" y="173"/>
                      <a:pt x="9" y="166"/>
                    </a:cubicBezTo>
                    <a:cubicBezTo>
                      <a:pt x="15" y="155"/>
                      <a:pt x="27" y="163"/>
                      <a:pt x="23" y="168"/>
                    </a:cubicBezTo>
                    <a:cubicBezTo>
                      <a:pt x="21" y="169"/>
                      <a:pt x="18" y="166"/>
                      <a:pt x="18" y="165"/>
                    </a:cubicBezTo>
                    <a:cubicBezTo>
                      <a:pt x="17" y="172"/>
                      <a:pt x="25" y="174"/>
                      <a:pt x="27" y="168"/>
                    </a:cubicBezTo>
                    <a:cubicBezTo>
                      <a:pt x="30" y="160"/>
                      <a:pt x="20" y="154"/>
                      <a:pt x="13" y="158"/>
                    </a:cubicBezTo>
                    <a:cubicBezTo>
                      <a:pt x="0" y="164"/>
                      <a:pt x="3" y="181"/>
                      <a:pt x="13" y="188"/>
                    </a:cubicBezTo>
                    <a:cubicBezTo>
                      <a:pt x="27" y="196"/>
                      <a:pt x="41" y="191"/>
                      <a:pt x="50" y="180"/>
                    </a:cubicBezTo>
                    <a:cubicBezTo>
                      <a:pt x="50" y="183"/>
                      <a:pt x="50" y="187"/>
                      <a:pt x="51" y="191"/>
                    </a:cubicBezTo>
                    <a:cubicBezTo>
                      <a:pt x="55" y="204"/>
                      <a:pt x="65" y="213"/>
                      <a:pt x="75" y="216"/>
                    </a:cubicBezTo>
                    <a:cubicBezTo>
                      <a:pt x="89" y="220"/>
                      <a:pt x="105" y="214"/>
                      <a:pt x="109" y="200"/>
                    </a:cubicBezTo>
                    <a:cubicBezTo>
                      <a:pt x="113" y="188"/>
                      <a:pt x="108" y="172"/>
                      <a:pt x="90" y="173"/>
                    </a:cubicBezTo>
                    <a:cubicBezTo>
                      <a:pt x="95" y="166"/>
                      <a:pt x="103" y="160"/>
                      <a:pt x="111" y="157"/>
                    </a:cubicBezTo>
                    <a:cubicBezTo>
                      <a:pt x="129" y="152"/>
                      <a:pt x="150" y="159"/>
                      <a:pt x="161" y="173"/>
                    </a:cubicBezTo>
                    <a:cubicBezTo>
                      <a:pt x="171" y="186"/>
                      <a:pt x="173" y="207"/>
                      <a:pt x="156" y="215"/>
                    </a:cubicBezTo>
                    <a:cubicBezTo>
                      <a:pt x="149" y="217"/>
                      <a:pt x="142" y="215"/>
                      <a:pt x="139" y="210"/>
                    </a:cubicBezTo>
                    <a:cubicBezTo>
                      <a:pt x="133" y="199"/>
                      <a:pt x="146" y="194"/>
                      <a:pt x="147" y="200"/>
                    </a:cubicBezTo>
                    <a:cubicBezTo>
                      <a:pt x="147" y="202"/>
                      <a:pt x="143" y="203"/>
                      <a:pt x="142" y="202"/>
                    </a:cubicBezTo>
                    <a:cubicBezTo>
                      <a:pt x="147" y="207"/>
                      <a:pt x="152" y="201"/>
                      <a:pt x="148" y="197"/>
                    </a:cubicBezTo>
                    <a:cubicBezTo>
                      <a:pt x="143" y="191"/>
                      <a:pt x="135" y="197"/>
                      <a:pt x="134" y="203"/>
                    </a:cubicBezTo>
                    <a:cubicBezTo>
                      <a:pt x="131" y="216"/>
                      <a:pt x="147" y="223"/>
                      <a:pt x="157" y="218"/>
                    </a:cubicBezTo>
                    <a:cubicBezTo>
                      <a:pt x="157" y="218"/>
                      <a:pt x="159" y="217"/>
                      <a:pt x="159" y="217"/>
                    </a:cubicBezTo>
                    <a:cubicBezTo>
                      <a:pt x="159" y="217"/>
                      <a:pt x="159" y="217"/>
                      <a:pt x="159" y="217"/>
                    </a:cubicBezTo>
                    <a:cubicBezTo>
                      <a:pt x="176" y="206"/>
                      <a:pt x="175" y="185"/>
                      <a:pt x="165" y="172"/>
                    </a:cubicBezTo>
                    <a:cubicBezTo>
                      <a:pt x="154" y="157"/>
                      <a:pt x="133" y="148"/>
                      <a:pt x="114" y="152"/>
                    </a:cubicBezTo>
                    <a:cubicBezTo>
                      <a:pt x="116" y="152"/>
                      <a:pt x="118" y="151"/>
                      <a:pt x="119" y="150"/>
                    </a:cubicBezTo>
                    <a:cubicBezTo>
                      <a:pt x="175" y="132"/>
                      <a:pt x="199" y="163"/>
                      <a:pt x="207" y="185"/>
                    </a:cubicBezTo>
                    <a:cubicBezTo>
                      <a:pt x="211" y="205"/>
                      <a:pt x="228" y="216"/>
                      <a:pt x="247" y="217"/>
                    </a:cubicBezTo>
                    <a:cubicBezTo>
                      <a:pt x="285" y="219"/>
                      <a:pt x="323" y="204"/>
                      <a:pt x="351" y="178"/>
                    </a:cubicBezTo>
                    <a:cubicBezTo>
                      <a:pt x="345" y="194"/>
                      <a:pt x="349" y="214"/>
                      <a:pt x="370" y="217"/>
                    </a:cubicBezTo>
                    <a:cubicBezTo>
                      <a:pt x="380" y="219"/>
                      <a:pt x="393" y="208"/>
                      <a:pt x="387" y="197"/>
                    </a:cubicBezTo>
                    <a:cubicBezTo>
                      <a:pt x="385" y="192"/>
                      <a:pt x="376" y="189"/>
                      <a:pt x="372" y="195"/>
                    </a:cubicBezTo>
                    <a:cubicBezTo>
                      <a:pt x="370" y="200"/>
                      <a:pt x="376" y="204"/>
                      <a:pt x="379" y="198"/>
                    </a:cubicBezTo>
                    <a:cubicBezTo>
                      <a:pt x="379" y="199"/>
                      <a:pt x="375" y="200"/>
                      <a:pt x="374" y="198"/>
                    </a:cubicBezTo>
                    <a:cubicBezTo>
                      <a:pt x="374" y="192"/>
                      <a:pt x="387" y="193"/>
                      <a:pt x="385" y="204"/>
                    </a:cubicBezTo>
                    <a:cubicBezTo>
                      <a:pt x="383" y="211"/>
                      <a:pt x="377" y="214"/>
                      <a:pt x="370" y="214"/>
                    </a:cubicBezTo>
                    <a:cubicBezTo>
                      <a:pt x="348" y="210"/>
                      <a:pt x="349" y="184"/>
                      <a:pt x="359" y="169"/>
                    </a:cubicBezTo>
                    <a:cubicBezTo>
                      <a:pt x="360" y="168"/>
                      <a:pt x="361" y="167"/>
                      <a:pt x="362" y="166"/>
                    </a:cubicBezTo>
                    <a:cubicBezTo>
                      <a:pt x="382" y="142"/>
                      <a:pt x="392" y="109"/>
                      <a:pt x="385" y="81"/>
                    </a:cubicBezTo>
                    <a:cubicBezTo>
                      <a:pt x="383" y="71"/>
                      <a:pt x="378" y="62"/>
                      <a:pt x="371" y="55"/>
                    </a:cubicBezTo>
                    <a:cubicBezTo>
                      <a:pt x="371" y="55"/>
                      <a:pt x="371" y="55"/>
                      <a:pt x="371" y="55"/>
                    </a:cubicBezTo>
                    <a:cubicBezTo>
                      <a:pt x="367" y="51"/>
                      <a:pt x="364" y="48"/>
                      <a:pt x="361" y="43"/>
                    </a:cubicBezTo>
                    <a:cubicBezTo>
                      <a:pt x="354" y="33"/>
                      <a:pt x="355" y="21"/>
                      <a:pt x="363" y="11"/>
                    </a:cubicBezTo>
                    <a:cubicBezTo>
                      <a:pt x="369" y="7"/>
                      <a:pt x="376" y="6"/>
                      <a:pt x="382" y="10"/>
                    </a:cubicBezTo>
                    <a:cubicBezTo>
                      <a:pt x="391" y="19"/>
                      <a:pt x="380" y="29"/>
                      <a:pt x="377" y="23"/>
                    </a:cubicBezTo>
                    <a:cubicBezTo>
                      <a:pt x="376" y="21"/>
                      <a:pt x="380" y="19"/>
                      <a:pt x="381" y="20"/>
                    </a:cubicBezTo>
                    <a:cubicBezTo>
                      <a:pt x="375" y="16"/>
                      <a:pt x="371" y="24"/>
                      <a:pt x="377" y="27"/>
                    </a:cubicBezTo>
                    <a:cubicBezTo>
                      <a:pt x="384" y="30"/>
                      <a:pt x="390" y="22"/>
                      <a:pt x="389" y="16"/>
                    </a:cubicBezTo>
                    <a:cubicBezTo>
                      <a:pt x="387" y="1"/>
                      <a:pt x="369" y="0"/>
                      <a:pt x="360" y="8"/>
                    </a:cubicBezTo>
                    <a:cubicBezTo>
                      <a:pt x="348" y="21"/>
                      <a:pt x="350" y="36"/>
                      <a:pt x="359" y="48"/>
                    </a:cubicBezTo>
                    <a:cubicBezTo>
                      <a:pt x="356" y="47"/>
                      <a:pt x="352" y="46"/>
                      <a:pt x="348" y="46"/>
                    </a:cubicBezTo>
                    <a:cubicBezTo>
                      <a:pt x="330" y="45"/>
                      <a:pt x="317" y="56"/>
                      <a:pt x="316" y="71"/>
                    </a:cubicBezTo>
                    <a:cubicBezTo>
                      <a:pt x="316" y="82"/>
                      <a:pt x="321" y="89"/>
                      <a:pt x="330" y="94"/>
                    </a:cubicBezTo>
                    <a:cubicBezTo>
                      <a:pt x="340" y="99"/>
                      <a:pt x="348" y="94"/>
                      <a:pt x="352" y="88"/>
                    </a:cubicBezTo>
                    <a:cubicBezTo>
                      <a:pt x="353" y="90"/>
                      <a:pt x="353" y="92"/>
                      <a:pt x="354" y="95"/>
                    </a:cubicBezTo>
                    <a:cubicBezTo>
                      <a:pt x="354" y="95"/>
                      <a:pt x="354" y="95"/>
                      <a:pt x="354" y="95"/>
                    </a:cubicBezTo>
                    <a:cubicBezTo>
                      <a:pt x="354" y="97"/>
                      <a:pt x="354" y="97"/>
                      <a:pt x="354" y="97"/>
                    </a:cubicBezTo>
                    <a:cubicBezTo>
                      <a:pt x="354" y="97"/>
                      <a:pt x="354" y="97"/>
                      <a:pt x="354" y="97"/>
                    </a:cubicBezTo>
                    <a:cubicBezTo>
                      <a:pt x="356" y="117"/>
                      <a:pt x="342" y="132"/>
                      <a:pt x="326" y="139"/>
                    </a:cubicBezTo>
                    <a:cubicBezTo>
                      <a:pt x="315" y="143"/>
                      <a:pt x="304" y="143"/>
                      <a:pt x="293" y="137"/>
                    </a:cubicBezTo>
                    <a:cubicBezTo>
                      <a:pt x="284" y="132"/>
                      <a:pt x="280" y="124"/>
                      <a:pt x="282" y="113"/>
                    </a:cubicBezTo>
                    <a:cubicBezTo>
                      <a:pt x="284" y="107"/>
                      <a:pt x="289" y="102"/>
                      <a:pt x="296" y="103"/>
                    </a:cubicBezTo>
                    <a:cubicBezTo>
                      <a:pt x="307" y="105"/>
                      <a:pt x="304" y="118"/>
                      <a:pt x="298" y="116"/>
                    </a:cubicBezTo>
                    <a:cubicBezTo>
                      <a:pt x="297" y="115"/>
                      <a:pt x="299" y="110"/>
                      <a:pt x="300" y="111"/>
                    </a:cubicBezTo>
                    <a:cubicBezTo>
                      <a:pt x="293" y="111"/>
                      <a:pt x="295" y="119"/>
                      <a:pt x="300" y="119"/>
                    </a:cubicBezTo>
                    <a:cubicBezTo>
                      <a:pt x="308" y="117"/>
                      <a:pt x="308" y="108"/>
                      <a:pt x="304" y="104"/>
                    </a:cubicBezTo>
                    <a:cubicBezTo>
                      <a:pt x="295" y="94"/>
                      <a:pt x="281" y="102"/>
                      <a:pt x="278" y="113"/>
                    </a:cubicBezTo>
                    <a:cubicBezTo>
                      <a:pt x="276" y="124"/>
                      <a:pt x="280" y="134"/>
                      <a:pt x="291" y="140"/>
                    </a:cubicBezTo>
                    <a:cubicBezTo>
                      <a:pt x="302" y="147"/>
                      <a:pt x="315" y="147"/>
                      <a:pt x="327" y="142"/>
                    </a:cubicBezTo>
                    <a:cubicBezTo>
                      <a:pt x="338" y="138"/>
                      <a:pt x="349" y="130"/>
                      <a:pt x="354" y="118"/>
                    </a:cubicBezTo>
                    <a:cubicBezTo>
                      <a:pt x="349" y="142"/>
                      <a:pt x="331" y="159"/>
                      <a:pt x="307" y="163"/>
                    </a:cubicBezTo>
                    <a:cubicBezTo>
                      <a:pt x="301" y="164"/>
                      <a:pt x="295" y="164"/>
                      <a:pt x="289" y="163"/>
                    </a:cubicBezTo>
                    <a:cubicBezTo>
                      <a:pt x="233" y="156"/>
                      <a:pt x="206" y="111"/>
                      <a:pt x="136" y="116"/>
                    </a:cubicBezTo>
                    <a:cubicBezTo>
                      <a:pt x="107" y="118"/>
                      <a:pt x="80" y="130"/>
                      <a:pt x="63" y="150"/>
                    </a:cubicBezTo>
                    <a:cubicBezTo>
                      <a:pt x="59" y="155"/>
                      <a:pt x="55" y="161"/>
                      <a:pt x="53" y="167"/>
                    </a:cubicBezTo>
                    <a:close/>
                    <a:moveTo>
                      <a:pt x="366" y="56"/>
                    </a:moveTo>
                    <a:cubicBezTo>
                      <a:pt x="367" y="56"/>
                      <a:pt x="367" y="57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75" y="64"/>
                      <a:pt x="379" y="73"/>
                      <a:pt x="382" y="82"/>
                    </a:cubicBezTo>
                    <a:cubicBezTo>
                      <a:pt x="387" y="109"/>
                      <a:pt x="378" y="140"/>
                      <a:pt x="359" y="164"/>
                    </a:cubicBezTo>
                    <a:cubicBezTo>
                      <a:pt x="333" y="195"/>
                      <a:pt x="289" y="215"/>
                      <a:pt x="248" y="213"/>
                    </a:cubicBezTo>
                    <a:cubicBezTo>
                      <a:pt x="230" y="212"/>
                      <a:pt x="214" y="203"/>
                      <a:pt x="210" y="185"/>
                    </a:cubicBezTo>
                    <a:cubicBezTo>
                      <a:pt x="207" y="170"/>
                      <a:pt x="215" y="157"/>
                      <a:pt x="226" y="154"/>
                    </a:cubicBezTo>
                    <a:cubicBezTo>
                      <a:pt x="227" y="154"/>
                      <a:pt x="227" y="154"/>
                      <a:pt x="227" y="154"/>
                    </a:cubicBezTo>
                    <a:cubicBezTo>
                      <a:pt x="235" y="152"/>
                      <a:pt x="243" y="155"/>
                      <a:pt x="249" y="162"/>
                    </a:cubicBezTo>
                    <a:cubicBezTo>
                      <a:pt x="252" y="168"/>
                      <a:pt x="252" y="175"/>
                      <a:pt x="247" y="179"/>
                    </a:cubicBezTo>
                    <a:cubicBezTo>
                      <a:pt x="239" y="186"/>
                      <a:pt x="232" y="176"/>
                      <a:pt x="237" y="173"/>
                    </a:cubicBezTo>
                    <a:cubicBezTo>
                      <a:pt x="239" y="173"/>
                      <a:pt x="240" y="177"/>
                      <a:pt x="239" y="177"/>
                    </a:cubicBezTo>
                    <a:cubicBezTo>
                      <a:pt x="243" y="172"/>
                      <a:pt x="236" y="168"/>
                      <a:pt x="233" y="172"/>
                    </a:cubicBezTo>
                    <a:cubicBezTo>
                      <a:pt x="229" y="182"/>
                      <a:pt x="239" y="186"/>
                      <a:pt x="245" y="186"/>
                    </a:cubicBezTo>
                    <a:cubicBezTo>
                      <a:pt x="272" y="186"/>
                      <a:pt x="300" y="177"/>
                      <a:pt x="323" y="164"/>
                    </a:cubicBezTo>
                    <a:cubicBezTo>
                      <a:pt x="342" y="153"/>
                      <a:pt x="357" y="135"/>
                      <a:pt x="359" y="110"/>
                    </a:cubicBezTo>
                    <a:cubicBezTo>
                      <a:pt x="359" y="103"/>
                      <a:pt x="359" y="92"/>
                      <a:pt x="354" y="79"/>
                    </a:cubicBezTo>
                    <a:cubicBezTo>
                      <a:pt x="352" y="74"/>
                      <a:pt x="344" y="69"/>
                      <a:pt x="339" y="74"/>
                    </a:cubicBezTo>
                    <a:cubicBezTo>
                      <a:pt x="335" y="78"/>
                      <a:pt x="341" y="84"/>
                      <a:pt x="345" y="79"/>
                    </a:cubicBezTo>
                    <a:cubicBezTo>
                      <a:pt x="345" y="80"/>
                      <a:pt x="340" y="79"/>
                      <a:pt x="341" y="77"/>
                    </a:cubicBezTo>
                    <a:cubicBezTo>
                      <a:pt x="342" y="72"/>
                      <a:pt x="354" y="77"/>
                      <a:pt x="348" y="87"/>
                    </a:cubicBezTo>
                    <a:cubicBezTo>
                      <a:pt x="345" y="92"/>
                      <a:pt x="338" y="93"/>
                      <a:pt x="332" y="91"/>
                    </a:cubicBezTo>
                    <a:cubicBezTo>
                      <a:pt x="324" y="87"/>
                      <a:pt x="319" y="79"/>
                      <a:pt x="320" y="70"/>
                    </a:cubicBezTo>
                    <a:cubicBezTo>
                      <a:pt x="322" y="58"/>
                      <a:pt x="333" y="49"/>
                      <a:pt x="348" y="49"/>
                    </a:cubicBezTo>
                    <a:cubicBezTo>
                      <a:pt x="355" y="50"/>
                      <a:pt x="361" y="52"/>
                      <a:pt x="366" y="56"/>
                    </a:cubicBezTo>
                    <a:close/>
                    <a:moveTo>
                      <a:pt x="289" y="167"/>
                    </a:moveTo>
                    <a:cubicBezTo>
                      <a:pt x="295" y="167"/>
                      <a:pt x="301" y="167"/>
                      <a:pt x="308" y="166"/>
                    </a:cubicBezTo>
                    <a:cubicBezTo>
                      <a:pt x="312" y="165"/>
                      <a:pt x="313" y="165"/>
                      <a:pt x="315" y="164"/>
                    </a:cubicBezTo>
                    <a:cubicBezTo>
                      <a:pt x="296" y="175"/>
                      <a:pt x="272" y="181"/>
                      <a:pt x="250" y="182"/>
                    </a:cubicBezTo>
                    <a:cubicBezTo>
                      <a:pt x="256" y="176"/>
                      <a:pt x="256" y="165"/>
                      <a:pt x="250" y="158"/>
                    </a:cubicBezTo>
                    <a:cubicBezTo>
                      <a:pt x="250" y="158"/>
                      <a:pt x="250" y="158"/>
                      <a:pt x="250" y="158"/>
                    </a:cubicBezTo>
                    <a:cubicBezTo>
                      <a:pt x="250" y="158"/>
                      <a:pt x="250" y="158"/>
                      <a:pt x="250" y="158"/>
                    </a:cubicBezTo>
                    <a:cubicBezTo>
                      <a:pt x="236" y="141"/>
                      <a:pt x="209" y="152"/>
                      <a:pt x="206" y="174"/>
                    </a:cubicBezTo>
                    <a:cubicBezTo>
                      <a:pt x="196" y="153"/>
                      <a:pt x="169" y="129"/>
                      <a:pt x="120" y="146"/>
                    </a:cubicBezTo>
                    <a:cubicBezTo>
                      <a:pt x="88" y="157"/>
                      <a:pt x="68" y="189"/>
                      <a:pt x="86" y="194"/>
                    </a:cubicBezTo>
                    <a:cubicBezTo>
                      <a:pt x="93" y="194"/>
                      <a:pt x="95" y="185"/>
                      <a:pt x="88" y="184"/>
                    </a:cubicBezTo>
                    <a:cubicBezTo>
                      <a:pt x="89" y="184"/>
                      <a:pt x="90" y="188"/>
                      <a:pt x="89" y="189"/>
                    </a:cubicBezTo>
                    <a:cubicBezTo>
                      <a:pt x="83" y="191"/>
                      <a:pt x="80" y="178"/>
                      <a:pt x="91" y="177"/>
                    </a:cubicBezTo>
                    <a:cubicBezTo>
                      <a:pt x="111" y="176"/>
                      <a:pt x="109" y="202"/>
                      <a:pt x="96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1"/>
                    </a:cubicBezTo>
                    <a:cubicBezTo>
                      <a:pt x="96" y="211"/>
                      <a:pt x="96" y="211"/>
                      <a:pt x="96" y="211"/>
                    </a:cubicBezTo>
                    <a:cubicBezTo>
                      <a:pt x="85" y="217"/>
                      <a:pt x="70" y="214"/>
                      <a:pt x="61" y="201"/>
                    </a:cubicBezTo>
                    <a:cubicBezTo>
                      <a:pt x="50" y="185"/>
                      <a:pt x="55" y="166"/>
                      <a:pt x="67" y="152"/>
                    </a:cubicBezTo>
                    <a:cubicBezTo>
                      <a:pt x="83" y="134"/>
                      <a:pt x="105" y="123"/>
                      <a:pt x="136" y="120"/>
                    </a:cubicBezTo>
                    <a:cubicBezTo>
                      <a:pt x="201" y="114"/>
                      <a:pt x="233" y="160"/>
                      <a:pt x="289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6074638" y="2129683"/>
                <a:ext cx="2298836" cy="1310090"/>
              </a:xfrm>
              <a:custGeom>
                <a:avLst/>
                <a:gdLst>
                  <a:gd name="T0" fmla="*/ 378 w 393"/>
                  <a:gd name="T1" fmla="*/ 184 h 223"/>
                  <a:gd name="T2" fmla="*/ 370 w 393"/>
                  <a:gd name="T3" fmla="*/ 168 h 223"/>
                  <a:gd name="T4" fmla="*/ 366 w 393"/>
                  <a:gd name="T5" fmla="*/ 168 h 223"/>
                  <a:gd name="T6" fmla="*/ 380 w 393"/>
                  <a:gd name="T7" fmla="*/ 188 h 223"/>
                  <a:gd name="T8" fmla="*/ 342 w 393"/>
                  <a:gd name="T9" fmla="*/ 191 h 223"/>
                  <a:gd name="T10" fmla="*/ 284 w 393"/>
                  <a:gd name="T11" fmla="*/ 200 h 223"/>
                  <a:gd name="T12" fmla="*/ 282 w 393"/>
                  <a:gd name="T13" fmla="*/ 157 h 223"/>
                  <a:gd name="T14" fmla="*/ 237 w 393"/>
                  <a:gd name="T15" fmla="*/ 215 h 223"/>
                  <a:gd name="T16" fmla="*/ 246 w 393"/>
                  <a:gd name="T17" fmla="*/ 200 h 223"/>
                  <a:gd name="T18" fmla="*/ 245 w 393"/>
                  <a:gd name="T19" fmla="*/ 197 h 223"/>
                  <a:gd name="T20" fmla="*/ 236 w 393"/>
                  <a:gd name="T21" fmla="*/ 218 h 223"/>
                  <a:gd name="T22" fmla="*/ 233 w 393"/>
                  <a:gd name="T23" fmla="*/ 217 h 223"/>
                  <a:gd name="T24" fmla="*/ 279 w 393"/>
                  <a:gd name="T25" fmla="*/ 152 h 223"/>
                  <a:gd name="T26" fmla="*/ 186 w 393"/>
                  <a:gd name="T27" fmla="*/ 185 h 223"/>
                  <a:gd name="T28" fmla="*/ 42 w 393"/>
                  <a:gd name="T29" fmla="*/ 178 h 223"/>
                  <a:gd name="T30" fmla="*/ 6 w 393"/>
                  <a:gd name="T31" fmla="*/ 197 h 223"/>
                  <a:gd name="T32" fmla="*/ 14 w 393"/>
                  <a:gd name="T33" fmla="*/ 198 h 223"/>
                  <a:gd name="T34" fmla="*/ 8 w 393"/>
                  <a:gd name="T35" fmla="*/ 204 h 223"/>
                  <a:gd name="T36" fmla="*/ 34 w 393"/>
                  <a:gd name="T37" fmla="*/ 169 h 223"/>
                  <a:gd name="T38" fmla="*/ 8 w 393"/>
                  <a:gd name="T39" fmla="*/ 81 h 223"/>
                  <a:gd name="T40" fmla="*/ 22 w 393"/>
                  <a:gd name="T41" fmla="*/ 55 h 223"/>
                  <a:gd name="T42" fmla="*/ 30 w 393"/>
                  <a:gd name="T43" fmla="*/ 11 h 223"/>
                  <a:gd name="T44" fmla="*/ 16 w 393"/>
                  <a:gd name="T45" fmla="*/ 23 h 223"/>
                  <a:gd name="T46" fmla="*/ 16 w 393"/>
                  <a:gd name="T47" fmla="*/ 27 h 223"/>
                  <a:gd name="T48" fmla="*/ 32 w 393"/>
                  <a:gd name="T49" fmla="*/ 8 h 223"/>
                  <a:gd name="T50" fmla="*/ 45 w 393"/>
                  <a:gd name="T51" fmla="*/ 46 h 223"/>
                  <a:gd name="T52" fmla="*/ 63 w 393"/>
                  <a:gd name="T53" fmla="*/ 94 h 223"/>
                  <a:gd name="T54" fmla="*/ 39 w 393"/>
                  <a:gd name="T55" fmla="*/ 95 h 223"/>
                  <a:gd name="T56" fmla="*/ 39 w 393"/>
                  <a:gd name="T57" fmla="*/ 97 h 223"/>
                  <a:gd name="T58" fmla="*/ 67 w 393"/>
                  <a:gd name="T59" fmla="*/ 139 h 223"/>
                  <a:gd name="T60" fmla="*/ 111 w 393"/>
                  <a:gd name="T61" fmla="*/ 113 h 223"/>
                  <a:gd name="T62" fmla="*/ 95 w 393"/>
                  <a:gd name="T63" fmla="*/ 116 h 223"/>
                  <a:gd name="T64" fmla="*/ 92 w 393"/>
                  <a:gd name="T65" fmla="*/ 119 h 223"/>
                  <a:gd name="T66" fmla="*/ 115 w 393"/>
                  <a:gd name="T67" fmla="*/ 113 h 223"/>
                  <a:gd name="T68" fmla="*/ 66 w 393"/>
                  <a:gd name="T69" fmla="*/ 142 h 223"/>
                  <a:gd name="T70" fmla="*/ 86 w 393"/>
                  <a:gd name="T71" fmla="*/ 163 h 223"/>
                  <a:gd name="T72" fmla="*/ 257 w 393"/>
                  <a:gd name="T73" fmla="*/ 116 h 223"/>
                  <a:gd name="T74" fmla="*/ 340 w 393"/>
                  <a:gd name="T75" fmla="*/ 167 h 223"/>
                  <a:gd name="T76" fmla="*/ 25 w 393"/>
                  <a:gd name="T77" fmla="*/ 58 h 223"/>
                  <a:gd name="T78" fmla="*/ 11 w 393"/>
                  <a:gd name="T79" fmla="*/ 82 h 223"/>
                  <a:gd name="T80" fmla="*/ 145 w 393"/>
                  <a:gd name="T81" fmla="*/ 213 h 223"/>
                  <a:gd name="T82" fmla="*/ 166 w 393"/>
                  <a:gd name="T83" fmla="*/ 154 h 223"/>
                  <a:gd name="T84" fmla="*/ 144 w 393"/>
                  <a:gd name="T85" fmla="*/ 162 h 223"/>
                  <a:gd name="T86" fmla="*/ 156 w 393"/>
                  <a:gd name="T87" fmla="*/ 173 h 223"/>
                  <a:gd name="T88" fmla="*/ 160 w 393"/>
                  <a:gd name="T89" fmla="*/ 172 h 223"/>
                  <a:gd name="T90" fmla="*/ 70 w 393"/>
                  <a:gd name="T91" fmla="*/ 164 h 223"/>
                  <a:gd name="T92" fmla="*/ 39 w 393"/>
                  <a:gd name="T93" fmla="*/ 79 h 223"/>
                  <a:gd name="T94" fmla="*/ 48 w 393"/>
                  <a:gd name="T95" fmla="*/ 79 h 223"/>
                  <a:gd name="T96" fmla="*/ 45 w 393"/>
                  <a:gd name="T97" fmla="*/ 87 h 223"/>
                  <a:gd name="T98" fmla="*/ 73 w 393"/>
                  <a:gd name="T99" fmla="*/ 70 h 223"/>
                  <a:gd name="T100" fmla="*/ 27 w 393"/>
                  <a:gd name="T101" fmla="*/ 56 h 223"/>
                  <a:gd name="T102" fmla="*/ 85 w 393"/>
                  <a:gd name="T103" fmla="*/ 166 h 223"/>
                  <a:gd name="T104" fmla="*/ 143 w 393"/>
                  <a:gd name="T105" fmla="*/ 182 h 223"/>
                  <a:gd name="T106" fmla="*/ 143 w 393"/>
                  <a:gd name="T107" fmla="*/ 158 h 223"/>
                  <a:gd name="T108" fmla="*/ 187 w 393"/>
                  <a:gd name="T109" fmla="*/ 174 h 223"/>
                  <a:gd name="T110" fmla="*/ 307 w 393"/>
                  <a:gd name="T111" fmla="*/ 194 h 223"/>
                  <a:gd name="T112" fmla="*/ 304 w 393"/>
                  <a:gd name="T113" fmla="*/ 189 h 223"/>
                  <a:gd name="T114" fmla="*/ 297 w 393"/>
                  <a:gd name="T115" fmla="*/ 210 h 223"/>
                  <a:gd name="T116" fmla="*/ 297 w 393"/>
                  <a:gd name="T117" fmla="*/ 211 h 223"/>
                  <a:gd name="T118" fmla="*/ 332 w 393"/>
                  <a:gd name="T119" fmla="*/ 201 h 223"/>
                  <a:gd name="T120" fmla="*/ 257 w 393"/>
                  <a:gd name="T121" fmla="*/ 12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3" h="223">
                    <a:moveTo>
                      <a:pt x="340" y="167"/>
                    </a:moveTo>
                    <a:cubicBezTo>
                      <a:pt x="347" y="180"/>
                      <a:pt x="362" y="194"/>
                      <a:pt x="378" y="184"/>
                    </a:cubicBezTo>
                    <a:cubicBezTo>
                      <a:pt x="384" y="180"/>
                      <a:pt x="387" y="173"/>
                      <a:pt x="384" y="166"/>
                    </a:cubicBezTo>
                    <a:cubicBezTo>
                      <a:pt x="378" y="155"/>
                      <a:pt x="366" y="163"/>
                      <a:pt x="370" y="168"/>
                    </a:cubicBezTo>
                    <a:cubicBezTo>
                      <a:pt x="372" y="169"/>
                      <a:pt x="375" y="166"/>
                      <a:pt x="375" y="165"/>
                    </a:cubicBezTo>
                    <a:cubicBezTo>
                      <a:pt x="376" y="172"/>
                      <a:pt x="368" y="174"/>
                      <a:pt x="366" y="168"/>
                    </a:cubicBezTo>
                    <a:cubicBezTo>
                      <a:pt x="363" y="160"/>
                      <a:pt x="373" y="154"/>
                      <a:pt x="380" y="158"/>
                    </a:cubicBezTo>
                    <a:cubicBezTo>
                      <a:pt x="393" y="164"/>
                      <a:pt x="390" y="181"/>
                      <a:pt x="380" y="188"/>
                    </a:cubicBezTo>
                    <a:cubicBezTo>
                      <a:pt x="366" y="196"/>
                      <a:pt x="352" y="191"/>
                      <a:pt x="343" y="180"/>
                    </a:cubicBezTo>
                    <a:cubicBezTo>
                      <a:pt x="343" y="183"/>
                      <a:pt x="343" y="187"/>
                      <a:pt x="342" y="191"/>
                    </a:cubicBezTo>
                    <a:cubicBezTo>
                      <a:pt x="338" y="204"/>
                      <a:pt x="328" y="213"/>
                      <a:pt x="318" y="216"/>
                    </a:cubicBezTo>
                    <a:cubicBezTo>
                      <a:pt x="304" y="220"/>
                      <a:pt x="288" y="214"/>
                      <a:pt x="284" y="200"/>
                    </a:cubicBezTo>
                    <a:cubicBezTo>
                      <a:pt x="280" y="188"/>
                      <a:pt x="285" y="172"/>
                      <a:pt x="303" y="173"/>
                    </a:cubicBezTo>
                    <a:cubicBezTo>
                      <a:pt x="298" y="166"/>
                      <a:pt x="290" y="160"/>
                      <a:pt x="282" y="157"/>
                    </a:cubicBezTo>
                    <a:cubicBezTo>
                      <a:pt x="264" y="152"/>
                      <a:pt x="243" y="159"/>
                      <a:pt x="232" y="173"/>
                    </a:cubicBezTo>
                    <a:cubicBezTo>
                      <a:pt x="222" y="186"/>
                      <a:pt x="220" y="207"/>
                      <a:pt x="237" y="215"/>
                    </a:cubicBezTo>
                    <a:cubicBezTo>
                      <a:pt x="244" y="217"/>
                      <a:pt x="251" y="215"/>
                      <a:pt x="254" y="210"/>
                    </a:cubicBezTo>
                    <a:cubicBezTo>
                      <a:pt x="260" y="199"/>
                      <a:pt x="247" y="194"/>
                      <a:pt x="246" y="200"/>
                    </a:cubicBezTo>
                    <a:cubicBezTo>
                      <a:pt x="246" y="202"/>
                      <a:pt x="250" y="203"/>
                      <a:pt x="251" y="202"/>
                    </a:cubicBezTo>
                    <a:cubicBezTo>
                      <a:pt x="246" y="207"/>
                      <a:pt x="241" y="201"/>
                      <a:pt x="245" y="197"/>
                    </a:cubicBezTo>
                    <a:cubicBezTo>
                      <a:pt x="250" y="191"/>
                      <a:pt x="258" y="197"/>
                      <a:pt x="259" y="203"/>
                    </a:cubicBezTo>
                    <a:cubicBezTo>
                      <a:pt x="261" y="216"/>
                      <a:pt x="246" y="223"/>
                      <a:pt x="236" y="218"/>
                    </a:cubicBezTo>
                    <a:cubicBezTo>
                      <a:pt x="235" y="218"/>
                      <a:pt x="234" y="217"/>
                      <a:pt x="234" y="217"/>
                    </a:cubicBezTo>
                    <a:cubicBezTo>
                      <a:pt x="233" y="217"/>
                      <a:pt x="233" y="217"/>
                      <a:pt x="233" y="217"/>
                    </a:cubicBezTo>
                    <a:cubicBezTo>
                      <a:pt x="217" y="206"/>
                      <a:pt x="218" y="185"/>
                      <a:pt x="228" y="172"/>
                    </a:cubicBezTo>
                    <a:cubicBezTo>
                      <a:pt x="239" y="157"/>
                      <a:pt x="260" y="148"/>
                      <a:pt x="279" y="152"/>
                    </a:cubicBezTo>
                    <a:cubicBezTo>
                      <a:pt x="277" y="152"/>
                      <a:pt x="275" y="151"/>
                      <a:pt x="273" y="150"/>
                    </a:cubicBezTo>
                    <a:cubicBezTo>
                      <a:pt x="218" y="132"/>
                      <a:pt x="194" y="163"/>
                      <a:pt x="186" y="185"/>
                    </a:cubicBezTo>
                    <a:cubicBezTo>
                      <a:pt x="182" y="205"/>
                      <a:pt x="165" y="216"/>
                      <a:pt x="145" y="217"/>
                    </a:cubicBezTo>
                    <a:cubicBezTo>
                      <a:pt x="108" y="219"/>
                      <a:pt x="69" y="204"/>
                      <a:pt x="42" y="178"/>
                    </a:cubicBezTo>
                    <a:cubicBezTo>
                      <a:pt x="48" y="194"/>
                      <a:pt x="44" y="214"/>
                      <a:pt x="23" y="217"/>
                    </a:cubicBezTo>
                    <a:cubicBezTo>
                      <a:pt x="13" y="219"/>
                      <a:pt x="0" y="208"/>
                      <a:pt x="6" y="197"/>
                    </a:cubicBezTo>
                    <a:cubicBezTo>
                      <a:pt x="8" y="192"/>
                      <a:pt x="17" y="189"/>
                      <a:pt x="21" y="195"/>
                    </a:cubicBezTo>
                    <a:cubicBezTo>
                      <a:pt x="23" y="200"/>
                      <a:pt x="17" y="204"/>
                      <a:pt x="14" y="198"/>
                    </a:cubicBezTo>
                    <a:cubicBezTo>
                      <a:pt x="14" y="199"/>
                      <a:pt x="18" y="200"/>
                      <a:pt x="19" y="198"/>
                    </a:cubicBezTo>
                    <a:cubicBezTo>
                      <a:pt x="19" y="192"/>
                      <a:pt x="6" y="193"/>
                      <a:pt x="8" y="204"/>
                    </a:cubicBezTo>
                    <a:cubicBezTo>
                      <a:pt x="10" y="211"/>
                      <a:pt x="16" y="214"/>
                      <a:pt x="23" y="214"/>
                    </a:cubicBezTo>
                    <a:cubicBezTo>
                      <a:pt x="45" y="210"/>
                      <a:pt x="44" y="184"/>
                      <a:pt x="34" y="169"/>
                    </a:cubicBezTo>
                    <a:cubicBezTo>
                      <a:pt x="33" y="168"/>
                      <a:pt x="32" y="167"/>
                      <a:pt x="31" y="166"/>
                    </a:cubicBezTo>
                    <a:cubicBezTo>
                      <a:pt x="11" y="142"/>
                      <a:pt x="1" y="109"/>
                      <a:pt x="8" y="81"/>
                    </a:cubicBezTo>
                    <a:cubicBezTo>
                      <a:pt x="10" y="71"/>
                      <a:pt x="15" y="62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6" y="51"/>
                      <a:pt x="29" y="48"/>
                      <a:pt x="32" y="43"/>
                    </a:cubicBezTo>
                    <a:cubicBezTo>
                      <a:pt x="39" y="33"/>
                      <a:pt x="38" y="21"/>
                      <a:pt x="30" y="11"/>
                    </a:cubicBezTo>
                    <a:cubicBezTo>
                      <a:pt x="24" y="7"/>
                      <a:pt x="17" y="6"/>
                      <a:pt x="11" y="10"/>
                    </a:cubicBezTo>
                    <a:cubicBezTo>
                      <a:pt x="2" y="19"/>
                      <a:pt x="13" y="29"/>
                      <a:pt x="16" y="23"/>
                    </a:cubicBezTo>
                    <a:cubicBezTo>
                      <a:pt x="17" y="21"/>
                      <a:pt x="13" y="19"/>
                      <a:pt x="12" y="20"/>
                    </a:cubicBezTo>
                    <a:cubicBezTo>
                      <a:pt x="18" y="16"/>
                      <a:pt x="21" y="24"/>
                      <a:pt x="16" y="27"/>
                    </a:cubicBezTo>
                    <a:cubicBezTo>
                      <a:pt x="9" y="30"/>
                      <a:pt x="3" y="22"/>
                      <a:pt x="4" y="16"/>
                    </a:cubicBezTo>
                    <a:cubicBezTo>
                      <a:pt x="6" y="1"/>
                      <a:pt x="24" y="0"/>
                      <a:pt x="32" y="8"/>
                    </a:cubicBezTo>
                    <a:cubicBezTo>
                      <a:pt x="44" y="21"/>
                      <a:pt x="42" y="36"/>
                      <a:pt x="34" y="48"/>
                    </a:cubicBezTo>
                    <a:cubicBezTo>
                      <a:pt x="37" y="47"/>
                      <a:pt x="41" y="46"/>
                      <a:pt x="45" y="46"/>
                    </a:cubicBezTo>
                    <a:cubicBezTo>
                      <a:pt x="63" y="45"/>
                      <a:pt x="76" y="56"/>
                      <a:pt x="77" y="71"/>
                    </a:cubicBezTo>
                    <a:cubicBezTo>
                      <a:pt x="77" y="82"/>
                      <a:pt x="72" y="89"/>
                      <a:pt x="63" y="94"/>
                    </a:cubicBezTo>
                    <a:cubicBezTo>
                      <a:pt x="53" y="99"/>
                      <a:pt x="45" y="94"/>
                      <a:pt x="41" y="88"/>
                    </a:cubicBezTo>
                    <a:cubicBezTo>
                      <a:pt x="40" y="90"/>
                      <a:pt x="39" y="92"/>
                      <a:pt x="39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7" y="117"/>
                      <a:pt x="51" y="132"/>
                      <a:pt x="67" y="139"/>
                    </a:cubicBezTo>
                    <a:cubicBezTo>
                      <a:pt x="78" y="143"/>
                      <a:pt x="89" y="143"/>
                      <a:pt x="100" y="137"/>
                    </a:cubicBezTo>
                    <a:cubicBezTo>
                      <a:pt x="109" y="132"/>
                      <a:pt x="113" y="124"/>
                      <a:pt x="111" y="113"/>
                    </a:cubicBezTo>
                    <a:cubicBezTo>
                      <a:pt x="109" y="107"/>
                      <a:pt x="103" y="102"/>
                      <a:pt x="97" y="103"/>
                    </a:cubicBezTo>
                    <a:cubicBezTo>
                      <a:pt x="86" y="105"/>
                      <a:pt x="89" y="118"/>
                      <a:pt x="95" y="116"/>
                    </a:cubicBezTo>
                    <a:cubicBezTo>
                      <a:pt x="96" y="115"/>
                      <a:pt x="94" y="110"/>
                      <a:pt x="93" y="111"/>
                    </a:cubicBezTo>
                    <a:cubicBezTo>
                      <a:pt x="100" y="111"/>
                      <a:pt x="98" y="119"/>
                      <a:pt x="92" y="119"/>
                    </a:cubicBezTo>
                    <a:cubicBezTo>
                      <a:pt x="85" y="117"/>
                      <a:pt x="85" y="108"/>
                      <a:pt x="89" y="104"/>
                    </a:cubicBezTo>
                    <a:cubicBezTo>
                      <a:pt x="98" y="94"/>
                      <a:pt x="112" y="102"/>
                      <a:pt x="115" y="113"/>
                    </a:cubicBezTo>
                    <a:cubicBezTo>
                      <a:pt x="117" y="124"/>
                      <a:pt x="113" y="134"/>
                      <a:pt x="102" y="140"/>
                    </a:cubicBezTo>
                    <a:cubicBezTo>
                      <a:pt x="91" y="147"/>
                      <a:pt x="78" y="147"/>
                      <a:pt x="66" y="142"/>
                    </a:cubicBezTo>
                    <a:cubicBezTo>
                      <a:pt x="55" y="138"/>
                      <a:pt x="44" y="130"/>
                      <a:pt x="39" y="118"/>
                    </a:cubicBezTo>
                    <a:cubicBezTo>
                      <a:pt x="44" y="142"/>
                      <a:pt x="62" y="159"/>
                      <a:pt x="86" y="163"/>
                    </a:cubicBezTo>
                    <a:cubicBezTo>
                      <a:pt x="92" y="164"/>
                      <a:pt x="98" y="164"/>
                      <a:pt x="104" y="163"/>
                    </a:cubicBezTo>
                    <a:cubicBezTo>
                      <a:pt x="160" y="156"/>
                      <a:pt x="187" y="111"/>
                      <a:pt x="257" y="116"/>
                    </a:cubicBezTo>
                    <a:cubicBezTo>
                      <a:pt x="286" y="118"/>
                      <a:pt x="313" y="130"/>
                      <a:pt x="329" y="150"/>
                    </a:cubicBezTo>
                    <a:cubicBezTo>
                      <a:pt x="334" y="155"/>
                      <a:pt x="338" y="161"/>
                      <a:pt x="340" y="167"/>
                    </a:cubicBezTo>
                    <a:close/>
                    <a:moveTo>
                      <a:pt x="27" y="56"/>
                    </a:moveTo>
                    <a:cubicBezTo>
                      <a:pt x="26" y="56"/>
                      <a:pt x="25" y="57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18" y="64"/>
                      <a:pt x="14" y="73"/>
                      <a:pt x="11" y="82"/>
                    </a:cubicBezTo>
                    <a:cubicBezTo>
                      <a:pt x="6" y="109"/>
                      <a:pt x="15" y="140"/>
                      <a:pt x="34" y="164"/>
                    </a:cubicBezTo>
                    <a:cubicBezTo>
                      <a:pt x="60" y="195"/>
                      <a:pt x="104" y="215"/>
                      <a:pt x="145" y="213"/>
                    </a:cubicBezTo>
                    <a:cubicBezTo>
                      <a:pt x="163" y="212"/>
                      <a:pt x="179" y="203"/>
                      <a:pt x="183" y="185"/>
                    </a:cubicBezTo>
                    <a:cubicBezTo>
                      <a:pt x="185" y="170"/>
                      <a:pt x="178" y="157"/>
                      <a:pt x="166" y="154"/>
                    </a:cubicBezTo>
                    <a:cubicBezTo>
                      <a:pt x="166" y="154"/>
                      <a:pt x="166" y="154"/>
                      <a:pt x="166" y="154"/>
                    </a:cubicBezTo>
                    <a:cubicBezTo>
                      <a:pt x="158" y="152"/>
                      <a:pt x="149" y="155"/>
                      <a:pt x="144" y="162"/>
                    </a:cubicBezTo>
                    <a:cubicBezTo>
                      <a:pt x="141" y="168"/>
                      <a:pt x="141" y="175"/>
                      <a:pt x="146" y="179"/>
                    </a:cubicBezTo>
                    <a:cubicBezTo>
                      <a:pt x="154" y="186"/>
                      <a:pt x="161" y="176"/>
                      <a:pt x="156" y="173"/>
                    </a:cubicBezTo>
                    <a:cubicBezTo>
                      <a:pt x="154" y="173"/>
                      <a:pt x="153" y="177"/>
                      <a:pt x="153" y="177"/>
                    </a:cubicBezTo>
                    <a:cubicBezTo>
                      <a:pt x="150" y="172"/>
                      <a:pt x="157" y="168"/>
                      <a:pt x="160" y="172"/>
                    </a:cubicBezTo>
                    <a:cubicBezTo>
                      <a:pt x="164" y="182"/>
                      <a:pt x="154" y="186"/>
                      <a:pt x="148" y="186"/>
                    </a:cubicBezTo>
                    <a:cubicBezTo>
                      <a:pt x="121" y="186"/>
                      <a:pt x="93" y="177"/>
                      <a:pt x="70" y="164"/>
                    </a:cubicBezTo>
                    <a:cubicBezTo>
                      <a:pt x="51" y="153"/>
                      <a:pt x="35" y="135"/>
                      <a:pt x="34" y="110"/>
                    </a:cubicBezTo>
                    <a:cubicBezTo>
                      <a:pt x="34" y="103"/>
                      <a:pt x="34" y="92"/>
                      <a:pt x="39" y="79"/>
                    </a:cubicBezTo>
                    <a:cubicBezTo>
                      <a:pt x="41" y="74"/>
                      <a:pt x="49" y="69"/>
                      <a:pt x="54" y="74"/>
                    </a:cubicBezTo>
                    <a:cubicBezTo>
                      <a:pt x="58" y="78"/>
                      <a:pt x="52" y="84"/>
                      <a:pt x="48" y="79"/>
                    </a:cubicBezTo>
                    <a:cubicBezTo>
                      <a:pt x="48" y="80"/>
                      <a:pt x="53" y="79"/>
                      <a:pt x="52" y="77"/>
                    </a:cubicBezTo>
                    <a:cubicBezTo>
                      <a:pt x="51" y="72"/>
                      <a:pt x="39" y="77"/>
                      <a:pt x="45" y="87"/>
                    </a:cubicBezTo>
                    <a:cubicBezTo>
                      <a:pt x="48" y="92"/>
                      <a:pt x="55" y="93"/>
                      <a:pt x="61" y="91"/>
                    </a:cubicBezTo>
                    <a:cubicBezTo>
                      <a:pt x="69" y="87"/>
                      <a:pt x="74" y="79"/>
                      <a:pt x="73" y="70"/>
                    </a:cubicBezTo>
                    <a:cubicBezTo>
                      <a:pt x="71" y="58"/>
                      <a:pt x="60" y="49"/>
                      <a:pt x="45" y="49"/>
                    </a:cubicBezTo>
                    <a:cubicBezTo>
                      <a:pt x="38" y="50"/>
                      <a:pt x="32" y="52"/>
                      <a:pt x="27" y="56"/>
                    </a:cubicBezTo>
                    <a:close/>
                    <a:moveTo>
                      <a:pt x="104" y="167"/>
                    </a:moveTo>
                    <a:cubicBezTo>
                      <a:pt x="98" y="167"/>
                      <a:pt x="92" y="167"/>
                      <a:pt x="85" y="166"/>
                    </a:cubicBezTo>
                    <a:cubicBezTo>
                      <a:pt x="81" y="165"/>
                      <a:pt x="80" y="165"/>
                      <a:pt x="77" y="164"/>
                    </a:cubicBezTo>
                    <a:cubicBezTo>
                      <a:pt x="97" y="175"/>
                      <a:pt x="121" y="181"/>
                      <a:pt x="143" y="182"/>
                    </a:cubicBezTo>
                    <a:cubicBezTo>
                      <a:pt x="137" y="176"/>
                      <a:pt x="137" y="165"/>
                      <a:pt x="143" y="158"/>
                    </a:cubicBezTo>
                    <a:cubicBezTo>
                      <a:pt x="143" y="158"/>
                      <a:pt x="143" y="158"/>
                      <a:pt x="143" y="158"/>
                    </a:cubicBezTo>
                    <a:cubicBezTo>
                      <a:pt x="143" y="158"/>
                      <a:pt x="143" y="158"/>
                      <a:pt x="143" y="158"/>
                    </a:cubicBezTo>
                    <a:cubicBezTo>
                      <a:pt x="157" y="141"/>
                      <a:pt x="184" y="152"/>
                      <a:pt x="187" y="174"/>
                    </a:cubicBezTo>
                    <a:cubicBezTo>
                      <a:pt x="197" y="153"/>
                      <a:pt x="224" y="129"/>
                      <a:pt x="273" y="146"/>
                    </a:cubicBezTo>
                    <a:cubicBezTo>
                      <a:pt x="304" y="157"/>
                      <a:pt x="325" y="189"/>
                      <a:pt x="307" y="194"/>
                    </a:cubicBezTo>
                    <a:cubicBezTo>
                      <a:pt x="300" y="194"/>
                      <a:pt x="298" y="185"/>
                      <a:pt x="305" y="184"/>
                    </a:cubicBezTo>
                    <a:cubicBezTo>
                      <a:pt x="304" y="184"/>
                      <a:pt x="303" y="188"/>
                      <a:pt x="304" y="189"/>
                    </a:cubicBezTo>
                    <a:cubicBezTo>
                      <a:pt x="310" y="191"/>
                      <a:pt x="313" y="178"/>
                      <a:pt x="302" y="177"/>
                    </a:cubicBezTo>
                    <a:cubicBezTo>
                      <a:pt x="282" y="176"/>
                      <a:pt x="284" y="202"/>
                      <a:pt x="297" y="210"/>
                    </a:cubicBezTo>
                    <a:cubicBezTo>
                      <a:pt x="297" y="210"/>
                      <a:pt x="297" y="210"/>
                      <a:pt x="297" y="210"/>
                    </a:cubicBezTo>
                    <a:cubicBezTo>
                      <a:pt x="297" y="211"/>
                      <a:pt x="297" y="211"/>
                      <a:pt x="297" y="211"/>
                    </a:cubicBezTo>
                    <a:cubicBezTo>
                      <a:pt x="297" y="211"/>
                      <a:pt x="297" y="211"/>
                      <a:pt x="297" y="211"/>
                    </a:cubicBezTo>
                    <a:cubicBezTo>
                      <a:pt x="308" y="217"/>
                      <a:pt x="323" y="214"/>
                      <a:pt x="332" y="201"/>
                    </a:cubicBezTo>
                    <a:cubicBezTo>
                      <a:pt x="343" y="185"/>
                      <a:pt x="338" y="166"/>
                      <a:pt x="326" y="152"/>
                    </a:cubicBezTo>
                    <a:cubicBezTo>
                      <a:pt x="310" y="134"/>
                      <a:pt x="288" y="123"/>
                      <a:pt x="257" y="120"/>
                    </a:cubicBezTo>
                    <a:cubicBezTo>
                      <a:pt x="192" y="114"/>
                      <a:pt x="160" y="160"/>
                      <a:pt x="104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392922" y="3978641"/>
              <a:ext cx="9402982" cy="746504"/>
              <a:chOff x="1392922" y="3978641"/>
              <a:chExt cx="9402982" cy="746504"/>
            </a:xfrm>
            <a:gradFill>
              <a:gsLst>
                <a:gs pos="0">
                  <a:srgbClr val="FEFBBF"/>
                </a:gs>
                <a:gs pos="66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</p:grpSpPr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4902973" y="4033022"/>
                <a:ext cx="1218630" cy="692123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6084526" y="4033022"/>
                <a:ext cx="1218630" cy="692123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7090575" y="4062684"/>
                <a:ext cx="2622651" cy="17303"/>
              </a:xfrm>
              <a:custGeom>
                <a:avLst/>
                <a:gdLst>
                  <a:gd name="T0" fmla="*/ 0 w 1061"/>
                  <a:gd name="T1" fmla="*/ 0 h 7"/>
                  <a:gd name="T2" fmla="*/ 1061 w 1061"/>
                  <a:gd name="T3" fmla="*/ 0 h 7"/>
                  <a:gd name="T4" fmla="*/ 0 w 1061"/>
                  <a:gd name="T5" fmla="*/ 7 h 7"/>
                  <a:gd name="T6" fmla="*/ 0 w 1061"/>
                  <a:gd name="T7" fmla="*/ 0 h 7"/>
                  <a:gd name="T8" fmla="*/ 0 w 106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1" h="7">
                    <a:moveTo>
                      <a:pt x="0" y="0"/>
                    </a:moveTo>
                    <a:lnTo>
                      <a:pt x="1061" y="0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2492903" y="4062684"/>
                <a:ext cx="2620179" cy="17303"/>
              </a:xfrm>
              <a:custGeom>
                <a:avLst/>
                <a:gdLst>
                  <a:gd name="T0" fmla="*/ 0 w 1060"/>
                  <a:gd name="T1" fmla="*/ 0 h 7"/>
                  <a:gd name="T2" fmla="*/ 1060 w 1060"/>
                  <a:gd name="T3" fmla="*/ 0 h 7"/>
                  <a:gd name="T4" fmla="*/ 1060 w 1060"/>
                  <a:gd name="T5" fmla="*/ 7 h 7"/>
                  <a:gd name="T6" fmla="*/ 0 w 1060"/>
                  <a:gd name="T7" fmla="*/ 0 h 7"/>
                  <a:gd name="T8" fmla="*/ 0 w 106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0" h="7">
                    <a:moveTo>
                      <a:pt x="0" y="0"/>
                    </a:moveTo>
                    <a:lnTo>
                      <a:pt x="1060" y="0"/>
                    </a:lnTo>
                    <a:lnTo>
                      <a:pt x="106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7273494" y="4149200"/>
                <a:ext cx="1404020" cy="12359"/>
              </a:xfrm>
              <a:custGeom>
                <a:avLst/>
                <a:gdLst>
                  <a:gd name="T0" fmla="*/ 0 w 568"/>
                  <a:gd name="T1" fmla="*/ 0 h 5"/>
                  <a:gd name="T2" fmla="*/ 568 w 568"/>
                  <a:gd name="T3" fmla="*/ 0 h 5"/>
                  <a:gd name="T4" fmla="*/ 0 w 568"/>
                  <a:gd name="T5" fmla="*/ 5 h 5"/>
                  <a:gd name="T6" fmla="*/ 0 w 568"/>
                  <a:gd name="T7" fmla="*/ 0 h 5"/>
                  <a:gd name="T8" fmla="*/ 0 w 56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5">
                    <a:moveTo>
                      <a:pt x="0" y="0"/>
                    </a:moveTo>
                    <a:lnTo>
                      <a:pt x="568" y="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528615" y="4149200"/>
                <a:ext cx="1404020" cy="12359"/>
              </a:xfrm>
              <a:custGeom>
                <a:avLst/>
                <a:gdLst>
                  <a:gd name="T0" fmla="*/ 0 w 568"/>
                  <a:gd name="T1" fmla="*/ 0 h 5"/>
                  <a:gd name="T2" fmla="*/ 568 w 568"/>
                  <a:gd name="T3" fmla="*/ 0 h 5"/>
                  <a:gd name="T4" fmla="*/ 568 w 568"/>
                  <a:gd name="T5" fmla="*/ 5 h 5"/>
                  <a:gd name="T6" fmla="*/ 0 w 568"/>
                  <a:gd name="T7" fmla="*/ 0 h 5"/>
                  <a:gd name="T8" fmla="*/ 0 w 56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5">
                    <a:moveTo>
                      <a:pt x="0" y="0"/>
                    </a:moveTo>
                    <a:lnTo>
                      <a:pt x="568" y="0"/>
                    </a:lnTo>
                    <a:lnTo>
                      <a:pt x="568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1392922" y="3978641"/>
                <a:ext cx="9402982" cy="24719"/>
              </a:xfrm>
              <a:custGeom>
                <a:avLst/>
                <a:gdLst>
                  <a:gd name="T0" fmla="*/ 0 w 3804"/>
                  <a:gd name="T1" fmla="*/ 0 h 10"/>
                  <a:gd name="T2" fmla="*/ 3804 w 3804"/>
                  <a:gd name="T3" fmla="*/ 0 h 10"/>
                  <a:gd name="T4" fmla="*/ 3804 w 3804"/>
                  <a:gd name="T5" fmla="*/ 0 h 10"/>
                  <a:gd name="T6" fmla="*/ 1905 w 3804"/>
                  <a:gd name="T7" fmla="*/ 10 h 10"/>
                  <a:gd name="T8" fmla="*/ 0 w 3804"/>
                  <a:gd name="T9" fmla="*/ 0 h 10"/>
                  <a:gd name="T10" fmla="*/ 0 w 3804"/>
                  <a:gd name="T11" fmla="*/ 0 h 10"/>
                  <a:gd name="T12" fmla="*/ 0 w 380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4" h="10">
                    <a:moveTo>
                      <a:pt x="0" y="0"/>
                    </a:moveTo>
                    <a:lnTo>
                      <a:pt x="3804" y="0"/>
                    </a:lnTo>
                    <a:lnTo>
                      <a:pt x="3804" y="0"/>
                    </a:lnTo>
                    <a:lnTo>
                      <a:pt x="1905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3529512" y="3054658"/>
              <a:ext cx="512980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LABOR GLORIOUS</a:t>
              </a:r>
              <a:endParaRPr lang="zh-CN" altLang="en-US" sz="4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任意多边形 87"/>
          <p:cNvSpPr>
            <a:spLocks/>
          </p:cNvSpPr>
          <p:nvPr/>
        </p:nvSpPr>
        <p:spPr bwMode="auto">
          <a:xfrm>
            <a:off x="7680533" y="220125"/>
            <a:ext cx="4384044" cy="6414574"/>
          </a:xfrm>
          <a:custGeom>
            <a:avLst/>
            <a:gdLst>
              <a:gd name="connsiteX0" fmla="*/ 5232666 w 5861050"/>
              <a:gd name="connsiteY0" fmla="*/ 5159375 h 8575676"/>
              <a:gd name="connsiteX1" fmla="*/ 5251450 w 5861050"/>
              <a:gd name="connsiteY1" fmla="*/ 5163129 h 8575676"/>
              <a:gd name="connsiteX2" fmla="*/ 5251450 w 5861050"/>
              <a:gd name="connsiteY2" fmla="*/ 8466138 h 8575676"/>
              <a:gd name="connsiteX3" fmla="*/ 104775 w 5861050"/>
              <a:gd name="connsiteY3" fmla="*/ 8466138 h 8575676"/>
              <a:gd name="connsiteX4" fmla="*/ 104775 w 5861050"/>
              <a:gd name="connsiteY4" fmla="*/ 8451124 h 8575676"/>
              <a:gd name="connsiteX5" fmla="*/ 5232666 w 5861050"/>
              <a:gd name="connsiteY5" fmla="*/ 8451124 h 8575676"/>
              <a:gd name="connsiteX6" fmla="*/ 5232666 w 5861050"/>
              <a:gd name="connsiteY6" fmla="*/ 8458631 h 8575676"/>
              <a:gd name="connsiteX7" fmla="*/ 5243936 w 5861050"/>
              <a:gd name="connsiteY7" fmla="*/ 8451124 h 8575676"/>
              <a:gd name="connsiteX8" fmla="*/ 5232666 w 5861050"/>
              <a:gd name="connsiteY8" fmla="*/ 8451124 h 8575676"/>
              <a:gd name="connsiteX9" fmla="*/ 5232666 w 5861050"/>
              <a:gd name="connsiteY9" fmla="*/ 5159375 h 8575676"/>
              <a:gd name="connsiteX10" fmla="*/ 5357813 w 5861050"/>
              <a:gd name="connsiteY10" fmla="*/ 5154613 h 8575676"/>
              <a:gd name="connsiteX11" fmla="*/ 5357813 w 5861050"/>
              <a:gd name="connsiteY11" fmla="*/ 8575676 h 8575676"/>
              <a:gd name="connsiteX12" fmla="*/ 104775 w 5861050"/>
              <a:gd name="connsiteY12" fmla="*/ 8575676 h 8575676"/>
              <a:gd name="connsiteX13" fmla="*/ 104775 w 5861050"/>
              <a:gd name="connsiteY13" fmla="*/ 8526857 h 8575676"/>
              <a:gd name="connsiteX14" fmla="*/ 5312722 w 5861050"/>
              <a:gd name="connsiteY14" fmla="*/ 8526857 h 8575676"/>
              <a:gd name="connsiteX15" fmla="*/ 5312722 w 5861050"/>
              <a:gd name="connsiteY15" fmla="*/ 8549389 h 8575676"/>
              <a:gd name="connsiteX16" fmla="*/ 5335268 w 5861050"/>
              <a:gd name="connsiteY16" fmla="*/ 8526857 h 8575676"/>
              <a:gd name="connsiteX17" fmla="*/ 5312722 w 5861050"/>
              <a:gd name="connsiteY17" fmla="*/ 8526857 h 8575676"/>
              <a:gd name="connsiteX18" fmla="*/ 5312722 w 5861050"/>
              <a:gd name="connsiteY18" fmla="*/ 5162124 h 8575676"/>
              <a:gd name="connsiteX19" fmla="*/ 5346540 w 5861050"/>
              <a:gd name="connsiteY19" fmla="*/ 5158369 h 8575676"/>
              <a:gd name="connsiteX20" fmla="*/ 5357813 w 5861050"/>
              <a:gd name="connsiteY20" fmla="*/ 5154613 h 8575676"/>
              <a:gd name="connsiteX21" fmla="*/ 5416550 w 5861050"/>
              <a:gd name="connsiteY21" fmla="*/ 4584700 h 8575676"/>
              <a:gd name="connsiteX22" fmla="*/ 5545138 w 5861050"/>
              <a:gd name="connsiteY22" fmla="*/ 4667250 h 8575676"/>
              <a:gd name="connsiteX23" fmla="*/ 5545138 w 5861050"/>
              <a:gd name="connsiteY23" fmla="*/ 4659746 h 8575676"/>
              <a:gd name="connsiteX24" fmla="*/ 5420332 w 5861050"/>
              <a:gd name="connsiteY24" fmla="*/ 4584700 h 8575676"/>
              <a:gd name="connsiteX25" fmla="*/ 5416550 w 5861050"/>
              <a:gd name="connsiteY25" fmla="*/ 4584700 h 8575676"/>
              <a:gd name="connsiteX26" fmla="*/ 5414248 w 5861050"/>
              <a:gd name="connsiteY26" fmla="*/ 4584700 h 8575676"/>
              <a:gd name="connsiteX27" fmla="*/ 5275263 w 5861050"/>
              <a:gd name="connsiteY27" fmla="*/ 4633526 h 8575676"/>
              <a:gd name="connsiteX28" fmla="*/ 5436786 w 5861050"/>
              <a:gd name="connsiteY28" fmla="*/ 4738688 h 8575676"/>
              <a:gd name="connsiteX29" fmla="*/ 5541963 w 5861050"/>
              <a:gd name="connsiteY29" fmla="*/ 4671084 h 8575676"/>
              <a:gd name="connsiteX30" fmla="*/ 5414248 w 5861050"/>
              <a:gd name="connsiteY30" fmla="*/ 4584700 h 8575676"/>
              <a:gd name="connsiteX31" fmla="*/ 5274469 w 5861050"/>
              <a:gd name="connsiteY31" fmla="*/ 4464050 h 8575676"/>
              <a:gd name="connsiteX32" fmla="*/ 5248275 w 5861050"/>
              <a:gd name="connsiteY32" fmla="*/ 4535598 h 8575676"/>
              <a:gd name="connsiteX33" fmla="*/ 5270727 w 5861050"/>
              <a:gd name="connsiteY33" fmla="*/ 4625975 h 8575676"/>
              <a:gd name="connsiteX34" fmla="*/ 5405438 w 5861050"/>
              <a:gd name="connsiteY34" fmla="*/ 4569490 h 8575676"/>
              <a:gd name="connsiteX35" fmla="*/ 5382986 w 5861050"/>
              <a:gd name="connsiteY35" fmla="*/ 4509238 h 8575676"/>
              <a:gd name="connsiteX36" fmla="*/ 5371760 w 5861050"/>
              <a:gd name="connsiteY36" fmla="*/ 4509238 h 8575676"/>
              <a:gd name="connsiteX37" fmla="*/ 5274469 w 5861050"/>
              <a:gd name="connsiteY37" fmla="*/ 4464050 h 8575676"/>
              <a:gd name="connsiteX38" fmla="*/ 5390697 w 5861050"/>
              <a:gd name="connsiteY38" fmla="*/ 4411663 h 8575676"/>
              <a:gd name="connsiteX39" fmla="*/ 5383213 w 5861050"/>
              <a:gd name="connsiteY39" fmla="*/ 4463844 h 8575676"/>
              <a:gd name="connsiteX40" fmla="*/ 5386955 w 5861050"/>
              <a:gd name="connsiteY40" fmla="*/ 4497388 h 8575676"/>
              <a:gd name="connsiteX41" fmla="*/ 5435601 w 5861050"/>
              <a:gd name="connsiteY41" fmla="*/ 4456389 h 8575676"/>
              <a:gd name="connsiteX42" fmla="*/ 5390697 w 5861050"/>
              <a:gd name="connsiteY42" fmla="*/ 4411663 h 8575676"/>
              <a:gd name="connsiteX43" fmla="*/ 5379471 w 5861050"/>
              <a:gd name="connsiteY43" fmla="*/ 4411663 h 8575676"/>
              <a:gd name="connsiteX44" fmla="*/ 5278438 w 5861050"/>
              <a:gd name="connsiteY44" fmla="*/ 4460116 h 8575676"/>
              <a:gd name="connsiteX45" fmla="*/ 5371987 w 5861050"/>
              <a:gd name="connsiteY45" fmla="*/ 4497388 h 8575676"/>
              <a:gd name="connsiteX46" fmla="*/ 5383213 w 5861050"/>
              <a:gd name="connsiteY46" fmla="*/ 4497388 h 8575676"/>
              <a:gd name="connsiteX47" fmla="*/ 5379471 w 5861050"/>
              <a:gd name="connsiteY47" fmla="*/ 4463844 h 8575676"/>
              <a:gd name="connsiteX48" fmla="*/ 5383213 w 5861050"/>
              <a:gd name="connsiteY48" fmla="*/ 4411663 h 8575676"/>
              <a:gd name="connsiteX49" fmla="*/ 5379471 w 5861050"/>
              <a:gd name="connsiteY49" fmla="*/ 4411663 h 8575676"/>
              <a:gd name="connsiteX50" fmla="*/ 5567940 w 5861050"/>
              <a:gd name="connsiteY50" fmla="*/ 4381500 h 8575676"/>
              <a:gd name="connsiteX51" fmla="*/ 5564188 w 5861050"/>
              <a:gd name="connsiteY51" fmla="*/ 4400352 h 8575676"/>
              <a:gd name="connsiteX52" fmla="*/ 5601711 w 5861050"/>
              <a:gd name="connsiteY52" fmla="*/ 4441825 h 8575676"/>
              <a:gd name="connsiteX53" fmla="*/ 5646738 w 5861050"/>
              <a:gd name="connsiteY53" fmla="*/ 4396581 h 8575676"/>
              <a:gd name="connsiteX54" fmla="*/ 5624224 w 5861050"/>
              <a:gd name="connsiteY54" fmla="*/ 4400352 h 8575676"/>
              <a:gd name="connsiteX55" fmla="*/ 5567940 w 5861050"/>
              <a:gd name="connsiteY55" fmla="*/ 4381500 h 8575676"/>
              <a:gd name="connsiteX56" fmla="*/ 5608400 w 5861050"/>
              <a:gd name="connsiteY56" fmla="*/ 4313238 h 8575676"/>
              <a:gd name="connsiteX57" fmla="*/ 5567363 w 5861050"/>
              <a:gd name="connsiteY57" fmla="*/ 4374198 h 8575676"/>
              <a:gd name="connsiteX58" fmla="*/ 5623323 w 5861050"/>
              <a:gd name="connsiteY58" fmla="*/ 4389438 h 8575676"/>
              <a:gd name="connsiteX59" fmla="*/ 5641976 w 5861050"/>
              <a:gd name="connsiteY59" fmla="*/ 4389438 h 8575676"/>
              <a:gd name="connsiteX60" fmla="*/ 5608400 w 5861050"/>
              <a:gd name="connsiteY60" fmla="*/ 4313238 h 8575676"/>
              <a:gd name="connsiteX61" fmla="*/ 5459048 w 5861050"/>
              <a:gd name="connsiteY61" fmla="*/ 4271963 h 8575676"/>
              <a:gd name="connsiteX62" fmla="*/ 5391716 w 5861050"/>
              <a:gd name="connsiteY62" fmla="*/ 4407290 h 8575676"/>
              <a:gd name="connsiteX63" fmla="*/ 5440344 w 5861050"/>
              <a:gd name="connsiteY63" fmla="*/ 4456158 h 8575676"/>
              <a:gd name="connsiteX64" fmla="*/ 5387975 w 5861050"/>
              <a:gd name="connsiteY64" fmla="*/ 4508785 h 8575676"/>
              <a:gd name="connsiteX65" fmla="*/ 5410419 w 5861050"/>
              <a:gd name="connsiteY65" fmla="*/ 4568931 h 8575676"/>
              <a:gd name="connsiteX66" fmla="*/ 5429122 w 5861050"/>
              <a:gd name="connsiteY66" fmla="*/ 4568931 h 8575676"/>
              <a:gd name="connsiteX67" fmla="*/ 5548824 w 5861050"/>
              <a:gd name="connsiteY67" fmla="*/ 4659149 h 8575676"/>
              <a:gd name="connsiteX68" fmla="*/ 5548824 w 5861050"/>
              <a:gd name="connsiteY68" fmla="*/ 4666667 h 8575676"/>
              <a:gd name="connsiteX69" fmla="*/ 5593712 w 5861050"/>
              <a:gd name="connsiteY69" fmla="*/ 4670426 h 8575676"/>
              <a:gd name="connsiteX70" fmla="*/ 5713413 w 5861050"/>
              <a:gd name="connsiteY70" fmla="*/ 4565172 h 8575676"/>
              <a:gd name="connsiteX71" fmla="*/ 5619896 w 5861050"/>
              <a:gd name="connsiteY71" fmla="*/ 4474954 h 8575676"/>
              <a:gd name="connsiteX72" fmla="*/ 5560046 w 5861050"/>
              <a:gd name="connsiteY72" fmla="*/ 4531340 h 8575676"/>
              <a:gd name="connsiteX73" fmla="*/ 5593712 w 5861050"/>
              <a:gd name="connsiteY73" fmla="*/ 4568931 h 8575676"/>
              <a:gd name="connsiteX74" fmla="*/ 5608674 w 5861050"/>
              <a:gd name="connsiteY74" fmla="*/ 4565172 h 8575676"/>
              <a:gd name="connsiteX75" fmla="*/ 5612415 w 5861050"/>
              <a:gd name="connsiteY75" fmla="*/ 4572690 h 8575676"/>
              <a:gd name="connsiteX76" fmla="*/ 5560046 w 5861050"/>
              <a:gd name="connsiteY76" fmla="*/ 4587726 h 8575676"/>
              <a:gd name="connsiteX77" fmla="*/ 5455307 w 5861050"/>
              <a:gd name="connsiteY77" fmla="*/ 4474954 h 8575676"/>
              <a:gd name="connsiteX78" fmla="*/ 5451566 w 5861050"/>
              <a:gd name="connsiteY78" fmla="*/ 4444881 h 8575676"/>
              <a:gd name="connsiteX79" fmla="*/ 5462788 w 5861050"/>
              <a:gd name="connsiteY79" fmla="*/ 4444881 h 8575676"/>
              <a:gd name="connsiteX80" fmla="*/ 5462788 w 5861050"/>
              <a:gd name="connsiteY80" fmla="*/ 4463676 h 8575676"/>
              <a:gd name="connsiteX81" fmla="*/ 5496454 w 5861050"/>
              <a:gd name="connsiteY81" fmla="*/ 4489990 h 8575676"/>
              <a:gd name="connsiteX82" fmla="*/ 5545083 w 5861050"/>
              <a:gd name="connsiteY82" fmla="*/ 4448640 h 8575676"/>
              <a:gd name="connsiteX83" fmla="*/ 5541342 w 5861050"/>
              <a:gd name="connsiteY83" fmla="*/ 4429845 h 8575676"/>
              <a:gd name="connsiteX84" fmla="*/ 5485232 w 5861050"/>
              <a:gd name="connsiteY84" fmla="*/ 4384736 h 8575676"/>
              <a:gd name="connsiteX85" fmla="*/ 5500195 w 5861050"/>
              <a:gd name="connsiteY85" fmla="*/ 4320831 h 8575676"/>
              <a:gd name="connsiteX86" fmla="*/ 5459048 w 5861050"/>
              <a:gd name="connsiteY86" fmla="*/ 4271963 h 8575676"/>
              <a:gd name="connsiteX87" fmla="*/ 5352761 w 5861050"/>
              <a:gd name="connsiteY87" fmla="*/ 4254500 h 8575676"/>
              <a:gd name="connsiteX88" fmla="*/ 5334000 w 5861050"/>
              <a:gd name="connsiteY88" fmla="*/ 4303379 h 8575676"/>
              <a:gd name="connsiteX89" fmla="*/ 5356514 w 5861050"/>
              <a:gd name="connsiteY89" fmla="*/ 4325938 h 8575676"/>
              <a:gd name="connsiteX90" fmla="*/ 5375275 w 5861050"/>
              <a:gd name="connsiteY90" fmla="*/ 4303379 h 8575676"/>
              <a:gd name="connsiteX91" fmla="*/ 5352761 w 5861050"/>
              <a:gd name="connsiteY91" fmla="*/ 4254500 h 8575676"/>
              <a:gd name="connsiteX92" fmla="*/ 5658049 w 5861050"/>
              <a:gd name="connsiteY92" fmla="*/ 4249738 h 8575676"/>
              <a:gd name="connsiteX93" fmla="*/ 5613400 w 5861050"/>
              <a:gd name="connsiteY93" fmla="*/ 4309711 h 8575676"/>
              <a:gd name="connsiteX94" fmla="*/ 5650607 w 5861050"/>
              <a:gd name="connsiteY94" fmla="*/ 4384676 h 8575676"/>
              <a:gd name="connsiteX95" fmla="*/ 5732463 w 5861050"/>
              <a:gd name="connsiteY95" fmla="*/ 4302214 h 8575676"/>
              <a:gd name="connsiteX96" fmla="*/ 5658049 w 5861050"/>
              <a:gd name="connsiteY96" fmla="*/ 4249738 h 8575676"/>
              <a:gd name="connsiteX97" fmla="*/ 5555743 w 5861050"/>
              <a:gd name="connsiteY97" fmla="*/ 4246563 h 8575676"/>
              <a:gd name="connsiteX98" fmla="*/ 5507038 w 5861050"/>
              <a:gd name="connsiteY98" fmla="*/ 4325361 h 8575676"/>
              <a:gd name="connsiteX99" fmla="*/ 5563236 w 5861050"/>
              <a:gd name="connsiteY99" fmla="*/ 4370388 h 8575676"/>
              <a:gd name="connsiteX100" fmla="*/ 5596954 w 5861050"/>
              <a:gd name="connsiteY100" fmla="*/ 4310352 h 8575676"/>
              <a:gd name="connsiteX101" fmla="*/ 5600701 w 5861050"/>
              <a:gd name="connsiteY101" fmla="*/ 4306599 h 8575676"/>
              <a:gd name="connsiteX102" fmla="*/ 5555743 w 5861050"/>
              <a:gd name="connsiteY102" fmla="*/ 4246563 h 8575676"/>
              <a:gd name="connsiteX103" fmla="*/ 5698887 w 5861050"/>
              <a:gd name="connsiteY103" fmla="*/ 4197350 h 8575676"/>
              <a:gd name="connsiteX104" fmla="*/ 5657850 w 5861050"/>
              <a:gd name="connsiteY104" fmla="*/ 4246055 h 8575676"/>
              <a:gd name="connsiteX105" fmla="*/ 5732463 w 5861050"/>
              <a:gd name="connsiteY105" fmla="*/ 4291013 h 8575676"/>
              <a:gd name="connsiteX106" fmla="*/ 5702618 w 5861050"/>
              <a:gd name="connsiteY106" fmla="*/ 4201097 h 8575676"/>
              <a:gd name="connsiteX107" fmla="*/ 5698887 w 5861050"/>
              <a:gd name="connsiteY107" fmla="*/ 4197350 h 8575676"/>
              <a:gd name="connsiteX108" fmla="*/ 5511041 w 5861050"/>
              <a:gd name="connsiteY108" fmla="*/ 4194175 h 8575676"/>
              <a:gd name="connsiteX109" fmla="*/ 5511041 w 5861050"/>
              <a:gd name="connsiteY109" fmla="*/ 4197928 h 8575676"/>
              <a:gd name="connsiteX110" fmla="*/ 5462588 w 5861050"/>
              <a:gd name="connsiteY110" fmla="*/ 4269221 h 8575676"/>
              <a:gd name="connsiteX111" fmla="*/ 5499860 w 5861050"/>
              <a:gd name="connsiteY111" fmla="*/ 4318000 h 8575676"/>
              <a:gd name="connsiteX112" fmla="*/ 5548313 w 5861050"/>
              <a:gd name="connsiteY112" fmla="*/ 4235450 h 8575676"/>
              <a:gd name="connsiteX113" fmla="*/ 5511041 w 5861050"/>
              <a:gd name="connsiteY113" fmla="*/ 4194175 h 8575676"/>
              <a:gd name="connsiteX114" fmla="*/ 5398838 w 5861050"/>
              <a:gd name="connsiteY114" fmla="*/ 4189413 h 8575676"/>
              <a:gd name="connsiteX115" fmla="*/ 5357479 w 5861050"/>
              <a:gd name="connsiteY115" fmla="*/ 4249515 h 8575676"/>
              <a:gd name="connsiteX116" fmla="*/ 5383798 w 5861050"/>
              <a:gd name="connsiteY116" fmla="*/ 4302104 h 8575676"/>
              <a:gd name="connsiteX117" fmla="*/ 5357479 w 5861050"/>
              <a:gd name="connsiteY117" fmla="*/ 4332154 h 8575676"/>
              <a:gd name="connsiteX118" fmla="*/ 5331160 w 5861050"/>
              <a:gd name="connsiteY118" fmla="*/ 4298347 h 8575676"/>
              <a:gd name="connsiteX119" fmla="*/ 5349959 w 5861050"/>
              <a:gd name="connsiteY119" fmla="*/ 4245758 h 8575676"/>
              <a:gd name="connsiteX120" fmla="*/ 5316120 w 5861050"/>
              <a:gd name="connsiteY120" fmla="*/ 4193170 h 8575676"/>
              <a:gd name="connsiteX121" fmla="*/ 5312361 w 5861050"/>
              <a:gd name="connsiteY121" fmla="*/ 4196926 h 8575676"/>
              <a:gd name="connsiteX122" fmla="*/ 5237163 w 5861050"/>
              <a:gd name="connsiteY122" fmla="*/ 4365961 h 8575676"/>
              <a:gd name="connsiteX123" fmla="*/ 5274762 w 5861050"/>
              <a:gd name="connsiteY123" fmla="*/ 4456113 h 8575676"/>
              <a:gd name="connsiteX124" fmla="*/ 5383798 w 5861050"/>
              <a:gd name="connsiteY124" fmla="*/ 4407281 h 8575676"/>
              <a:gd name="connsiteX125" fmla="*/ 5387558 w 5861050"/>
              <a:gd name="connsiteY125" fmla="*/ 4407281 h 8575676"/>
              <a:gd name="connsiteX126" fmla="*/ 5451476 w 5861050"/>
              <a:gd name="connsiteY126" fmla="*/ 4260784 h 8575676"/>
              <a:gd name="connsiteX127" fmla="*/ 5406357 w 5861050"/>
              <a:gd name="connsiteY127" fmla="*/ 4196926 h 8575676"/>
              <a:gd name="connsiteX128" fmla="*/ 5398838 w 5861050"/>
              <a:gd name="connsiteY128" fmla="*/ 4189413 h 8575676"/>
              <a:gd name="connsiteX129" fmla="*/ 5597462 w 5861050"/>
              <a:gd name="connsiteY129" fmla="*/ 4183063 h 8575676"/>
              <a:gd name="connsiteX130" fmla="*/ 5593715 w 5861050"/>
              <a:gd name="connsiteY130" fmla="*/ 4186784 h 8575676"/>
              <a:gd name="connsiteX131" fmla="*/ 5556250 w 5861050"/>
              <a:gd name="connsiteY131" fmla="*/ 4242595 h 8575676"/>
              <a:gd name="connsiteX132" fmla="*/ 5604955 w 5861050"/>
              <a:gd name="connsiteY132" fmla="*/ 4302126 h 8575676"/>
              <a:gd name="connsiteX133" fmla="*/ 5649913 w 5861050"/>
              <a:gd name="connsiteY133" fmla="*/ 4242595 h 8575676"/>
              <a:gd name="connsiteX134" fmla="*/ 5604955 w 5861050"/>
              <a:gd name="connsiteY134" fmla="*/ 4186784 h 8575676"/>
              <a:gd name="connsiteX135" fmla="*/ 5597462 w 5861050"/>
              <a:gd name="connsiteY135" fmla="*/ 4183063 h 8575676"/>
              <a:gd name="connsiteX136" fmla="*/ 5498355 w 5861050"/>
              <a:gd name="connsiteY136" fmla="*/ 4175874 h 8575676"/>
              <a:gd name="connsiteX137" fmla="*/ 5503863 w 5861050"/>
              <a:gd name="connsiteY137" fmla="*/ 4182478 h 8575676"/>
              <a:gd name="connsiteX138" fmla="*/ 5503523 w 5861050"/>
              <a:gd name="connsiteY138" fmla="*/ 4182931 h 8575676"/>
              <a:gd name="connsiteX139" fmla="*/ 5556012 w 5861050"/>
              <a:gd name="connsiteY139" fmla="*/ 4130676 h 8575676"/>
              <a:gd name="connsiteX140" fmla="*/ 5514975 w 5861050"/>
              <a:gd name="connsiteY140" fmla="*/ 4194289 h 8575676"/>
              <a:gd name="connsiteX141" fmla="*/ 5548551 w 5861050"/>
              <a:gd name="connsiteY141" fmla="*/ 4235450 h 8575676"/>
              <a:gd name="connsiteX142" fmla="*/ 5578396 w 5861050"/>
              <a:gd name="connsiteY142" fmla="*/ 4186805 h 8575676"/>
              <a:gd name="connsiteX143" fmla="*/ 5589588 w 5861050"/>
              <a:gd name="connsiteY143" fmla="*/ 4171837 h 8575676"/>
              <a:gd name="connsiteX144" fmla="*/ 5556012 w 5861050"/>
              <a:gd name="connsiteY144" fmla="*/ 4130676 h 8575676"/>
              <a:gd name="connsiteX145" fmla="*/ 5353552 w 5861050"/>
              <a:gd name="connsiteY145" fmla="*/ 4130676 h 8575676"/>
              <a:gd name="connsiteX146" fmla="*/ 5319713 w 5861050"/>
              <a:gd name="connsiteY146" fmla="*/ 4190234 h 8575676"/>
              <a:gd name="connsiteX147" fmla="*/ 5353552 w 5861050"/>
              <a:gd name="connsiteY147" fmla="*/ 4238625 h 8575676"/>
              <a:gd name="connsiteX148" fmla="*/ 5387391 w 5861050"/>
              <a:gd name="connsiteY148" fmla="*/ 4186512 h 8575676"/>
              <a:gd name="connsiteX149" fmla="*/ 5391151 w 5861050"/>
              <a:gd name="connsiteY149" fmla="*/ 4179067 h 8575676"/>
              <a:gd name="connsiteX150" fmla="*/ 5353552 w 5861050"/>
              <a:gd name="connsiteY150" fmla="*/ 4130676 h 8575676"/>
              <a:gd name="connsiteX151" fmla="*/ 5642458 w 5861050"/>
              <a:gd name="connsiteY151" fmla="*/ 4122739 h 8575676"/>
              <a:gd name="connsiteX152" fmla="*/ 5600700 w 5861050"/>
              <a:gd name="connsiteY152" fmla="*/ 4178813 h 8575676"/>
              <a:gd name="connsiteX153" fmla="*/ 5608292 w 5861050"/>
              <a:gd name="connsiteY153" fmla="*/ 4186290 h 8575676"/>
              <a:gd name="connsiteX154" fmla="*/ 5650051 w 5861050"/>
              <a:gd name="connsiteY154" fmla="*/ 4238627 h 8575676"/>
              <a:gd name="connsiteX155" fmla="*/ 5688013 w 5861050"/>
              <a:gd name="connsiteY155" fmla="*/ 4190028 h 8575676"/>
              <a:gd name="connsiteX156" fmla="*/ 5688013 w 5861050"/>
              <a:gd name="connsiteY156" fmla="*/ 4186290 h 8575676"/>
              <a:gd name="connsiteX157" fmla="*/ 5642458 w 5861050"/>
              <a:gd name="connsiteY157" fmla="*/ 4122739 h 8575676"/>
              <a:gd name="connsiteX158" fmla="*/ 5732346 w 5861050"/>
              <a:gd name="connsiteY158" fmla="*/ 4084639 h 8575676"/>
              <a:gd name="connsiteX159" fmla="*/ 5732346 w 5861050"/>
              <a:gd name="connsiteY159" fmla="*/ 4088391 h 8575676"/>
              <a:gd name="connsiteX160" fmla="*/ 5702300 w 5861050"/>
              <a:gd name="connsiteY160" fmla="*/ 4189702 h 8575676"/>
              <a:gd name="connsiteX161" fmla="*/ 5706056 w 5861050"/>
              <a:gd name="connsiteY161" fmla="*/ 4200959 h 8575676"/>
              <a:gd name="connsiteX162" fmla="*/ 5736102 w 5861050"/>
              <a:gd name="connsiteY162" fmla="*/ 4291013 h 8575676"/>
              <a:gd name="connsiteX163" fmla="*/ 5751125 w 5861050"/>
              <a:gd name="connsiteY163" fmla="*/ 4291013 h 8575676"/>
              <a:gd name="connsiteX164" fmla="*/ 5856288 w 5861050"/>
              <a:gd name="connsiteY164" fmla="*/ 4193455 h 8575676"/>
              <a:gd name="connsiteX165" fmla="*/ 5736102 w 5861050"/>
              <a:gd name="connsiteY165" fmla="*/ 4084639 h 8575676"/>
              <a:gd name="connsiteX166" fmla="*/ 5732346 w 5861050"/>
              <a:gd name="connsiteY166" fmla="*/ 4084639 h 8575676"/>
              <a:gd name="connsiteX167" fmla="*/ 5729288 w 5861050"/>
              <a:gd name="connsiteY167" fmla="*/ 4084639 h 8575676"/>
              <a:gd name="connsiteX168" fmla="*/ 5646738 w 5861050"/>
              <a:gd name="connsiteY168" fmla="*/ 4118357 h 8575676"/>
              <a:gd name="connsiteX169" fmla="*/ 5691765 w 5861050"/>
              <a:gd name="connsiteY169" fmla="*/ 4178301 h 8575676"/>
              <a:gd name="connsiteX170" fmla="*/ 5729288 w 5861050"/>
              <a:gd name="connsiteY170" fmla="*/ 4088385 h 8575676"/>
              <a:gd name="connsiteX171" fmla="*/ 5729288 w 5861050"/>
              <a:gd name="connsiteY171" fmla="*/ 4084639 h 8575676"/>
              <a:gd name="connsiteX172" fmla="*/ 5601002 w 5861050"/>
              <a:gd name="connsiteY172" fmla="*/ 4065588 h 8575676"/>
              <a:gd name="connsiteX173" fmla="*/ 5559425 w 5861050"/>
              <a:gd name="connsiteY173" fmla="*/ 4125796 h 8575676"/>
              <a:gd name="connsiteX174" fmla="*/ 5589663 w 5861050"/>
              <a:gd name="connsiteY174" fmla="*/ 4167188 h 8575676"/>
              <a:gd name="connsiteX175" fmla="*/ 5638800 w 5861050"/>
              <a:gd name="connsiteY175" fmla="*/ 4114507 h 8575676"/>
              <a:gd name="connsiteX176" fmla="*/ 5608562 w 5861050"/>
              <a:gd name="connsiteY176" fmla="*/ 4076878 h 8575676"/>
              <a:gd name="connsiteX177" fmla="*/ 5601002 w 5861050"/>
              <a:gd name="connsiteY177" fmla="*/ 4065588 h 8575676"/>
              <a:gd name="connsiteX178" fmla="*/ 5496169 w 5861050"/>
              <a:gd name="connsiteY178" fmla="*/ 4048125 h 8575676"/>
              <a:gd name="connsiteX179" fmla="*/ 5451475 w 5861050"/>
              <a:gd name="connsiteY179" fmla="*/ 4111846 h 8575676"/>
              <a:gd name="connsiteX180" fmla="*/ 5498355 w 5861050"/>
              <a:gd name="connsiteY180" fmla="*/ 4175874 h 8575676"/>
              <a:gd name="connsiteX181" fmla="*/ 5447419 w 5861050"/>
              <a:gd name="connsiteY181" fmla="*/ 4114801 h 8575676"/>
              <a:gd name="connsiteX182" fmla="*/ 5402263 w 5861050"/>
              <a:gd name="connsiteY182" fmla="*/ 4186238 h 8575676"/>
              <a:gd name="connsiteX183" fmla="*/ 5402263 w 5861050"/>
              <a:gd name="connsiteY183" fmla="*/ 4189997 h 8575676"/>
              <a:gd name="connsiteX184" fmla="*/ 5409789 w 5861050"/>
              <a:gd name="connsiteY184" fmla="*/ 4197518 h 8575676"/>
              <a:gd name="connsiteX185" fmla="*/ 5451182 w 5861050"/>
              <a:gd name="connsiteY185" fmla="*/ 4257676 h 8575676"/>
              <a:gd name="connsiteX186" fmla="*/ 5492574 w 5861050"/>
              <a:gd name="connsiteY186" fmla="*/ 4197518 h 8575676"/>
              <a:gd name="connsiteX187" fmla="*/ 5503523 w 5861050"/>
              <a:gd name="connsiteY187" fmla="*/ 4182931 h 8575676"/>
              <a:gd name="connsiteX188" fmla="*/ 5503619 w 5861050"/>
              <a:gd name="connsiteY188" fmla="*/ 4183063 h 8575676"/>
              <a:gd name="connsiteX189" fmla="*/ 5548313 w 5861050"/>
              <a:gd name="connsiteY189" fmla="*/ 4119343 h 8575676"/>
              <a:gd name="connsiteX190" fmla="*/ 5507343 w 5861050"/>
              <a:gd name="connsiteY190" fmla="*/ 4063118 h 8575676"/>
              <a:gd name="connsiteX191" fmla="*/ 5496169 w 5861050"/>
              <a:gd name="connsiteY191" fmla="*/ 4048125 h 8575676"/>
              <a:gd name="connsiteX192" fmla="*/ 5338234 w 5861050"/>
              <a:gd name="connsiteY192" fmla="*/ 4032250 h 8575676"/>
              <a:gd name="connsiteX193" fmla="*/ 5319713 w 5861050"/>
              <a:gd name="connsiteY193" fmla="*/ 4054613 h 8575676"/>
              <a:gd name="connsiteX194" fmla="*/ 5338234 w 5861050"/>
              <a:gd name="connsiteY194" fmla="*/ 4103067 h 8575676"/>
              <a:gd name="connsiteX195" fmla="*/ 5349346 w 5861050"/>
              <a:gd name="connsiteY195" fmla="*/ 4117976 h 8575676"/>
              <a:gd name="connsiteX196" fmla="*/ 5364163 w 5861050"/>
              <a:gd name="connsiteY196" fmla="*/ 4065795 h 8575676"/>
              <a:gd name="connsiteX197" fmla="*/ 5338234 w 5861050"/>
              <a:gd name="connsiteY197" fmla="*/ 4032250 h 8575676"/>
              <a:gd name="connsiteX198" fmla="*/ 5556494 w 5861050"/>
              <a:gd name="connsiteY198" fmla="*/ 3994150 h 8575676"/>
              <a:gd name="connsiteX199" fmla="*/ 5495925 w 5861050"/>
              <a:gd name="connsiteY199" fmla="*/ 4043164 h 8575676"/>
              <a:gd name="connsiteX200" fmla="*/ 5511067 w 5861050"/>
              <a:gd name="connsiteY200" fmla="*/ 4062016 h 8575676"/>
              <a:gd name="connsiteX201" fmla="*/ 5552709 w 5861050"/>
              <a:gd name="connsiteY201" fmla="*/ 4114801 h 8575676"/>
              <a:gd name="connsiteX202" fmla="*/ 5594350 w 5861050"/>
              <a:gd name="connsiteY202" fmla="*/ 4058246 h 8575676"/>
              <a:gd name="connsiteX203" fmla="*/ 5556494 w 5861050"/>
              <a:gd name="connsiteY203" fmla="*/ 3994150 h 8575676"/>
              <a:gd name="connsiteX204" fmla="*/ 5639233 w 5861050"/>
              <a:gd name="connsiteY204" fmla="*/ 3983039 h 8575676"/>
              <a:gd name="connsiteX205" fmla="*/ 5605463 w 5861050"/>
              <a:gd name="connsiteY205" fmla="*/ 4058331 h 8575676"/>
              <a:gd name="connsiteX206" fmla="*/ 5616720 w 5861050"/>
              <a:gd name="connsiteY206" fmla="*/ 4077155 h 8575676"/>
              <a:gd name="connsiteX207" fmla="*/ 5642986 w 5861050"/>
              <a:gd name="connsiteY207" fmla="*/ 4114801 h 8575676"/>
              <a:gd name="connsiteX208" fmla="*/ 5729288 w 5861050"/>
              <a:gd name="connsiteY208" fmla="*/ 4080920 h 8575676"/>
              <a:gd name="connsiteX209" fmla="*/ 5639233 w 5861050"/>
              <a:gd name="connsiteY209" fmla="*/ 3983039 h 8575676"/>
              <a:gd name="connsiteX210" fmla="*/ 5616827 w 5861050"/>
              <a:gd name="connsiteY210" fmla="*/ 3979864 h 8575676"/>
              <a:gd name="connsiteX211" fmla="*/ 5564188 w 5861050"/>
              <a:gd name="connsiteY211" fmla="*/ 3991143 h 8575676"/>
              <a:gd name="connsiteX212" fmla="*/ 5598027 w 5861050"/>
              <a:gd name="connsiteY212" fmla="*/ 4051301 h 8575676"/>
              <a:gd name="connsiteX213" fmla="*/ 5635626 w 5861050"/>
              <a:gd name="connsiteY213" fmla="*/ 3983623 h 8575676"/>
              <a:gd name="connsiteX214" fmla="*/ 5616827 w 5861050"/>
              <a:gd name="connsiteY214" fmla="*/ 3979864 h 8575676"/>
              <a:gd name="connsiteX215" fmla="*/ 5593715 w 5861050"/>
              <a:gd name="connsiteY215" fmla="*/ 3930650 h 8575676"/>
              <a:gd name="connsiteX216" fmla="*/ 5559425 w 5861050"/>
              <a:gd name="connsiteY216" fmla="*/ 3972560 h 8575676"/>
              <a:gd name="connsiteX217" fmla="*/ 5559425 w 5861050"/>
              <a:gd name="connsiteY217" fmla="*/ 3987801 h 8575676"/>
              <a:gd name="connsiteX218" fmla="*/ 5616575 w 5861050"/>
              <a:gd name="connsiteY218" fmla="*/ 3976370 h 8575676"/>
              <a:gd name="connsiteX219" fmla="*/ 5635625 w 5861050"/>
              <a:gd name="connsiteY219" fmla="*/ 3976370 h 8575676"/>
              <a:gd name="connsiteX220" fmla="*/ 5593715 w 5861050"/>
              <a:gd name="connsiteY220" fmla="*/ 3930650 h 8575676"/>
              <a:gd name="connsiteX221" fmla="*/ 5247728 w 5861050"/>
              <a:gd name="connsiteY221" fmla="*/ 3911600 h 8575676"/>
              <a:gd name="connsiteX222" fmla="*/ 5221288 w 5861050"/>
              <a:gd name="connsiteY222" fmla="*/ 3998317 h 8575676"/>
              <a:gd name="connsiteX223" fmla="*/ 5311940 w 5861050"/>
              <a:gd name="connsiteY223" fmla="*/ 4183063 h 8575676"/>
              <a:gd name="connsiteX224" fmla="*/ 5345934 w 5861050"/>
              <a:gd name="connsiteY224" fmla="*/ 4122739 h 8575676"/>
              <a:gd name="connsiteX225" fmla="*/ 5334603 w 5861050"/>
              <a:gd name="connsiteY225" fmla="*/ 4103887 h 8575676"/>
              <a:gd name="connsiteX226" fmla="*/ 5315717 w 5861050"/>
              <a:gd name="connsiteY226" fmla="*/ 4054873 h 8575676"/>
              <a:gd name="connsiteX227" fmla="*/ 5338380 w 5861050"/>
              <a:gd name="connsiteY227" fmla="*/ 4028480 h 8575676"/>
              <a:gd name="connsiteX228" fmla="*/ 5372374 w 5861050"/>
              <a:gd name="connsiteY228" fmla="*/ 4066183 h 8575676"/>
              <a:gd name="connsiteX229" fmla="*/ 5357266 w 5861050"/>
              <a:gd name="connsiteY229" fmla="*/ 4126509 h 8575676"/>
              <a:gd name="connsiteX230" fmla="*/ 5395037 w 5861050"/>
              <a:gd name="connsiteY230" fmla="*/ 4179293 h 8575676"/>
              <a:gd name="connsiteX231" fmla="*/ 5440363 w 5861050"/>
              <a:gd name="connsiteY231" fmla="*/ 4103887 h 8575676"/>
              <a:gd name="connsiteX232" fmla="*/ 5379929 w 5861050"/>
              <a:gd name="connsiteY232" fmla="*/ 3983236 h 8575676"/>
              <a:gd name="connsiteX233" fmla="*/ 5353488 w 5861050"/>
              <a:gd name="connsiteY233" fmla="*/ 3983236 h 8575676"/>
              <a:gd name="connsiteX234" fmla="*/ 5247728 w 5861050"/>
              <a:gd name="connsiteY234" fmla="*/ 3911600 h 8575676"/>
              <a:gd name="connsiteX235" fmla="*/ 5277795 w 5861050"/>
              <a:gd name="connsiteY235" fmla="*/ 3885286 h 8575676"/>
              <a:gd name="connsiteX236" fmla="*/ 5271887 w 5861050"/>
              <a:gd name="connsiteY236" fmla="*/ 3889175 h 8575676"/>
              <a:gd name="connsiteX237" fmla="*/ 5273612 w 5861050"/>
              <a:gd name="connsiteY237" fmla="*/ 3887531 h 8575676"/>
              <a:gd name="connsiteX238" fmla="*/ 5375910 w 5861050"/>
              <a:gd name="connsiteY238" fmla="*/ 3867150 h 8575676"/>
              <a:gd name="connsiteX239" fmla="*/ 5372100 w 5861050"/>
              <a:gd name="connsiteY239" fmla="*/ 3912306 h 8575676"/>
              <a:gd name="connsiteX240" fmla="*/ 5379720 w 5861050"/>
              <a:gd name="connsiteY240" fmla="*/ 3968750 h 8575676"/>
              <a:gd name="connsiteX241" fmla="*/ 5429250 w 5861050"/>
              <a:gd name="connsiteY241" fmla="*/ 3923595 h 8575676"/>
              <a:gd name="connsiteX242" fmla="*/ 5375910 w 5861050"/>
              <a:gd name="connsiteY242" fmla="*/ 3867150 h 8575676"/>
              <a:gd name="connsiteX243" fmla="*/ 5247463 w 5861050"/>
              <a:gd name="connsiteY243" fmla="*/ 3740150 h 8575676"/>
              <a:gd name="connsiteX244" fmla="*/ 5232400 w 5861050"/>
              <a:gd name="connsiteY244" fmla="*/ 3818948 h 8575676"/>
              <a:gd name="connsiteX245" fmla="*/ 5247463 w 5861050"/>
              <a:gd name="connsiteY245" fmla="*/ 3905250 h 8575676"/>
              <a:gd name="connsiteX246" fmla="*/ 5271887 w 5861050"/>
              <a:gd name="connsiteY246" fmla="*/ 3889175 h 8575676"/>
              <a:gd name="connsiteX247" fmla="*/ 5251450 w 5861050"/>
              <a:gd name="connsiteY247" fmla="*/ 3908644 h 8575676"/>
              <a:gd name="connsiteX248" fmla="*/ 5352761 w 5861050"/>
              <a:gd name="connsiteY248" fmla="*/ 3971925 h 8575676"/>
              <a:gd name="connsiteX249" fmla="*/ 5375275 w 5861050"/>
              <a:gd name="connsiteY249" fmla="*/ 3971925 h 8575676"/>
              <a:gd name="connsiteX250" fmla="*/ 5367770 w 5861050"/>
              <a:gd name="connsiteY250" fmla="*/ 3912367 h 8575676"/>
              <a:gd name="connsiteX251" fmla="*/ 5371523 w 5861050"/>
              <a:gd name="connsiteY251" fmla="*/ 3867698 h 8575676"/>
              <a:gd name="connsiteX252" fmla="*/ 5352761 w 5861050"/>
              <a:gd name="connsiteY252" fmla="*/ 3863975 h 8575676"/>
              <a:gd name="connsiteX253" fmla="*/ 5299292 w 5861050"/>
              <a:gd name="connsiteY253" fmla="*/ 3873747 h 8575676"/>
              <a:gd name="connsiteX254" fmla="*/ 5277795 w 5861050"/>
              <a:gd name="connsiteY254" fmla="*/ 3885286 h 8575676"/>
              <a:gd name="connsiteX255" fmla="*/ 5298770 w 5861050"/>
              <a:gd name="connsiteY255" fmla="*/ 3871480 h 8575676"/>
              <a:gd name="connsiteX256" fmla="*/ 5352902 w 5861050"/>
              <a:gd name="connsiteY256" fmla="*/ 3860223 h 8575676"/>
              <a:gd name="connsiteX257" fmla="*/ 5371731 w 5861050"/>
              <a:gd name="connsiteY257" fmla="*/ 3863975 h 8575676"/>
              <a:gd name="connsiteX258" fmla="*/ 5394325 w 5861050"/>
              <a:gd name="connsiteY258" fmla="*/ 3800187 h 8575676"/>
              <a:gd name="connsiteX259" fmla="*/ 5247463 w 5861050"/>
              <a:gd name="connsiteY259" fmla="*/ 3740150 h 8575676"/>
              <a:gd name="connsiteX260" fmla="*/ 5522318 w 5861050"/>
              <a:gd name="connsiteY260" fmla="*/ 3702050 h 8575676"/>
              <a:gd name="connsiteX261" fmla="*/ 5405438 w 5861050"/>
              <a:gd name="connsiteY261" fmla="*/ 3787775 h 8575676"/>
              <a:gd name="connsiteX262" fmla="*/ 5526088 w 5861050"/>
              <a:gd name="connsiteY262" fmla="*/ 3713232 h 8575676"/>
              <a:gd name="connsiteX263" fmla="*/ 5522318 w 5861050"/>
              <a:gd name="connsiteY263" fmla="*/ 3702050 h 8575676"/>
              <a:gd name="connsiteX264" fmla="*/ 5578256 w 5861050"/>
              <a:gd name="connsiteY264" fmla="*/ 3694113 h 8575676"/>
              <a:gd name="connsiteX265" fmla="*/ 5529390 w 5861050"/>
              <a:gd name="connsiteY265" fmla="*/ 3697876 h 8575676"/>
              <a:gd name="connsiteX266" fmla="*/ 5529390 w 5861050"/>
              <a:gd name="connsiteY266" fmla="*/ 3712928 h 8575676"/>
              <a:gd name="connsiteX267" fmla="*/ 5409105 w 5861050"/>
              <a:gd name="connsiteY267" fmla="*/ 3799476 h 8575676"/>
              <a:gd name="connsiteX268" fmla="*/ 5397828 w 5861050"/>
              <a:gd name="connsiteY268" fmla="*/ 3799476 h 8575676"/>
              <a:gd name="connsiteX269" fmla="*/ 5375275 w 5861050"/>
              <a:gd name="connsiteY269" fmla="*/ 3863447 h 8575676"/>
              <a:gd name="connsiteX270" fmla="*/ 5431659 w 5861050"/>
              <a:gd name="connsiteY270" fmla="*/ 3923654 h 8575676"/>
              <a:gd name="connsiteX271" fmla="*/ 5382793 w 5861050"/>
              <a:gd name="connsiteY271" fmla="*/ 3980099 h 8575676"/>
              <a:gd name="connsiteX272" fmla="*/ 5442935 w 5861050"/>
              <a:gd name="connsiteY272" fmla="*/ 4100513 h 8575676"/>
              <a:gd name="connsiteX273" fmla="*/ 5491801 w 5861050"/>
              <a:gd name="connsiteY273" fmla="*/ 4040306 h 8575676"/>
              <a:gd name="connsiteX274" fmla="*/ 5465489 w 5861050"/>
              <a:gd name="connsiteY274" fmla="*/ 3965047 h 8575676"/>
              <a:gd name="connsiteX275" fmla="*/ 5503078 w 5861050"/>
              <a:gd name="connsiteY275" fmla="*/ 3934943 h 8575676"/>
              <a:gd name="connsiteX276" fmla="*/ 5529390 w 5861050"/>
              <a:gd name="connsiteY276" fmla="*/ 3946232 h 8575676"/>
              <a:gd name="connsiteX277" fmla="*/ 5544426 w 5861050"/>
              <a:gd name="connsiteY277" fmla="*/ 3908603 h 8575676"/>
              <a:gd name="connsiteX278" fmla="*/ 5499319 w 5861050"/>
              <a:gd name="connsiteY278" fmla="*/ 3870972 h 8575676"/>
              <a:gd name="connsiteX279" fmla="*/ 5450453 w 5861050"/>
              <a:gd name="connsiteY279" fmla="*/ 3897313 h 8575676"/>
              <a:gd name="connsiteX280" fmla="*/ 5450453 w 5861050"/>
              <a:gd name="connsiteY280" fmla="*/ 3919891 h 8575676"/>
              <a:gd name="connsiteX281" fmla="*/ 5439176 w 5861050"/>
              <a:gd name="connsiteY281" fmla="*/ 3919891 h 8575676"/>
              <a:gd name="connsiteX282" fmla="*/ 5442935 w 5861050"/>
              <a:gd name="connsiteY282" fmla="*/ 3889787 h 8575676"/>
              <a:gd name="connsiteX283" fmla="*/ 5548185 w 5861050"/>
              <a:gd name="connsiteY283" fmla="*/ 3776899 h 8575676"/>
              <a:gd name="connsiteX284" fmla="*/ 5600809 w 5861050"/>
              <a:gd name="connsiteY284" fmla="*/ 3791951 h 8575676"/>
              <a:gd name="connsiteX285" fmla="*/ 5597051 w 5861050"/>
              <a:gd name="connsiteY285" fmla="*/ 3795713 h 8575676"/>
              <a:gd name="connsiteX286" fmla="*/ 5582015 w 5861050"/>
              <a:gd name="connsiteY286" fmla="*/ 3795713 h 8575676"/>
              <a:gd name="connsiteX287" fmla="*/ 5548185 w 5861050"/>
              <a:gd name="connsiteY287" fmla="*/ 3833343 h 8575676"/>
              <a:gd name="connsiteX288" fmla="*/ 5608327 w 5861050"/>
              <a:gd name="connsiteY288" fmla="*/ 3889787 h 8575676"/>
              <a:gd name="connsiteX289" fmla="*/ 5702300 w 5861050"/>
              <a:gd name="connsiteY289" fmla="*/ 3799476 h 8575676"/>
              <a:gd name="connsiteX290" fmla="*/ 5578256 w 5861050"/>
              <a:gd name="connsiteY290" fmla="*/ 3694113 h 8575676"/>
              <a:gd name="connsiteX291" fmla="*/ 5417344 w 5861050"/>
              <a:gd name="connsiteY291" fmla="*/ 3633788 h 8575676"/>
              <a:gd name="connsiteX292" fmla="*/ 5251450 w 5861050"/>
              <a:gd name="connsiteY292" fmla="*/ 3731439 h 8575676"/>
              <a:gd name="connsiteX293" fmla="*/ 5402263 w 5861050"/>
              <a:gd name="connsiteY293" fmla="*/ 3787776 h 8575676"/>
              <a:gd name="connsiteX294" fmla="*/ 5522913 w 5861050"/>
              <a:gd name="connsiteY294" fmla="*/ 3697637 h 8575676"/>
              <a:gd name="connsiteX295" fmla="*/ 5417344 w 5861050"/>
              <a:gd name="connsiteY295" fmla="*/ 3633788 h 8575676"/>
              <a:gd name="connsiteX296" fmla="*/ 5297488 w 5861050"/>
              <a:gd name="connsiteY296" fmla="*/ 3402013 h 8575676"/>
              <a:gd name="connsiteX297" fmla="*/ 5342572 w 5861050"/>
              <a:gd name="connsiteY297" fmla="*/ 3405767 h 8575676"/>
              <a:gd name="connsiteX298" fmla="*/ 5342572 w 5861050"/>
              <a:gd name="connsiteY298" fmla="*/ 3420781 h 8575676"/>
              <a:gd name="connsiteX299" fmla="*/ 5293730 w 5861050"/>
              <a:gd name="connsiteY299" fmla="*/ 3409521 h 8575676"/>
              <a:gd name="connsiteX300" fmla="*/ 5214832 w 5861050"/>
              <a:gd name="connsiteY300" fmla="*/ 3484594 h 8575676"/>
              <a:gd name="connsiteX301" fmla="*/ 5263674 w 5861050"/>
              <a:gd name="connsiteY301" fmla="*/ 3533392 h 8575676"/>
              <a:gd name="connsiteX302" fmla="*/ 5293730 w 5861050"/>
              <a:gd name="connsiteY302" fmla="*/ 3510869 h 8575676"/>
              <a:gd name="connsiteX303" fmla="*/ 5331301 w 5861050"/>
              <a:gd name="connsiteY303" fmla="*/ 3570928 h 8575676"/>
              <a:gd name="connsiteX304" fmla="*/ 5267431 w 5861050"/>
              <a:gd name="connsiteY304" fmla="*/ 3630986 h 8575676"/>
              <a:gd name="connsiteX305" fmla="*/ 5196046 w 5861050"/>
              <a:gd name="connsiteY305" fmla="*/ 3593450 h 8575676"/>
              <a:gd name="connsiteX306" fmla="*/ 5248645 w 5861050"/>
              <a:gd name="connsiteY306" fmla="*/ 3728582 h 8575676"/>
              <a:gd name="connsiteX307" fmla="*/ 5417714 w 5861050"/>
              <a:gd name="connsiteY307" fmla="*/ 3630986 h 8575676"/>
              <a:gd name="connsiteX308" fmla="*/ 5526670 w 5861050"/>
              <a:gd name="connsiteY308" fmla="*/ 3694799 h 8575676"/>
              <a:gd name="connsiteX309" fmla="*/ 5579269 w 5861050"/>
              <a:gd name="connsiteY309" fmla="*/ 3691045 h 8575676"/>
              <a:gd name="connsiteX310" fmla="*/ 5707010 w 5861050"/>
              <a:gd name="connsiteY310" fmla="*/ 3799901 h 8575676"/>
              <a:gd name="connsiteX311" fmla="*/ 5609325 w 5861050"/>
              <a:gd name="connsiteY311" fmla="*/ 3901250 h 8575676"/>
              <a:gd name="connsiteX312" fmla="*/ 5541698 w 5861050"/>
              <a:gd name="connsiteY312" fmla="*/ 3837438 h 8575676"/>
              <a:gd name="connsiteX313" fmla="*/ 5567998 w 5861050"/>
              <a:gd name="connsiteY313" fmla="*/ 3792393 h 8575676"/>
              <a:gd name="connsiteX314" fmla="*/ 5451528 w 5861050"/>
              <a:gd name="connsiteY314" fmla="*/ 3882482 h 8575676"/>
              <a:gd name="connsiteX315" fmla="*/ 5500370 w 5861050"/>
              <a:gd name="connsiteY315" fmla="*/ 3859959 h 8575676"/>
              <a:gd name="connsiteX316" fmla="*/ 5549212 w 5861050"/>
              <a:gd name="connsiteY316" fmla="*/ 3908757 h 8575676"/>
              <a:gd name="connsiteX317" fmla="*/ 5522912 w 5861050"/>
              <a:gd name="connsiteY317" fmla="*/ 3961309 h 8575676"/>
              <a:gd name="connsiteX318" fmla="*/ 5470313 w 5861050"/>
              <a:gd name="connsiteY318" fmla="*/ 3965062 h 8575676"/>
              <a:gd name="connsiteX319" fmla="*/ 5492856 w 5861050"/>
              <a:gd name="connsiteY319" fmla="*/ 4036381 h 8575676"/>
              <a:gd name="connsiteX320" fmla="*/ 5556726 w 5861050"/>
              <a:gd name="connsiteY320" fmla="*/ 3991338 h 8575676"/>
              <a:gd name="connsiteX321" fmla="*/ 5556726 w 5861050"/>
              <a:gd name="connsiteY321" fmla="*/ 3972569 h 8575676"/>
              <a:gd name="connsiteX322" fmla="*/ 5594297 w 5861050"/>
              <a:gd name="connsiteY322" fmla="*/ 3927525 h 8575676"/>
              <a:gd name="connsiteX323" fmla="*/ 5639382 w 5861050"/>
              <a:gd name="connsiteY323" fmla="*/ 3976323 h 8575676"/>
              <a:gd name="connsiteX324" fmla="*/ 5639382 w 5861050"/>
              <a:gd name="connsiteY324" fmla="*/ 3980077 h 8575676"/>
              <a:gd name="connsiteX325" fmla="*/ 5733309 w 5861050"/>
              <a:gd name="connsiteY325" fmla="*/ 4081425 h 8575676"/>
              <a:gd name="connsiteX326" fmla="*/ 5737066 w 5861050"/>
              <a:gd name="connsiteY326" fmla="*/ 4081425 h 8575676"/>
              <a:gd name="connsiteX327" fmla="*/ 5861050 w 5861050"/>
              <a:gd name="connsiteY327" fmla="*/ 4194035 h 8575676"/>
              <a:gd name="connsiteX328" fmla="*/ 5752095 w 5861050"/>
              <a:gd name="connsiteY328" fmla="*/ 4306645 h 8575676"/>
              <a:gd name="connsiteX329" fmla="*/ 5737066 w 5861050"/>
              <a:gd name="connsiteY329" fmla="*/ 4302891 h 8575676"/>
              <a:gd name="connsiteX330" fmla="*/ 5650653 w 5861050"/>
              <a:gd name="connsiteY330" fmla="*/ 4396732 h 8575676"/>
              <a:gd name="connsiteX331" fmla="*/ 5601811 w 5861050"/>
              <a:gd name="connsiteY331" fmla="*/ 4453037 h 8575676"/>
              <a:gd name="connsiteX332" fmla="*/ 5560483 w 5861050"/>
              <a:gd name="connsiteY332" fmla="*/ 4400486 h 8575676"/>
              <a:gd name="connsiteX333" fmla="*/ 5564240 w 5861050"/>
              <a:gd name="connsiteY333" fmla="*/ 4377964 h 8575676"/>
              <a:gd name="connsiteX334" fmla="*/ 5507884 w 5861050"/>
              <a:gd name="connsiteY334" fmla="*/ 4332920 h 8575676"/>
              <a:gd name="connsiteX335" fmla="*/ 5489099 w 5861050"/>
              <a:gd name="connsiteY335" fmla="*/ 4385471 h 8575676"/>
              <a:gd name="connsiteX336" fmla="*/ 5537941 w 5861050"/>
              <a:gd name="connsiteY336" fmla="*/ 4415501 h 8575676"/>
              <a:gd name="connsiteX337" fmla="*/ 5552969 w 5861050"/>
              <a:gd name="connsiteY337" fmla="*/ 4453037 h 8575676"/>
              <a:gd name="connsiteX338" fmla="*/ 5496613 w 5861050"/>
              <a:gd name="connsiteY338" fmla="*/ 4498081 h 8575676"/>
              <a:gd name="connsiteX339" fmla="*/ 5462799 w 5861050"/>
              <a:gd name="connsiteY339" fmla="*/ 4483066 h 8575676"/>
              <a:gd name="connsiteX340" fmla="*/ 5579269 w 5861050"/>
              <a:gd name="connsiteY340" fmla="*/ 4573154 h 8575676"/>
              <a:gd name="connsiteX341" fmla="*/ 5552969 w 5861050"/>
              <a:gd name="connsiteY341" fmla="*/ 4524357 h 8575676"/>
              <a:gd name="connsiteX342" fmla="*/ 5620597 w 5861050"/>
              <a:gd name="connsiteY342" fmla="*/ 4464298 h 8575676"/>
              <a:gd name="connsiteX343" fmla="*/ 5718281 w 5861050"/>
              <a:gd name="connsiteY343" fmla="*/ 4565647 h 8575676"/>
              <a:gd name="connsiteX344" fmla="*/ 5590540 w 5861050"/>
              <a:gd name="connsiteY344" fmla="*/ 4674503 h 8575676"/>
              <a:gd name="connsiteX345" fmla="*/ 5549212 w 5861050"/>
              <a:gd name="connsiteY345" fmla="*/ 4670749 h 8575676"/>
              <a:gd name="connsiteX346" fmla="*/ 5436500 w 5861050"/>
              <a:gd name="connsiteY346" fmla="*/ 4742069 h 8575676"/>
              <a:gd name="connsiteX347" fmla="*/ 5271188 w 5861050"/>
              <a:gd name="connsiteY347" fmla="*/ 4636966 h 8575676"/>
              <a:gd name="connsiteX348" fmla="*/ 5214832 w 5861050"/>
              <a:gd name="connsiteY348" fmla="*/ 4779605 h 8575676"/>
              <a:gd name="connsiteX349" fmla="*/ 5286216 w 5861050"/>
              <a:gd name="connsiteY349" fmla="*/ 4738315 h 8575676"/>
              <a:gd name="connsiteX350" fmla="*/ 5350087 w 5861050"/>
              <a:gd name="connsiteY350" fmla="*/ 4798374 h 8575676"/>
              <a:gd name="connsiteX351" fmla="*/ 5312516 w 5861050"/>
              <a:gd name="connsiteY351" fmla="*/ 4858432 h 8575676"/>
              <a:gd name="connsiteX352" fmla="*/ 5282459 w 5861050"/>
              <a:gd name="connsiteY352" fmla="*/ 4835910 h 8575676"/>
              <a:gd name="connsiteX353" fmla="*/ 5233617 w 5861050"/>
              <a:gd name="connsiteY353" fmla="*/ 4888461 h 8575676"/>
              <a:gd name="connsiteX354" fmla="*/ 5316273 w 5861050"/>
              <a:gd name="connsiteY354" fmla="*/ 4959781 h 8575676"/>
              <a:gd name="connsiteX355" fmla="*/ 5342572 w 5861050"/>
              <a:gd name="connsiteY355" fmla="*/ 4956027 h 8575676"/>
              <a:gd name="connsiteX356" fmla="*/ 5342572 w 5861050"/>
              <a:gd name="connsiteY356" fmla="*/ 4963535 h 8575676"/>
              <a:gd name="connsiteX357" fmla="*/ 5316273 w 5861050"/>
              <a:gd name="connsiteY357" fmla="*/ 4967288 h 8575676"/>
              <a:gd name="connsiteX358" fmla="*/ 5229860 w 5861050"/>
              <a:gd name="connsiteY358" fmla="*/ 4888461 h 8575676"/>
              <a:gd name="connsiteX359" fmla="*/ 5282459 w 5861050"/>
              <a:gd name="connsiteY359" fmla="*/ 4828403 h 8575676"/>
              <a:gd name="connsiteX360" fmla="*/ 5327544 w 5861050"/>
              <a:gd name="connsiteY360" fmla="*/ 4847171 h 8575676"/>
              <a:gd name="connsiteX361" fmla="*/ 5346330 w 5861050"/>
              <a:gd name="connsiteY361" fmla="*/ 4798374 h 8575676"/>
              <a:gd name="connsiteX362" fmla="*/ 5286216 w 5861050"/>
              <a:gd name="connsiteY362" fmla="*/ 4745822 h 8575676"/>
              <a:gd name="connsiteX363" fmla="*/ 5214832 w 5861050"/>
              <a:gd name="connsiteY363" fmla="*/ 4798374 h 8575676"/>
              <a:gd name="connsiteX364" fmla="*/ 5214832 w 5861050"/>
              <a:gd name="connsiteY364" fmla="*/ 4824649 h 8575676"/>
              <a:gd name="connsiteX365" fmla="*/ 5203561 w 5861050"/>
              <a:gd name="connsiteY365" fmla="*/ 4817142 h 8575676"/>
              <a:gd name="connsiteX366" fmla="*/ 5207318 w 5861050"/>
              <a:gd name="connsiteY366" fmla="*/ 4787113 h 8575676"/>
              <a:gd name="connsiteX367" fmla="*/ 5267431 w 5861050"/>
              <a:gd name="connsiteY367" fmla="*/ 4629459 h 8575676"/>
              <a:gd name="connsiteX368" fmla="*/ 5244888 w 5861050"/>
              <a:gd name="connsiteY368" fmla="*/ 4535618 h 8575676"/>
              <a:gd name="connsiteX369" fmla="*/ 5271188 w 5861050"/>
              <a:gd name="connsiteY369" fmla="*/ 4460544 h 8575676"/>
              <a:gd name="connsiteX370" fmla="*/ 5233617 w 5861050"/>
              <a:gd name="connsiteY370" fmla="*/ 4366703 h 8575676"/>
              <a:gd name="connsiteX371" fmla="*/ 5301245 w 5861050"/>
              <a:gd name="connsiteY371" fmla="*/ 4197789 h 8575676"/>
              <a:gd name="connsiteX372" fmla="*/ 5308759 w 5861050"/>
              <a:gd name="connsiteY372" fmla="*/ 4186528 h 8575676"/>
              <a:gd name="connsiteX373" fmla="*/ 5214832 w 5861050"/>
              <a:gd name="connsiteY373" fmla="*/ 3995091 h 8575676"/>
              <a:gd name="connsiteX374" fmla="*/ 5244888 w 5861050"/>
              <a:gd name="connsiteY374" fmla="*/ 3908757 h 8575676"/>
              <a:gd name="connsiteX375" fmla="*/ 5226103 w 5861050"/>
              <a:gd name="connsiteY375" fmla="*/ 3822423 h 8575676"/>
              <a:gd name="connsiteX376" fmla="*/ 5244888 w 5861050"/>
              <a:gd name="connsiteY376" fmla="*/ 3739843 h 8575676"/>
              <a:gd name="connsiteX377" fmla="*/ 5188532 w 5861050"/>
              <a:gd name="connsiteY377" fmla="*/ 3582189 h 8575676"/>
              <a:gd name="connsiteX378" fmla="*/ 5184775 w 5861050"/>
              <a:gd name="connsiteY378" fmla="*/ 3555913 h 8575676"/>
              <a:gd name="connsiteX379" fmla="*/ 5196046 w 5861050"/>
              <a:gd name="connsiteY379" fmla="*/ 3548406 h 8575676"/>
              <a:gd name="connsiteX380" fmla="*/ 5196046 w 5861050"/>
              <a:gd name="connsiteY380" fmla="*/ 3570928 h 8575676"/>
              <a:gd name="connsiteX381" fmla="*/ 5267431 w 5861050"/>
              <a:gd name="connsiteY381" fmla="*/ 3623479 h 8575676"/>
              <a:gd name="connsiteX382" fmla="*/ 5327544 w 5861050"/>
              <a:gd name="connsiteY382" fmla="*/ 3570928 h 8575676"/>
              <a:gd name="connsiteX383" fmla="*/ 5308759 w 5861050"/>
              <a:gd name="connsiteY383" fmla="*/ 3525884 h 8575676"/>
              <a:gd name="connsiteX384" fmla="*/ 5263674 w 5861050"/>
              <a:gd name="connsiteY384" fmla="*/ 3544652 h 8575676"/>
              <a:gd name="connsiteX385" fmla="*/ 5211075 w 5861050"/>
              <a:gd name="connsiteY385" fmla="*/ 3484594 h 8575676"/>
              <a:gd name="connsiteX386" fmla="*/ 5297488 w 5861050"/>
              <a:gd name="connsiteY386" fmla="*/ 3402013 h 8575676"/>
              <a:gd name="connsiteX387" fmla="*/ 0 w 5861050"/>
              <a:gd name="connsiteY387" fmla="*/ 104775 h 8575676"/>
              <a:gd name="connsiteX388" fmla="*/ 5251450 w 5861050"/>
              <a:gd name="connsiteY388" fmla="*/ 104775 h 8575676"/>
              <a:gd name="connsiteX389" fmla="*/ 5251450 w 5861050"/>
              <a:gd name="connsiteY389" fmla="*/ 3191883 h 8575676"/>
              <a:gd name="connsiteX390" fmla="*/ 5232668 w 5861050"/>
              <a:gd name="connsiteY390" fmla="*/ 3195638 h 8575676"/>
              <a:gd name="connsiteX391" fmla="*/ 5232668 w 5861050"/>
              <a:gd name="connsiteY391" fmla="*/ 119798 h 8575676"/>
              <a:gd name="connsiteX392" fmla="*/ 5243937 w 5861050"/>
              <a:gd name="connsiteY392" fmla="*/ 119798 h 8575676"/>
              <a:gd name="connsiteX393" fmla="*/ 5232668 w 5861050"/>
              <a:gd name="connsiteY393" fmla="*/ 112286 h 8575676"/>
              <a:gd name="connsiteX394" fmla="*/ 5232668 w 5861050"/>
              <a:gd name="connsiteY394" fmla="*/ 119798 h 8575676"/>
              <a:gd name="connsiteX395" fmla="*/ 0 w 5861050"/>
              <a:gd name="connsiteY395" fmla="*/ 119798 h 8575676"/>
              <a:gd name="connsiteX396" fmla="*/ 0 w 5861050"/>
              <a:gd name="connsiteY396" fmla="*/ 104775 h 8575676"/>
              <a:gd name="connsiteX397" fmla="*/ 0 w 5861050"/>
              <a:gd name="connsiteY397" fmla="*/ 0 h 8575676"/>
              <a:gd name="connsiteX398" fmla="*/ 5357813 w 5861050"/>
              <a:gd name="connsiteY398" fmla="*/ 0 h 8575676"/>
              <a:gd name="connsiteX399" fmla="*/ 5357813 w 5861050"/>
              <a:gd name="connsiteY399" fmla="*/ 3206750 h 8575676"/>
              <a:gd name="connsiteX400" fmla="*/ 5354056 w 5861050"/>
              <a:gd name="connsiteY400" fmla="*/ 3202995 h 8575676"/>
              <a:gd name="connsiteX401" fmla="*/ 5312726 w 5861050"/>
              <a:gd name="connsiteY401" fmla="*/ 3195485 h 8575676"/>
              <a:gd name="connsiteX402" fmla="*/ 5312726 w 5861050"/>
              <a:gd name="connsiteY402" fmla="*/ 45060 h 8575676"/>
              <a:gd name="connsiteX403" fmla="*/ 5335270 w 5861050"/>
              <a:gd name="connsiteY403" fmla="*/ 45060 h 8575676"/>
              <a:gd name="connsiteX404" fmla="*/ 5312726 w 5861050"/>
              <a:gd name="connsiteY404" fmla="*/ 22530 h 8575676"/>
              <a:gd name="connsiteX405" fmla="*/ 5312726 w 5861050"/>
              <a:gd name="connsiteY405" fmla="*/ 45060 h 8575676"/>
              <a:gd name="connsiteX406" fmla="*/ 0 w 5861050"/>
              <a:gd name="connsiteY406" fmla="*/ 45060 h 8575676"/>
              <a:gd name="connsiteX407" fmla="*/ 0 w 5861050"/>
              <a:gd name="connsiteY407" fmla="*/ 0 h 857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5861050" h="8575676">
                <a:moveTo>
                  <a:pt x="5232666" y="5159375"/>
                </a:moveTo>
                <a:cubicBezTo>
                  <a:pt x="5240180" y="5159375"/>
                  <a:pt x="5247694" y="5163129"/>
                  <a:pt x="5251450" y="5163129"/>
                </a:cubicBezTo>
                <a:lnTo>
                  <a:pt x="5251450" y="8466138"/>
                </a:lnTo>
                <a:cubicBezTo>
                  <a:pt x="5251450" y="8466138"/>
                  <a:pt x="5251450" y="8466138"/>
                  <a:pt x="104775" y="8466138"/>
                </a:cubicBezTo>
                <a:cubicBezTo>
                  <a:pt x="104775" y="8466138"/>
                  <a:pt x="104775" y="8466138"/>
                  <a:pt x="104775" y="8451124"/>
                </a:cubicBezTo>
                <a:cubicBezTo>
                  <a:pt x="104775" y="8451124"/>
                  <a:pt x="104775" y="8451124"/>
                  <a:pt x="5232666" y="8451124"/>
                </a:cubicBezTo>
                <a:cubicBezTo>
                  <a:pt x="5232666" y="8451124"/>
                  <a:pt x="5232666" y="8451124"/>
                  <a:pt x="5232666" y="8458631"/>
                </a:cubicBezTo>
                <a:cubicBezTo>
                  <a:pt x="5232666" y="8458631"/>
                  <a:pt x="5232666" y="8458631"/>
                  <a:pt x="5243936" y="8451124"/>
                </a:cubicBezTo>
                <a:cubicBezTo>
                  <a:pt x="5243936" y="8451124"/>
                  <a:pt x="5243936" y="8451124"/>
                  <a:pt x="5232666" y="8451124"/>
                </a:cubicBezTo>
                <a:cubicBezTo>
                  <a:pt x="5232666" y="8451124"/>
                  <a:pt x="5232666" y="8451124"/>
                  <a:pt x="5232666" y="5159375"/>
                </a:cubicBezTo>
                <a:close/>
                <a:moveTo>
                  <a:pt x="5357813" y="5154613"/>
                </a:moveTo>
                <a:cubicBezTo>
                  <a:pt x="5357813" y="5154613"/>
                  <a:pt x="5357813" y="5154613"/>
                  <a:pt x="5357813" y="8575676"/>
                </a:cubicBezTo>
                <a:cubicBezTo>
                  <a:pt x="5357813" y="8575676"/>
                  <a:pt x="5357813" y="8575676"/>
                  <a:pt x="104775" y="8575676"/>
                </a:cubicBezTo>
                <a:cubicBezTo>
                  <a:pt x="104775" y="8575676"/>
                  <a:pt x="104775" y="8575676"/>
                  <a:pt x="104775" y="8526857"/>
                </a:cubicBezTo>
                <a:cubicBezTo>
                  <a:pt x="104775" y="8526857"/>
                  <a:pt x="104775" y="8526857"/>
                  <a:pt x="5312722" y="8526857"/>
                </a:cubicBezTo>
                <a:cubicBezTo>
                  <a:pt x="5312722" y="8526857"/>
                  <a:pt x="5312722" y="8526857"/>
                  <a:pt x="5312722" y="8549389"/>
                </a:cubicBezTo>
                <a:cubicBezTo>
                  <a:pt x="5312722" y="8549389"/>
                  <a:pt x="5312722" y="8549389"/>
                  <a:pt x="5335268" y="8526857"/>
                </a:cubicBezTo>
                <a:cubicBezTo>
                  <a:pt x="5335268" y="8526857"/>
                  <a:pt x="5335268" y="8526857"/>
                  <a:pt x="5312722" y="8526857"/>
                </a:cubicBezTo>
                <a:cubicBezTo>
                  <a:pt x="5312722" y="8526857"/>
                  <a:pt x="5312722" y="8526857"/>
                  <a:pt x="5312722" y="5162124"/>
                </a:cubicBezTo>
                <a:cubicBezTo>
                  <a:pt x="5323995" y="5162124"/>
                  <a:pt x="5335268" y="5162124"/>
                  <a:pt x="5346540" y="5158369"/>
                </a:cubicBezTo>
                <a:cubicBezTo>
                  <a:pt x="5350298" y="5158369"/>
                  <a:pt x="5354056" y="5154613"/>
                  <a:pt x="5357813" y="5154613"/>
                </a:cubicBezTo>
                <a:close/>
                <a:moveTo>
                  <a:pt x="5416550" y="4584700"/>
                </a:moveTo>
                <a:cubicBezTo>
                  <a:pt x="5443024" y="4625975"/>
                  <a:pt x="5484626" y="4655993"/>
                  <a:pt x="5545138" y="4667250"/>
                </a:cubicBezTo>
                <a:cubicBezTo>
                  <a:pt x="5545138" y="4663498"/>
                  <a:pt x="5545138" y="4659746"/>
                  <a:pt x="5545138" y="4659746"/>
                </a:cubicBezTo>
                <a:cubicBezTo>
                  <a:pt x="5545138" y="4625975"/>
                  <a:pt x="5518664" y="4584700"/>
                  <a:pt x="5420332" y="4584700"/>
                </a:cubicBezTo>
                <a:cubicBezTo>
                  <a:pt x="5420332" y="4584700"/>
                  <a:pt x="5420332" y="4584700"/>
                  <a:pt x="5416550" y="4584700"/>
                </a:cubicBezTo>
                <a:close/>
                <a:moveTo>
                  <a:pt x="5414248" y="4584700"/>
                </a:moveTo>
                <a:cubicBezTo>
                  <a:pt x="5350390" y="4584700"/>
                  <a:pt x="5305314" y="4607235"/>
                  <a:pt x="5275263" y="4633526"/>
                </a:cubicBezTo>
                <a:cubicBezTo>
                  <a:pt x="5312826" y="4701130"/>
                  <a:pt x="5380440" y="4738688"/>
                  <a:pt x="5436786" y="4738688"/>
                </a:cubicBezTo>
                <a:cubicBezTo>
                  <a:pt x="5500643" y="4738688"/>
                  <a:pt x="5538207" y="4701130"/>
                  <a:pt x="5541963" y="4671084"/>
                </a:cubicBezTo>
                <a:cubicBezTo>
                  <a:pt x="5481862" y="4659816"/>
                  <a:pt x="5440542" y="4626014"/>
                  <a:pt x="5414248" y="4584700"/>
                </a:cubicBezTo>
                <a:close/>
                <a:moveTo>
                  <a:pt x="5274469" y="4464050"/>
                </a:moveTo>
                <a:cubicBezTo>
                  <a:pt x="5259501" y="4482879"/>
                  <a:pt x="5248275" y="4509238"/>
                  <a:pt x="5248275" y="4535598"/>
                </a:cubicBezTo>
                <a:cubicBezTo>
                  <a:pt x="5248275" y="4569490"/>
                  <a:pt x="5259501" y="4599615"/>
                  <a:pt x="5270727" y="4625975"/>
                </a:cubicBezTo>
                <a:cubicBezTo>
                  <a:pt x="5304405" y="4592084"/>
                  <a:pt x="5349308" y="4573255"/>
                  <a:pt x="5405438" y="4569490"/>
                </a:cubicBezTo>
                <a:cubicBezTo>
                  <a:pt x="5394212" y="4550661"/>
                  <a:pt x="5386728" y="4531833"/>
                  <a:pt x="5382986" y="4509238"/>
                </a:cubicBezTo>
                <a:cubicBezTo>
                  <a:pt x="5379244" y="4509238"/>
                  <a:pt x="5375502" y="4509238"/>
                  <a:pt x="5371760" y="4509238"/>
                </a:cubicBezTo>
                <a:cubicBezTo>
                  <a:pt x="5330598" y="4509238"/>
                  <a:pt x="5296921" y="4490410"/>
                  <a:pt x="5274469" y="4464050"/>
                </a:cubicBezTo>
                <a:close/>
                <a:moveTo>
                  <a:pt x="5390697" y="4411663"/>
                </a:moveTo>
                <a:cubicBezTo>
                  <a:pt x="5386955" y="4430299"/>
                  <a:pt x="5383213" y="4445208"/>
                  <a:pt x="5383213" y="4463844"/>
                </a:cubicBezTo>
                <a:cubicBezTo>
                  <a:pt x="5383213" y="4475025"/>
                  <a:pt x="5386955" y="4486207"/>
                  <a:pt x="5386955" y="4497388"/>
                </a:cubicBezTo>
                <a:cubicBezTo>
                  <a:pt x="5424375" y="4493661"/>
                  <a:pt x="5435601" y="4471298"/>
                  <a:pt x="5435601" y="4456389"/>
                </a:cubicBezTo>
                <a:cubicBezTo>
                  <a:pt x="5435601" y="4437753"/>
                  <a:pt x="5420633" y="4415390"/>
                  <a:pt x="5390697" y="4411663"/>
                </a:cubicBezTo>
                <a:close/>
                <a:moveTo>
                  <a:pt x="5379471" y="4411663"/>
                </a:moveTo>
                <a:cubicBezTo>
                  <a:pt x="5338309" y="4411663"/>
                  <a:pt x="5300890" y="4430299"/>
                  <a:pt x="5278438" y="4460116"/>
                </a:cubicBezTo>
                <a:cubicBezTo>
                  <a:pt x="5300890" y="4482479"/>
                  <a:pt x="5330826" y="4497388"/>
                  <a:pt x="5371987" y="4497388"/>
                </a:cubicBezTo>
                <a:cubicBezTo>
                  <a:pt x="5375729" y="4497388"/>
                  <a:pt x="5379471" y="4497388"/>
                  <a:pt x="5383213" y="4497388"/>
                </a:cubicBezTo>
                <a:cubicBezTo>
                  <a:pt x="5383213" y="4486207"/>
                  <a:pt x="5379471" y="4475025"/>
                  <a:pt x="5379471" y="4463844"/>
                </a:cubicBezTo>
                <a:cubicBezTo>
                  <a:pt x="5379471" y="4445208"/>
                  <a:pt x="5383213" y="4426572"/>
                  <a:pt x="5383213" y="4411663"/>
                </a:cubicBezTo>
                <a:cubicBezTo>
                  <a:pt x="5383213" y="4411663"/>
                  <a:pt x="5379471" y="4411663"/>
                  <a:pt x="5379471" y="4411663"/>
                </a:cubicBezTo>
                <a:close/>
                <a:moveTo>
                  <a:pt x="5567940" y="4381500"/>
                </a:moveTo>
                <a:cubicBezTo>
                  <a:pt x="5564188" y="4389041"/>
                  <a:pt x="5564188" y="4392811"/>
                  <a:pt x="5564188" y="4400352"/>
                </a:cubicBezTo>
                <a:cubicBezTo>
                  <a:pt x="5564188" y="4426744"/>
                  <a:pt x="5582949" y="4441825"/>
                  <a:pt x="5601711" y="4441825"/>
                </a:cubicBezTo>
                <a:cubicBezTo>
                  <a:pt x="5616720" y="4441825"/>
                  <a:pt x="5642986" y="4430514"/>
                  <a:pt x="5646738" y="4396581"/>
                </a:cubicBezTo>
                <a:cubicBezTo>
                  <a:pt x="5639233" y="4396581"/>
                  <a:pt x="5631729" y="4400352"/>
                  <a:pt x="5624224" y="4400352"/>
                </a:cubicBezTo>
                <a:cubicBezTo>
                  <a:pt x="5605463" y="4400352"/>
                  <a:pt x="5586702" y="4392811"/>
                  <a:pt x="5567940" y="4381500"/>
                </a:cubicBezTo>
                <a:close/>
                <a:moveTo>
                  <a:pt x="5608400" y="4313238"/>
                </a:moveTo>
                <a:cubicBezTo>
                  <a:pt x="5593478" y="4332288"/>
                  <a:pt x="5578555" y="4351338"/>
                  <a:pt x="5567363" y="4374198"/>
                </a:cubicBezTo>
                <a:cubicBezTo>
                  <a:pt x="5586016" y="4385628"/>
                  <a:pt x="5604670" y="4389438"/>
                  <a:pt x="5623323" y="4389438"/>
                </a:cubicBezTo>
                <a:cubicBezTo>
                  <a:pt x="5630784" y="4389438"/>
                  <a:pt x="5638245" y="4389438"/>
                  <a:pt x="5641976" y="4389438"/>
                </a:cubicBezTo>
                <a:cubicBezTo>
                  <a:pt x="5641976" y="4366578"/>
                  <a:pt x="5627053" y="4339908"/>
                  <a:pt x="5608400" y="4313238"/>
                </a:cubicBezTo>
                <a:close/>
                <a:moveTo>
                  <a:pt x="5459048" y="4271963"/>
                </a:moveTo>
                <a:cubicBezTo>
                  <a:pt x="5425382" y="4320831"/>
                  <a:pt x="5402938" y="4358422"/>
                  <a:pt x="5391716" y="4407290"/>
                </a:cubicBezTo>
                <a:cubicBezTo>
                  <a:pt x="5421641" y="4411049"/>
                  <a:pt x="5440344" y="4437363"/>
                  <a:pt x="5440344" y="4456158"/>
                </a:cubicBezTo>
                <a:cubicBezTo>
                  <a:pt x="5440344" y="4471195"/>
                  <a:pt x="5432863" y="4501267"/>
                  <a:pt x="5387975" y="4508785"/>
                </a:cubicBezTo>
                <a:cubicBezTo>
                  <a:pt x="5395456" y="4531340"/>
                  <a:pt x="5399197" y="4550135"/>
                  <a:pt x="5410419" y="4568931"/>
                </a:cubicBezTo>
                <a:cubicBezTo>
                  <a:pt x="5417900" y="4568931"/>
                  <a:pt x="5421641" y="4568931"/>
                  <a:pt x="5429122" y="4568931"/>
                </a:cubicBezTo>
                <a:cubicBezTo>
                  <a:pt x="5526380" y="4568931"/>
                  <a:pt x="5548824" y="4625317"/>
                  <a:pt x="5548824" y="4659149"/>
                </a:cubicBezTo>
                <a:cubicBezTo>
                  <a:pt x="5548824" y="4662908"/>
                  <a:pt x="5548824" y="4662908"/>
                  <a:pt x="5548824" y="4666667"/>
                </a:cubicBezTo>
                <a:cubicBezTo>
                  <a:pt x="5560046" y="4670426"/>
                  <a:pt x="5575008" y="4670426"/>
                  <a:pt x="5593712" y="4670426"/>
                </a:cubicBezTo>
                <a:cubicBezTo>
                  <a:pt x="5672266" y="4670426"/>
                  <a:pt x="5713413" y="4606522"/>
                  <a:pt x="5713413" y="4565172"/>
                </a:cubicBezTo>
                <a:cubicBezTo>
                  <a:pt x="5713413" y="4512545"/>
                  <a:pt x="5683488" y="4474954"/>
                  <a:pt x="5619896" y="4474954"/>
                </a:cubicBezTo>
                <a:cubicBezTo>
                  <a:pt x="5571268" y="4474954"/>
                  <a:pt x="5560046" y="4512545"/>
                  <a:pt x="5560046" y="4531340"/>
                </a:cubicBezTo>
                <a:cubicBezTo>
                  <a:pt x="5560046" y="4550135"/>
                  <a:pt x="5571268" y="4568931"/>
                  <a:pt x="5593712" y="4568931"/>
                </a:cubicBezTo>
                <a:cubicBezTo>
                  <a:pt x="5608674" y="4568931"/>
                  <a:pt x="5604934" y="4568931"/>
                  <a:pt x="5608674" y="4565172"/>
                </a:cubicBezTo>
                <a:cubicBezTo>
                  <a:pt x="5612415" y="4565172"/>
                  <a:pt x="5616156" y="4568931"/>
                  <a:pt x="5612415" y="4572690"/>
                </a:cubicBezTo>
                <a:cubicBezTo>
                  <a:pt x="5608674" y="4572690"/>
                  <a:pt x="5597452" y="4587726"/>
                  <a:pt x="5560046" y="4587726"/>
                </a:cubicBezTo>
                <a:cubicBezTo>
                  <a:pt x="5526380" y="4587726"/>
                  <a:pt x="5455307" y="4546376"/>
                  <a:pt x="5455307" y="4474954"/>
                </a:cubicBezTo>
                <a:cubicBezTo>
                  <a:pt x="5451566" y="4463676"/>
                  <a:pt x="5451566" y="4452399"/>
                  <a:pt x="5451566" y="4444881"/>
                </a:cubicBezTo>
                <a:cubicBezTo>
                  <a:pt x="5451566" y="4437363"/>
                  <a:pt x="5462788" y="4437363"/>
                  <a:pt x="5462788" y="4444881"/>
                </a:cubicBezTo>
                <a:cubicBezTo>
                  <a:pt x="5462788" y="4452399"/>
                  <a:pt x="5462788" y="4463676"/>
                  <a:pt x="5462788" y="4463676"/>
                </a:cubicBezTo>
                <a:cubicBezTo>
                  <a:pt x="5462788" y="4463676"/>
                  <a:pt x="5474010" y="4489990"/>
                  <a:pt x="5496454" y="4489990"/>
                </a:cubicBezTo>
                <a:cubicBezTo>
                  <a:pt x="5541342" y="4489990"/>
                  <a:pt x="5545083" y="4452399"/>
                  <a:pt x="5545083" y="4448640"/>
                </a:cubicBezTo>
                <a:cubicBezTo>
                  <a:pt x="5545083" y="4441122"/>
                  <a:pt x="5545083" y="4433604"/>
                  <a:pt x="5541342" y="4429845"/>
                </a:cubicBezTo>
                <a:cubicBezTo>
                  <a:pt x="5522639" y="4441122"/>
                  <a:pt x="5485232" y="4426086"/>
                  <a:pt x="5485232" y="4384736"/>
                </a:cubicBezTo>
                <a:cubicBezTo>
                  <a:pt x="5485232" y="4365940"/>
                  <a:pt x="5488973" y="4343386"/>
                  <a:pt x="5500195" y="4320831"/>
                </a:cubicBezTo>
                <a:cubicBezTo>
                  <a:pt x="5485232" y="4305795"/>
                  <a:pt x="5474010" y="4290759"/>
                  <a:pt x="5459048" y="4271963"/>
                </a:cubicBezTo>
                <a:close/>
                <a:moveTo>
                  <a:pt x="5352761" y="4254500"/>
                </a:moveTo>
                <a:cubicBezTo>
                  <a:pt x="5341505" y="4273300"/>
                  <a:pt x="5334000" y="4288339"/>
                  <a:pt x="5334000" y="4303379"/>
                </a:cubicBezTo>
                <a:cubicBezTo>
                  <a:pt x="5334000" y="4314659"/>
                  <a:pt x="5345257" y="4325938"/>
                  <a:pt x="5356514" y="4325938"/>
                </a:cubicBezTo>
                <a:cubicBezTo>
                  <a:pt x="5367770" y="4325938"/>
                  <a:pt x="5375275" y="4314659"/>
                  <a:pt x="5375275" y="4303379"/>
                </a:cubicBezTo>
                <a:cubicBezTo>
                  <a:pt x="5375275" y="4292099"/>
                  <a:pt x="5367770" y="4273300"/>
                  <a:pt x="5352761" y="4254500"/>
                </a:cubicBezTo>
                <a:close/>
                <a:moveTo>
                  <a:pt x="5658049" y="4249738"/>
                </a:moveTo>
                <a:cubicBezTo>
                  <a:pt x="5639445" y="4272228"/>
                  <a:pt x="5620841" y="4294718"/>
                  <a:pt x="5613400" y="4309711"/>
                </a:cubicBezTo>
                <a:cubicBezTo>
                  <a:pt x="5632004" y="4339697"/>
                  <a:pt x="5646886" y="4362186"/>
                  <a:pt x="5650607" y="4384676"/>
                </a:cubicBezTo>
                <a:cubicBezTo>
                  <a:pt x="5698977" y="4377180"/>
                  <a:pt x="5728742" y="4339697"/>
                  <a:pt x="5732463" y="4302214"/>
                </a:cubicBezTo>
                <a:cubicBezTo>
                  <a:pt x="5706418" y="4298466"/>
                  <a:pt x="5680373" y="4279725"/>
                  <a:pt x="5658049" y="4249738"/>
                </a:cubicBezTo>
                <a:close/>
                <a:moveTo>
                  <a:pt x="5555743" y="4246563"/>
                </a:moveTo>
                <a:cubicBezTo>
                  <a:pt x="5537010" y="4276581"/>
                  <a:pt x="5518278" y="4302847"/>
                  <a:pt x="5507038" y="4325361"/>
                </a:cubicBezTo>
                <a:cubicBezTo>
                  <a:pt x="5525771" y="4344122"/>
                  <a:pt x="5544503" y="4359131"/>
                  <a:pt x="5563236" y="4370388"/>
                </a:cubicBezTo>
                <a:cubicBezTo>
                  <a:pt x="5570729" y="4351627"/>
                  <a:pt x="5585715" y="4329113"/>
                  <a:pt x="5596954" y="4310352"/>
                </a:cubicBezTo>
                <a:cubicBezTo>
                  <a:pt x="5600701" y="4306599"/>
                  <a:pt x="5600701" y="4306599"/>
                  <a:pt x="5600701" y="4306599"/>
                </a:cubicBezTo>
                <a:cubicBezTo>
                  <a:pt x="5589461" y="4287838"/>
                  <a:pt x="5570729" y="4269077"/>
                  <a:pt x="5555743" y="4246563"/>
                </a:cubicBezTo>
                <a:close/>
                <a:moveTo>
                  <a:pt x="5698887" y="4197350"/>
                </a:moveTo>
                <a:lnTo>
                  <a:pt x="5657850" y="4246055"/>
                </a:lnTo>
                <a:cubicBezTo>
                  <a:pt x="5683965" y="4272281"/>
                  <a:pt x="5706348" y="4287267"/>
                  <a:pt x="5732463" y="4291013"/>
                </a:cubicBezTo>
                <a:cubicBezTo>
                  <a:pt x="5732463" y="4242309"/>
                  <a:pt x="5710079" y="4216083"/>
                  <a:pt x="5702618" y="4201097"/>
                </a:cubicBezTo>
                <a:cubicBezTo>
                  <a:pt x="5698887" y="4201097"/>
                  <a:pt x="5698887" y="4197350"/>
                  <a:pt x="5698887" y="4197350"/>
                </a:cubicBezTo>
                <a:close/>
                <a:moveTo>
                  <a:pt x="5511041" y="4194175"/>
                </a:moveTo>
                <a:cubicBezTo>
                  <a:pt x="5511041" y="4197928"/>
                  <a:pt x="5511041" y="4197928"/>
                  <a:pt x="5511041" y="4197928"/>
                </a:cubicBezTo>
                <a:cubicBezTo>
                  <a:pt x="5492405" y="4224194"/>
                  <a:pt x="5477497" y="4246707"/>
                  <a:pt x="5462588" y="4269221"/>
                </a:cubicBezTo>
                <a:cubicBezTo>
                  <a:pt x="5473770" y="4287982"/>
                  <a:pt x="5488678" y="4302991"/>
                  <a:pt x="5499860" y="4318000"/>
                </a:cubicBezTo>
                <a:cubicBezTo>
                  <a:pt x="5511041" y="4295487"/>
                  <a:pt x="5525950" y="4269221"/>
                  <a:pt x="5548313" y="4235450"/>
                </a:cubicBezTo>
                <a:cubicBezTo>
                  <a:pt x="5537131" y="4224194"/>
                  <a:pt x="5525950" y="4209184"/>
                  <a:pt x="5511041" y="4194175"/>
                </a:cubicBezTo>
                <a:close/>
                <a:moveTo>
                  <a:pt x="5398838" y="4189413"/>
                </a:moveTo>
                <a:cubicBezTo>
                  <a:pt x="5383798" y="4211951"/>
                  <a:pt x="5368759" y="4230733"/>
                  <a:pt x="5357479" y="4249515"/>
                </a:cubicBezTo>
                <a:cubicBezTo>
                  <a:pt x="5372519" y="4268296"/>
                  <a:pt x="5383798" y="4290834"/>
                  <a:pt x="5383798" y="4302104"/>
                </a:cubicBezTo>
                <a:cubicBezTo>
                  <a:pt x="5383798" y="4324641"/>
                  <a:pt x="5368759" y="4332154"/>
                  <a:pt x="5357479" y="4332154"/>
                </a:cubicBezTo>
                <a:cubicBezTo>
                  <a:pt x="5346199" y="4332154"/>
                  <a:pt x="5331160" y="4320885"/>
                  <a:pt x="5331160" y="4298347"/>
                </a:cubicBezTo>
                <a:cubicBezTo>
                  <a:pt x="5331160" y="4283322"/>
                  <a:pt x="5338680" y="4264540"/>
                  <a:pt x="5349959" y="4245758"/>
                </a:cubicBezTo>
                <a:cubicBezTo>
                  <a:pt x="5338680" y="4226977"/>
                  <a:pt x="5323640" y="4208195"/>
                  <a:pt x="5316120" y="4193170"/>
                </a:cubicBezTo>
                <a:cubicBezTo>
                  <a:pt x="5316120" y="4196926"/>
                  <a:pt x="5316120" y="4196926"/>
                  <a:pt x="5312361" y="4196926"/>
                </a:cubicBezTo>
                <a:cubicBezTo>
                  <a:pt x="5282282" y="4245758"/>
                  <a:pt x="5237163" y="4298347"/>
                  <a:pt x="5237163" y="4365961"/>
                </a:cubicBezTo>
                <a:cubicBezTo>
                  <a:pt x="5237163" y="4396012"/>
                  <a:pt x="5252203" y="4433575"/>
                  <a:pt x="5274762" y="4456113"/>
                </a:cubicBezTo>
                <a:cubicBezTo>
                  <a:pt x="5301081" y="4426062"/>
                  <a:pt x="5338680" y="4407281"/>
                  <a:pt x="5383798" y="4407281"/>
                </a:cubicBezTo>
                <a:cubicBezTo>
                  <a:pt x="5383798" y="4407281"/>
                  <a:pt x="5383798" y="4407281"/>
                  <a:pt x="5387558" y="4407281"/>
                </a:cubicBezTo>
                <a:cubicBezTo>
                  <a:pt x="5395078" y="4354692"/>
                  <a:pt x="5417637" y="4313373"/>
                  <a:pt x="5451476" y="4260784"/>
                </a:cubicBezTo>
                <a:cubicBezTo>
                  <a:pt x="5436436" y="4242002"/>
                  <a:pt x="5421397" y="4219464"/>
                  <a:pt x="5406357" y="4196926"/>
                </a:cubicBezTo>
                <a:cubicBezTo>
                  <a:pt x="5402598" y="4196926"/>
                  <a:pt x="5402598" y="4193170"/>
                  <a:pt x="5398838" y="4189413"/>
                </a:cubicBezTo>
                <a:close/>
                <a:moveTo>
                  <a:pt x="5597462" y="4183063"/>
                </a:moveTo>
                <a:cubicBezTo>
                  <a:pt x="5597462" y="4183063"/>
                  <a:pt x="5593715" y="4186784"/>
                  <a:pt x="5593715" y="4186784"/>
                </a:cubicBezTo>
                <a:cubicBezTo>
                  <a:pt x="5582476" y="4205388"/>
                  <a:pt x="5567490" y="4227712"/>
                  <a:pt x="5556250" y="4242595"/>
                </a:cubicBezTo>
                <a:cubicBezTo>
                  <a:pt x="5574983" y="4264919"/>
                  <a:pt x="5589969" y="4283523"/>
                  <a:pt x="5604955" y="4302126"/>
                </a:cubicBezTo>
                <a:cubicBezTo>
                  <a:pt x="5616194" y="4287244"/>
                  <a:pt x="5631180" y="4264919"/>
                  <a:pt x="5649913" y="4242595"/>
                </a:cubicBezTo>
                <a:cubicBezTo>
                  <a:pt x="5634927" y="4227712"/>
                  <a:pt x="5619941" y="4209108"/>
                  <a:pt x="5604955" y="4186784"/>
                </a:cubicBezTo>
                <a:cubicBezTo>
                  <a:pt x="5601208" y="4186784"/>
                  <a:pt x="5601208" y="4183063"/>
                  <a:pt x="5597462" y="4183063"/>
                </a:cubicBezTo>
                <a:close/>
                <a:moveTo>
                  <a:pt x="5498355" y="4175874"/>
                </a:moveTo>
                <a:lnTo>
                  <a:pt x="5503863" y="4182478"/>
                </a:lnTo>
                <a:lnTo>
                  <a:pt x="5503523" y="4182931"/>
                </a:lnTo>
                <a:close/>
                <a:moveTo>
                  <a:pt x="5556012" y="4130676"/>
                </a:moveTo>
                <a:cubicBezTo>
                  <a:pt x="5544820" y="4149385"/>
                  <a:pt x="5529898" y="4171837"/>
                  <a:pt x="5514975" y="4194289"/>
                </a:cubicBezTo>
                <a:cubicBezTo>
                  <a:pt x="5526167" y="4205514"/>
                  <a:pt x="5537359" y="4220482"/>
                  <a:pt x="5548551" y="4235450"/>
                </a:cubicBezTo>
                <a:cubicBezTo>
                  <a:pt x="5556012" y="4220482"/>
                  <a:pt x="5567204" y="4205514"/>
                  <a:pt x="5578396" y="4186805"/>
                </a:cubicBezTo>
                <a:cubicBezTo>
                  <a:pt x="5582127" y="4183063"/>
                  <a:pt x="5585857" y="4175579"/>
                  <a:pt x="5589588" y="4171837"/>
                </a:cubicBezTo>
                <a:cubicBezTo>
                  <a:pt x="5578396" y="4160611"/>
                  <a:pt x="5570935" y="4145643"/>
                  <a:pt x="5556012" y="4130676"/>
                </a:cubicBezTo>
                <a:close/>
                <a:moveTo>
                  <a:pt x="5353552" y="4130676"/>
                </a:moveTo>
                <a:cubicBezTo>
                  <a:pt x="5346032" y="4149287"/>
                  <a:pt x="5334753" y="4167900"/>
                  <a:pt x="5319713" y="4190234"/>
                </a:cubicBezTo>
                <a:cubicBezTo>
                  <a:pt x="5327233" y="4201401"/>
                  <a:pt x="5338512" y="4220013"/>
                  <a:pt x="5353552" y="4238625"/>
                </a:cubicBezTo>
                <a:cubicBezTo>
                  <a:pt x="5361072" y="4223736"/>
                  <a:pt x="5372352" y="4205124"/>
                  <a:pt x="5387391" y="4186512"/>
                </a:cubicBezTo>
                <a:cubicBezTo>
                  <a:pt x="5387391" y="4186512"/>
                  <a:pt x="5391151" y="4182789"/>
                  <a:pt x="5391151" y="4179067"/>
                </a:cubicBezTo>
                <a:cubicBezTo>
                  <a:pt x="5379871" y="4167900"/>
                  <a:pt x="5364832" y="4149287"/>
                  <a:pt x="5353552" y="4130676"/>
                </a:cubicBezTo>
                <a:close/>
                <a:moveTo>
                  <a:pt x="5642458" y="4122739"/>
                </a:moveTo>
                <a:cubicBezTo>
                  <a:pt x="5627274" y="4137691"/>
                  <a:pt x="5612089" y="4160122"/>
                  <a:pt x="5600700" y="4178813"/>
                </a:cubicBezTo>
                <a:cubicBezTo>
                  <a:pt x="5600700" y="4182552"/>
                  <a:pt x="5604496" y="4182552"/>
                  <a:pt x="5608292" y="4186290"/>
                </a:cubicBezTo>
                <a:cubicBezTo>
                  <a:pt x="5623477" y="4208720"/>
                  <a:pt x="5638662" y="4223673"/>
                  <a:pt x="5650051" y="4238627"/>
                </a:cubicBezTo>
                <a:cubicBezTo>
                  <a:pt x="5669032" y="4216196"/>
                  <a:pt x="5684217" y="4197505"/>
                  <a:pt x="5688013" y="4190028"/>
                </a:cubicBezTo>
                <a:cubicBezTo>
                  <a:pt x="5688013" y="4186290"/>
                  <a:pt x="5688013" y="4186290"/>
                  <a:pt x="5688013" y="4186290"/>
                </a:cubicBezTo>
                <a:cubicBezTo>
                  <a:pt x="5676624" y="4171337"/>
                  <a:pt x="5661439" y="4148907"/>
                  <a:pt x="5642458" y="4122739"/>
                </a:cubicBezTo>
                <a:close/>
                <a:moveTo>
                  <a:pt x="5732346" y="4084639"/>
                </a:moveTo>
                <a:cubicBezTo>
                  <a:pt x="5732346" y="4084639"/>
                  <a:pt x="5732346" y="4088391"/>
                  <a:pt x="5732346" y="4088391"/>
                </a:cubicBezTo>
                <a:cubicBezTo>
                  <a:pt x="5732346" y="4140922"/>
                  <a:pt x="5713567" y="4170941"/>
                  <a:pt x="5702300" y="4189702"/>
                </a:cubicBezTo>
                <a:cubicBezTo>
                  <a:pt x="5702300" y="4197206"/>
                  <a:pt x="5706056" y="4200959"/>
                  <a:pt x="5706056" y="4200959"/>
                </a:cubicBezTo>
                <a:cubicBezTo>
                  <a:pt x="5717323" y="4219720"/>
                  <a:pt x="5736102" y="4245986"/>
                  <a:pt x="5736102" y="4291013"/>
                </a:cubicBezTo>
                <a:cubicBezTo>
                  <a:pt x="5743614" y="4291013"/>
                  <a:pt x="5747370" y="4291013"/>
                  <a:pt x="5751125" y="4291013"/>
                </a:cubicBezTo>
                <a:cubicBezTo>
                  <a:pt x="5811218" y="4291013"/>
                  <a:pt x="5852532" y="4253491"/>
                  <a:pt x="5856288" y="4193455"/>
                </a:cubicBezTo>
                <a:cubicBezTo>
                  <a:pt x="5856288" y="4137170"/>
                  <a:pt x="5799951" y="4084639"/>
                  <a:pt x="5736102" y="4084639"/>
                </a:cubicBezTo>
                <a:cubicBezTo>
                  <a:pt x="5736102" y="4084639"/>
                  <a:pt x="5736102" y="4084639"/>
                  <a:pt x="5732346" y="4084639"/>
                </a:cubicBezTo>
                <a:close/>
                <a:moveTo>
                  <a:pt x="5729288" y="4084639"/>
                </a:moveTo>
                <a:cubicBezTo>
                  <a:pt x="5695518" y="4084639"/>
                  <a:pt x="5669252" y="4099624"/>
                  <a:pt x="5646738" y="4118357"/>
                </a:cubicBezTo>
                <a:cubicBezTo>
                  <a:pt x="5665499" y="4144583"/>
                  <a:pt x="5680508" y="4163315"/>
                  <a:pt x="5691765" y="4178301"/>
                </a:cubicBezTo>
                <a:cubicBezTo>
                  <a:pt x="5706774" y="4163315"/>
                  <a:pt x="5729288" y="4133343"/>
                  <a:pt x="5729288" y="4088385"/>
                </a:cubicBezTo>
                <a:cubicBezTo>
                  <a:pt x="5729288" y="4088385"/>
                  <a:pt x="5729288" y="4084639"/>
                  <a:pt x="5729288" y="4084639"/>
                </a:cubicBezTo>
                <a:close/>
                <a:moveTo>
                  <a:pt x="5601002" y="4065588"/>
                </a:moveTo>
                <a:cubicBezTo>
                  <a:pt x="5589663" y="4084403"/>
                  <a:pt x="5574544" y="4103218"/>
                  <a:pt x="5559425" y="4125796"/>
                </a:cubicBezTo>
                <a:cubicBezTo>
                  <a:pt x="5570764" y="4140847"/>
                  <a:pt x="5582104" y="4155899"/>
                  <a:pt x="5589663" y="4167188"/>
                </a:cubicBezTo>
                <a:cubicBezTo>
                  <a:pt x="5604782" y="4148373"/>
                  <a:pt x="5619901" y="4129559"/>
                  <a:pt x="5638800" y="4114507"/>
                </a:cubicBezTo>
                <a:cubicBezTo>
                  <a:pt x="5627461" y="4103218"/>
                  <a:pt x="5619901" y="4091929"/>
                  <a:pt x="5608562" y="4076878"/>
                </a:cubicBezTo>
                <a:cubicBezTo>
                  <a:pt x="5604782" y="4073114"/>
                  <a:pt x="5601002" y="4069351"/>
                  <a:pt x="5601002" y="4065588"/>
                </a:cubicBezTo>
                <a:close/>
                <a:moveTo>
                  <a:pt x="5496169" y="4048125"/>
                </a:moveTo>
                <a:cubicBezTo>
                  <a:pt x="5481271" y="4066867"/>
                  <a:pt x="5466373" y="4089356"/>
                  <a:pt x="5451475" y="4111846"/>
                </a:cubicBezTo>
                <a:lnTo>
                  <a:pt x="5498355" y="4175874"/>
                </a:lnTo>
                <a:lnTo>
                  <a:pt x="5447419" y="4114801"/>
                </a:lnTo>
                <a:cubicBezTo>
                  <a:pt x="5432367" y="4137359"/>
                  <a:pt x="5417315" y="4163679"/>
                  <a:pt x="5402263" y="4186238"/>
                </a:cubicBezTo>
                <a:cubicBezTo>
                  <a:pt x="5402263" y="4186238"/>
                  <a:pt x="5402263" y="4186238"/>
                  <a:pt x="5402263" y="4189997"/>
                </a:cubicBezTo>
                <a:cubicBezTo>
                  <a:pt x="5406026" y="4193757"/>
                  <a:pt x="5406026" y="4197518"/>
                  <a:pt x="5409789" y="4197518"/>
                </a:cubicBezTo>
                <a:cubicBezTo>
                  <a:pt x="5424841" y="4220077"/>
                  <a:pt x="5439893" y="4238876"/>
                  <a:pt x="5451182" y="4257676"/>
                </a:cubicBezTo>
                <a:cubicBezTo>
                  <a:pt x="5466233" y="4238876"/>
                  <a:pt x="5477522" y="4220077"/>
                  <a:pt x="5492574" y="4197518"/>
                </a:cubicBezTo>
                <a:lnTo>
                  <a:pt x="5503523" y="4182931"/>
                </a:lnTo>
                <a:lnTo>
                  <a:pt x="5503619" y="4183063"/>
                </a:lnTo>
                <a:cubicBezTo>
                  <a:pt x="5518517" y="4160573"/>
                  <a:pt x="5533415" y="4138084"/>
                  <a:pt x="5548313" y="4119343"/>
                </a:cubicBezTo>
                <a:cubicBezTo>
                  <a:pt x="5537139" y="4104350"/>
                  <a:pt x="5522241" y="4085608"/>
                  <a:pt x="5507343" y="4063118"/>
                </a:cubicBezTo>
                <a:cubicBezTo>
                  <a:pt x="5503619" y="4055622"/>
                  <a:pt x="5499894" y="4051873"/>
                  <a:pt x="5496169" y="4048125"/>
                </a:cubicBezTo>
                <a:close/>
                <a:moveTo>
                  <a:pt x="5338234" y="4032250"/>
                </a:moveTo>
                <a:cubicBezTo>
                  <a:pt x="5327121" y="4032250"/>
                  <a:pt x="5319713" y="4039705"/>
                  <a:pt x="5319713" y="4054613"/>
                </a:cubicBezTo>
                <a:cubicBezTo>
                  <a:pt x="5319713" y="4069522"/>
                  <a:pt x="5323417" y="4084431"/>
                  <a:pt x="5338234" y="4103067"/>
                </a:cubicBezTo>
                <a:cubicBezTo>
                  <a:pt x="5341938" y="4106794"/>
                  <a:pt x="5345642" y="4110521"/>
                  <a:pt x="5349346" y="4117976"/>
                </a:cubicBezTo>
                <a:cubicBezTo>
                  <a:pt x="5360459" y="4095612"/>
                  <a:pt x="5364163" y="4080703"/>
                  <a:pt x="5364163" y="4065795"/>
                </a:cubicBezTo>
                <a:cubicBezTo>
                  <a:pt x="5364163" y="4043432"/>
                  <a:pt x="5353050" y="4032250"/>
                  <a:pt x="5338234" y="4032250"/>
                </a:cubicBezTo>
                <a:close/>
                <a:moveTo>
                  <a:pt x="5556494" y="3994150"/>
                </a:moveTo>
                <a:cubicBezTo>
                  <a:pt x="5533781" y="4005461"/>
                  <a:pt x="5514853" y="4020543"/>
                  <a:pt x="5495925" y="4043164"/>
                </a:cubicBezTo>
                <a:cubicBezTo>
                  <a:pt x="5503496" y="4046935"/>
                  <a:pt x="5507282" y="4054475"/>
                  <a:pt x="5511067" y="4062016"/>
                </a:cubicBezTo>
                <a:cubicBezTo>
                  <a:pt x="5526210" y="4080868"/>
                  <a:pt x="5541352" y="4099719"/>
                  <a:pt x="5552709" y="4114801"/>
                </a:cubicBezTo>
                <a:cubicBezTo>
                  <a:pt x="5567851" y="4095949"/>
                  <a:pt x="5582993" y="4073327"/>
                  <a:pt x="5594350" y="4058246"/>
                </a:cubicBezTo>
                <a:cubicBezTo>
                  <a:pt x="5571637" y="4028083"/>
                  <a:pt x="5564065" y="4009232"/>
                  <a:pt x="5556494" y="3994150"/>
                </a:cubicBezTo>
                <a:close/>
                <a:moveTo>
                  <a:pt x="5639233" y="3983039"/>
                </a:moveTo>
                <a:cubicBezTo>
                  <a:pt x="5635481" y="4001862"/>
                  <a:pt x="5624224" y="4028214"/>
                  <a:pt x="5605463" y="4058331"/>
                </a:cubicBezTo>
                <a:cubicBezTo>
                  <a:pt x="5609215" y="4065861"/>
                  <a:pt x="5612968" y="4069625"/>
                  <a:pt x="5616720" y="4077155"/>
                </a:cubicBezTo>
                <a:cubicBezTo>
                  <a:pt x="5624224" y="4088449"/>
                  <a:pt x="5635481" y="4099743"/>
                  <a:pt x="5642986" y="4114801"/>
                </a:cubicBezTo>
                <a:cubicBezTo>
                  <a:pt x="5669252" y="4092214"/>
                  <a:pt x="5695518" y="4080920"/>
                  <a:pt x="5729288" y="4080920"/>
                </a:cubicBezTo>
                <a:cubicBezTo>
                  <a:pt x="5725536" y="4039508"/>
                  <a:pt x="5691765" y="3994332"/>
                  <a:pt x="5639233" y="3983039"/>
                </a:cubicBezTo>
                <a:close/>
                <a:moveTo>
                  <a:pt x="5616827" y="3979864"/>
                </a:moveTo>
                <a:cubicBezTo>
                  <a:pt x="5598027" y="3979864"/>
                  <a:pt x="5579228" y="3983623"/>
                  <a:pt x="5564188" y="3991143"/>
                </a:cubicBezTo>
                <a:cubicBezTo>
                  <a:pt x="5567948" y="4006183"/>
                  <a:pt x="5579228" y="4024982"/>
                  <a:pt x="5598027" y="4051301"/>
                </a:cubicBezTo>
                <a:cubicBezTo>
                  <a:pt x="5616827" y="4024982"/>
                  <a:pt x="5631866" y="3998663"/>
                  <a:pt x="5635626" y="3983623"/>
                </a:cubicBezTo>
                <a:cubicBezTo>
                  <a:pt x="5628106" y="3979864"/>
                  <a:pt x="5624346" y="3979864"/>
                  <a:pt x="5616827" y="3979864"/>
                </a:cubicBezTo>
                <a:close/>
                <a:moveTo>
                  <a:pt x="5593715" y="3930650"/>
                </a:moveTo>
                <a:cubicBezTo>
                  <a:pt x="5578475" y="3930650"/>
                  <a:pt x="5559425" y="3949701"/>
                  <a:pt x="5559425" y="3972560"/>
                </a:cubicBezTo>
                <a:cubicBezTo>
                  <a:pt x="5559425" y="3976370"/>
                  <a:pt x="5559425" y="3983991"/>
                  <a:pt x="5559425" y="3987801"/>
                </a:cubicBezTo>
                <a:cubicBezTo>
                  <a:pt x="5578475" y="3980180"/>
                  <a:pt x="5597525" y="3976370"/>
                  <a:pt x="5616575" y="3976370"/>
                </a:cubicBezTo>
                <a:cubicBezTo>
                  <a:pt x="5624195" y="3976370"/>
                  <a:pt x="5631815" y="3976370"/>
                  <a:pt x="5635625" y="3976370"/>
                </a:cubicBezTo>
                <a:cubicBezTo>
                  <a:pt x="5635625" y="3942080"/>
                  <a:pt x="5612765" y="3930650"/>
                  <a:pt x="5593715" y="3930650"/>
                </a:cubicBezTo>
                <a:close/>
                <a:moveTo>
                  <a:pt x="5247728" y="3911600"/>
                </a:moveTo>
                <a:cubicBezTo>
                  <a:pt x="5228842" y="3930452"/>
                  <a:pt x="5221288" y="3960615"/>
                  <a:pt x="5221288" y="3998317"/>
                </a:cubicBezTo>
                <a:cubicBezTo>
                  <a:pt x="5221288" y="4069954"/>
                  <a:pt x="5285500" y="4145360"/>
                  <a:pt x="5311940" y="4183063"/>
                </a:cubicBezTo>
                <a:cubicBezTo>
                  <a:pt x="5327048" y="4160441"/>
                  <a:pt x="5338380" y="4137820"/>
                  <a:pt x="5345934" y="4122739"/>
                </a:cubicBezTo>
                <a:cubicBezTo>
                  <a:pt x="5342157" y="4115198"/>
                  <a:pt x="5338380" y="4107657"/>
                  <a:pt x="5334603" y="4103887"/>
                </a:cubicBezTo>
                <a:cubicBezTo>
                  <a:pt x="5319494" y="4085035"/>
                  <a:pt x="5315717" y="4069954"/>
                  <a:pt x="5315717" y="4054873"/>
                </a:cubicBezTo>
                <a:cubicBezTo>
                  <a:pt x="5315717" y="4039791"/>
                  <a:pt x="5323271" y="4028480"/>
                  <a:pt x="5338380" y="4028480"/>
                </a:cubicBezTo>
                <a:cubicBezTo>
                  <a:pt x="5357266" y="4028480"/>
                  <a:pt x="5372374" y="4043562"/>
                  <a:pt x="5372374" y="4066183"/>
                </a:cubicBezTo>
                <a:cubicBezTo>
                  <a:pt x="5372374" y="4081265"/>
                  <a:pt x="5368597" y="4100116"/>
                  <a:pt x="5357266" y="4126509"/>
                </a:cubicBezTo>
                <a:cubicBezTo>
                  <a:pt x="5368597" y="4141590"/>
                  <a:pt x="5379929" y="4164212"/>
                  <a:pt x="5395037" y="4179293"/>
                </a:cubicBezTo>
                <a:cubicBezTo>
                  <a:pt x="5410146" y="4152901"/>
                  <a:pt x="5425254" y="4126509"/>
                  <a:pt x="5440363" y="4103887"/>
                </a:cubicBezTo>
                <a:cubicBezTo>
                  <a:pt x="5410146" y="4062413"/>
                  <a:pt x="5391260" y="4024710"/>
                  <a:pt x="5379929" y="3983236"/>
                </a:cubicBezTo>
                <a:cubicBezTo>
                  <a:pt x="5368597" y="3983236"/>
                  <a:pt x="5361043" y="3983236"/>
                  <a:pt x="5353488" y="3983236"/>
                </a:cubicBezTo>
                <a:cubicBezTo>
                  <a:pt x="5327048" y="3983236"/>
                  <a:pt x="5274168" y="3968155"/>
                  <a:pt x="5247728" y="3911600"/>
                </a:cubicBezTo>
                <a:close/>
                <a:moveTo>
                  <a:pt x="5277795" y="3885286"/>
                </a:moveTo>
                <a:lnTo>
                  <a:pt x="5271887" y="3889175"/>
                </a:lnTo>
                <a:lnTo>
                  <a:pt x="5273612" y="3887531"/>
                </a:lnTo>
                <a:close/>
                <a:moveTo>
                  <a:pt x="5375910" y="3867150"/>
                </a:moveTo>
                <a:cubicBezTo>
                  <a:pt x="5372100" y="3882202"/>
                  <a:pt x="5372100" y="3897254"/>
                  <a:pt x="5372100" y="3912306"/>
                </a:cubicBezTo>
                <a:cubicBezTo>
                  <a:pt x="5372100" y="3931121"/>
                  <a:pt x="5375910" y="3949936"/>
                  <a:pt x="5379720" y="3968750"/>
                </a:cubicBezTo>
                <a:cubicBezTo>
                  <a:pt x="5406390" y="3964988"/>
                  <a:pt x="5429250" y="3946173"/>
                  <a:pt x="5429250" y="3923595"/>
                </a:cubicBezTo>
                <a:cubicBezTo>
                  <a:pt x="5429250" y="3897254"/>
                  <a:pt x="5406390" y="3874676"/>
                  <a:pt x="5375910" y="3867150"/>
                </a:cubicBezTo>
                <a:close/>
                <a:moveTo>
                  <a:pt x="5247463" y="3740150"/>
                </a:moveTo>
                <a:cubicBezTo>
                  <a:pt x="5236166" y="3762664"/>
                  <a:pt x="5232400" y="3788930"/>
                  <a:pt x="5232400" y="3818948"/>
                </a:cubicBezTo>
                <a:cubicBezTo>
                  <a:pt x="5232400" y="3852719"/>
                  <a:pt x="5239931" y="3882736"/>
                  <a:pt x="5247463" y="3905250"/>
                </a:cubicBezTo>
                <a:lnTo>
                  <a:pt x="5271887" y="3889175"/>
                </a:lnTo>
                <a:lnTo>
                  <a:pt x="5251450" y="3908644"/>
                </a:lnTo>
                <a:cubicBezTo>
                  <a:pt x="5277716" y="3960758"/>
                  <a:pt x="5326495" y="3971925"/>
                  <a:pt x="5352761" y="3971925"/>
                </a:cubicBezTo>
                <a:cubicBezTo>
                  <a:pt x="5360266" y="3971925"/>
                  <a:pt x="5367770" y="3971925"/>
                  <a:pt x="5375275" y="3971925"/>
                </a:cubicBezTo>
                <a:cubicBezTo>
                  <a:pt x="5371523" y="3953313"/>
                  <a:pt x="5367770" y="3930979"/>
                  <a:pt x="5367770" y="3912367"/>
                </a:cubicBezTo>
                <a:cubicBezTo>
                  <a:pt x="5367770" y="3897477"/>
                  <a:pt x="5367770" y="3882587"/>
                  <a:pt x="5371523" y="3867698"/>
                </a:cubicBezTo>
                <a:cubicBezTo>
                  <a:pt x="5364018" y="3863975"/>
                  <a:pt x="5360266" y="3863975"/>
                  <a:pt x="5352761" y="3863975"/>
                </a:cubicBezTo>
                <a:cubicBezTo>
                  <a:pt x="5335876" y="3863975"/>
                  <a:pt x="5317115" y="3866767"/>
                  <a:pt x="5299292" y="3873747"/>
                </a:cubicBezTo>
                <a:lnTo>
                  <a:pt x="5277795" y="3885286"/>
                </a:lnTo>
                <a:lnTo>
                  <a:pt x="5298770" y="3871480"/>
                </a:lnTo>
                <a:cubicBezTo>
                  <a:pt x="5317128" y="3863975"/>
                  <a:pt x="5335956" y="3860223"/>
                  <a:pt x="5352902" y="3860223"/>
                </a:cubicBezTo>
                <a:cubicBezTo>
                  <a:pt x="5360434" y="3860223"/>
                  <a:pt x="5367965" y="3860223"/>
                  <a:pt x="5371731" y="3863975"/>
                </a:cubicBezTo>
                <a:cubicBezTo>
                  <a:pt x="5375497" y="3841462"/>
                  <a:pt x="5383028" y="3818948"/>
                  <a:pt x="5394325" y="3800187"/>
                </a:cubicBezTo>
                <a:cubicBezTo>
                  <a:pt x="5334074" y="3796434"/>
                  <a:pt x="5281354" y="3777673"/>
                  <a:pt x="5247463" y="3740150"/>
                </a:cubicBezTo>
                <a:close/>
                <a:moveTo>
                  <a:pt x="5522318" y="3702050"/>
                </a:moveTo>
                <a:cubicBezTo>
                  <a:pt x="5469533" y="3713232"/>
                  <a:pt x="5428060" y="3746777"/>
                  <a:pt x="5405438" y="3787775"/>
                </a:cubicBezTo>
                <a:cubicBezTo>
                  <a:pt x="5499696" y="3787775"/>
                  <a:pt x="5526088" y="3743049"/>
                  <a:pt x="5526088" y="3713232"/>
                </a:cubicBezTo>
                <a:cubicBezTo>
                  <a:pt x="5526088" y="3709504"/>
                  <a:pt x="5526088" y="3702050"/>
                  <a:pt x="5522318" y="3702050"/>
                </a:cubicBezTo>
                <a:close/>
                <a:moveTo>
                  <a:pt x="5578256" y="3694113"/>
                </a:moveTo>
                <a:cubicBezTo>
                  <a:pt x="5559462" y="3694113"/>
                  <a:pt x="5544426" y="3694113"/>
                  <a:pt x="5529390" y="3697876"/>
                </a:cubicBezTo>
                <a:cubicBezTo>
                  <a:pt x="5529390" y="3701640"/>
                  <a:pt x="5529390" y="3705402"/>
                  <a:pt x="5529390" y="3712928"/>
                </a:cubicBezTo>
                <a:cubicBezTo>
                  <a:pt x="5529390" y="3746795"/>
                  <a:pt x="5506837" y="3799476"/>
                  <a:pt x="5409105" y="3799476"/>
                </a:cubicBezTo>
                <a:cubicBezTo>
                  <a:pt x="5405346" y="3799476"/>
                  <a:pt x="5401587" y="3799476"/>
                  <a:pt x="5397828" y="3799476"/>
                </a:cubicBezTo>
                <a:cubicBezTo>
                  <a:pt x="5386552" y="3818291"/>
                  <a:pt x="5379034" y="3840869"/>
                  <a:pt x="5375275" y="3863447"/>
                </a:cubicBezTo>
                <a:cubicBezTo>
                  <a:pt x="5409105" y="3870972"/>
                  <a:pt x="5431659" y="3897313"/>
                  <a:pt x="5431659" y="3923654"/>
                </a:cubicBezTo>
                <a:cubicBezTo>
                  <a:pt x="5431659" y="3949995"/>
                  <a:pt x="5409105" y="3972572"/>
                  <a:pt x="5382793" y="3980099"/>
                </a:cubicBezTo>
                <a:cubicBezTo>
                  <a:pt x="5394070" y="4021491"/>
                  <a:pt x="5412864" y="4062884"/>
                  <a:pt x="5442935" y="4100513"/>
                </a:cubicBezTo>
                <a:cubicBezTo>
                  <a:pt x="5457971" y="4077936"/>
                  <a:pt x="5473007" y="4059121"/>
                  <a:pt x="5491801" y="4040306"/>
                </a:cubicBezTo>
                <a:cubicBezTo>
                  <a:pt x="5465489" y="3998913"/>
                  <a:pt x="5461730" y="3983862"/>
                  <a:pt x="5465489" y="3965047"/>
                </a:cubicBezTo>
                <a:cubicBezTo>
                  <a:pt x="5465489" y="3942469"/>
                  <a:pt x="5488042" y="3931180"/>
                  <a:pt x="5503078" y="3934943"/>
                </a:cubicBezTo>
                <a:cubicBezTo>
                  <a:pt x="5521872" y="3934943"/>
                  <a:pt x="5529390" y="3946232"/>
                  <a:pt x="5529390" y="3946232"/>
                </a:cubicBezTo>
                <a:cubicBezTo>
                  <a:pt x="5529390" y="3946232"/>
                  <a:pt x="5544426" y="3934943"/>
                  <a:pt x="5544426" y="3908603"/>
                </a:cubicBezTo>
                <a:cubicBezTo>
                  <a:pt x="5544426" y="3886025"/>
                  <a:pt x="5521872" y="3867210"/>
                  <a:pt x="5499319" y="3870972"/>
                </a:cubicBezTo>
                <a:cubicBezTo>
                  <a:pt x="5484283" y="3870972"/>
                  <a:pt x="5461730" y="3874736"/>
                  <a:pt x="5450453" y="3897313"/>
                </a:cubicBezTo>
                <a:cubicBezTo>
                  <a:pt x="5450453" y="3897313"/>
                  <a:pt x="5450453" y="3908603"/>
                  <a:pt x="5450453" y="3919891"/>
                </a:cubicBezTo>
                <a:cubicBezTo>
                  <a:pt x="5450453" y="3927417"/>
                  <a:pt x="5439176" y="3927417"/>
                  <a:pt x="5439176" y="3919891"/>
                </a:cubicBezTo>
                <a:cubicBezTo>
                  <a:pt x="5439176" y="3912365"/>
                  <a:pt x="5439176" y="3901077"/>
                  <a:pt x="5442935" y="3889787"/>
                </a:cubicBezTo>
                <a:cubicBezTo>
                  <a:pt x="5442935" y="3814528"/>
                  <a:pt x="5514355" y="3776899"/>
                  <a:pt x="5548185" y="3776899"/>
                </a:cubicBezTo>
                <a:cubicBezTo>
                  <a:pt x="5585774" y="3776899"/>
                  <a:pt x="5597051" y="3788187"/>
                  <a:pt x="5600809" y="3791951"/>
                </a:cubicBezTo>
                <a:cubicBezTo>
                  <a:pt x="5604568" y="3795713"/>
                  <a:pt x="5600809" y="3799476"/>
                  <a:pt x="5597051" y="3795713"/>
                </a:cubicBezTo>
                <a:cubicBezTo>
                  <a:pt x="5593292" y="3795713"/>
                  <a:pt x="5597051" y="3795713"/>
                  <a:pt x="5582015" y="3795713"/>
                </a:cubicBezTo>
                <a:cubicBezTo>
                  <a:pt x="5559462" y="3795713"/>
                  <a:pt x="5548185" y="3814528"/>
                  <a:pt x="5548185" y="3833343"/>
                </a:cubicBezTo>
                <a:cubicBezTo>
                  <a:pt x="5548185" y="3852158"/>
                  <a:pt x="5559462" y="3889787"/>
                  <a:pt x="5608327" y="3889787"/>
                </a:cubicBezTo>
                <a:cubicBezTo>
                  <a:pt x="5672229" y="3889787"/>
                  <a:pt x="5702300" y="3852158"/>
                  <a:pt x="5702300" y="3799476"/>
                </a:cubicBezTo>
                <a:cubicBezTo>
                  <a:pt x="5702300" y="3758084"/>
                  <a:pt x="5660952" y="3694113"/>
                  <a:pt x="5578256" y="3694113"/>
                </a:cubicBezTo>
                <a:close/>
                <a:moveTo>
                  <a:pt x="5417344" y="3633788"/>
                </a:moveTo>
                <a:cubicBezTo>
                  <a:pt x="5360789" y="3633788"/>
                  <a:pt x="5285383" y="3663835"/>
                  <a:pt x="5251450" y="3731439"/>
                </a:cubicBezTo>
                <a:cubicBezTo>
                  <a:pt x="5285383" y="3761486"/>
                  <a:pt x="5330627" y="3784020"/>
                  <a:pt x="5402263" y="3787776"/>
                </a:cubicBezTo>
                <a:cubicBezTo>
                  <a:pt x="5424885" y="3742707"/>
                  <a:pt x="5466358" y="3708904"/>
                  <a:pt x="5522913" y="3697637"/>
                </a:cubicBezTo>
                <a:cubicBezTo>
                  <a:pt x="5515372" y="3667591"/>
                  <a:pt x="5481439" y="3633788"/>
                  <a:pt x="5417344" y="3633788"/>
                </a:cubicBezTo>
                <a:close/>
                <a:moveTo>
                  <a:pt x="5297488" y="3402013"/>
                </a:moveTo>
                <a:cubicBezTo>
                  <a:pt x="5312516" y="3402013"/>
                  <a:pt x="5327544" y="3402013"/>
                  <a:pt x="5342572" y="3405767"/>
                </a:cubicBezTo>
                <a:cubicBezTo>
                  <a:pt x="5342572" y="3405767"/>
                  <a:pt x="5342572" y="3405767"/>
                  <a:pt x="5342572" y="3420781"/>
                </a:cubicBezTo>
                <a:cubicBezTo>
                  <a:pt x="5331301" y="3417028"/>
                  <a:pt x="5316273" y="3413274"/>
                  <a:pt x="5293730" y="3409521"/>
                </a:cubicBezTo>
                <a:cubicBezTo>
                  <a:pt x="5259917" y="3409521"/>
                  <a:pt x="5214832" y="3443303"/>
                  <a:pt x="5214832" y="3484594"/>
                </a:cubicBezTo>
                <a:cubicBezTo>
                  <a:pt x="5214832" y="3525884"/>
                  <a:pt x="5248645" y="3533392"/>
                  <a:pt x="5263674" y="3533392"/>
                </a:cubicBezTo>
                <a:cubicBezTo>
                  <a:pt x="5278702" y="3533392"/>
                  <a:pt x="5293730" y="3529638"/>
                  <a:pt x="5293730" y="3510869"/>
                </a:cubicBezTo>
                <a:cubicBezTo>
                  <a:pt x="5323787" y="3522131"/>
                  <a:pt x="5331301" y="3544652"/>
                  <a:pt x="5331301" y="3570928"/>
                </a:cubicBezTo>
                <a:cubicBezTo>
                  <a:pt x="5331301" y="3597204"/>
                  <a:pt x="5308759" y="3630986"/>
                  <a:pt x="5267431" y="3630986"/>
                </a:cubicBezTo>
                <a:cubicBezTo>
                  <a:pt x="5229860" y="3630986"/>
                  <a:pt x="5207318" y="3608465"/>
                  <a:pt x="5196046" y="3593450"/>
                </a:cubicBezTo>
                <a:cubicBezTo>
                  <a:pt x="5196046" y="3638494"/>
                  <a:pt x="5211075" y="3691045"/>
                  <a:pt x="5248645" y="3728582"/>
                </a:cubicBezTo>
                <a:cubicBezTo>
                  <a:pt x="5286216" y="3664769"/>
                  <a:pt x="5361358" y="3630986"/>
                  <a:pt x="5417714" y="3630986"/>
                </a:cubicBezTo>
                <a:cubicBezTo>
                  <a:pt x="5481585" y="3630986"/>
                  <a:pt x="5519155" y="3664769"/>
                  <a:pt x="5526670" y="3694799"/>
                </a:cubicBezTo>
                <a:cubicBezTo>
                  <a:pt x="5541698" y="3691045"/>
                  <a:pt x="5560483" y="3691045"/>
                  <a:pt x="5579269" y="3691045"/>
                </a:cubicBezTo>
                <a:cubicBezTo>
                  <a:pt x="5665682" y="3691045"/>
                  <a:pt x="5707010" y="3754857"/>
                  <a:pt x="5707010" y="3799901"/>
                </a:cubicBezTo>
                <a:cubicBezTo>
                  <a:pt x="5707010" y="3848698"/>
                  <a:pt x="5680710" y="3901250"/>
                  <a:pt x="5609325" y="3901250"/>
                </a:cubicBezTo>
                <a:cubicBezTo>
                  <a:pt x="5560483" y="3901250"/>
                  <a:pt x="5541698" y="3859959"/>
                  <a:pt x="5541698" y="3837438"/>
                </a:cubicBezTo>
                <a:cubicBezTo>
                  <a:pt x="5541698" y="3822423"/>
                  <a:pt x="5549212" y="3799901"/>
                  <a:pt x="5567998" y="3792393"/>
                </a:cubicBezTo>
                <a:cubicBezTo>
                  <a:pt x="5519155" y="3784886"/>
                  <a:pt x="5455285" y="3811162"/>
                  <a:pt x="5451528" y="3882482"/>
                </a:cubicBezTo>
                <a:cubicBezTo>
                  <a:pt x="5459042" y="3867467"/>
                  <a:pt x="5481585" y="3859959"/>
                  <a:pt x="5500370" y="3859959"/>
                </a:cubicBezTo>
                <a:cubicBezTo>
                  <a:pt x="5519155" y="3859959"/>
                  <a:pt x="5549212" y="3878728"/>
                  <a:pt x="5549212" y="3908757"/>
                </a:cubicBezTo>
                <a:cubicBezTo>
                  <a:pt x="5549212" y="3935033"/>
                  <a:pt x="5537941" y="3953801"/>
                  <a:pt x="5522912" y="3961309"/>
                </a:cubicBezTo>
                <a:cubicBezTo>
                  <a:pt x="5522912" y="3931279"/>
                  <a:pt x="5470313" y="3935033"/>
                  <a:pt x="5470313" y="3965062"/>
                </a:cubicBezTo>
                <a:cubicBezTo>
                  <a:pt x="5470313" y="3987584"/>
                  <a:pt x="5470313" y="4002598"/>
                  <a:pt x="5492856" y="4036381"/>
                </a:cubicBezTo>
                <a:cubicBezTo>
                  <a:pt x="5511641" y="4017613"/>
                  <a:pt x="5534184" y="3998845"/>
                  <a:pt x="5556726" y="3991338"/>
                </a:cubicBezTo>
                <a:cubicBezTo>
                  <a:pt x="5556726" y="3983830"/>
                  <a:pt x="5556726" y="3976323"/>
                  <a:pt x="5556726" y="3972569"/>
                </a:cubicBezTo>
                <a:cubicBezTo>
                  <a:pt x="5556726" y="3942540"/>
                  <a:pt x="5575512" y="3927525"/>
                  <a:pt x="5594297" y="3927525"/>
                </a:cubicBezTo>
                <a:cubicBezTo>
                  <a:pt x="5620597" y="3927525"/>
                  <a:pt x="5639382" y="3942540"/>
                  <a:pt x="5639382" y="3976323"/>
                </a:cubicBezTo>
                <a:cubicBezTo>
                  <a:pt x="5639382" y="3976323"/>
                  <a:pt x="5639382" y="3976323"/>
                  <a:pt x="5639382" y="3980077"/>
                </a:cubicBezTo>
                <a:cubicBezTo>
                  <a:pt x="5699495" y="3987584"/>
                  <a:pt x="5729552" y="4036381"/>
                  <a:pt x="5733309" y="4081425"/>
                </a:cubicBezTo>
                <a:cubicBezTo>
                  <a:pt x="5733309" y="4081425"/>
                  <a:pt x="5733309" y="4081425"/>
                  <a:pt x="5737066" y="4081425"/>
                </a:cubicBezTo>
                <a:cubicBezTo>
                  <a:pt x="5808451" y="4081425"/>
                  <a:pt x="5861050" y="4137730"/>
                  <a:pt x="5861050" y="4194035"/>
                </a:cubicBezTo>
                <a:cubicBezTo>
                  <a:pt x="5861050" y="4254094"/>
                  <a:pt x="5815965" y="4306645"/>
                  <a:pt x="5752095" y="4306645"/>
                </a:cubicBezTo>
                <a:cubicBezTo>
                  <a:pt x="5748338" y="4306645"/>
                  <a:pt x="5744580" y="4306645"/>
                  <a:pt x="5737066" y="4302891"/>
                </a:cubicBezTo>
                <a:cubicBezTo>
                  <a:pt x="5737066" y="4347935"/>
                  <a:pt x="5707010" y="4389225"/>
                  <a:pt x="5650653" y="4396732"/>
                </a:cubicBezTo>
                <a:cubicBezTo>
                  <a:pt x="5646896" y="4430515"/>
                  <a:pt x="5628111" y="4453037"/>
                  <a:pt x="5601811" y="4453037"/>
                </a:cubicBezTo>
                <a:cubicBezTo>
                  <a:pt x="5583026" y="4453037"/>
                  <a:pt x="5560483" y="4434269"/>
                  <a:pt x="5560483" y="4400486"/>
                </a:cubicBezTo>
                <a:cubicBezTo>
                  <a:pt x="5560483" y="4392979"/>
                  <a:pt x="5560483" y="4385471"/>
                  <a:pt x="5564240" y="4377964"/>
                </a:cubicBezTo>
                <a:cubicBezTo>
                  <a:pt x="5541698" y="4366703"/>
                  <a:pt x="5522912" y="4351688"/>
                  <a:pt x="5507884" y="4332920"/>
                </a:cubicBezTo>
                <a:cubicBezTo>
                  <a:pt x="5496613" y="4351688"/>
                  <a:pt x="5489099" y="4370457"/>
                  <a:pt x="5489099" y="4385471"/>
                </a:cubicBezTo>
                <a:cubicBezTo>
                  <a:pt x="5489099" y="4426762"/>
                  <a:pt x="5522912" y="4434269"/>
                  <a:pt x="5537941" y="4415501"/>
                </a:cubicBezTo>
                <a:cubicBezTo>
                  <a:pt x="5552969" y="4430515"/>
                  <a:pt x="5552969" y="4445530"/>
                  <a:pt x="5552969" y="4453037"/>
                </a:cubicBezTo>
                <a:cubicBezTo>
                  <a:pt x="5552969" y="4456791"/>
                  <a:pt x="5541698" y="4498081"/>
                  <a:pt x="5496613" y="4498081"/>
                </a:cubicBezTo>
                <a:cubicBezTo>
                  <a:pt x="5474070" y="4498081"/>
                  <a:pt x="5462799" y="4483066"/>
                  <a:pt x="5462799" y="4483066"/>
                </a:cubicBezTo>
                <a:cubicBezTo>
                  <a:pt x="5470313" y="4546879"/>
                  <a:pt x="5530427" y="4580662"/>
                  <a:pt x="5579269" y="4573154"/>
                </a:cubicBezTo>
                <a:cubicBezTo>
                  <a:pt x="5560483" y="4565647"/>
                  <a:pt x="5552969" y="4543125"/>
                  <a:pt x="5552969" y="4524357"/>
                </a:cubicBezTo>
                <a:cubicBezTo>
                  <a:pt x="5552969" y="4505588"/>
                  <a:pt x="5571755" y="4464298"/>
                  <a:pt x="5620597" y="4464298"/>
                </a:cubicBezTo>
                <a:cubicBezTo>
                  <a:pt x="5691981" y="4464298"/>
                  <a:pt x="5718281" y="4516849"/>
                  <a:pt x="5718281" y="4565647"/>
                </a:cubicBezTo>
                <a:cubicBezTo>
                  <a:pt x="5718281" y="4610691"/>
                  <a:pt x="5676953" y="4674503"/>
                  <a:pt x="5590540" y="4674503"/>
                </a:cubicBezTo>
                <a:cubicBezTo>
                  <a:pt x="5575512" y="4674503"/>
                  <a:pt x="5560483" y="4674503"/>
                  <a:pt x="5549212" y="4670749"/>
                </a:cubicBezTo>
                <a:cubicBezTo>
                  <a:pt x="5537941" y="4704532"/>
                  <a:pt x="5500370" y="4742069"/>
                  <a:pt x="5436500" y="4742069"/>
                </a:cubicBezTo>
                <a:cubicBezTo>
                  <a:pt x="5383900" y="4742069"/>
                  <a:pt x="5308759" y="4704532"/>
                  <a:pt x="5271188" y="4636966"/>
                </a:cubicBezTo>
                <a:cubicBezTo>
                  <a:pt x="5229860" y="4678257"/>
                  <a:pt x="5214832" y="4730808"/>
                  <a:pt x="5214832" y="4779605"/>
                </a:cubicBezTo>
                <a:cubicBezTo>
                  <a:pt x="5226103" y="4760837"/>
                  <a:pt x="5248645" y="4738315"/>
                  <a:pt x="5286216" y="4738315"/>
                </a:cubicBezTo>
                <a:cubicBezTo>
                  <a:pt x="5327544" y="4738315"/>
                  <a:pt x="5350087" y="4772098"/>
                  <a:pt x="5350087" y="4798374"/>
                </a:cubicBezTo>
                <a:cubicBezTo>
                  <a:pt x="5350087" y="4828403"/>
                  <a:pt x="5342572" y="4847171"/>
                  <a:pt x="5312516" y="4858432"/>
                </a:cubicBezTo>
                <a:cubicBezTo>
                  <a:pt x="5312516" y="4839664"/>
                  <a:pt x="5297488" y="4835910"/>
                  <a:pt x="5282459" y="4835910"/>
                </a:cubicBezTo>
                <a:cubicBezTo>
                  <a:pt x="5267431" y="4835910"/>
                  <a:pt x="5233617" y="4847171"/>
                  <a:pt x="5233617" y="4888461"/>
                </a:cubicBezTo>
                <a:cubicBezTo>
                  <a:pt x="5233617" y="4925998"/>
                  <a:pt x="5278702" y="4959781"/>
                  <a:pt x="5316273" y="4959781"/>
                </a:cubicBezTo>
                <a:cubicBezTo>
                  <a:pt x="5327544" y="4959781"/>
                  <a:pt x="5335058" y="4959781"/>
                  <a:pt x="5342572" y="4956027"/>
                </a:cubicBezTo>
                <a:cubicBezTo>
                  <a:pt x="5342572" y="4956027"/>
                  <a:pt x="5342572" y="4956027"/>
                  <a:pt x="5342572" y="4963535"/>
                </a:cubicBezTo>
                <a:cubicBezTo>
                  <a:pt x="5335058" y="4967288"/>
                  <a:pt x="5323787" y="4967288"/>
                  <a:pt x="5316273" y="4967288"/>
                </a:cubicBezTo>
                <a:cubicBezTo>
                  <a:pt x="5286216" y="4967288"/>
                  <a:pt x="5229860" y="4937259"/>
                  <a:pt x="5229860" y="4888461"/>
                </a:cubicBezTo>
                <a:cubicBezTo>
                  <a:pt x="5229860" y="4839664"/>
                  <a:pt x="5274945" y="4828403"/>
                  <a:pt x="5282459" y="4828403"/>
                </a:cubicBezTo>
                <a:cubicBezTo>
                  <a:pt x="5305002" y="4828403"/>
                  <a:pt x="5320030" y="4835910"/>
                  <a:pt x="5327544" y="4847171"/>
                </a:cubicBezTo>
                <a:cubicBezTo>
                  <a:pt x="5346330" y="4832157"/>
                  <a:pt x="5346330" y="4813388"/>
                  <a:pt x="5346330" y="4798374"/>
                </a:cubicBezTo>
                <a:cubicBezTo>
                  <a:pt x="5346330" y="4783359"/>
                  <a:pt x="5331301" y="4745822"/>
                  <a:pt x="5286216" y="4745822"/>
                </a:cubicBezTo>
                <a:cubicBezTo>
                  <a:pt x="5241131" y="4745822"/>
                  <a:pt x="5218589" y="4790866"/>
                  <a:pt x="5214832" y="4798374"/>
                </a:cubicBezTo>
                <a:cubicBezTo>
                  <a:pt x="5214832" y="4824649"/>
                  <a:pt x="5214832" y="4813388"/>
                  <a:pt x="5214832" y="4824649"/>
                </a:cubicBezTo>
                <a:cubicBezTo>
                  <a:pt x="5214832" y="4824649"/>
                  <a:pt x="5214832" y="4824649"/>
                  <a:pt x="5203561" y="4817142"/>
                </a:cubicBezTo>
                <a:cubicBezTo>
                  <a:pt x="5203561" y="4817142"/>
                  <a:pt x="5203561" y="4802127"/>
                  <a:pt x="5207318" y="4787113"/>
                </a:cubicBezTo>
                <a:cubicBezTo>
                  <a:pt x="5207318" y="4719547"/>
                  <a:pt x="5229860" y="4666996"/>
                  <a:pt x="5267431" y="4629459"/>
                </a:cubicBezTo>
                <a:cubicBezTo>
                  <a:pt x="5252402" y="4603183"/>
                  <a:pt x="5244888" y="4569401"/>
                  <a:pt x="5244888" y="4535618"/>
                </a:cubicBezTo>
                <a:cubicBezTo>
                  <a:pt x="5244888" y="4505588"/>
                  <a:pt x="5256160" y="4483066"/>
                  <a:pt x="5271188" y="4460544"/>
                </a:cubicBezTo>
                <a:cubicBezTo>
                  <a:pt x="5248645" y="4434269"/>
                  <a:pt x="5233617" y="4396732"/>
                  <a:pt x="5233617" y="4366703"/>
                </a:cubicBezTo>
                <a:cubicBezTo>
                  <a:pt x="5233617" y="4299137"/>
                  <a:pt x="5271188" y="4246586"/>
                  <a:pt x="5301245" y="4197789"/>
                </a:cubicBezTo>
                <a:cubicBezTo>
                  <a:pt x="5305002" y="4194035"/>
                  <a:pt x="5305002" y="4190281"/>
                  <a:pt x="5308759" y="4186528"/>
                </a:cubicBezTo>
                <a:cubicBezTo>
                  <a:pt x="5286216" y="4152745"/>
                  <a:pt x="5214832" y="4073918"/>
                  <a:pt x="5214832" y="3995091"/>
                </a:cubicBezTo>
                <a:cubicBezTo>
                  <a:pt x="5214832" y="3957555"/>
                  <a:pt x="5226103" y="3931279"/>
                  <a:pt x="5244888" y="3908757"/>
                </a:cubicBezTo>
                <a:cubicBezTo>
                  <a:pt x="5233617" y="3886235"/>
                  <a:pt x="5226103" y="3856206"/>
                  <a:pt x="5226103" y="3822423"/>
                </a:cubicBezTo>
                <a:cubicBezTo>
                  <a:pt x="5226103" y="3788640"/>
                  <a:pt x="5233617" y="3762364"/>
                  <a:pt x="5244888" y="3739843"/>
                </a:cubicBezTo>
                <a:cubicBezTo>
                  <a:pt x="5211075" y="3702306"/>
                  <a:pt x="5188532" y="3649754"/>
                  <a:pt x="5188532" y="3582189"/>
                </a:cubicBezTo>
                <a:cubicBezTo>
                  <a:pt x="5184775" y="3567174"/>
                  <a:pt x="5184775" y="3555913"/>
                  <a:pt x="5184775" y="3555913"/>
                </a:cubicBezTo>
                <a:cubicBezTo>
                  <a:pt x="5184775" y="3555913"/>
                  <a:pt x="5184775" y="3555913"/>
                  <a:pt x="5196046" y="3548406"/>
                </a:cubicBezTo>
                <a:cubicBezTo>
                  <a:pt x="5196046" y="3555913"/>
                  <a:pt x="5196046" y="3548406"/>
                  <a:pt x="5196046" y="3570928"/>
                </a:cubicBezTo>
                <a:cubicBezTo>
                  <a:pt x="5199804" y="3582189"/>
                  <a:pt x="5222346" y="3623479"/>
                  <a:pt x="5267431" y="3623479"/>
                </a:cubicBezTo>
                <a:cubicBezTo>
                  <a:pt x="5312516" y="3623479"/>
                  <a:pt x="5327544" y="3585942"/>
                  <a:pt x="5327544" y="3570928"/>
                </a:cubicBezTo>
                <a:cubicBezTo>
                  <a:pt x="5327544" y="3555913"/>
                  <a:pt x="5323787" y="3537145"/>
                  <a:pt x="5308759" y="3525884"/>
                </a:cubicBezTo>
                <a:cubicBezTo>
                  <a:pt x="5301245" y="3533392"/>
                  <a:pt x="5286216" y="3544652"/>
                  <a:pt x="5263674" y="3544652"/>
                </a:cubicBezTo>
                <a:cubicBezTo>
                  <a:pt x="5256160" y="3544652"/>
                  <a:pt x="5211075" y="3533392"/>
                  <a:pt x="5211075" y="3484594"/>
                </a:cubicBezTo>
                <a:cubicBezTo>
                  <a:pt x="5211075" y="3432042"/>
                  <a:pt x="5267431" y="3405767"/>
                  <a:pt x="5297488" y="3402013"/>
                </a:cubicBezTo>
                <a:close/>
                <a:moveTo>
                  <a:pt x="0" y="104775"/>
                </a:moveTo>
                <a:cubicBezTo>
                  <a:pt x="0" y="104775"/>
                  <a:pt x="0" y="104775"/>
                  <a:pt x="5251450" y="104775"/>
                </a:cubicBezTo>
                <a:cubicBezTo>
                  <a:pt x="5251450" y="104775"/>
                  <a:pt x="5251450" y="104775"/>
                  <a:pt x="5251450" y="3191883"/>
                </a:cubicBezTo>
                <a:cubicBezTo>
                  <a:pt x="5247694" y="3195638"/>
                  <a:pt x="5240181" y="3195638"/>
                  <a:pt x="5232668" y="3195638"/>
                </a:cubicBezTo>
                <a:cubicBezTo>
                  <a:pt x="5232668" y="3195638"/>
                  <a:pt x="5232668" y="3195638"/>
                  <a:pt x="5232668" y="119798"/>
                </a:cubicBezTo>
                <a:cubicBezTo>
                  <a:pt x="5232668" y="119798"/>
                  <a:pt x="5232668" y="119798"/>
                  <a:pt x="5243937" y="119798"/>
                </a:cubicBezTo>
                <a:cubicBezTo>
                  <a:pt x="5243937" y="119798"/>
                  <a:pt x="5243937" y="119798"/>
                  <a:pt x="5232668" y="112286"/>
                </a:cubicBezTo>
                <a:lnTo>
                  <a:pt x="5232668" y="119798"/>
                </a:lnTo>
                <a:cubicBezTo>
                  <a:pt x="5232668" y="119798"/>
                  <a:pt x="5232668" y="119798"/>
                  <a:pt x="0" y="119798"/>
                </a:cubicBezTo>
                <a:cubicBezTo>
                  <a:pt x="0" y="119798"/>
                  <a:pt x="0" y="119798"/>
                  <a:pt x="0" y="1047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5357813" y="0"/>
                </a:cubicBezTo>
                <a:cubicBezTo>
                  <a:pt x="5357813" y="0"/>
                  <a:pt x="5357813" y="0"/>
                  <a:pt x="5357813" y="3206750"/>
                </a:cubicBezTo>
                <a:cubicBezTo>
                  <a:pt x="5357813" y="3206750"/>
                  <a:pt x="5357813" y="3202995"/>
                  <a:pt x="5354056" y="3202995"/>
                </a:cubicBezTo>
                <a:cubicBezTo>
                  <a:pt x="5342784" y="3199240"/>
                  <a:pt x="5327755" y="3195485"/>
                  <a:pt x="5312726" y="3195485"/>
                </a:cubicBezTo>
                <a:cubicBezTo>
                  <a:pt x="5312726" y="3195485"/>
                  <a:pt x="5312726" y="3195485"/>
                  <a:pt x="5312726" y="45060"/>
                </a:cubicBezTo>
                <a:cubicBezTo>
                  <a:pt x="5312726" y="45060"/>
                  <a:pt x="5312726" y="45060"/>
                  <a:pt x="5335270" y="45060"/>
                </a:cubicBezTo>
                <a:cubicBezTo>
                  <a:pt x="5335270" y="45060"/>
                  <a:pt x="5335270" y="45060"/>
                  <a:pt x="5312726" y="22530"/>
                </a:cubicBezTo>
                <a:lnTo>
                  <a:pt x="5312726" y="45060"/>
                </a:lnTo>
                <a:cubicBezTo>
                  <a:pt x="5312726" y="45060"/>
                  <a:pt x="5312726" y="45060"/>
                  <a:pt x="0" y="45060"/>
                </a:cubicBezTo>
                <a:cubicBezTo>
                  <a:pt x="0" y="45060"/>
                  <a:pt x="0" y="45060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9" name="任意多边形 88"/>
          <p:cNvSpPr>
            <a:spLocks/>
          </p:cNvSpPr>
          <p:nvPr/>
        </p:nvSpPr>
        <p:spPr bwMode="auto">
          <a:xfrm flipH="1">
            <a:off x="127423" y="220125"/>
            <a:ext cx="4384044" cy="6414574"/>
          </a:xfrm>
          <a:custGeom>
            <a:avLst/>
            <a:gdLst>
              <a:gd name="connsiteX0" fmla="*/ 5232666 w 5861050"/>
              <a:gd name="connsiteY0" fmla="*/ 5159375 h 8575676"/>
              <a:gd name="connsiteX1" fmla="*/ 5251450 w 5861050"/>
              <a:gd name="connsiteY1" fmla="*/ 5163129 h 8575676"/>
              <a:gd name="connsiteX2" fmla="*/ 5251450 w 5861050"/>
              <a:gd name="connsiteY2" fmla="*/ 8466138 h 8575676"/>
              <a:gd name="connsiteX3" fmla="*/ 104775 w 5861050"/>
              <a:gd name="connsiteY3" fmla="*/ 8466138 h 8575676"/>
              <a:gd name="connsiteX4" fmla="*/ 104775 w 5861050"/>
              <a:gd name="connsiteY4" fmla="*/ 8451124 h 8575676"/>
              <a:gd name="connsiteX5" fmla="*/ 5232666 w 5861050"/>
              <a:gd name="connsiteY5" fmla="*/ 8451124 h 8575676"/>
              <a:gd name="connsiteX6" fmla="*/ 5232666 w 5861050"/>
              <a:gd name="connsiteY6" fmla="*/ 8458631 h 8575676"/>
              <a:gd name="connsiteX7" fmla="*/ 5243936 w 5861050"/>
              <a:gd name="connsiteY7" fmla="*/ 8451124 h 8575676"/>
              <a:gd name="connsiteX8" fmla="*/ 5232666 w 5861050"/>
              <a:gd name="connsiteY8" fmla="*/ 8451124 h 8575676"/>
              <a:gd name="connsiteX9" fmla="*/ 5232666 w 5861050"/>
              <a:gd name="connsiteY9" fmla="*/ 5159375 h 8575676"/>
              <a:gd name="connsiteX10" fmla="*/ 5357813 w 5861050"/>
              <a:gd name="connsiteY10" fmla="*/ 5154613 h 8575676"/>
              <a:gd name="connsiteX11" fmla="*/ 5357813 w 5861050"/>
              <a:gd name="connsiteY11" fmla="*/ 8575676 h 8575676"/>
              <a:gd name="connsiteX12" fmla="*/ 104775 w 5861050"/>
              <a:gd name="connsiteY12" fmla="*/ 8575676 h 8575676"/>
              <a:gd name="connsiteX13" fmla="*/ 104775 w 5861050"/>
              <a:gd name="connsiteY13" fmla="*/ 8526857 h 8575676"/>
              <a:gd name="connsiteX14" fmla="*/ 5312722 w 5861050"/>
              <a:gd name="connsiteY14" fmla="*/ 8526857 h 8575676"/>
              <a:gd name="connsiteX15" fmla="*/ 5312722 w 5861050"/>
              <a:gd name="connsiteY15" fmla="*/ 8549389 h 8575676"/>
              <a:gd name="connsiteX16" fmla="*/ 5335268 w 5861050"/>
              <a:gd name="connsiteY16" fmla="*/ 8526857 h 8575676"/>
              <a:gd name="connsiteX17" fmla="*/ 5312722 w 5861050"/>
              <a:gd name="connsiteY17" fmla="*/ 8526857 h 8575676"/>
              <a:gd name="connsiteX18" fmla="*/ 5312722 w 5861050"/>
              <a:gd name="connsiteY18" fmla="*/ 5162124 h 8575676"/>
              <a:gd name="connsiteX19" fmla="*/ 5346540 w 5861050"/>
              <a:gd name="connsiteY19" fmla="*/ 5158369 h 8575676"/>
              <a:gd name="connsiteX20" fmla="*/ 5357813 w 5861050"/>
              <a:gd name="connsiteY20" fmla="*/ 5154613 h 8575676"/>
              <a:gd name="connsiteX21" fmla="*/ 5416550 w 5861050"/>
              <a:gd name="connsiteY21" fmla="*/ 4584700 h 8575676"/>
              <a:gd name="connsiteX22" fmla="*/ 5545138 w 5861050"/>
              <a:gd name="connsiteY22" fmla="*/ 4667250 h 8575676"/>
              <a:gd name="connsiteX23" fmla="*/ 5545138 w 5861050"/>
              <a:gd name="connsiteY23" fmla="*/ 4659746 h 8575676"/>
              <a:gd name="connsiteX24" fmla="*/ 5420332 w 5861050"/>
              <a:gd name="connsiteY24" fmla="*/ 4584700 h 8575676"/>
              <a:gd name="connsiteX25" fmla="*/ 5416550 w 5861050"/>
              <a:gd name="connsiteY25" fmla="*/ 4584700 h 8575676"/>
              <a:gd name="connsiteX26" fmla="*/ 5414248 w 5861050"/>
              <a:gd name="connsiteY26" fmla="*/ 4584700 h 8575676"/>
              <a:gd name="connsiteX27" fmla="*/ 5275263 w 5861050"/>
              <a:gd name="connsiteY27" fmla="*/ 4633526 h 8575676"/>
              <a:gd name="connsiteX28" fmla="*/ 5436786 w 5861050"/>
              <a:gd name="connsiteY28" fmla="*/ 4738688 h 8575676"/>
              <a:gd name="connsiteX29" fmla="*/ 5541963 w 5861050"/>
              <a:gd name="connsiteY29" fmla="*/ 4671084 h 8575676"/>
              <a:gd name="connsiteX30" fmla="*/ 5414248 w 5861050"/>
              <a:gd name="connsiteY30" fmla="*/ 4584700 h 8575676"/>
              <a:gd name="connsiteX31" fmla="*/ 5274469 w 5861050"/>
              <a:gd name="connsiteY31" fmla="*/ 4464050 h 8575676"/>
              <a:gd name="connsiteX32" fmla="*/ 5248275 w 5861050"/>
              <a:gd name="connsiteY32" fmla="*/ 4535598 h 8575676"/>
              <a:gd name="connsiteX33" fmla="*/ 5270727 w 5861050"/>
              <a:gd name="connsiteY33" fmla="*/ 4625975 h 8575676"/>
              <a:gd name="connsiteX34" fmla="*/ 5405438 w 5861050"/>
              <a:gd name="connsiteY34" fmla="*/ 4569490 h 8575676"/>
              <a:gd name="connsiteX35" fmla="*/ 5382986 w 5861050"/>
              <a:gd name="connsiteY35" fmla="*/ 4509238 h 8575676"/>
              <a:gd name="connsiteX36" fmla="*/ 5371760 w 5861050"/>
              <a:gd name="connsiteY36" fmla="*/ 4509238 h 8575676"/>
              <a:gd name="connsiteX37" fmla="*/ 5274469 w 5861050"/>
              <a:gd name="connsiteY37" fmla="*/ 4464050 h 8575676"/>
              <a:gd name="connsiteX38" fmla="*/ 5390697 w 5861050"/>
              <a:gd name="connsiteY38" fmla="*/ 4411663 h 8575676"/>
              <a:gd name="connsiteX39" fmla="*/ 5383213 w 5861050"/>
              <a:gd name="connsiteY39" fmla="*/ 4463844 h 8575676"/>
              <a:gd name="connsiteX40" fmla="*/ 5386955 w 5861050"/>
              <a:gd name="connsiteY40" fmla="*/ 4497388 h 8575676"/>
              <a:gd name="connsiteX41" fmla="*/ 5435601 w 5861050"/>
              <a:gd name="connsiteY41" fmla="*/ 4456389 h 8575676"/>
              <a:gd name="connsiteX42" fmla="*/ 5390697 w 5861050"/>
              <a:gd name="connsiteY42" fmla="*/ 4411663 h 8575676"/>
              <a:gd name="connsiteX43" fmla="*/ 5379471 w 5861050"/>
              <a:gd name="connsiteY43" fmla="*/ 4411663 h 8575676"/>
              <a:gd name="connsiteX44" fmla="*/ 5278438 w 5861050"/>
              <a:gd name="connsiteY44" fmla="*/ 4460116 h 8575676"/>
              <a:gd name="connsiteX45" fmla="*/ 5371987 w 5861050"/>
              <a:gd name="connsiteY45" fmla="*/ 4497388 h 8575676"/>
              <a:gd name="connsiteX46" fmla="*/ 5383213 w 5861050"/>
              <a:gd name="connsiteY46" fmla="*/ 4497388 h 8575676"/>
              <a:gd name="connsiteX47" fmla="*/ 5379471 w 5861050"/>
              <a:gd name="connsiteY47" fmla="*/ 4463844 h 8575676"/>
              <a:gd name="connsiteX48" fmla="*/ 5383213 w 5861050"/>
              <a:gd name="connsiteY48" fmla="*/ 4411663 h 8575676"/>
              <a:gd name="connsiteX49" fmla="*/ 5379471 w 5861050"/>
              <a:gd name="connsiteY49" fmla="*/ 4411663 h 8575676"/>
              <a:gd name="connsiteX50" fmla="*/ 5567940 w 5861050"/>
              <a:gd name="connsiteY50" fmla="*/ 4381500 h 8575676"/>
              <a:gd name="connsiteX51" fmla="*/ 5564188 w 5861050"/>
              <a:gd name="connsiteY51" fmla="*/ 4400352 h 8575676"/>
              <a:gd name="connsiteX52" fmla="*/ 5601711 w 5861050"/>
              <a:gd name="connsiteY52" fmla="*/ 4441825 h 8575676"/>
              <a:gd name="connsiteX53" fmla="*/ 5646738 w 5861050"/>
              <a:gd name="connsiteY53" fmla="*/ 4396581 h 8575676"/>
              <a:gd name="connsiteX54" fmla="*/ 5624224 w 5861050"/>
              <a:gd name="connsiteY54" fmla="*/ 4400352 h 8575676"/>
              <a:gd name="connsiteX55" fmla="*/ 5567940 w 5861050"/>
              <a:gd name="connsiteY55" fmla="*/ 4381500 h 8575676"/>
              <a:gd name="connsiteX56" fmla="*/ 5608400 w 5861050"/>
              <a:gd name="connsiteY56" fmla="*/ 4313238 h 8575676"/>
              <a:gd name="connsiteX57" fmla="*/ 5567363 w 5861050"/>
              <a:gd name="connsiteY57" fmla="*/ 4374198 h 8575676"/>
              <a:gd name="connsiteX58" fmla="*/ 5623323 w 5861050"/>
              <a:gd name="connsiteY58" fmla="*/ 4389438 h 8575676"/>
              <a:gd name="connsiteX59" fmla="*/ 5641976 w 5861050"/>
              <a:gd name="connsiteY59" fmla="*/ 4389438 h 8575676"/>
              <a:gd name="connsiteX60" fmla="*/ 5608400 w 5861050"/>
              <a:gd name="connsiteY60" fmla="*/ 4313238 h 8575676"/>
              <a:gd name="connsiteX61" fmla="*/ 5459048 w 5861050"/>
              <a:gd name="connsiteY61" fmla="*/ 4271963 h 8575676"/>
              <a:gd name="connsiteX62" fmla="*/ 5391716 w 5861050"/>
              <a:gd name="connsiteY62" fmla="*/ 4407290 h 8575676"/>
              <a:gd name="connsiteX63" fmla="*/ 5440344 w 5861050"/>
              <a:gd name="connsiteY63" fmla="*/ 4456158 h 8575676"/>
              <a:gd name="connsiteX64" fmla="*/ 5387975 w 5861050"/>
              <a:gd name="connsiteY64" fmla="*/ 4508785 h 8575676"/>
              <a:gd name="connsiteX65" fmla="*/ 5410419 w 5861050"/>
              <a:gd name="connsiteY65" fmla="*/ 4568931 h 8575676"/>
              <a:gd name="connsiteX66" fmla="*/ 5429122 w 5861050"/>
              <a:gd name="connsiteY66" fmla="*/ 4568931 h 8575676"/>
              <a:gd name="connsiteX67" fmla="*/ 5548824 w 5861050"/>
              <a:gd name="connsiteY67" fmla="*/ 4659149 h 8575676"/>
              <a:gd name="connsiteX68" fmla="*/ 5548824 w 5861050"/>
              <a:gd name="connsiteY68" fmla="*/ 4666667 h 8575676"/>
              <a:gd name="connsiteX69" fmla="*/ 5593712 w 5861050"/>
              <a:gd name="connsiteY69" fmla="*/ 4670426 h 8575676"/>
              <a:gd name="connsiteX70" fmla="*/ 5713413 w 5861050"/>
              <a:gd name="connsiteY70" fmla="*/ 4565172 h 8575676"/>
              <a:gd name="connsiteX71" fmla="*/ 5619896 w 5861050"/>
              <a:gd name="connsiteY71" fmla="*/ 4474954 h 8575676"/>
              <a:gd name="connsiteX72" fmla="*/ 5560046 w 5861050"/>
              <a:gd name="connsiteY72" fmla="*/ 4531340 h 8575676"/>
              <a:gd name="connsiteX73" fmla="*/ 5593712 w 5861050"/>
              <a:gd name="connsiteY73" fmla="*/ 4568931 h 8575676"/>
              <a:gd name="connsiteX74" fmla="*/ 5608674 w 5861050"/>
              <a:gd name="connsiteY74" fmla="*/ 4565172 h 8575676"/>
              <a:gd name="connsiteX75" fmla="*/ 5612415 w 5861050"/>
              <a:gd name="connsiteY75" fmla="*/ 4572690 h 8575676"/>
              <a:gd name="connsiteX76" fmla="*/ 5560046 w 5861050"/>
              <a:gd name="connsiteY76" fmla="*/ 4587726 h 8575676"/>
              <a:gd name="connsiteX77" fmla="*/ 5455307 w 5861050"/>
              <a:gd name="connsiteY77" fmla="*/ 4474954 h 8575676"/>
              <a:gd name="connsiteX78" fmla="*/ 5451566 w 5861050"/>
              <a:gd name="connsiteY78" fmla="*/ 4444881 h 8575676"/>
              <a:gd name="connsiteX79" fmla="*/ 5462788 w 5861050"/>
              <a:gd name="connsiteY79" fmla="*/ 4444881 h 8575676"/>
              <a:gd name="connsiteX80" fmla="*/ 5462788 w 5861050"/>
              <a:gd name="connsiteY80" fmla="*/ 4463676 h 8575676"/>
              <a:gd name="connsiteX81" fmla="*/ 5496454 w 5861050"/>
              <a:gd name="connsiteY81" fmla="*/ 4489990 h 8575676"/>
              <a:gd name="connsiteX82" fmla="*/ 5545083 w 5861050"/>
              <a:gd name="connsiteY82" fmla="*/ 4448640 h 8575676"/>
              <a:gd name="connsiteX83" fmla="*/ 5541342 w 5861050"/>
              <a:gd name="connsiteY83" fmla="*/ 4429845 h 8575676"/>
              <a:gd name="connsiteX84" fmla="*/ 5485232 w 5861050"/>
              <a:gd name="connsiteY84" fmla="*/ 4384736 h 8575676"/>
              <a:gd name="connsiteX85" fmla="*/ 5500195 w 5861050"/>
              <a:gd name="connsiteY85" fmla="*/ 4320831 h 8575676"/>
              <a:gd name="connsiteX86" fmla="*/ 5459048 w 5861050"/>
              <a:gd name="connsiteY86" fmla="*/ 4271963 h 8575676"/>
              <a:gd name="connsiteX87" fmla="*/ 5352761 w 5861050"/>
              <a:gd name="connsiteY87" fmla="*/ 4254500 h 8575676"/>
              <a:gd name="connsiteX88" fmla="*/ 5334000 w 5861050"/>
              <a:gd name="connsiteY88" fmla="*/ 4303379 h 8575676"/>
              <a:gd name="connsiteX89" fmla="*/ 5356514 w 5861050"/>
              <a:gd name="connsiteY89" fmla="*/ 4325938 h 8575676"/>
              <a:gd name="connsiteX90" fmla="*/ 5375275 w 5861050"/>
              <a:gd name="connsiteY90" fmla="*/ 4303379 h 8575676"/>
              <a:gd name="connsiteX91" fmla="*/ 5352761 w 5861050"/>
              <a:gd name="connsiteY91" fmla="*/ 4254500 h 8575676"/>
              <a:gd name="connsiteX92" fmla="*/ 5658049 w 5861050"/>
              <a:gd name="connsiteY92" fmla="*/ 4249738 h 8575676"/>
              <a:gd name="connsiteX93" fmla="*/ 5613400 w 5861050"/>
              <a:gd name="connsiteY93" fmla="*/ 4309711 h 8575676"/>
              <a:gd name="connsiteX94" fmla="*/ 5650607 w 5861050"/>
              <a:gd name="connsiteY94" fmla="*/ 4384676 h 8575676"/>
              <a:gd name="connsiteX95" fmla="*/ 5732463 w 5861050"/>
              <a:gd name="connsiteY95" fmla="*/ 4302214 h 8575676"/>
              <a:gd name="connsiteX96" fmla="*/ 5658049 w 5861050"/>
              <a:gd name="connsiteY96" fmla="*/ 4249738 h 8575676"/>
              <a:gd name="connsiteX97" fmla="*/ 5555743 w 5861050"/>
              <a:gd name="connsiteY97" fmla="*/ 4246563 h 8575676"/>
              <a:gd name="connsiteX98" fmla="*/ 5507038 w 5861050"/>
              <a:gd name="connsiteY98" fmla="*/ 4325361 h 8575676"/>
              <a:gd name="connsiteX99" fmla="*/ 5563236 w 5861050"/>
              <a:gd name="connsiteY99" fmla="*/ 4370388 h 8575676"/>
              <a:gd name="connsiteX100" fmla="*/ 5596954 w 5861050"/>
              <a:gd name="connsiteY100" fmla="*/ 4310352 h 8575676"/>
              <a:gd name="connsiteX101" fmla="*/ 5600701 w 5861050"/>
              <a:gd name="connsiteY101" fmla="*/ 4306599 h 8575676"/>
              <a:gd name="connsiteX102" fmla="*/ 5555743 w 5861050"/>
              <a:gd name="connsiteY102" fmla="*/ 4246563 h 8575676"/>
              <a:gd name="connsiteX103" fmla="*/ 5698887 w 5861050"/>
              <a:gd name="connsiteY103" fmla="*/ 4197350 h 8575676"/>
              <a:gd name="connsiteX104" fmla="*/ 5657850 w 5861050"/>
              <a:gd name="connsiteY104" fmla="*/ 4246055 h 8575676"/>
              <a:gd name="connsiteX105" fmla="*/ 5732463 w 5861050"/>
              <a:gd name="connsiteY105" fmla="*/ 4291013 h 8575676"/>
              <a:gd name="connsiteX106" fmla="*/ 5702618 w 5861050"/>
              <a:gd name="connsiteY106" fmla="*/ 4201097 h 8575676"/>
              <a:gd name="connsiteX107" fmla="*/ 5698887 w 5861050"/>
              <a:gd name="connsiteY107" fmla="*/ 4197350 h 8575676"/>
              <a:gd name="connsiteX108" fmla="*/ 5511041 w 5861050"/>
              <a:gd name="connsiteY108" fmla="*/ 4194175 h 8575676"/>
              <a:gd name="connsiteX109" fmla="*/ 5511041 w 5861050"/>
              <a:gd name="connsiteY109" fmla="*/ 4197928 h 8575676"/>
              <a:gd name="connsiteX110" fmla="*/ 5462588 w 5861050"/>
              <a:gd name="connsiteY110" fmla="*/ 4269221 h 8575676"/>
              <a:gd name="connsiteX111" fmla="*/ 5499860 w 5861050"/>
              <a:gd name="connsiteY111" fmla="*/ 4318000 h 8575676"/>
              <a:gd name="connsiteX112" fmla="*/ 5548313 w 5861050"/>
              <a:gd name="connsiteY112" fmla="*/ 4235450 h 8575676"/>
              <a:gd name="connsiteX113" fmla="*/ 5511041 w 5861050"/>
              <a:gd name="connsiteY113" fmla="*/ 4194175 h 8575676"/>
              <a:gd name="connsiteX114" fmla="*/ 5398838 w 5861050"/>
              <a:gd name="connsiteY114" fmla="*/ 4189413 h 8575676"/>
              <a:gd name="connsiteX115" fmla="*/ 5357479 w 5861050"/>
              <a:gd name="connsiteY115" fmla="*/ 4249515 h 8575676"/>
              <a:gd name="connsiteX116" fmla="*/ 5383798 w 5861050"/>
              <a:gd name="connsiteY116" fmla="*/ 4302104 h 8575676"/>
              <a:gd name="connsiteX117" fmla="*/ 5357479 w 5861050"/>
              <a:gd name="connsiteY117" fmla="*/ 4332154 h 8575676"/>
              <a:gd name="connsiteX118" fmla="*/ 5331160 w 5861050"/>
              <a:gd name="connsiteY118" fmla="*/ 4298347 h 8575676"/>
              <a:gd name="connsiteX119" fmla="*/ 5349959 w 5861050"/>
              <a:gd name="connsiteY119" fmla="*/ 4245758 h 8575676"/>
              <a:gd name="connsiteX120" fmla="*/ 5316120 w 5861050"/>
              <a:gd name="connsiteY120" fmla="*/ 4193170 h 8575676"/>
              <a:gd name="connsiteX121" fmla="*/ 5312361 w 5861050"/>
              <a:gd name="connsiteY121" fmla="*/ 4196926 h 8575676"/>
              <a:gd name="connsiteX122" fmla="*/ 5237163 w 5861050"/>
              <a:gd name="connsiteY122" fmla="*/ 4365961 h 8575676"/>
              <a:gd name="connsiteX123" fmla="*/ 5274762 w 5861050"/>
              <a:gd name="connsiteY123" fmla="*/ 4456113 h 8575676"/>
              <a:gd name="connsiteX124" fmla="*/ 5383798 w 5861050"/>
              <a:gd name="connsiteY124" fmla="*/ 4407281 h 8575676"/>
              <a:gd name="connsiteX125" fmla="*/ 5387558 w 5861050"/>
              <a:gd name="connsiteY125" fmla="*/ 4407281 h 8575676"/>
              <a:gd name="connsiteX126" fmla="*/ 5451476 w 5861050"/>
              <a:gd name="connsiteY126" fmla="*/ 4260784 h 8575676"/>
              <a:gd name="connsiteX127" fmla="*/ 5406357 w 5861050"/>
              <a:gd name="connsiteY127" fmla="*/ 4196926 h 8575676"/>
              <a:gd name="connsiteX128" fmla="*/ 5398838 w 5861050"/>
              <a:gd name="connsiteY128" fmla="*/ 4189413 h 8575676"/>
              <a:gd name="connsiteX129" fmla="*/ 5597462 w 5861050"/>
              <a:gd name="connsiteY129" fmla="*/ 4183063 h 8575676"/>
              <a:gd name="connsiteX130" fmla="*/ 5593715 w 5861050"/>
              <a:gd name="connsiteY130" fmla="*/ 4186784 h 8575676"/>
              <a:gd name="connsiteX131" fmla="*/ 5556250 w 5861050"/>
              <a:gd name="connsiteY131" fmla="*/ 4242595 h 8575676"/>
              <a:gd name="connsiteX132" fmla="*/ 5604955 w 5861050"/>
              <a:gd name="connsiteY132" fmla="*/ 4302126 h 8575676"/>
              <a:gd name="connsiteX133" fmla="*/ 5649913 w 5861050"/>
              <a:gd name="connsiteY133" fmla="*/ 4242595 h 8575676"/>
              <a:gd name="connsiteX134" fmla="*/ 5604955 w 5861050"/>
              <a:gd name="connsiteY134" fmla="*/ 4186784 h 8575676"/>
              <a:gd name="connsiteX135" fmla="*/ 5597462 w 5861050"/>
              <a:gd name="connsiteY135" fmla="*/ 4183063 h 8575676"/>
              <a:gd name="connsiteX136" fmla="*/ 5498355 w 5861050"/>
              <a:gd name="connsiteY136" fmla="*/ 4175874 h 8575676"/>
              <a:gd name="connsiteX137" fmla="*/ 5503863 w 5861050"/>
              <a:gd name="connsiteY137" fmla="*/ 4182478 h 8575676"/>
              <a:gd name="connsiteX138" fmla="*/ 5503523 w 5861050"/>
              <a:gd name="connsiteY138" fmla="*/ 4182931 h 8575676"/>
              <a:gd name="connsiteX139" fmla="*/ 5556012 w 5861050"/>
              <a:gd name="connsiteY139" fmla="*/ 4130676 h 8575676"/>
              <a:gd name="connsiteX140" fmla="*/ 5514975 w 5861050"/>
              <a:gd name="connsiteY140" fmla="*/ 4194289 h 8575676"/>
              <a:gd name="connsiteX141" fmla="*/ 5548551 w 5861050"/>
              <a:gd name="connsiteY141" fmla="*/ 4235450 h 8575676"/>
              <a:gd name="connsiteX142" fmla="*/ 5578396 w 5861050"/>
              <a:gd name="connsiteY142" fmla="*/ 4186805 h 8575676"/>
              <a:gd name="connsiteX143" fmla="*/ 5589588 w 5861050"/>
              <a:gd name="connsiteY143" fmla="*/ 4171837 h 8575676"/>
              <a:gd name="connsiteX144" fmla="*/ 5556012 w 5861050"/>
              <a:gd name="connsiteY144" fmla="*/ 4130676 h 8575676"/>
              <a:gd name="connsiteX145" fmla="*/ 5353552 w 5861050"/>
              <a:gd name="connsiteY145" fmla="*/ 4130676 h 8575676"/>
              <a:gd name="connsiteX146" fmla="*/ 5319713 w 5861050"/>
              <a:gd name="connsiteY146" fmla="*/ 4190234 h 8575676"/>
              <a:gd name="connsiteX147" fmla="*/ 5353552 w 5861050"/>
              <a:gd name="connsiteY147" fmla="*/ 4238625 h 8575676"/>
              <a:gd name="connsiteX148" fmla="*/ 5387391 w 5861050"/>
              <a:gd name="connsiteY148" fmla="*/ 4186512 h 8575676"/>
              <a:gd name="connsiteX149" fmla="*/ 5391151 w 5861050"/>
              <a:gd name="connsiteY149" fmla="*/ 4179067 h 8575676"/>
              <a:gd name="connsiteX150" fmla="*/ 5353552 w 5861050"/>
              <a:gd name="connsiteY150" fmla="*/ 4130676 h 8575676"/>
              <a:gd name="connsiteX151" fmla="*/ 5642458 w 5861050"/>
              <a:gd name="connsiteY151" fmla="*/ 4122739 h 8575676"/>
              <a:gd name="connsiteX152" fmla="*/ 5600700 w 5861050"/>
              <a:gd name="connsiteY152" fmla="*/ 4178813 h 8575676"/>
              <a:gd name="connsiteX153" fmla="*/ 5608292 w 5861050"/>
              <a:gd name="connsiteY153" fmla="*/ 4186290 h 8575676"/>
              <a:gd name="connsiteX154" fmla="*/ 5650051 w 5861050"/>
              <a:gd name="connsiteY154" fmla="*/ 4238627 h 8575676"/>
              <a:gd name="connsiteX155" fmla="*/ 5688013 w 5861050"/>
              <a:gd name="connsiteY155" fmla="*/ 4190028 h 8575676"/>
              <a:gd name="connsiteX156" fmla="*/ 5688013 w 5861050"/>
              <a:gd name="connsiteY156" fmla="*/ 4186290 h 8575676"/>
              <a:gd name="connsiteX157" fmla="*/ 5642458 w 5861050"/>
              <a:gd name="connsiteY157" fmla="*/ 4122739 h 8575676"/>
              <a:gd name="connsiteX158" fmla="*/ 5732346 w 5861050"/>
              <a:gd name="connsiteY158" fmla="*/ 4084639 h 8575676"/>
              <a:gd name="connsiteX159" fmla="*/ 5732346 w 5861050"/>
              <a:gd name="connsiteY159" fmla="*/ 4088391 h 8575676"/>
              <a:gd name="connsiteX160" fmla="*/ 5702300 w 5861050"/>
              <a:gd name="connsiteY160" fmla="*/ 4189702 h 8575676"/>
              <a:gd name="connsiteX161" fmla="*/ 5706056 w 5861050"/>
              <a:gd name="connsiteY161" fmla="*/ 4200959 h 8575676"/>
              <a:gd name="connsiteX162" fmla="*/ 5736102 w 5861050"/>
              <a:gd name="connsiteY162" fmla="*/ 4291013 h 8575676"/>
              <a:gd name="connsiteX163" fmla="*/ 5751125 w 5861050"/>
              <a:gd name="connsiteY163" fmla="*/ 4291013 h 8575676"/>
              <a:gd name="connsiteX164" fmla="*/ 5856288 w 5861050"/>
              <a:gd name="connsiteY164" fmla="*/ 4193455 h 8575676"/>
              <a:gd name="connsiteX165" fmla="*/ 5736102 w 5861050"/>
              <a:gd name="connsiteY165" fmla="*/ 4084639 h 8575676"/>
              <a:gd name="connsiteX166" fmla="*/ 5732346 w 5861050"/>
              <a:gd name="connsiteY166" fmla="*/ 4084639 h 8575676"/>
              <a:gd name="connsiteX167" fmla="*/ 5729288 w 5861050"/>
              <a:gd name="connsiteY167" fmla="*/ 4084639 h 8575676"/>
              <a:gd name="connsiteX168" fmla="*/ 5646738 w 5861050"/>
              <a:gd name="connsiteY168" fmla="*/ 4118357 h 8575676"/>
              <a:gd name="connsiteX169" fmla="*/ 5691765 w 5861050"/>
              <a:gd name="connsiteY169" fmla="*/ 4178301 h 8575676"/>
              <a:gd name="connsiteX170" fmla="*/ 5729288 w 5861050"/>
              <a:gd name="connsiteY170" fmla="*/ 4088385 h 8575676"/>
              <a:gd name="connsiteX171" fmla="*/ 5729288 w 5861050"/>
              <a:gd name="connsiteY171" fmla="*/ 4084639 h 8575676"/>
              <a:gd name="connsiteX172" fmla="*/ 5601002 w 5861050"/>
              <a:gd name="connsiteY172" fmla="*/ 4065588 h 8575676"/>
              <a:gd name="connsiteX173" fmla="*/ 5559425 w 5861050"/>
              <a:gd name="connsiteY173" fmla="*/ 4125796 h 8575676"/>
              <a:gd name="connsiteX174" fmla="*/ 5589663 w 5861050"/>
              <a:gd name="connsiteY174" fmla="*/ 4167188 h 8575676"/>
              <a:gd name="connsiteX175" fmla="*/ 5638800 w 5861050"/>
              <a:gd name="connsiteY175" fmla="*/ 4114507 h 8575676"/>
              <a:gd name="connsiteX176" fmla="*/ 5608562 w 5861050"/>
              <a:gd name="connsiteY176" fmla="*/ 4076878 h 8575676"/>
              <a:gd name="connsiteX177" fmla="*/ 5601002 w 5861050"/>
              <a:gd name="connsiteY177" fmla="*/ 4065588 h 8575676"/>
              <a:gd name="connsiteX178" fmla="*/ 5496169 w 5861050"/>
              <a:gd name="connsiteY178" fmla="*/ 4048125 h 8575676"/>
              <a:gd name="connsiteX179" fmla="*/ 5451475 w 5861050"/>
              <a:gd name="connsiteY179" fmla="*/ 4111846 h 8575676"/>
              <a:gd name="connsiteX180" fmla="*/ 5498355 w 5861050"/>
              <a:gd name="connsiteY180" fmla="*/ 4175874 h 8575676"/>
              <a:gd name="connsiteX181" fmla="*/ 5447419 w 5861050"/>
              <a:gd name="connsiteY181" fmla="*/ 4114801 h 8575676"/>
              <a:gd name="connsiteX182" fmla="*/ 5402263 w 5861050"/>
              <a:gd name="connsiteY182" fmla="*/ 4186238 h 8575676"/>
              <a:gd name="connsiteX183" fmla="*/ 5402263 w 5861050"/>
              <a:gd name="connsiteY183" fmla="*/ 4189997 h 8575676"/>
              <a:gd name="connsiteX184" fmla="*/ 5409789 w 5861050"/>
              <a:gd name="connsiteY184" fmla="*/ 4197518 h 8575676"/>
              <a:gd name="connsiteX185" fmla="*/ 5451182 w 5861050"/>
              <a:gd name="connsiteY185" fmla="*/ 4257676 h 8575676"/>
              <a:gd name="connsiteX186" fmla="*/ 5492574 w 5861050"/>
              <a:gd name="connsiteY186" fmla="*/ 4197518 h 8575676"/>
              <a:gd name="connsiteX187" fmla="*/ 5503523 w 5861050"/>
              <a:gd name="connsiteY187" fmla="*/ 4182931 h 8575676"/>
              <a:gd name="connsiteX188" fmla="*/ 5503619 w 5861050"/>
              <a:gd name="connsiteY188" fmla="*/ 4183063 h 8575676"/>
              <a:gd name="connsiteX189" fmla="*/ 5548313 w 5861050"/>
              <a:gd name="connsiteY189" fmla="*/ 4119343 h 8575676"/>
              <a:gd name="connsiteX190" fmla="*/ 5507343 w 5861050"/>
              <a:gd name="connsiteY190" fmla="*/ 4063118 h 8575676"/>
              <a:gd name="connsiteX191" fmla="*/ 5496169 w 5861050"/>
              <a:gd name="connsiteY191" fmla="*/ 4048125 h 8575676"/>
              <a:gd name="connsiteX192" fmla="*/ 5338234 w 5861050"/>
              <a:gd name="connsiteY192" fmla="*/ 4032250 h 8575676"/>
              <a:gd name="connsiteX193" fmla="*/ 5319713 w 5861050"/>
              <a:gd name="connsiteY193" fmla="*/ 4054613 h 8575676"/>
              <a:gd name="connsiteX194" fmla="*/ 5338234 w 5861050"/>
              <a:gd name="connsiteY194" fmla="*/ 4103067 h 8575676"/>
              <a:gd name="connsiteX195" fmla="*/ 5349346 w 5861050"/>
              <a:gd name="connsiteY195" fmla="*/ 4117976 h 8575676"/>
              <a:gd name="connsiteX196" fmla="*/ 5364163 w 5861050"/>
              <a:gd name="connsiteY196" fmla="*/ 4065795 h 8575676"/>
              <a:gd name="connsiteX197" fmla="*/ 5338234 w 5861050"/>
              <a:gd name="connsiteY197" fmla="*/ 4032250 h 8575676"/>
              <a:gd name="connsiteX198" fmla="*/ 5556494 w 5861050"/>
              <a:gd name="connsiteY198" fmla="*/ 3994150 h 8575676"/>
              <a:gd name="connsiteX199" fmla="*/ 5495925 w 5861050"/>
              <a:gd name="connsiteY199" fmla="*/ 4043164 h 8575676"/>
              <a:gd name="connsiteX200" fmla="*/ 5511067 w 5861050"/>
              <a:gd name="connsiteY200" fmla="*/ 4062016 h 8575676"/>
              <a:gd name="connsiteX201" fmla="*/ 5552709 w 5861050"/>
              <a:gd name="connsiteY201" fmla="*/ 4114801 h 8575676"/>
              <a:gd name="connsiteX202" fmla="*/ 5594350 w 5861050"/>
              <a:gd name="connsiteY202" fmla="*/ 4058246 h 8575676"/>
              <a:gd name="connsiteX203" fmla="*/ 5556494 w 5861050"/>
              <a:gd name="connsiteY203" fmla="*/ 3994150 h 8575676"/>
              <a:gd name="connsiteX204" fmla="*/ 5639233 w 5861050"/>
              <a:gd name="connsiteY204" fmla="*/ 3983039 h 8575676"/>
              <a:gd name="connsiteX205" fmla="*/ 5605463 w 5861050"/>
              <a:gd name="connsiteY205" fmla="*/ 4058331 h 8575676"/>
              <a:gd name="connsiteX206" fmla="*/ 5616720 w 5861050"/>
              <a:gd name="connsiteY206" fmla="*/ 4077155 h 8575676"/>
              <a:gd name="connsiteX207" fmla="*/ 5642986 w 5861050"/>
              <a:gd name="connsiteY207" fmla="*/ 4114801 h 8575676"/>
              <a:gd name="connsiteX208" fmla="*/ 5729288 w 5861050"/>
              <a:gd name="connsiteY208" fmla="*/ 4080920 h 8575676"/>
              <a:gd name="connsiteX209" fmla="*/ 5639233 w 5861050"/>
              <a:gd name="connsiteY209" fmla="*/ 3983039 h 8575676"/>
              <a:gd name="connsiteX210" fmla="*/ 5616827 w 5861050"/>
              <a:gd name="connsiteY210" fmla="*/ 3979864 h 8575676"/>
              <a:gd name="connsiteX211" fmla="*/ 5564188 w 5861050"/>
              <a:gd name="connsiteY211" fmla="*/ 3991143 h 8575676"/>
              <a:gd name="connsiteX212" fmla="*/ 5598027 w 5861050"/>
              <a:gd name="connsiteY212" fmla="*/ 4051301 h 8575676"/>
              <a:gd name="connsiteX213" fmla="*/ 5635626 w 5861050"/>
              <a:gd name="connsiteY213" fmla="*/ 3983623 h 8575676"/>
              <a:gd name="connsiteX214" fmla="*/ 5616827 w 5861050"/>
              <a:gd name="connsiteY214" fmla="*/ 3979864 h 8575676"/>
              <a:gd name="connsiteX215" fmla="*/ 5593715 w 5861050"/>
              <a:gd name="connsiteY215" fmla="*/ 3930650 h 8575676"/>
              <a:gd name="connsiteX216" fmla="*/ 5559425 w 5861050"/>
              <a:gd name="connsiteY216" fmla="*/ 3972560 h 8575676"/>
              <a:gd name="connsiteX217" fmla="*/ 5559425 w 5861050"/>
              <a:gd name="connsiteY217" fmla="*/ 3987801 h 8575676"/>
              <a:gd name="connsiteX218" fmla="*/ 5616575 w 5861050"/>
              <a:gd name="connsiteY218" fmla="*/ 3976370 h 8575676"/>
              <a:gd name="connsiteX219" fmla="*/ 5635625 w 5861050"/>
              <a:gd name="connsiteY219" fmla="*/ 3976370 h 8575676"/>
              <a:gd name="connsiteX220" fmla="*/ 5593715 w 5861050"/>
              <a:gd name="connsiteY220" fmla="*/ 3930650 h 8575676"/>
              <a:gd name="connsiteX221" fmla="*/ 5247728 w 5861050"/>
              <a:gd name="connsiteY221" fmla="*/ 3911600 h 8575676"/>
              <a:gd name="connsiteX222" fmla="*/ 5221288 w 5861050"/>
              <a:gd name="connsiteY222" fmla="*/ 3998317 h 8575676"/>
              <a:gd name="connsiteX223" fmla="*/ 5311940 w 5861050"/>
              <a:gd name="connsiteY223" fmla="*/ 4183063 h 8575676"/>
              <a:gd name="connsiteX224" fmla="*/ 5345934 w 5861050"/>
              <a:gd name="connsiteY224" fmla="*/ 4122739 h 8575676"/>
              <a:gd name="connsiteX225" fmla="*/ 5334603 w 5861050"/>
              <a:gd name="connsiteY225" fmla="*/ 4103887 h 8575676"/>
              <a:gd name="connsiteX226" fmla="*/ 5315717 w 5861050"/>
              <a:gd name="connsiteY226" fmla="*/ 4054873 h 8575676"/>
              <a:gd name="connsiteX227" fmla="*/ 5338380 w 5861050"/>
              <a:gd name="connsiteY227" fmla="*/ 4028480 h 8575676"/>
              <a:gd name="connsiteX228" fmla="*/ 5372374 w 5861050"/>
              <a:gd name="connsiteY228" fmla="*/ 4066183 h 8575676"/>
              <a:gd name="connsiteX229" fmla="*/ 5357266 w 5861050"/>
              <a:gd name="connsiteY229" fmla="*/ 4126509 h 8575676"/>
              <a:gd name="connsiteX230" fmla="*/ 5395037 w 5861050"/>
              <a:gd name="connsiteY230" fmla="*/ 4179293 h 8575676"/>
              <a:gd name="connsiteX231" fmla="*/ 5440363 w 5861050"/>
              <a:gd name="connsiteY231" fmla="*/ 4103887 h 8575676"/>
              <a:gd name="connsiteX232" fmla="*/ 5379929 w 5861050"/>
              <a:gd name="connsiteY232" fmla="*/ 3983236 h 8575676"/>
              <a:gd name="connsiteX233" fmla="*/ 5353488 w 5861050"/>
              <a:gd name="connsiteY233" fmla="*/ 3983236 h 8575676"/>
              <a:gd name="connsiteX234" fmla="*/ 5247728 w 5861050"/>
              <a:gd name="connsiteY234" fmla="*/ 3911600 h 8575676"/>
              <a:gd name="connsiteX235" fmla="*/ 5277795 w 5861050"/>
              <a:gd name="connsiteY235" fmla="*/ 3885286 h 8575676"/>
              <a:gd name="connsiteX236" fmla="*/ 5271887 w 5861050"/>
              <a:gd name="connsiteY236" fmla="*/ 3889175 h 8575676"/>
              <a:gd name="connsiteX237" fmla="*/ 5273612 w 5861050"/>
              <a:gd name="connsiteY237" fmla="*/ 3887531 h 8575676"/>
              <a:gd name="connsiteX238" fmla="*/ 5375910 w 5861050"/>
              <a:gd name="connsiteY238" fmla="*/ 3867150 h 8575676"/>
              <a:gd name="connsiteX239" fmla="*/ 5372100 w 5861050"/>
              <a:gd name="connsiteY239" fmla="*/ 3912306 h 8575676"/>
              <a:gd name="connsiteX240" fmla="*/ 5379720 w 5861050"/>
              <a:gd name="connsiteY240" fmla="*/ 3968750 h 8575676"/>
              <a:gd name="connsiteX241" fmla="*/ 5429250 w 5861050"/>
              <a:gd name="connsiteY241" fmla="*/ 3923595 h 8575676"/>
              <a:gd name="connsiteX242" fmla="*/ 5375910 w 5861050"/>
              <a:gd name="connsiteY242" fmla="*/ 3867150 h 8575676"/>
              <a:gd name="connsiteX243" fmla="*/ 5247463 w 5861050"/>
              <a:gd name="connsiteY243" fmla="*/ 3740150 h 8575676"/>
              <a:gd name="connsiteX244" fmla="*/ 5232400 w 5861050"/>
              <a:gd name="connsiteY244" fmla="*/ 3818948 h 8575676"/>
              <a:gd name="connsiteX245" fmla="*/ 5247463 w 5861050"/>
              <a:gd name="connsiteY245" fmla="*/ 3905250 h 8575676"/>
              <a:gd name="connsiteX246" fmla="*/ 5271887 w 5861050"/>
              <a:gd name="connsiteY246" fmla="*/ 3889175 h 8575676"/>
              <a:gd name="connsiteX247" fmla="*/ 5251450 w 5861050"/>
              <a:gd name="connsiteY247" fmla="*/ 3908644 h 8575676"/>
              <a:gd name="connsiteX248" fmla="*/ 5352761 w 5861050"/>
              <a:gd name="connsiteY248" fmla="*/ 3971925 h 8575676"/>
              <a:gd name="connsiteX249" fmla="*/ 5375275 w 5861050"/>
              <a:gd name="connsiteY249" fmla="*/ 3971925 h 8575676"/>
              <a:gd name="connsiteX250" fmla="*/ 5367770 w 5861050"/>
              <a:gd name="connsiteY250" fmla="*/ 3912367 h 8575676"/>
              <a:gd name="connsiteX251" fmla="*/ 5371523 w 5861050"/>
              <a:gd name="connsiteY251" fmla="*/ 3867698 h 8575676"/>
              <a:gd name="connsiteX252" fmla="*/ 5352761 w 5861050"/>
              <a:gd name="connsiteY252" fmla="*/ 3863975 h 8575676"/>
              <a:gd name="connsiteX253" fmla="*/ 5299292 w 5861050"/>
              <a:gd name="connsiteY253" fmla="*/ 3873747 h 8575676"/>
              <a:gd name="connsiteX254" fmla="*/ 5277795 w 5861050"/>
              <a:gd name="connsiteY254" fmla="*/ 3885286 h 8575676"/>
              <a:gd name="connsiteX255" fmla="*/ 5298770 w 5861050"/>
              <a:gd name="connsiteY255" fmla="*/ 3871480 h 8575676"/>
              <a:gd name="connsiteX256" fmla="*/ 5352902 w 5861050"/>
              <a:gd name="connsiteY256" fmla="*/ 3860223 h 8575676"/>
              <a:gd name="connsiteX257" fmla="*/ 5371731 w 5861050"/>
              <a:gd name="connsiteY257" fmla="*/ 3863975 h 8575676"/>
              <a:gd name="connsiteX258" fmla="*/ 5394325 w 5861050"/>
              <a:gd name="connsiteY258" fmla="*/ 3800187 h 8575676"/>
              <a:gd name="connsiteX259" fmla="*/ 5247463 w 5861050"/>
              <a:gd name="connsiteY259" fmla="*/ 3740150 h 8575676"/>
              <a:gd name="connsiteX260" fmla="*/ 5522318 w 5861050"/>
              <a:gd name="connsiteY260" fmla="*/ 3702050 h 8575676"/>
              <a:gd name="connsiteX261" fmla="*/ 5405438 w 5861050"/>
              <a:gd name="connsiteY261" fmla="*/ 3787775 h 8575676"/>
              <a:gd name="connsiteX262" fmla="*/ 5526088 w 5861050"/>
              <a:gd name="connsiteY262" fmla="*/ 3713232 h 8575676"/>
              <a:gd name="connsiteX263" fmla="*/ 5522318 w 5861050"/>
              <a:gd name="connsiteY263" fmla="*/ 3702050 h 8575676"/>
              <a:gd name="connsiteX264" fmla="*/ 5578256 w 5861050"/>
              <a:gd name="connsiteY264" fmla="*/ 3694113 h 8575676"/>
              <a:gd name="connsiteX265" fmla="*/ 5529390 w 5861050"/>
              <a:gd name="connsiteY265" fmla="*/ 3697876 h 8575676"/>
              <a:gd name="connsiteX266" fmla="*/ 5529390 w 5861050"/>
              <a:gd name="connsiteY266" fmla="*/ 3712928 h 8575676"/>
              <a:gd name="connsiteX267" fmla="*/ 5409105 w 5861050"/>
              <a:gd name="connsiteY267" fmla="*/ 3799476 h 8575676"/>
              <a:gd name="connsiteX268" fmla="*/ 5397828 w 5861050"/>
              <a:gd name="connsiteY268" fmla="*/ 3799476 h 8575676"/>
              <a:gd name="connsiteX269" fmla="*/ 5375275 w 5861050"/>
              <a:gd name="connsiteY269" fmla="*/ 3863447 h 8575676"/>
              <a:gd name="connsiteX270" fmla="*/ 5431659 w 5861050"/>
              <a:gd name="connsiteY270" fmla="*/ 3923654 h 8575676"/>
              <a:gd name="connsiteX271" fmla="*/ 5382793 w 5861050"/>
              <a:gd name="connsiteY271" fmla="*/ 3980099 h 8575676"/>
              <a:gd name="connsiteX272" fmla="*/ 5442935 w 5861050"/>
              <a:gd name="connsiteY272" fmla="*/ 4100513 h 8575676"/>
              <a:gd name="connsiteX273" fmla="*/ 5491801 w 5861050"/>
              <a:gd name="connsiteY273" fmla="*/ 4040306 h 8575676"/>
              <a:gd name="connsiteX274" fmla="*/ 5465489 w 5861050"/>
              <a:gd name="connsiteY274" fmla="*/ 3965047 h 8575676"/>
              <a:gd name="connsiteX275" fmla="*/ 5503078 w 5861050"/>
              <a:gd name="connsiteY275" fmla="*/ 3934943 h 8575676"/>
              <a:gd name="connsiteX276" fmla="*/ 5529390 w 5861050"/>
              <a:gd name="connsiteY276" fmla="*/ 3946232 h 8575676"/>
              <a:gd name="connsiteX277" fmla="*/ 5544426 w 5861050"/>
              <a:gd name="connsiteY277" fmla="*/ 3908603 h 8575676"/>
              <a:gd name="connsiteX278" fmla="*/ 5499319 w 5861050"/>
              <a:gd name="connsiteY278" fmla="*/ 3870972 h 8575676"/>
              <a:gd name="connsiteX279" fmla="*/ 5450453 w 5861050"/>
              <a:gd name="connsiteY279" fmla="*/ 3897313 h 8575676"/>
              <a:gd name="connsiteX280" fmla="*/ 5450453 w 5861050"/>
              <a:gd name="connsiteY280" fmla="*/ 3919891 h 8575676"/>
              <a:gd name="connsiteX281" fmla="*/ 5439176 w 5861050"/>
              <a:gd name="connsiteY281" fmla="*/ 3919891 h 8575676"/>
              <a:gd name="connsiteX282" fmla="*/ 5442935 w 5861050"/>
              <a:gd name="connsiteY282" fmla="*/ 3889787 h 8575676"/>
              <a:gd name="connsiteX283" fmla="*/ 5548185 w 5861050"/>
              <a:gd name="connsiteY283" fmla="*/ 3776899 h 8575676"/>
              <a:gd name="connsiteX284" fmla="*/ 5600809 w 5861050"/>
              <a:gd name="connsiteY284" fmla="*/ 3791951 h 8575676"/>
              <a:gd name="connsiteX285" fmla="*/ 5597051 w 5861050"/>
              <a:gd name="connsiteY285" fmla="*/ 3795713 h 8575676"/>
              <a:gd name="connsiteX286" fmla="*/ 5582015 w 5861050"/>
              <a:gd name="connsiteY286" fmla="*/ 3795713 h 8575676"/>
              <a:gd name="connsiteX287" fmla="*/ 5548185 w 5861050"/>
              <a:gd name="connsiteY287" fmla="*/ 3833343 h 8575676"/>
              <a:gd name="connsiteX288" fmla="*/ 5608327 w 5861050"/>
              <a:gd name="connsiteY288" fmla="*/ 3889787 h 8575676"/>
              <a:gd name="connsiteX289" fmla="*/ 5702300 w 5861050"/>
              <a:gd name="connsiteY289" fmla="*/ 3799476 h 8575676"/>
              <a:gd name="connsiteX290" fmla="*/ 5578256 w 5861050"/>
              <a:gd name="connsiteY290" fmla="*/ 3694113 h 8575676"/>
              <a:gd name="connsiteX291" fmla="*/ 5417344 w 5861050"/>
              <a:gd name="connsiteY291" fmla="*/ 3633788 h 8575676"/>
              <a:gd name="connsiteX292" fmla="*/ 5251450 w 5861050"/>
              <a:gd name="connsiteY292" fmla="*/ 3731439 h 8575676"/>
              <a:gd name="connsiteX293" fmla="*/ 5402263 w 5861050"/>
              <a:gd name="connsiteY293" fmla="*/ 3787776 h 8575676"/>
              <a:gd name="connsiteX294" fmla="*/ 5522913 w 5861050"/>
              <a:gd name="connsiteY294" fmla="*/ 3697637 h 8575676"/>
              <a:gd name="connsiteX295" fmla="*/ 5417344 w 5861050"/>
              <a:gd name="connsiteY295" fmla="*/ 3633788 h 8575676"/>
              <a:gd name="connsiteX296" fmla="*/ 5297488 w 5861050"/>
              <a:gd name="connsiteY296" fmla="*/ 3402013 h 8575676"/>
              <a:gd name="connsiteX297" fmla="*/ 5342572 w 5861050"/>
              <a:gd name="connsiteY297" fmla="*/ 3405767 h 8575676"/>
              <a:gd name="connsiteX298" fmla="*/ 5342572 w 5861050"/>
              <a:gd name="connsiteY298" fmla="*/ 3420781 h 8575676"/>
              <a:gd name="connsiteX299" fmla="*/ 5293730 w 5861050"/>
              <a:gd name="connsiteY299" fmla="*/ 3409521 h 8575676"/>
              <a:gd name="connsiteX300" fmla="*/ 5214832 w 5861050"/>
              <a:gd name="connsiteY300" fmla="*/ 3484594 h 8575676"/>
              <a:gd name="connsiteX301" fmla="*/ 5263674 w 5861050"/>
              <a:gd name="connsiteY301" fmla="*/ 3533392 h 8575676"/>
              <a:gd name="connsiteX302" fmla="*/ 5293730 w 5861050"/>
              <a:gd name="connsiteY302" fmla="*/ 3510869 h 8575676"/>
              <a:gd name="connsiteX303" fmla="*/ 5331301 w 5861050"/>
              <a:gd name="connsiteY303" fmla="*/ 3570928 h 8575676"/>
              <a:gd name="connsiteX304" fmla="*/ 5267431 w 5861050"/>
              <a:gd name="connsiteY304" fmla="*/ 3630986 h 8575676"/>
              <a:gd name="connsiteX305" fmla="*/ 5196046 w 5861050"/>
              <a:gd name="connsiteY305" fmla="*/ 3593450 h 8575676"/>
              <a:gd name="connsiteX306" fmla="*/ 5248645 w 5861050"/>
              <a:gd name="connsiteY306" fmla="*/ 3728582 h 8575676"/>
              <a:gd name="connsiteX307" fmla="*/ 5417714 w 5861050"/>
              <a:gd name="connsiteY307" fmla="*/ 3630986 h 8575676"/>
              <a:gd name="connsiteX308" fmla="*/ 5526670 w 5861050"/>
              <a:gd name="connsiteY308" fmla="*/ 3694799 h 8575676"/>
              <a:gd name="connsiteX309" fmla="*/ 5579269 w 5861050"/>
              <a:gd name="connsiteY309" fmla="*/ 3691045 h 8575676"/>
              <a:gd name="connsiteX310" fmla="*/ 5707010 w 5861050"/>
              <a:gd name="connsiteY310" fmla="*/ 3799901 h 8575676"/>
              <a:gd name="connsiteX311" fmla="*/ 5609325 w 5861050"/>
              <a:gd name="connsiteY311" fmla="*/ 3901250 h 8575676"/>
              <a:gd name="connsiteX312" fmla="*/ 5541698 w 5861050"/>
              <a:gd name="connsiteY312" fmla="*/ 3837438 h 8575676"/>
              <a:gd name="connsiteX313" fmla="*/ 5567998 w 5861050"/>
              <a:gd name="connsiteY313" fmla="*/ 3792393 h 8575676"/>
              <a:gd name="connsiteX314" fmla="*/ 5451528 w 5861050"/>
              <a:gd name="connsiteY314" fmla="*/ 3882482 h 8575676"/>
              <a:gd name="connsiteX315" fmla="*/ 5500370 w 5861050"/>
              <a:gd name="connsiteY315" fmla="*/ 3859959 h 8575676"/>
              <a:gd name="connsiteX316" fmla="*/ 5549212 w 5861050"/>
              <a:gd name="connsiteY316" fmla="*/ 3908757 h 8575676"/>
              <a:gd name="connsiteX317" fmla="*/ 5522912 w 5861050"/>
              <a:gd name="connsiteY317" fmla="*/ 3961309 h 8575676"/>
              <a:gd name="connsiteX318" fmla="*/ 5470313 w 5861050"/>
              <a:gd name="connsiteY318" fmla="*/ 3965062 h 8575676"/>
              <a:gd name="connsiteX319" fmla="*/ 5492856 w 5861050"/>
              <a:gd name="connsiteY319" fmla="*/ 4036381 h 8575676"/>
              <a:gd name="connsiteX320" fmla="*/ 5556726 w 5861050"/>
              <a:gd name="connsiteY320" fmla="*/ 3991338 h 8575676"/>
              <a:gd name="connsiteX321" fmla="*/ 5556726 w 5861050"/>
              <a:gd name="connsiteY321" fmla="*/ 3972569 h 8575676"/>
              <a:gd name="connsiteX322" fmla="*/ 5594297 w 5861050"/>
              <a:gd name="connsiteY322" fmla="*/ 3927525 h 8575676"/>
              <a:gd name="connsiteX323" fmla="*/ 5639382 w 5861050"/>
              <a:gd name="connsiteY323" fmla="*/ 3976323 h 8575676"/>
              <a:gd name="connsiteX324" fmla="*/ 5639382 w 5861050"/>
              <a:gd name="connsiteY324" fmla="*/ 3980077 h 8575676"/>
              <a:gd name="connsiteX325" fmla="*/ 5733309 w 5861050"/>
              <a:gd name="connsiteY325" fmla="*/ 4081425 h 8575676"/>
              <a:gd name="connsiteX326" fmla="*/ 5737066 w 5861050"/>
              <a:gd name="connsiteY326" fmla="*/ 4081425 h 8575676"/>
              <a:gd name="connsiteX327" fmla="*/ 5861050 w 5861050"/>
              <a:gd name="connsiteY327" fmla="*/ 4194035 h 8575676"/>
              <a:gd name="connsiteX328" fmla="*/ 5752095 w 5861050"/>
              <a:gd name="connsiteY328" fmla="*/ 4306645 h 8575676"/>
              <a:gd name="connsiteX329" fmla="*/ 5737066 w 5861050"/>
              <a:gd name="connsiteY329" fmla="*/ 4302891 h 8575676"/>
              <a:gd name="connsiteX330" fmla="*/ 5650653 w 5861050"/>
              <a:gd name="connsiteY330" fmla="*/ 4396732 h 8575676"/>
              <a:gd name="connsiteX331" fmla="*/ 5601811 w 5861050"/>
              <a:gd name="connsiteY331" fmla="*/ 4453037 h 8575676"/>
              <a:gd name="connsiteX332" fmla="*/ 5560483 w 5861050"/>
              <a:gd name="connsiteY332" fmla="*/ 4400486 h 8575676"/>
              <a:gd name="connsiteX333" fmla="*/ 5564240 w 5861050"/>
              <a:gd name="connsiteY333" fmla="*/ 4377964 h 8575676"/>
              <a:gd name="connsiteX334" fmla="*/ 5507884 w 5861050"/>
              <a:gd name="connsiteY334" fmla="*/ 4332920 h 8575676"/>
              <a:gd name="connsiteX335" fmla="*/ 5489099 w 5861050"/>
              <a:gd name="connsiteY335" fmla="*/ 4385471 h 8575676"/>
              <a:gd name="connsiteX336" fmla="*/ 5537941 w 5861050"/>
              <a:gd name="connsiteY336" fmla="*/ 4415501 h 8575676"/>
              <a:gd name="connsiteX337" fmla="*/ 5552969 w 5861050"/>
              <a:gd name="connsiteY337" fmla="*/ 4453037 h 8575676"/>
              <a:gd name="connsiteX338" fmla="*/ 5496613 w 5861050"/>
              <a:gd name="connsiteY338" fmla="*/ 4498081 h 8575676"/>
              <a:gd name="connsiteX339" fmla="*/ 5462799 w 5861050"/>
              <a:gd name="connsiteY339" fmla="*/ 4483066 h 8575676"/>
              <a:gd name="connsiteX340" fmla="*/ 5579269 w 5861050"/>
              <a:gd name="connsiteY340" fmla="*/ 4573154 h 8575676"/>
              <a:gd name="connsiteX341" fmla="*/ 5552969 w 5861050"/>
              <a:gd name="connsiteY341" fmla="*/ 4524357 h 8575676"/>
              <a:gd name="connsiteX342" fmla="*/ 5620597 w 5861050"/>
              <a:gd name="connsiteY342" fmla="*/ 4464298 h 8575676"/>
              <a:gd name="connsiteX343" fmla="*/ 5718281 w 5861050"/>
              <a:gd name="connsiteY343" fmla="*/ 4565647 h 8575676"/>
              <a:gd name="connsiteX344" fmla="*/ 5590540 w 5861050"/>
              <a:gd name="connsiteY344" fmla="*/ 4674503 h 8575676"/>
              <a:gd name="connsiteX345" fmla="*/ 5549212 w 5861050"/>
              <a:gd name="connsiteY345" fmla="*/ 4670749 h 8575676"/>
              <a:gd name="connsiteX346" fmla="*/ 5436500 w 5861050"/>
              <a:gd name="connsiteY346" fmla="*/ 4742069 h 8575676"/>
              <a:gd name="connsiteX347" fmla="*/ 5271188 w 5861050"/>
              <a:gd name="connsiteY347" fmla="*/ 4636966 h 8575676"/>
              <a:gd name="connsiteX348" fmla="*/ 5214832 w 5861050"/>
              <a:gd name="connsiteY348" fmla="*/ 4779605 h 8575676"/>
              <a:gd name="connsiteX349" fmla="*/ 5286216 w 5861050"/>
              <a:gd name="connsiteY349" fmla="*/ 4738315 h 8575676"/>
              <a:gd name="connsiteX350" fmla="*/ 5350087 w 5861050"/>
              <a:gd name="connsiteY350" fmla="*/ 4798374 h 8575676"/>
              <a:gd name="connsiteX351" fmla="*/ 5312516 w 5861050"/>
              <a:gd name="connsiteY351" fmla="*/ 4858432 h 8575676"/>
              <a:gd name="connsiteX352" fmla="*/ 5282459 w 5861050"/>
              <a:gd name="connsiteY352" fmla="*/ 4835910 h 8575676"/>
              <a:gd name="connsiteX353" fmla="*/ 5233617 w 5861050"/>
              <a:gd name="connsiteY353" fmla="*/ 4888461 h 8575676"/>
              <a:gd name="connsiteX354" fmla="*/ 5316273 w 5861050"/>
              <a:gd name="connsiteY354" fmla="*/ 4959781 h 8575676"/>
              <a:gd name="connsiteX355" fmla="*/ 5342572 w 5861050"/>
              <a:gd name="connsiteY355" fmla="*/ 4956027 h 8575676"/>
              <a:gd name="connsiteX356" fmla="*/ 5342572 w 5861050"/>
              <a:gd name="connsiteY356" fmla="*/ 4963535 h 8575676"/>
              <a:gd name="connsiteX357" fmla="*/ 5316273 w 5861050"/>
              <a:gd name="connsiteY357" fmla="*/ 4967288 h 8575676"/>
              <a:gd name="connsiteX358" fmla="*/ 5229860 w 5861050"/>
              <a:gd name="connsiteY358" fmla="*/ 4888461 h 8575676"/>
              <a:gd name="connsiteX359" fmla="*/ 5282459 w 5861050"/>
              <a:gd name="connsiteY359" fmla="*/ 4828403 h 8575676"/>
              <a:gd name="connsiteX360" fmla="*/ 5327544 w 5861050"/>
              <a:gd name="connsiteY360" fmla="*/ 4847171 h 8575676"/>
              <a:gd name="connsiteX361" fmla="*/ 5346330 w 5861050"/>
              <a:gd name="connsiteY361" fmla="*/ 4798374 h 8575676"/>
              <a:gd name="connsiteX362" fmla="*/ 5286216 w 5861050"/>
              <a:gd name="connsiteY362" fmla="*/ 4745822 h 8575676"/>
              <a:gd name="connsiteX363" fmla="*/ 5214832 w 5861050"/>
              <a:gd name="connsiteY363" fmla="*/ 4798374 h 8575676"/>
              <a:gd name="connsiteX364" fmla="*/ 5214832 w 5861050"/>
              <a:gd name="connsiteY364" fmla="*/ 4824649 h 8575676"/>
              <a:gd name="connsiteX365" fmla="*/ 5203561 w 5861050"/>
              <a:gd name="connsiteY365" fmla="*/ 4817142 h 8575676"/>
              <a:gd name="connsiteX366" fmla="*/ 5207318 w 5861050"/>
              <a:gd name="connsiteY366" fmla="*/ 4787113 h 8575676"/>
              <a:gd name="connsiteX367" fmla="*/ 5267431 w 5861050"/>
              <a:gd name="connsiteY367" fmla="*/ 4629459 h 8575676"/>
              <a:gd name="connsiteX368" fmla="*/ 5244888 w 5861050"/>
              <a:gd name="connsiteY368" fmla="*/ 4535618 h 8575676"/>
              <a:gd name="connsiteX369" fmla="*/ 5271188 w 5861050"/>
              <a:gd name="connsiteY369" fmla="*/ 4460544 h 8575676"/>
              <a:gd name="connsiteX370" fmla="*/ 5233617 w 5861050"/>
              <a:gd name="connsiteY370" fmla="*/ 4366703 h 8575676"/>
              <a:gd name="connsiteX371" fmla="*/ 5301245 w 5861050"/>
              <a:gd name="connsiteY371" fmla="*/ 4197789 h 8575676"/>
              <a:gd name="connsiteX372" fmla="*/ 5308759 w 5861050"/>
              <a:gd name="connsiteY372" fmla="*/ 4186528 h 8575676"/>
              <a:gd name="connsiteX373" fmla="*/ 5214832 w 5861050"/>
              <a:gd name="connsiteY373" fmla="*/ 3995091 h 8575676"/>
              <a:gd name="connsiteX374" fmla="*/ 5244888 w 5861050"/>
              <a:gd name="connsiteY374" fmla="*/ 3908757 h 8575676"/>
              <a:gd name="connsiteX375" fmla="*/ 5226103 w 5861050"/>
              <a:gd name="connsiteY375" fmla="*/ 3822423 h 8575676"/>
              <a:gd name="connsiteX376" fmla="*/ 5244888 w 5861050"/>
              <a:gd name="connsiteY376" fmla="*/ 3739843 h 8575676"/>
              <a:gd name="connsiteX377" fmla="*/ 5188532 w 5861050"/>
              <a:gd name="connsiteY377" fmla="*/ 3582189 h 8575676"/>
              <a:gd name="connsiteX378" fmla="*/ 5184775 w 5861050"/>
              <a:gd name="connsiteY378" fmla="*/ 3555913 h 8575676"/>
              <a:gd name="connsiteX379" fmla="*/ 5196046 w 5861050"/>
              <a:gd name="connsiteY379" fmla="*/ 3548406 h 8575676"/>
              <a:gd name="connsiteX380" fmla="*/ 5196046 w 5861050"/>
              <a:gd name="connsiteY380" fmla="*/ 3570928 h 8575676"/>
              <a:gd name="connsiteX381" fmla="*/ 5267431 w 5861050"/>
              <a:gd name="connsiteY381" fmla="*/ 3623479 h 8575676"/>
              <a:gd name="connsiteX382" fmla="*/ 5327544 w 5861050"/>
              <a:gd name="connsiteY382" fmla="*/ 3570928 h 8575676"/>
              <a:gd name="connsiteX383" fmla="*/ 5308759 w 5861050"/>
              <a:gd name="connsiteY383" fmla="*/ 3525884 h 8575676"/>
              <a:gd name="connsiteX384" fmla="*/ 5263674 w 5861050"/>
              <a:gd name="connsiteY384" fmla="*/ 3544652 h 8575676"/>
              <a:gd name="connsiteX385" fmla="*/ 5211075 w 5861050"/>
              <a:gd name="connsiteY385" fmla="*/ 3484594 h 8575676"/>
              <a:gd name="connsiteX386" fmla="*/ 5297488 w 5861050"/>
              <a:gd name="connsiteY386" fmla="*/ 3402013 h 8575676"/>
              <a:gd name="connsiteX387" fmla="*/ 0 w 5861050"/>
              <a:gd name="connsiteY387" fmla="*/ 104775 h 8575676"/>
              <a:gd name="connsiteX388" fmla="*/ 5251450 w 5861050"/>
              <a:gd name="connsiteY388" fmla="*/ 104775 h 8575676"/>
              <a:gd name="connsiteX389" fmla="*/ 5251450 w 5861050"/>
              <a:gd name="connsiteY389" fmla="*/ 3191883 h 8575676"/>
              <a:gd name="connsiteX390" fmla="*/ 5232668 w 5861050"/>
              <a:gd name="connsiteY390" fmla="*/ 3195638 h 8575676"/>
              <a:gd name="connsiteX391" fmla="*/ 5232668 w 5861050"/>
              <a:gd name="connsiteY391" fmla="*/ 119798 h 8575676"/>
              <a:gd name="connsiteX392" fmla="*/ 5243937 w 5861050"/>
              <a:gd name="connsiteY392" fmla="*/ 119798 h 8575676"/>
              <a:gd name="connsiteX393" fmla="*/ 5232668 w 5861050"/>
              <a:gd name="connsiteY393" fmla="*/ 112286 h 8575676"/>
              <a:gd name="connsiteX394" fmla="*/ 5232668 w 5861050"/>
              <a:gd name="connsiteY394" fmla="*/ 119798 h 8575676"/>
              <a:gd name="connsiteX395" fmla="*/ 0 w 5861050"/>
              <a:gd name="connsiteY395" fmla="*/ 119798 h 8575676"/>
              <a:gd name="connsiteX396" fmla="*/ 0 w 5861050"/>
              <a:gd name="connsiteY396" fmla="*/ 104775 h 8575676"/>
              <a:gd name="connsiteX397" fmla="*/ 0 w 5861050"/>
              <a:gd name="connsiteY397" fmla="*/ 0 h 8575676"/>
              <a:gd name="connsiteX398" fmla="*/ 5357813 w 5861050"/>
              <a:gd name="connsiteY398" fmla="*/ 0 h 8575676"/>
              <a:gd name="connsiteX399" fmla="*/ 5357813 w 5861050"/>
              <a:gd name="connsiteY399" fmla="*/ 3206750 h 8575676"/>
              <a:gd name="connsiteX400" fmla="*/ 5354056 w 5861050"/>
              <a:gd name="connsiteY400" fmla="*/ 3202995 h 8575676"/>
              <a:gd name="connsiteX401" fmla="*/ 5312726 w 5861050"/>
              <a:gd name="connsiteY401" fmla="*/ 3195485 h 8575676"/>
              <a:gd name="connsiteX402" fmla="*/ 5312726 w 5861050"/>
              <a:gd name="connsiteY402" fmla="*/ 45060 h 8575676"/>
              <a:gd name="connsiteX403" fmla="*/ 5335270 w 5861050"/>
              <a:gd name="connsiteY403" fmla="*/ 45060 h 8575676"/>
              <a:gd name="connsiteX404" fmla="*/ 5312726 w 5861050"/>
              <a:gd name="connsiteY404" fmla="*/ 22530 h 8575676"/>
              <a:gd name="connsiteX405" fmla="*/ 5312726 w 5861050"/>
              <a:gd name="connsiteY405" fmla="*/ 45060 h 8575676"/>
              <a:gd name="connsiteX406" fmla="*/ 0 w 5861050"/>
              <a:gd name="connsiteY406" fmla="*/ 45060 h 8575676"/>
              <a:gd name="connsiteX407" fmla="*/ 0 w 5861050"/>
              <a:gd name="connsiteY407" fmla="*/ 0 h 857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5861050" h="8575676">
                <a:moveTo>
                  <a:pt x="5232666" y="5159375"/>
                </a:moveTo>
                <a:cubicBezTo>
                  <a:pt x="5240180" y="5159375"/>
                  <a:pt x="5247694" y="5163129"/>
                  <a:pt x="5251450" y="5163129"/>
                </a:cubicBezTo>
                <a:lnTo>
                  <a:pt x="5251450" y="8466138"/>
                </a:lnTo>
                <a:cubicBezTo>
                  <a:pt x="5251450" y="8466138"/>
                  <a:pt x="5251450" y="8466138"/>
                  <a:pt x="104775" y="8466138"/>
                </a:cubicBezTo>
                <a:cubicBezTo>
                  <a:pt x="104775" y="8466138"/>
                  <a:pt x="104775" y="8466138"/>
                  <a:pt x="104775" y="8451124"/>
                </a:cubicBezTo>
                <a:cubicBezTo>
                  <a:pt x="104775" y="8451124"/>
                  <a:pt x="104775" y="8451124"/>
                  <a:pt x="5232666" y="8451124"/>
                </a:cubicBezTo>
                <a:cubicBezTo>
                  <a:pt x="5232666" y="8451124"/>
                  <a:pt x="5232666" y="8451124"/>
                  <a:pt x="5232666" y="8458631"/>
                </a:cubicBezTo>
                <a:cubicBezTo>
                  <a:pt x="5232666" y="8458631"/>
                  <a:pt x="5232666" y="8458631"/>
                  <a:pt x="5243936" y="8451124"/>
                </a:cubicBezTo>
                <a:cubicBezTo>
                  <a:pt x="5243936" y="8451124"/>
                  <a:pt x="5243936" y="8451124"/>
                  <a:pt x="5232666" y="8451124"/>
                </a:cubicBezTo>
                <a:cubicBezTo>
                  <a:pt x="5232666" y="8451124"/>
                  <a:pt x="5232666" y="8451124"/>
                  <a:pt x="5232666" y="5159375"/>
                </a:cubicBezTo>
                <a:close/>
                <a:moveTo>
                  <a:pt x="5357813" y="5154613"/>
                </a:moveTo>
                <a:cubicBezTo>
                  <a:pt x="5357813" y="5154613"/>
                  <a:pt x="5357813" y="5154613"/>
                  <a:pt x="5357813" y="8575676"/>
                </a:cubicBezTo>
                <a:cubicBezTo>
                  <a:pt x="5357813" y="8575676"/>
                  <a:pt x="5357813" y="8575676"/>
                  <a:pt x="104775" y="8575676"/>
                </a:cubicBezTo>
                <a:cubicBezTo>
                  <a:pt x="104775" y="8575676"/>
                  <a:pt x="104775" y="8575676"/>
                  <a:pt x="104775" y="8526857"/>
                </a:cubicBezTo>
                <a:cubicBezTo>
                  <a:pt x="104775" y="8526857"/>
                  <a:pt x="104775" y="8526857"/>
                  <a:pt x="5312722" y="8526857"/>
                </a:cubicBezTo>
                <a:cubicBezTo>
                  <a:pt x="5312722" y="8526857"/>
                  <a:pt x="5312722" y="8526857"/>
                  <a:pt x="5312722" y="8549389"/>
                </a:cubicBezTo>
                <a:cubicBezTo>
                  <a:pt x="5312722" y="8549389"/>
                  <a:pt x="5312722" y="8549389"/>
                  <a:pt x="5335268" y="8526857"/>
                </a:cubicBezTo>
                <a:cubicBezTo>
                  <a:pt x="5335268" y="8526857"/>
                  <a:pt x="5335268" y="8526857"/>
                  <a:pt x="5312722" y="8526857"/>
                </a:cubicBezTo>
                <a:cubicBezTo>
                  <a:pt x="5312722" y="8526857"/>
                  <a:pt x="5312722" y="8526857"/>
                  <a:pt x="5312722" y="5162124"/>
                </a:cubicBezTo>
                <a:cubicBezTo>
                  <a:pt x="5323995" y="5162124"/>
                  <a:pt x="5335268" y="5162124"/>
                  <a:pt x="5346540" y="5158369"/>
                </a:cubicBezTo>
                <a:cubicBezTo>
                  <a:pt x="5350298" y="5158369"/>
                  <a:pt x="5354056" y="5154613"/>
                  <a:pt x="5357813" y="5154613"/>
                </a:cubicBezTo>
                <a:close/>
                <a:moveTo>
                  <a:pt x="5416550" y="4584700"/>
                </a:moveTo>
                <a:cubicBezTo>
                  <a:pt x="5443024" y="4625975"/>
                  <a:pt x="5484626" y="4655993"/>
                  <a:pt x="5545138" y="4667250"/>
                </a:cubicBezTo>
                <a:cubicBezTo>
                  <a:pt x="5545138" y="4663498"/>
                  <a:pt x="5545138" y="4659746"/>
                  <a:pt x="5545138" y="4659746"/>
                </a:cubicBezTo>
                <a:cubicBezTo>
                  <a:pt x="5545138" y="4625975"/>
                  <a:pt x="5518664" y="4584700"/>
                  <a:pt x="5420332" y="4584700"/>
                </a:cubicBezTo>
                <a:cubicBezTo>
                  <a:pt x="5420332" y="4584700"/>
                  <a:pt x="5420332" y="4584700"/>
                  <a:pt x="5416550" y="4584700"/>
                </a:cubicBezTo>
                <a:close/>
                <a:moveTo>
                  <a:pt x="5414248" y="4584700"/>
                </a:moveTo>
                <a:cubicBezTo>
                  <a:pt x="5350390" y="4584700"/>
                  <a:pt x="5305314" y="4607235"/>
                  <a:pt x="5275263" y="4633526"/>
                </a:cubicBezTo>
                <a:cubicBezTo>
                  <a:pt x="5312826" y="4701130"/>
                  <a:pt x="5380440" y="4738688"/>
                  <a:pt x="5436786" y="4738688"/>
                </a:cubicBezTo>
                <a:cubicBezTo>
                  <a:pt x="5500643" y="4738688"/>
                  <a:pt x="5538207" y="4701130"/>
                  <a:pt x="5541963" y="4671084"/>
                </a:cubicBezTo>
                <a:cubicBezTo>
                  <a:pt x="5481862" y="4659816"/>
                  <a:pt x="5440542" y="4626014"/>
                  <a:pt x="5414248" y="4584700"/>
                </a:cubicBezTo>
                <a:close/>
                <a:moveTo>
                  <a:pt x="5274469" y="4464050"/>
                </a:moveTo>
                <a:cubicBezTo>
                  <a:pt x="5259501" y="4482879"/>
                  <a:pt x="5248275" y="4509238"/>
                  <a:pt x="5248275" y="4535598"/>
                </a:cubicBezTo>
                <a:cubicBezTo>
                  <a:pt x="5248275" y="4569490"/>
                  <a:pt x="5259501" y="4599615"/>
                  <a:pt x="5270727" y="4625975"/>
                </a:cubicBezTo>
                <a:cubicBezTo>
                  <a:pt x="5304405" y="4592084"/>
                  <a:pt x="5349308" y="4573255"/>
                  <a:pt x="5405438" y="4569490"/>
                </a:cubicBezTo>
                <a:cubicBezTo>
                  <a:pt x="5394212" y="4550661"/>
                  <a:pt x="5386728" y="4531833"/>
                  <a:pt x="5382986" y="4509238"/>
                </a:cubicBezTo>
                <a:cubicBezTo>
                  <a:pt x="5379244" y="4509238"/>
                  <a:pt x="5375502" y="4509238"/>
                  <a:pt x="5371760" y="4509238"/>
                </a:cubicBezTo>
                <a:cubicBezTo>
                  <a:pt x="5330598" y="4509238"/>
                  <a:pt x="5296921" y="4490410"/>
                  <a:pt x="5274469" y="4464050"/>
                </a:cubicBezTo>
                <a:close/>
                <a:moveTo>
                  <a:pt x="5390697" y="4411663"/>
                </a:moveTo>
                <a:cubicBezTo>
                  <a:pt x="5386955" y="4430299"/>
                  <a:pt x="5383213" y="4445208"/>
                  <a:pt x="5383213" y="4463844"/>
                </a:cubicBezTo>
                <a:cubicBezTo>
                  <a:pt x="5383213" y="4475025"/>
                  <a:pt x="5386955" y="4486207"/>
                  <a:pt x="5386955" y="4497388"/>
                </a:cubicBezTo>
                <a:cubicBezTo>
                  <a:pt x="5424375" y="4493661"/>
                  <a:pt x="5435601" y="4471298"/>
                  <a:pt x="5435601" y="4456389"/>
                </a:cubicBezTo>
                <a:cubicBezTo>
                  <a:pt x="5435601" y="4437753"/>
                  <a:pt x="5420633" y="4415390"/>
                  <a:pt x="5390697" y="4411663"/>
                </a:cubicBezTo>
                <a:close/>
                <a:moveTo>
                  <a:pt x="5379471" y="4411663"/>
                </a:moveTo>
                <a:cubicBezTo>
                  <a:pt x="5338309" y="4411663"/>
                  <a:pt x="5300890" y="4430299"/>
                  <a:pt x="5278438" y="4460116"/>
                </a:cubicBezTo>
                <a:cubicBezTo>
                  <a:pt x="5300890" y="4482479"/>
                  <a:pt x="5330826" y="4497388"/>
                  <a:pt x="5371987" y="4497388"/>
                </a:cubicBezTo>
                <a:cubicBezTo>
                  <a:pt x="5375729" y="4497388"/>
                  <a:pt x="5379471" y="4497388"/>
                  <a:pt x="5383213" y="4497388"/>
                </a:cubicBezTo>
                <a:cubicBezTo>
                  <a:pt x="5383213" y="4486207"/>
                  <a:pt x="5379471" y="4475025"/>
                  <a:pt x="5379471" y="4463844"/>
                </a:cubicBezTo>
                <a:cubicBezTo>
                  <a:pt x="5379471" y="4445208"/>
                  <a:pt x="5383213" y="4426572"/>
                  <a:pt x="5383213" y="4411663"/>
                </a:cubicBezTo>
                <a:cubicBezTo>
                  <a:pt x="5383213" y="4411663"/>
                  <a:pt x="5379471" y="4411663"/>
                  <a:pt x="5379471" y="4411663"/>
                </a:cubicBezTo>
                <a:close/>
                <a:moveTo>
                  <a:pt x="5567940" y="4381500"/>
                </a:moveTo>
                <a:cubicBezTo>
                  <a:pt x="5564188" y="4389041"/>
                  <a:pt x="5564188" y="4392811"/>
                  <a:pt x="5564188" y="4400352"/>
                </a:cubicBezTo>
                <a:cubicBezTo>
                  <a:pt x="5564188" y="4426744"/>
                  <a:pt x="5582949" y="4441825"/>
                  <a:pt x="5601711" y="4441825"/>
                </a:cubicBezTo>
                <a:cubicBezTo>
                  <a:pt x="5616720" y="4441825"/>
                  <a:pt x="5642986" y="4430514"/>
                  <a:pt x="5646738" y="4396581"/>
                </a:cubicBezTo>
                <a:cubicBezTo>
                  <a:pt x="5639233" y="4396581"/>
                  <a:pt x="5631729" y="4400352"/>
                  <a:pt x="5624224" y="4400352"/>
                </a:cubicBezTo>
                <a:cubicBezTo>
                  <a:pt x="5605463" y="4400352"/>
                  <a:pt x="5586702" y="4392811"/>
                  <a:pt x="5567940" y="4381500"/>
                </a:cubicBezTo>
                <a:close/>
                <a:moveTo>
                  <a:pt x="5608400" y="4313238"/>
                </a:moveTo>
                <a:cubicBezTo>
                  <a:pt x="5593478" y="4332288"/>
                  <a:pt x="5578555" y="4351338"/>
                  <a:pt x="5567363" y="4374198"/>
                </a:cubicBezTo>
                <a:cubicBezTo>
                  <a:pt x="5586016" y="4385628"/>
                  <a:pt x="5604670" y="4389438"/>
                  <a:pt x="5623323" y="4389438"/>
                </a:cubicBezTo>
                <a:cubicBezTo>
                  <a:pt x="5630784" y="4389438"/>
                  <a:pt x="5638245" y="4389438"/>
                  <a:pt x="5641976" y="4389438"/>
                </a:cubicBezTo>
                <a:cubicBezTo>
                  <a:pt x="5641976" y="4366578"/>
                  <a:pt x="5627053" y="4339908"/>
                  <a:pt x="5608400" y="4313238"/>
                </a:cubicBezTo>
                <a:close/>
                <a:moveTo>
                  <a:pt x="5459048" y="4271963"/>
                </a:moveTo>
                <a:cubicBezTo>
                  <a:pt x="5425382" y="4320831"/>
                  <a:pt x="5402938" y="4358422"/>
                  <a:pt x="5391716" y="4407290"/>
                </a:cubicBezTo>
                <a:cubicBezTo>
                  <a:pt x="5421641" y="4411049"/>
                  <a:pt x="5440344" y="4437363"/>
                  <a:pt x="5440344" y="4456158"/>
                </a:cubicBezTo>
                <a:cubicBezTo>
                  <a:pt x="5440344" y="4471195"/>
                  <a:pt x="5432863" y="4501267"/>
                  <a:pt x="5387975" y="4508785"/>
                </a:cubicBezTo>
                <a:cubicBezTo>
                  <a:pt x="5395456" y="4531340"/>
                  <a:pt x="5399197" y="4550135"/>
                  <a:pt x="5410419" y="4568931"/>
                </a:cubicBezTo>
                <a:cubicBezTo>
                  <a:pt x="5417900" y="4568931"/>
                  <a:pt x="5421641" y="4568931"/>
                  <a:pt x="5429122" y="4568931"/>
                </a:cubicBezTo>
                <a:cubicBezTo>
                  <a:pt x="5526380" y="4568931"/>
                  <a:pt x="5548824" y="4625317"/>
                  <a:pt x="5548824" y="4659149"/>
                </a:cubicBezTo>
                <a:cubicBezTo>
                  <a:pt x="5548824" y="4662908"/>
                  <a:pt x="5548824" y="4662908"/>
                  <a:pt x="5548824" y="4666667"/>
                </a:cubicBezTo>
                <a:cubicBezTo>
                  <a:pt x="5560046" y="4670426"/>
                  <a:pt x="5575008" y="4670426"/>
                  <a:pt x="5593712" y="4670426"/>
                </a:cubicBezTo>
                <a:cubicBezTo>
                  <a:pt x="5672266" y="4670426"/>
                  <a:pt x="5713413" y="4606522"/>
                  <a:pt x="5713413" y="4565172"/>
                </a:cubicBezTo>
                <a:cubicBezTo>
                  <a:pt x="5713413" y="4512545"/>
                  <a:pt x="5683488" y="4474954"/>
                  <a:pt x="5619896" y="4474954"/>
                </a:cubicBezTo>
                <a:cubicBezTo>
                  <a:pt x="5571268" y="4474954"/>
                  <a:pt x="5560046" y="4512545"/>
                  <a:pt x="5560046" y="4531340"/>
                </a:cubicBezTo>
                <a:cubicBezTo>
                  <a:pt x="5560046" y="4550135"/>
                  <a:pt x="5571268" y="4568931"/>
                  <a:pt x="5593712" y="4568931"/>
                </a:cubicBezTo>
                <a:cubicBezTo>
                  <a:pt x="5608674" y="4568931"/>
                  <a:pt x="5604934" y="4568931"/>
                  <a:pt x="5608674" y="4565172"/>
                </a:cubicBezTo>
                <a:cubicBezTo>
                  <a:pt x="5612415" y="4565172"/>
                  <a:pt x="5616156" y="4568931"/>
                  <a:pt x="5612415" y="4572690"/>
                </a:cubicBezTo>
                <a:cubicBezTo>
                  <a:pt x="5608674" y="4572690"/>
                  <a:pt x="5597452" y="4587726"/>
                  <a:pt x="5560046" y="4587726"/>
                </a:cubicBezTo>
                <a:cubicBezTo>
                  <a:pt x="5526380" y="4587726"/>
                  <a:pt x="5455307" y="4546376"/>
                  <a:pt x="5455307" y="4474954"/>
                </a:cubicBezTo>
                <a:cubicBezTo>
                  <a:pt x="5451566" y="4463676"/>
                  <a:pt x="5451566" y="4452399"/>
                  <a:pt x="5451566" y="4444881"/>
                </a:cubicBezTo>
                <a:cubicBezTo>
                  <a:pt x="5451566" y="4437363"/>
                  <a:pt x="5462788" y="4437363"/>
                  <a:pt x="5462788" y="4444881"/>
                </a:cubicBezTo>
                <a:cubicBezTo>
                  <a:pt x="5462788" y="4452399"/>
                  <a:pt x="5462788" y="4463676"/>
                  <a:pt x="5462788" y="4463676"/>
                </a:cubicBezTo>
                <a:cubicBezTo>
                  <a:pt x="5462788" y="4463676"/>
                  <a:pt x="5474010" y="4489990"/>
                  <a:pt x="5496454" y="4489990"/>
                </a:cubicBezTo>
                <a:cubicBezTo>
                  <a:pt x="5541342" y="4489990"/>
                  <a:pt x="5545083" y="4452399"/>
                  <a:pt x="5545083" y="4448640"/>
                </a:cubicBezTo>
                <a:cubicBezTo>
                  <a:pt x="5545083" y="4441122"/>
                  <a:pt x="5545083" y="4433604"/>
                  <a:pt x="5541342" y="4429845"/>
                </a:cubicBezTo>
                <a:cubicBezTo>
                  <a:pt x="5522639" y="4441122"/>
                  <a:pt x="5485232" y="4426086"/>
                  <a:pt x="5485232" y="4384736"/>
                </a:cubicBezTo>
                <a:cubicBezTo>
                  <a:pt x="5485232" y="4365940"/>
                  <a:pt x="5488973" y="4343386"/>
                  <a:pt x="5500195" y="4320831"/>
                </a:cubicBezTo>
                <a:cubicBezTo>
                  <a:pt x="5485232" y="4305795"/>
                  <a:pt x="5474010" y="4290759"/>
                  <a:pt x="5459048" y="4271963"/>
                </a:cubicBezTo>
                <a:close/>
                <a:moveTo>
                  <a:pt x="5352761" y="4254500"/>
                </a:moveTo>
                <a:cubicBezTo>
                  <a:pt x="5341505" y="4273300"/>
                  <a:pt x="5334000" y="4288339"/>
                  <a:pt x="5334000" y="4303379"/>
                </a:cubicBezTo>
                <a:cubicBezTo>
                  <a:pt x="5334000" y="4314659"/>
                  <a:pt x="5345257" y="4325938"/>
                  <a:pt x="5356514" y="4325938"/>
                </a:cubicBezTo>
                <a:cubicBezTo>
                  <a:pt x="5367770" y="4325938"/>
                  <a:pt x="5375275" y="4314659"/>
                  <a:pt x="5375275" y="4303379"/>
                </a:cubicBezTo>
                <a:cubicBezTo>
                  <a:pt x="5375275" y="4292099"/>
                  <a:pt x="5367770" y="4273300"/>
                  <a:pt x="5352761" y="4254500"/>
                </a:cubicBezTo>
                <a:close/>
                <a:moveTo>
                  <a:pt x="5658049" y="4249738"/>
                </a:moveTo>
                <a:cubicBezTo>
                  <a:pt x="5639445" y="4272228"/>
                  <a:pt x="5620841" y="4294718"/>
                  <a:pt x="5613400" y="4309711"/>
                </a:cubicBezTo>
                <a:cubicBezTo>
                  <a:pt x="5632004" y="4339697"/>
                  <a:pt x="5646886" y="4362186"/>
                  <a:pt x="5650607" y="4384676"/>
                </a:cubicBezTo>
                <a:cubicBezTo>
                  <a:pt x="5698977" y="4377180"/>
                  <a:pt x="5728742" y="4339697"/>
                  <a:pt x="5732463" y="4302214"/>
                </a:cubicBezTo>
                <a:cubicBezTo>
                  <a:pt x="5706418" y="4298466"/>
                  <a:pt x="5680373" y="4279725"/>
                  <a:pt x="5658049" y="4249738"/>
                </a:cubicBezTo>
                <a:close/>
                <a:moveTo>
                  <a:pt x="5555743" y="4246563"/>
                </a:moveTo>
                <a:cubicBezTo>
                  <a:pt x="5537010" y="4276581"/>
                  <a:pt x="5518278" y="4302847"/>
                  <a:pt x="5507038" y="4325361"/>
                </a:cubicBezTo>
                <a:cubicBezTo>
                  <a:pt x="5525771" y="4344122"/>
                  <a:pt x="5544503" y="4359131"/>
                  <a:pt x="5563236" y="4370388"/>
                </a:cubicBezTo>
                <a:cubicBezTo>
                  <a:pt x="5570729" y="4351627"/>
                  <a:pt x="5585715" y="4329113"/>
                  <a:pt x="5596954" y="4310352"/>
                </a:cubicBezTo>
                <a:cubicBezTo>
                  <a:pt x="5600701" y="4306599"/>
                  <a:pt x="5600701" y="4306599"/>
                  <a:pt x="5600701" y="4306599"/>
                </a:cubicBezTo>
                <a:cubicBezTo>
                  <a:pt x="5589461" y="4287838"/>
                  <a:pt x="5570729" y="4269077"/>
                  <a:pt x="5555743" y="4246563"/>
                </a:cubicBezTo>
                <a:close/>
                <a:moveTo>
                  <a:pt x="5698887" y="4197350"/>
                </a:moveTo>
                <a:lnTo>
                  <a:pt x="5657850" y="4246055"/>
                </a:lnTo>
                <a:cubicBezTo>
                  <a:pt x="5683965" y="4272281"/>
                  <a:pt x="5706348" y="4287267"/>
                  <a:pt x="5732463" y="4291013"/>
                </a:cubicBezTo>
                <a:cubicBezTo>
                  <a:pt x="5732463" y="4242309"/>
                  <a:pt x="5710079" y="4216083"/>
                  <a:pt x="5702618" y="4201097"/>
                </a:cubicBezTo>
                <a:cubicBezTo>
                  <a:pt x="5698887" y="4201097"/>
                  <a:pt x="5698887" y="4197350"/>
                  <a:pt x="5698887" y="4197350"/>
                </a:cubicBezTo>
                <a:close/>
                <a:moveTo>
                  <a:pt x="5511041" y="4194175"/>
                </a:moveTo>
                <a:cubicBezTo>
                  <a:pt x="5511041" y="4197928"/>
                  <a:pt x="5511041" y="4197928"/>
                  <a:pt x="5511041" y="4197928"/>
                </a:cubicBezTo>
                <a:cubicBezTo>
                  <a:pt x="5492405" y="4224194"/>
                  <a:pt x="5477497" y="4246707"/>
                  <a:pt x="5462588" y="4269221"/>
                </a:cubicBezTo>
                <a:cubicBezTo>
                  <a:pt x="5473770" y="4287982"/>
                  <a:pt x="5488678" y="4302991"/>
                  <a:pt x="5499860" y="4318000"/>
                </a:cubicBezTo>
                <a:cubicBezTo>
                  <a:pt x="5511041" y="4295487"/>
                  <a:pt x="5525950" y="4269221"/>
                  <a:pt x="5548313" y="4235450"/>
                </a:cubicBezTo>
                <a:cubicBezTo>
                  <a:pt x="5537131" y="4224194"/>
                  <a:pt x="5525950" y="4209184"/>
                  <a:pt x="5511041" y="4194175"/>
                </a:cubicBezTo>
                <a:close/>
                <a:moveTo>
                  <a:pt x="5398838" y="4189413"/>
                </a:moveTo>
                <a:cubicBezTo>
                  <a:pt x="5383798" y="4211951"/>
                  <a:pt x="5368759" y="4230733"/>
                  <a:pt x="5357479" y="4249515"/>
                </a:cubicBezTo>
                <a:cubicBezTo>
                  <a:pt x="5372519" y="4268296"/>
                  <a:pt x="5383798" y="4290834"/>
                  <a:pt x="5383798" y="4302104"/>
                </a:cubicBezTo>
                <a:cubicBezTo>
                  <a:pt x="5383798" y="4324641"/>
                  <a:pt x="5368759" y="4332154"/>
                  <a:pt x="5357479" y="4332154"/>
                </a:cubicBezTo>
                <a:cubicBezTo>
                  <a:pt x="5346199" y="4332154"/>
                  <a:pt x="5331160" y="4320885"/>
                  <a:pt x="5331160" y="4298347"/>
                </a:cubicBezTo>
                <a:cubicBezTo>
                  <a:pt x="5331160" y="4283322"/>
                  <a:pt x="5338680" y="4264540"/>
                  <a:pt x="5349959" y="4245758"/>
                </a:cubicBezTo>
                <a:cubicBezTo>
                  <a:pt x="5338680" y="4226977"/>
                  <a:pt x="5323640" y="4208195"/>
                  <a:pt x="5316120" y="4193170"/>
                </a:cubicBezTo>
                <a:cubicBezTo>
                  <a:pt x="5316120" y="4196926"/>
                  <a:pt x="5316120" y="4196926"/>
                  <a:pt x="5312361" y="4196926"/>
                </a:cubicBezTo>
                <a:cubicBezTo>
                  <a:pt x="5282282" y="4245758"/>
                  <a:pt x="5237163" y="4298347"/>
                  <a:pt x="5237163" y="4365961"/>
                </a:cubicBezTo>
                <a:cubicBezTo>
                  <a:pt x="5237163" y="4396012"/>
                  <a:pt x="5252203" y="4433575"/>
                  <a:pt x="5274762" y="4456113"/>
                </a:cubicBezTo>
                <a:cubicBezTo>
                  <a:pt x="5301081" y="4426062"/>
                  <a:pt x="5338680" y="4407281"/>
                  <a:pt x="5383798" y="4407281"/>
                </a:cubicBezTo>
                <a:cubicBezTo>
                  <a:pt x="5383798" y="4407281"/>
                  <a:pt x="5383798" y="4407281"/>
                  <a:pt x="5387558" y="4407281"/>
                </a:cubicBezTo>
                <a:cubicBezTo>
                  <a:pt x="5395078" y="4354692"/>
                  <a:pt x="5417637" y="4313373"/>
                  <a:pt x="5451476" y="4260784"/>
                </a:cubicBezTo>
                <a:cubicBezTo>
                  <a:pt x="5436436" y="4242002"/>
                  <a:pt x="5421397" y="4219464"/>
                  <a:pt x="5406357" y="4196926"/>
                </a:cubicBezTo>
                <a:cubicBezTo>
                  <a:pt x="5402598" y="4196926"/>
                  <a:pt x="5402598" y="4193170"/>
                  <a:pt x="5398838" y="4189413"/>
                </a:cubicBezTo>
                <a:close/>
                <a:moveTo>
                  <a:pt x="5597462" y="4183063"/>
                </a:moveTo>
                <a:cubicBezTo>
                  <a:pt x="5597462" y="4183063"/>
                  <a:pt x="5593715" y="4186784"/>
                  <a:pt x="5593715" y="4186784"/>
                </a:cubicBezTo>
                <a:cubicBezTo>
                  <a:pt x="5582476" y="4205388"/>
                  <a:pt x="5567490" y="4227712"/>
                  <a:pt x="5556250" y="4242595"/>
                </a:cubicBezTo>
                <a:cubicBezTo>
                  <a:pt x="5574983" y="4264919"/>
                  <a:pt x="5589969" y="4283523"/>
                  <a:pt x="5604955" y="4302126"/>
                </a:cubicBezTo>
                <a:cubicBezTo>
                  <a:pt x="5616194" y="4287244"/>
                  <a:pt x="5631180" y="4264919"/>
                  <a:pt x="5649913" y="4242595"/>
                </a:cubicBezTo>
                <a:cubicBezTo>
                  <a:pt x="5634927" y="4227712"/>
                  <a:pt x="5619941" y="4209108"/>
                  <a:pt x="5604955" y="4186784"/>
                </a:cubicBezTo>
                <a:cubicBezTo>
                  <a:pt x="5601208" y="4186784"/>
                  <a:pt x="5601208" y="4183063"/>
                  <a:pt x="5597462" y="4183063"/>
                </a:cubicBezTo>
                <a:close/>
                <a:moveTo>
                  <a:pt x="5498355" y="4175874"/>
                </a:moveTo>
                <a:lnTo>
                  <a:pt x="5503863" y="4182478"/>
                </a:lnTo>
                <a:lnTo>
                  <a:pt x="5503523" y="4182931"/>
                </a:lnTo>
                <a:close/>
                <a:moveTo>
                  <a:pt x="5556012" y="4130676"/>
                </a:moveTo>
                <a:cubicBezTo>
                  <a:pt x="5544820" y="4149385"/>
                  <a:pt x="5529898" y="4171837"/>
                  <a:pt x="5514975" y="4194289"/>
                </a:cubicBezTo>
                <a:cubicBezTo>
                  <a:pt x="5526167" y="4205514"/>
                  <a:pt x="5537359" y="4220482"/>
                  <a:pt x="5548551" y="4235450"/>
                </a:cubicBezTo>
                <a:cubicBezTo>
                  <a:pt x="5556012" y="4220482"/>
                  <a:pt x="5567204" y="4205514"/>
                  <a:pt x="5578396" y="4186805"/>
                </a:cubicBezTo>
                <a:cubicBezTo>
                  <a:pt x="5582127" y="4183063"/>
                  <a:pt x="5585857" y="4175579"/>
                  <a:pt x="5589588" y="4171837"/>
                </a:cubicBezTo>
                <a:cubicBezTo>
                  <a:pt x="5578396" y="4160611"/>
                  <a:pt x="5570935" y="4145643"/>
                  <a:pt x="5556012" y="4130676"/>
                </a:cubicBezTo>
                <a:close/>
                <a:moveTo>
                  <a:pt x="5353552" y="4130676"/>
                </a:moveTo>
                <a:cubicBezTo>
                  <a:pt x="5346032" y="4149287"/>
                  <a:pt x="5334753" y="4167900"/>
                  <a:pt x="5319713" y="4190234"/>
                </a:cubicBezTo>
                <a:cubicBezTo>
                  <a:pt x="5327233" y="4201401"/>
                  <a:pt x="5338512" y="4220013"/>
                  <a:pt x="5353552" y="4238625"/>
                </a:cubicBezTo>
                <a:cubicBezTo>
                  <a:pt x="5361072" y="4223736"/>
                  <a:pt x="5372352" y="4205124"/>
                  <a:pt x="5387391" y="4186512"/>
                </a:cubicBezTo>
                <a:cubicBezTo>
                  <a:pt x="5387391" y="4186512"/>
                  <a:pt x="5391151" y="4182789"/>
                  <a:pt x="5391151" y="4179067"/>
                </a:cubicBezTo>
                <a:cubicBezTo>
                  <a:pt x="5379871" y="4167900"/>
                  <a:pt x="5364832" y="4149287"/>
                  <a:pt x="5353552" y="4130676"/>
                </a:cubicBezTo>
                <a:close/>
                <a:moveTo>
                  <a:pt x="5642458" y="4122739"/>
                </a:moveTo>
                <a:cubicBezTo>
                  <a:pt x="5627274" y="4137691"/>
                  <a:pt x="5612089" y="4160122"/>
                  <a:pt x="5600700" y="4178813"/>
                </a:cubicBezTo>
                <a:cubicBezTo>
                  <a:pt x="5600700" y="4182552"/>
                  <a:pt x="5604496" y="4182552"/>
                  <a:pt x="5608292" y="4186290"/>
                </a:cubicBezTo>
                <a:cubicBezTo>
                  <a:pt x="5623477" y="4208720"/>
                  <a:pt x="5638662" y="4223673"/>
                  <a:pt x="5650051" y="4238627"/>
                </a:cubicBezTo>
                <a:cubicBezTo>
                  <a:pt x="5669032" y="4216196"/>
                  <a:pt x="5684217" y="4197505"/>
                  <a:pt x="5688013" y="4190028"/>
                </a:cubicBezTo>
                <a:cubicBezTo>
                  <a:pt x="5688013" y="4186290"/>
                  <a:pt x="5688013" y="4186290"/>
                  <a:pt x="5688013" y="4186290"/>
                </a:cubicBezTo>
                <a:cubicBezTo>
                  <a:pt x="5676624" y="4171337"/>
                  <a:pt x="5661439" y="4148907"/>
                  <a:pt x="5642458" y="4122739"/>
                </a:cubicBezTo>
                <a:close/>
                <a:moveTo>
                  <a:pt x="5732346" y="4084639"/>
                </a:moveTo>
                <a:cubicBezTo>
                  <a:pt x="5732346" y="4084639"/>
                  <a:pt x="5732346" y="4088391"/>
                  <a:pt x="5732346" y="4088391"/>
                </a:cubicBezTo>
                <a:cubicBezTo>
                  <a:pt x="5732346" y="4140922"/>
                  <a:pt x="5713567" y="4170941"/>
                  <a:pt x="5702300" y="4189702"/>
                </a:cubicBezTo>
                <a:cubicBezTo>
                  <a:pt x="5702300" y="4197206"/>
                  <a:pt x="5706056" y="4200959"/>
                  <a:pt x="5706056" y="4200959"/>
                </a:cubicBezTo>
                <a:cubicBezTo>
                  <a:pt x="5717323" y="4219720"/>
                  <a:pt x="5736102" y="4245986"/>
                  <a:pt x="5736102" y="4291013"/>
                </a:cubicBezTo>
                <a:cubicBezTo>
                  <a:pt x="5743614" y="4291013"/>
                  <a:pt x="5747370" y="4291013"/>
                  <a:pt x="5751125" y="4291013"/>
                </a:cubicBezTo>
                <a:cubicBezTo>
                  <a:pt x="5811218" y="4291013"/>
                  <a:pt x="5852532" y="4253491"/>
                  <a:pt x="5856288" y="4193455"/>
                </a:cubicBezTo>
                <a:cubicBezTo>
                  <a:pt x="5856288" y="4137170"/>
                  <a:pt x="5799951" y="4084639"/>
                  <a:pt x="5736102" y="4084639"/>
                </a:cubicBezTo>
                <a:cubicBezTo>
                  <a:pt x="5736102" y="4084639"/>
                  <a:pt x="5736102" y="4084639"/>
                  <a:pt x="5732346" y="4084639"/>
                </a:cubicBezTo>
                <a:close/>
                <a:moveTo>
                  <a:pt x="5729288" y="4084639"/>
                </a:moveTo>
                <a:cubicBezTo>
                  <a:pt x="5695518" y="4084639"/>
                  <a:pt x="5669252" y="4099624"/>
                  <a:pt x="5646738" y="4118357"/>
                </a:cubicBezTo>
                <a:cubicBezTo>
                  <a:pt x="5665499" y="4144583"/>
                  <a:pt x="5680508" y="4163315"/>
                  <a:pt x="5691765" y="4178301"/>
                </a:cubicBezTo>
                <a:cubicBezTo>
                  <a:pt x="5706774" y="4163315"/>
                  <a:pt x="5729288" y="4133343"/>
                  <a:pt x="5729288" y="4088385"/>
                </a:cubicBezTo>
                <a:cubicBezTo>
                  <a:pt x="5729288" y="4088385"/>
                  <a:pt x="5729288" y="4084639"/>
                  <a:pt x="5729288" y="4084639"/>
                </a:cubicBezTo>
                <a:close/>
                <a:moveTo>
                  <a:pt x="5601002" y="4065588"/>
                </a:moveTo>
                <a:cubicBezTo>
                  <a:pt x="5589663" y="4084403"/>
                  <a:pt x="5574544" y="4103218"/>
                  <a:pt x="5559425" y="4125796"/>
                </a:cubicBezTo>
                <a:cubicBezTo>
                  <a:pt x="5570764" y="4140847"/>
                  <a:pt x="5582104" y="4155899"/>
                  <a:pt x="5589663" y="4167188"/>
                </a:cubicBezTo>
                <a:cubicBezTo>
                  <a:pt x="5604782" y="4148373"/>
                  <a:pt x="5619901" y="4129559"/>
                  <a:pt x="5638800" y="4114507"/>
                </a:cubicBezTo>
                <a:cubicBezTo>
                  <a:pt x="5627461" y="4103218"/>
                  <a:pt x="5619901" y="4091929"/>
                  <a:pt x="5608562" y="4076878"/>
                </a:cubicBezTo>
                <a:cubicBezTo>
                  <a:pt x="5604782" y="4073114"/>
                  <a:pt x="5601002" y="4069351"/>
                  <a:pt x="5601002" y="4065588"/>
                </a:cubicBezTo>
                <a:close/>
                <a:moveTo>
                  <a:pt x="5496169" y="4048125"/>
                </a:moveTo>
                <a:cubicBezTo>
                  <a:pt x="5481271" y="4066867"/>
                  <a:pt x="5466373" y="4089356"/>
                  <a:pt x="5451475" y="4111846"/>
                </a:cubicBezTo>
                <a:lnTo>
                  <a:pt x="5498355" y="4175874"/>
                </a:lnTo>
                <a:lnTo>
                  <a:pt x="5447419" y="4114801"/>
                </a:lnTo>
                <a:cubicBezTo>
                  <a:pt x="5432367" y="4137359"/>
                  <a:pt x="5417315" y="4163679"/>
                  <a:pt x="5402263" y="4186238"/>
                </a:cubicBezTo>
                <a:cubicBezTo>
                  <a:pt x="5402263" y="4186238"/>
                  <a:pt x="5402263" y="4186238"/>
                  <a:pt x="5402263" y="4189997"/>
                </a:cubicBezTo>
                <a:cubicBezTo>
                  <a:pt x="5406026" y="4193757"/>
                  <a:pt x="5406026" y="4197518"/>
                  <a:pt x="5409789" y="4197518"/>
                </a:cubicBezTo>
                <a:cubicBezTo>
                  <a:pt x="5424841" y="4220077"/>
                  <a:pt x="5439893" y="4238876"/>
                  <a:pt x="5451182" y="4257676"/>
                </a:cubicBezTo>
                <a:cubicBezTo>
                  <a:pt x="5466233" y="4238876"/>
                  <a:pt x="5477522" y="4220077"/>
                  <a:pt x="5492574" y="4197518"/>
                </a:cubicBezTo>
                <a:lnTo>
                  <a:pt x="5503523" y="4182931"/>
                </a:lnTo>
                <a:lnTo>
                  <a:pt x="5503619" y="4183063"/>
                </a:lnTo>
                <a:cubicBezTo>
                  <a:pt x="5518517" y="4160573"/>
                  <a:pt x="5533415" y="4138084"/>
                  <a:pt x="5548313" y="4119343"/>
                </a:cubicBezTo>
                <a:cubicBezTo>
                  <a:pt x="5537139" y="4104350"/>
                  <a:pt x="5522241" y="4085608"/>
                  <a:pt x="5507343" y="4063118"/>
                </a:cubicBezTo>
                <a:cubicBezTo>
                  <a:pt x="5503619" y="4055622"/>
                  <a:pt x="5499894" y="4051873"/>
                  <a:pt x="5496169" y="4048125"/>
                </a:cubicBezTo>
                <a:close/>
                <a:moveTo>
                  <a:pt x="5338234" y="4032250"/>
                </a:moveTo>
                <a:cubicBezTo>
                  <a:pt x="5327121" y="4032250"/>
                  <a:pt x="5319713" y="4039705"/>
                  <a:pt x="5319713" y="4054613"/>
                </a:cubicBezTo>
                <a:cubicBezTo>
                  <a:pt x="5319713" y="4069522"/>
                  <a:pt x="5323417" y="4084431"/>
                  <a:pt x="5338234" y="4103067"/>
                </a:cubicBezTo>
                <a:cubicBezTo>
                  <a:pt x="5341938" y="4106794"/>
                  <a:pt x="5345642" y="4110521"/>
                  <a:pt x="5349346" y="4117976"/>
                </a:cubicBezTo>
                <a:cubicBezTo>
                  <a:pt x="5360459" y="4095612"/>
                  <a:pt x="5364163" y="4080703"/>
                  <a:pt x="5364163" y="4065795"/>
                </a:cubicBezTo>
                <a:cubicBezTo>
                  <a:pt x="5364163" y="4043432"/>
                  <a:pt x="5353050" y="4032250"/>
                  <a:pt x="5338234" y="4032250"/>
                </a:cubicBezTo>
                <a:close/>
                <a:moveTo>
                  <a:pt x="5556494" y="3994150"/>
                </a:moveTo>
                <a:cubicBezTo>
                  <a:pt x="5533781" y="4005461"/>
                  <a:pt x="5514853" y="4020543"/>
                  <a:pt x="5495925" y="4043164"/>
                </a:cubicBezTo>
                <a:cubicBezTo>
                  <a:pt x="5503496" y="4046935"/>
                  <a:pt x="5507282" y="4054475"/>
                  <a:pt x="5511067" y="4062016"/>
                </a:cubicBezTo>
                <a:cubicBezTo>
                  <a:pt x="5526210" y="4080868"/>
                  <a:pt x="5541352" y="4099719"/>
                  <a:pt x="5552709" y="4114801"/>
                </a:cubicBezTo>
                <a:cubicBezTo>
                  <a:pt x="5567851" y="4095949"/>
                  <a:pt x="5582993" y="4073327"/>
                  <a:pt x="5594350" y="4058246"/>
                </a:cubicBezTo>
                <a:cubicBezTo>
                  <a:pt x="5571637" y="4028083"/>
                  <a:pt x="5564065" y="4009232"/>
                  <a:pt x="5556494" y="3994150"/>
                </a:cubicBezTo>
                <a:close/>
                <a:moveTo>
                  <a:pt x="5639233" y="3983039"/>
                </a:moveTo>
                <a:cubicBezTo>
                  <a:pt x="5635481" y="4001862"/>
                  <a:pt x="5624224" y="4028214"/>
                  <a:pt x="5605463" y="4058331"/>
                </a:cubicBezTo>
                <a:cubicBezTo>
                  <a:pt x="5609215" y="4065861"/>
                  <a:pt x="5612968" y="4069625"/>
                  <a:pt x="5616720" y="4077155"/>
                </a:cubicBezTo>
                <a:cubicBezTo>
                  <a:pt x="5624224" y="4088449"/>
                  <a:pt x="5635481" y="4099743"/>
                  <a:pt x="5642986" y="4114801"/>
                </a:cubicBezTo>
                <a:cubicBezTo>
                  <a:pt x="5669252" y="4092214"/>
                  <a:pt x="5695518" y="4080920"/>
                  <a:pt x="5729288" y="4080920"/>
                </a:cubicBezTo>
                <a:cubicBezTo>
                  <a:pt x="5725536" y="4039508"/>
                  <a:pt x="5691765" y="3994332"/>
                  <a:pt x="5639233" y="3983039"/>
                </a:cubicBezTo>
                <a:close/>
                <a:moveTo>
                  <a:pt x="5616827" y="3979864"/>
                </a:moveTo>
                <a:cubicBezTo>
                  <a:pt x="5598027" y="3979864"/>
                  <a:pt x="5579228" y="3983623"/>
                  <a:pt x="5564188" y="3991143"/>
                </a:cubicBezTo>
                <a:cubicBezTo>
                  <a:pt x="5567948" y="4006183"/>
                  <a:pt x="5579228" y="4024982"/>
                  <a:pt x="5598027" y="4051301"/>
                </a:cubicBezTo>
                <a:cubicBezTo>
                  <a:pt x="5616827" y="4024982"/>
                  <a:pt x="5631866" y="3998663"/>
                  <a:pt x="5635626" y="3983623"/>
                </a:cubicBezTo>
                <a:cubicBezTo>
                  <a:pt x="5628106" y="3979864"/>
                  <a:pt x="5624346" y="3979864"/>
                  <a:pt x="5616827" y="3979864"/>
                </a:cubicBezTo>
                <a:close/>
                <a:moveTo>
                  <a:pt x="5593715" y="3930650"/>
                </a:moveTo>
                <a:cubicBezTo>
                  <a:pt x="5578475" y="3930650"/>
                  <a:pt x="5559425" y="3949701"/>
                  <a:pt x="5559425" y="3972560"/>
                </a:cubicBezTo>
                <a:cubicBezTo>
                  <a:pt x="5559425" y="3976370"/>
                  <a:pt x="5559425" y="3983991"/>
                  <a:pt x="5559425" y="3987801"/>
                </a:cubicBezTo>
                <a:cubicBezTo>
                  <a:pt x="5578475" y="3980180"/>
                  <a:pt x="5597525" y="3976370"/>
                  <a:pt x="5616575" y="3976370"/>
                </a:cubicBezTo>
                <a:cubicBezTo>
                  <a:pt x="5624195" y="3976370"/>
                  <a:pt x="5631815" y="3976370"/>
                  <a:pt x="5635625" y="3976370"/>
                </a:cubicBezTo>
                <a:cubicBezTo>
                  <a:pt x="5635625" y="3942080"/>
                  <a:pt x="5612765" y="3930650"/>
                  <a:pt x="5593715" y="3930650"/>
                </a:cubicBezTo>
                <a:close/>
                <a:moveTo>
                  <a:pt x="5247728" y="3911600"/>
                </a:moveTo>
                <a:cubicBezTo>
                  <a:pt x="5228842" y="3930452"/>
                  <a:pt x="5221288" y="3960615"/>
                  <a:pt x="5221288" y="3998317"/>
                </a:cubicBezTo>
                <a:cubicBezTo>
                  <a:pt x="5221288" y="4069954"/>
                  <a:pt x="5285500" y="4145360"/>
                  <a:pt x="5311940" y="4183063"/>
                </a:cubicBezTo>
                <a:cubicBezTo>
                  <a:pt x="5327048" y="4160441"/>
                  <a:pt x="5338380" y="4137820"/>
                  <a:pt x="5345934" y="4122739"/>
                </a:cubicBezTo>
                <a:cubicBezTo>
                  <a:pt x="5342157" y="4115198"/>
                  <a:pt x="5338380" y="4107657"/>
                  <a:pt x="5334603" y="4103887"/>
                </a:cubicBezTo>
                <a:cubicBezTo>
                  <a:pt x="5319494" y="4085035"/>
                  <a:pt x="5315717" y="4069954"/>
                  <a:pt x="5315717" y="4054873"/>
                </a:cubicBezTo>
                <a:cubicBezTo>
                  <a:pt x="5315717" y="4039791"/>
                  <a:pt x="5323271" y="4028480"/>
                  <a:pt x="5338380" y="4028480"/>
                </a:cubicBezTo>
                <a:cubicBezTo>
                  <a:pt x="5357266" y="4028480"/>
                  <a:pt x="5372374" y="4043562"/>
                  <a:pt x="5372374" y="4066183"/>
                </a:cubicBezTo>
                <a:cubicBezTo>
                  <a:pt x="5372374" y="4081265"/>
                  <a:pt x="5368597" y="4100116"/>
                  <a:pt x="5357266" y="4126509"/>
                </a:cubicBezTo>
                <a:cubicBezTo>
                  <a:pt x="5368597" y="4141590"/>
                  <a:pt x="5379929" y="4164212"/>
                  <a:pt x="5395037" y="4179293"/>
                </a:cubicBezTo>
                <a:cubicBezTo>
                  <a:pt x="5410146" y="4152901"/>
                  <a:pt x="5425254" y="4126509"/>
                  <a:pt x="5440363" y="4103887"/>
                </a:cubicBezTo>
                <a:cubicBezTo>
                  <a:pt x="5410146" y="4062413"/>
                  <a:pt x="5391260" y="4024710"/>
                  <a:pt x="5379929" y="3983236"/>
                </a:cubicBezTo>
                <a:cubicBezTo>
                  <a:pt x="5368597" y="3983236"/>
                  <a:pt x="5361043" y="3983236"/>
                  <a:pt x="5353488" y="3983236"/>
                </a:cubicBezTo>
                <a:cubicBezTo>
                  <a:pt x="5327048" y="3983236"/>
                  <a:pt x="5274168" y="3968155"/>
                  <a:pt x="5247728" y="3911600"/>
                </a:cubicBezTo>
                <a:close/>
                <a:moveTo>
                  <a:pt x="5277795" y="3885286"/>
                </a:moveTo>
                <a:lnTo>
                  <a:pt x="5271887" y="3889175"/>
                </a:lnTo>
                <a:lnTo>
                  <a:pt x="5273612" y="3887531"/>
                </a:lnTo>
                <a:close/>
                <a:moveTo>
                  <a:pt x="5375910" y="3867150"/>
                </a:moveTo>
                <a:cubicBezTo>
                  <a:pt x="5372100" y="3882202"/>
                  <a:pt x="5372100" y="3897254"/>
                  <a:pt x="5372100" y="3912306"/>
                </a:cubicBezTo>
                <a:cubicBezTo>
                  <a:pt x="5372100" y="3931121"/>
                  <a:pt x="5375910" y="3949936"/>
                  <a:pt x="5379720" y="3968750"/>
                </a:cubicBezTo>
                <a:cubicBezTo>
                  <a:pt x="5406390" y="3964988"/>
                  <a:pt x="5429250" y="3946173"/>
                  <a:pt x="5429250" y="3923595"/>
                </a:cubicBezTo>
                <a:cubicBezTo>
                  <a:pt x="5429250" y="3897254"/>
                  <a:pt x="5406390" y="3874676"/>
                  <a:pt x="5375910" y="3867150"/>
                </a:cubicBezTo>
                <a:close/>
                <a:moveTo>
                  <a:pt x="5247463" y="3740150"/>
                </a:moveTo>
                <a:cubicBezTo>
                  <a:pt x="5236166" y="3762664"/>
                  <a:pt x="5232400" y="3788930"/>
                  <a:pt x="5232400" y="3818948"/>
                </a:cubicBezTo>
                <a:cubicBezTo>
                  <a:pt x="5232400" y="3852719"/>
                  <a:pt x="5239931" y="3882736"/>
                  <a:pt x="5247463" y="3905250"/>
                </a:cubicBezTo>
                <a:lnTo>
                  <a:pt x="5271887" y="3889175"/>
                </a:lnTo>
                <a:lnTo>
                  <a:pt x="5251450" y="3908644"/>
                </a:lnTo>
                <a:cubicBezTo>
                  <a:pt x="5277716" y="3960758"/>
                  <a:pt x="5326495" y="3971925"/>
                  <a:pt x="5352761" y="3971925"/>
                </a:cubicBezTo>
                <a:cubicBezTo>
                  <a:pt x="5360266" y="3971925"/>
                  <a:pt x="5367770" y="3971925"/>
                  <a:pt x="5375275" y="3971925"/>
                </a:cubicBezTo>
                <a:cubicBezTo>
                  <a:pt x="5371523" y="3953313"/>
                  <a:pt x="5367770" y="3930979"/>
                  <a:pt x="5367770" y="3912367"/>
                </a:cubicBezTo>
                <a:cubicBezTo>
                  <a:pt x="5367770" y="3897477"/>
                  <a:pt x="5367770" y="3882587"/>
                  <a:pt x="5371523" y="3867698"/>
                </a:cubicBezTo>
                <a:cubicBezTo>
                  <a:pt x="5364018" y="3863975"/>
                  <a:pt x="5360266" y="3863975"/>
                  <a:pt x="5352761" y="3863975"/>
                </a:cubicBezTo>
                <a:cubicBezTo>
                  <a:pt x="5335876" y="3863975"/>
                  <a:pt x="5317115" y="3866767"/>
                  <a:pt x="5299292" y="3873747"/>
                </a:cubicBezTo>
                <a:lnTo>
                  <a:pt x="5277795" y="3885286"/>
                </a:lnTo>
                <a:lnTo>
                  <a:pt x="5298770" y="3871480"/>
                </a:lnTo>
                <a:cubicBezTo>
                  <a:pt x="5317128" y="3863975"/>
                  <a:pt x="5335956" y="3860223"/>
                  <a:pt x="5352902" y="3860223"/>
                </a:cubicBezTo>
                <a:cubicBezTo>
                  <a:pt x="5360434" y="3860223"/>
                  <a:pt x="5367965" y="3860223"/>
                  <a:pt x="5371731" y="3863975"/>
                </a:cubicBezTo>
                <a:cubicBezTo>
                  <a:pt x="5375497" y="3841462"/>
                  <a:pt x="5383028" y="3818948"/>
                  <a:pt x="5394325" y="3800187"/>
                </a:cubicBezTo>
                <a:cubicBezTo>
                  <a:pt x="5334074" y="3796434"/>
                  <a:pt x="5281354" y="3777673"/>
                  <a:pt x="5247463" y="3740150"/>
                </a:cubicBezTo>
                <a:close/>
                <a:moveTo>
                  <a:pt x="5522318" y="3702050"/>
                </a:moveTo>
                <a:cubicBezTo>
                  <a:pt x="5469533" y="3713232"/>
                  <a:pt x="5428060" y="3746777"/>
                  <a:pt x="5405438" y="3787775"/>
                </a:cubicBezTo>
                <a:cubicBezTo>
                  <a:pt x="5499696" y="3787775"/>
                  <a:pt x="5526088" y="3743049"/>
                  <a:pt x="5526088" y="3713232"/>
                </a:cubicBezTo>
                <a:cubicBezTo>
                  <a:pt x="5526088" y="3709504"/>
                  <a:pt x="5526088" y="3702050"/>
                  <a:pt x="5522318" y="3702050"/>
                </a:cubicBezTo>
                <a:close/>
                <a:moveTo>
                  <a:pt x="5578256" y="3694113"/>
                </a:moveTo>
                <a:cubicBezTo>
                  <a:pt x="5559462" y="3694113"/>
                  <a:pt x="5544426" y="3694113"/>
                  <a:pt x="5529390" y="3697876"/>
                </a:cubicBezTo>
                <a:cubicBezTo>
                  <a:pt x="5529390" y="3701640"/>
                  <a:pt x="5529390" y="3705402"/>
                  <a:pt x="5529390" y="3712928"/>
                </a:cubicBezTo>
                <a:cubicBezTo>
                  <a:pt x="5529390" y="3746795"/>
                  <a:pt x="5506837" y="3799476"/>
                  <a:pt x="5409105" y="3799476"/>
                </a:cubicBezTo>
                <a:cubicBezTo>
                  <a:pt x="5405346" y="3799476"/>
                  <a:pt x="5401587" y="3799476"/>
                  <a:pt x="5397828" y="3799476"/>
                </a:cubicBezTo>
                <a:cubicBezTo>
                  <a:pt x="5386552" y="3818291"/>
                  <a:pt x="5379034" y="3840869"/>
                  <a:pt x="5375275" y="3863447"/>
                </a:cubicBezTo>
                <a:cubicBezTo>
                  <a:pt x="5409105" y="3870972"/>
                  <a:pt x="5431659" y="3897313"/>
                  <a:pt x="5431659" y="3923654"/>
                </a:cubicBezTo>
                <a:cubicBezTo>
                  <a:pt x="5431659" y="3949995"/>
                  <a:pt x="5409105" y="3972572"/>
                  <a:pt x="5382793" y="3980099"/>
                </a:cubicBezTo>
                <a:cubicBezTo>
                  <a:pt x="5394070" y="4021491"/>
                  <a:pt x="5412864" y="4062884"/>
                  <a:pt x="5442935" y="4100513"/>
                </a:cubicBezTo>
                <a:cubicBezTo>
                  <a:pt x="5457971" y="4077936"/>
                  <a:pt x="5473007" y="4059121"/>
                  <a:pt x="5491801" y="4040306"/>
                </a:cubicBezTo>
                <a:cubicBezTo>
                  <a:pt x="5465489" y="3998913"/>
                  <a:pt x="5461730" y="3983862"/>
                  <a:pt x="5465489" y="3965047"/>
                </a:cubicBezTo>
                <a:cubicBezTo>
                  <a:pt x="5465489" y="3942469"/>
                  <a:pt x="5488042" y="3931180"/>
                  <a:pt x="5503078" y="3934943"/>
                </a:cubicBezTo>
                <a:cubicBezTo>
                  <a:pt x="5521872" y="3934943"/>
                  <a:pt x="5529390" y="3946232"/>
                  <a:pt x="5529390" y="3946232"/>
                </a:cubicBezTo>
                <a:cubicBezTo>
                  <a:pt x="5529390" y="3946232"/>
                  <a:pt x="5544426" y="3934943"/>
                  <a:pt x="5544426" y="3908603"/>
                </a:cubicBezTo>
                <a:cubicBezTo>
                  <a:pt x="5544426" y="3886025"/>
                  <a:pt x="5521872" y="3867210"/>
                  <a:pt x="5499319" y="3870972"/>
                </a:cubicBezTo>
                <a:cubicBezTo>
                  <a:pt x="5484283" y="3870972"/>
                  <a:pt x="5461730" y="3874736"/>
                  <a:pt x="5450453" y="3897313"/>
                </a:cubicBezTo>
                <a:cubicBezTo>
                  <a:pt x="5450453" y="3897313"/>
                  <a:pt x="5450453" y="3908603"/>
                  <a:pt x="5450453" y="3919891"/>
                </a:cubicBezTo>
                <a:cubicBezTo>
                  <a:pt x="5450453" y="3927417"/>
                  <a:pt x="5439176" y="3927417"/>
                  <a:pt x="5439176" y="3919891"/>
                </a:cubicBezTo>
                <a:cubicBezTo>
                  <a:pt x="5439176" y="3912365"/>
                  <a:pt x="5439176" y="3901077"/>
                  <a:pt x="5442935" y="3889787"/>
                </a:cubicBezTo>
                <a:cubicBezTo>
                  <a:pt x="5442935" y="3814528"/>
                  <a:pt x="5514355" y="3776899"/>
                  <a:pt x="5548185" y="3776899"/>
                </a:cubicBezTo>
                <a:cubicBezTo>
                  <a:pt x="5585774" y="3776899"/>
                  <a:pt x="5597051" y="3788187"/>
                  <a:pt x="5600809" y="3791951"/>
                </a:cubicBezTo>
                <a:cubicBezTo>
                  <a:pt x="5604568" y="3795713"/>
                  <a:pt x="5600809" y="3799476"/>
                  <a:pt x="5597051" y="3795713"/>
                </a:cubicBezTo>
                <a:cubicBezTo>
                  <a:pt x="5593292" y="3795713"/>
                  <a:pt x="5597051" y="3795713"/>
                  <a:pt x="5582015" y="3795713"/>
                </a:cubicBezTo>
                <a:cubicBezTo>
                  <a:pt x="5559462" y="3795713"/>
                  <a:pt x="5548185" y="3814528"/>
                  <a:pt x="5548185" y="3833343"/>
                </a:cubicBezTo>
                <a:cubicBezTo>
                  <a:pt x="5548185" y="3852158"/>
                  <a:pt x="5559462" y="3889787"/>
                  <a:pt x="5608327" y="3889787"/>
                </a:cubicBezTo>
                <a:cubicBezTo>
                  <a:pt x="5672229" y="3889787"/>
                  <a:pt x="5702300" y="3852158"/>
                  <a:pt x="5702300" y="3799476"/>
                </a:cubicBezTo>
                <a:cubicBezTo>
                  <a:pt x="5702300" y="3758084"/>
                  <a:pt x="5660952" y="3694113"/>
                  <a:pt x="5578256" y="3694113"/>
                </a:cubicBezTo>
                <a:close/>
                <a:moveTo>
                  <a:pt x="5417344" y="3633788"/>
                </a:moveTo>
                <a:cubicBezTo>
                  <a:pt x="5360789" y="3633788"/>
                  <a:pt x="5285383" y="3663835"/>
                  <a:pt x="5251450" y="3731439"/>
                </a:cubicBezTo>
                <a:cubicBezTo>
                  <a:pt x="5285383" y="3761486"/>
                  <a:pt x="5330627" y="3784020"/>
                  <a:pt x="5402263" y="3787776"/>
                </a:cubicBezTo>
                <a:cubicBezTo>
                  <a:pt x="5424885" y="3742707"/>
                  <a:pt x="5466358" y="3708904"/>
                  <a:pt x="5522913" y="3697637"/>
                </a:cubicBezTo>
                <a:cubicBezTo>
                  <a:pt x="5515372" y="3667591"/>
                  <a:pt x="5481439" y="3633788"/>
                  <a:pt x="5417344" y="3633788"/>
                </a:cubicBezTo>
                <a:close/>
                <a:moveTo>
                  <a:pt x="5297488" y="3402013"/>
                </a:moveTo>
                <a:cubicBezTo>
                  <a:pt x="5312516" y="3402013"/>
                  <a:pt x="5327544" y="3402013"/>
                  <a:pt x="5342572" y="3405767"/>
                </a:cubicBezTo>
                <a:cubicBezTo>
                  <a:pt x="5342572" y="3405767"/>
                  <a:pt x="5342572" y="3405767"/>
                  <a:pt x="5342572" y="3420781"/>
                </a:cubicBezTo>
                <a:cubicBezTo>
                  <a:pt x="5331301" y="3417028"/>
                  <a:pt x="5316273" y="3413274"/>
                  <a:pt x="5293730" y="3409521"/>
                </a:cubicBezTo>
                <a:cubicBezTo>
                  <a:pt x="5259917" y="3409521"/>
                  <a:pt x="5214832" y="3443303"/>
                  <a:pt x="5214832" y="3484594"/>
                </a:cubicBezTo>
                <a:cubicBezTo>
                  <a:pt x="5214832" y="3525884"/>
                  <a:pt x="5248645" y="3533392"/>
                  <a:pt x="5263674" y="3533392"/>
                </a:cubicBezTo>
                <a:cubicBezTo>
                  <a:pt x="5278702" y="3533392"/>
                  <a:pt x="5293730" y="3529638"/>
                  <a:pt x="5293730" y="3510869"/>
                </a:cubicBezTo>
                <a:cubicBezTo>
                  <a:pt x="5323787" y="3522131"/>
                  <a:pt x="5331301" y="3544652"/>
                  <a:pt x="5331301" y="3570928"/>
                </a:cubicBezTo>
                <a:cubicBezTo>
                  <a:pt x="5331301" y="3597204"/>
                  <a:pt x="5308759" y="3630986"/>
                  <a:pt x="5267431" y="3630986"/>
                </a:cubicBezTo>
                <a:cubicBezTo>
                  <a:pt x="5229860" y="3630986"/>
                  <a:pt x="5207318" y="3608465"/>
                  <a:pt x="5196046" y="3593450"/>
                </a:cubicBezTo>
                <a:cubicBezTo>
                  <a:pt x="5196046" y="3638494"/>
                  <a:pt x="5211075" y="3691045"/>
                  <a:pt x="5248645" y="3728582"/>
                </a:cubicBezTo>
                <a:cubicBezTo>
                  <a:pt x="5286216" y="3664769"/>
                  <a:pt x="5361358" y="3630986"/>
                  <a:pt x="5417714" y="3630986"/>
                </a:cubicBezTo>
                <a:cubicBezTo>
                  <a:pt x="5481585" y="3630986"/>
                  <a:pt x="5519155" y="3664769"/>
                  <a:pt x="5526670" y="3694799"/>
                </a:cubicBezTo>
                <a:cubicBezTo>
                  <a:pt x="5541698" y="3691045"/>
                  <a:pt x="5560483" y="3691045"/>
                  <a:pt x="5579269" y="3691045"/>
                </a:cubicBezTo>
                <a:cubicBezTo>
                  <a:pt x="5665682" y="3691045"/>
                  <a:pt x="5707010" y="3754857"/>
                  <a:pt x="5707010" y="3799901"/>
                </a:cubicBezTo>
                <a:cubicBezTo>
                  <a:pt x="5707010" y="3848698"/>
                  <a:pt x="5680710" y="3901250"/>
                  <a:pt x="5609325" y="3901250"/>
                </a:cubicBezTo>
                <a:cubicBezTo>
                  <a:pt x="5560483" y="3901250"/>
                  <a:pt x="5541698" y="3859959"/>
                  <a:pt x="5541698" y="3837438"/>
                </a:cubicBezTo>
                <a:cubicBezTo>
                  <a:pt x="5541698" y="3822423"/>
                  <a:pt x="5549212" y="3799901"/>
                  <a:pt x="5567998" y="3792393"/>
                </a:cubicBezTo>
                <a:cubicBezTo>
                  <a:pt x="5519155" y="3784886"/>
                  <a:pt x="5455285" y="3811162"/>
                  <a:pt x="5451528" y="3882482"/>
                </a:cubicBezTo>
                <a:cubicBezTo>
                  <a:pt x="5459042" y="3867467"/>
                  <a:pt x="5481585" y="3859959"/>
                  <a:pt x="5500370" y="3859959"/>
                </a:cubicBezTo>
                <a:cubicBezTo>
                  <a:pt x="5519155" y="3859959"/>
                  <a:pt x="5549212" y="3878728"/>
                  <a:pt x="5549212" y="3908757"/>
                </a:cubicBezTo>
                <a:cubicBezTo>
                  <a:pt x="5549212" y="3935033"/>
                  <a:pt x="5537941" y="3953801"/>
                  <a:pt x="5522912" y="3961309"/>
                </a:cubicBezTo>
                <a:cubicBezTo>
                  <a:pt x="5522912" y="3931279"/>
                  <a:pt x="5470313" y="3935033"/>
                  <a:pt x="5470313" y="3965062"/>
                </a:cubicBezTo>
                <a:cubicBezTo>
                  <a:pt x="5470313" y="3987584"/>
                  <a:pt x="5470313" y="4002598"/>
                  <a:pt x="5492856" y="4036381"/>
                </a:cubicBezTo>
                <a:cubicBezTo>
                  <a:pt x="5511641" y="4017613"/>
                  <a:pt x="5534184" y="3998845"/>
                  <a:pt x="5556726" y="3991338"/>
                </a:cubicBezTo>
                <a:cubicBezTo>
                  <a:pt x="5556726" y="3983830"/>
                  <a:pt x="5556726" y="3976323"/>
                  <a:pt x="5556726" y="3972569"/>
                </a:cubicBezTo>
                <a:cubicBezTo>
                  <a:pt x="5556726" y="3942540"/>
                  <a:pt x="5575512" y="3927525"/>
                  <a:pt x="5594297" y="3927525"/>
                </a:cubicBezTo>
                <a:cubicBezTo>
                  <a:pt x="5620597" y="3927525"/>
                  <a:pt x="5639382" y="3942540"/>
                  <a:pt x="5639382" y="3976323"/>
                </a:cubicBezTo>
                <a:cubicBezTo>
                  <a:pt x="5639382" y="3976323"/>
                  <a:pt x="5639382" y="3976323"/>
                  <a:pt x="5639382" y="3980077"/>
                </a:cubicBezTo>
                <a:cubicBezTo>
                  <a:pt x="5699495" y="3987584"/>
                  <a:pt x="5729552" y="4036381"/>
                  <a:pt x="5733309" y="4081425"/>
                </a:cubicBezTo>
                <a:cubicBezTo>
                  <a:pt x="5733309" y="4081425"/>
                  <a:pt x="5733309" y="4081425"/>
                  <a:pt x="5737066" y="4081425"/>
                </a:cubicBezTo>
                <a:cubicBezTo>
                  <a:pt x="5808451" y="4081425"/>
                  <a:pt x="5861050" y="4137730"/>
                  <a:pt x="5861050" y="4194035"/>
                </a:cubicBezTo>
                <a:cubicBezTo>
                  <a:pt x="5861050" y="4254094"/>
                  <a:pt x="5815965" y="4306645"/>
                  <a:pt x="5752095" y="4306645"/>
                </a:cubicBezTo>
                <a:cubicBezTo>
                  <a:pt x="5748338" y="4306645"/>
                  <a:pt x="5744580" y="4306645"/>
                  <a:pt x="5737066" y="4302891"/>
                </a:cubicBezTo>
                <a:cubicBezTo>
                  <a:pt x="5737066" y="4347935"/>
                  <a:pt x="5707010" y="4389225"/>
                  <a:pt x="5650653" y="4396732"/>
                </a:cubicBezTo>
                <a:cubicBezTo>
                  <a:pt x="5646896" y="4430515"/>
                  <a:pt x="5628111" y="4453037"/>
                  <a:pt x="5601811" y="4453037"/>
                </a:cubicBezTo>
                <a:cubicBezTo>
                  <a:pt x="5583026" y="4453037"/>
                  <a:pt x="5560483" y="4434269"/>
                  <a:pt x="5560483" y="4400486"/>
                </a:cubicBezTo>
                <a:cubicBezTo>
                  <a:pt x="5560483" y="4392979"/>
                  <a:pt x="5560483" y="4385471"/>
                  <a:pt x="5564240" y="4377964"/>
                </a:cubicBezTo>
                <a:cubicBezTo>
                  <a:pt x="5541698" y="4366703"/>
                  <a:pt x="5522912" y="4351688"/>
                  <a:pt x="5507884" y="4332920"/>
                </a:cubicBezTo>
                <a:cubicBezTo>
                  <a:pt x="5496613" y="4351688"/>
                  <a:pt x="5489099" y="4370457"/>
                  <a:pt x="5489099" y="4385471"/>
                </a:cubicBezTo>
                <a:cubicBezTo>
                  <a:pt x="5489099" y="4426762"/>
                  <a:pt x="5522912" y="4434269"/>
                  <a:pt x="5537941" y="4415501"/>
                </a:cubicBezTo>
                <a:cubicBezTo>
                  <a:pt x="5552969" y="4430515"/>
                  <a:pt x="5552969" y="4445530"/>
                  <a:pt x="5552969" y="4453037"/>
                </a:cubicBezTo>
                <a:cubicBezTo>
                  <a:pt x="5552969" y="4456791"/>
                  <a:pt x="5541698" y="4498081"/>
                  <a:pt x="5496613" y="4498081"/>
                </a:cubicBezTo>
                <a:cubicBezTo>
                  <a:pt x="5474070" y="4498081"/>
                  <a:pt x="5462799" y="4483066"/>
                  <a:pt x="5462799" y="4483066"/>
                </a:cubicBezTo>
                <a:cubicBezTo>
                  <a:pt x="5470313" y="4546879"/>
                  <a:pt x="5530427" y="4580662"/>
                  <a:pt x="5579269" y="4573154"/>
                </a:cubicBezTo>
                <a:cubicBezTo>
                  <a:pt x="5560483" y="4565647"/>
                  <a:pt x="5552969" y="4543125"/>
                  <a:pt x="5552969" y="4524357"/>
                </a:cubicBezTo>
                <a:cubicBezTo>
                  <a:pt x="5552969" y="4505588"/>
                  <a:pt x="5571755" y="4464298"/>
                  <a:pt x="5620597" y="4464298"/>
                </a:cubicBezTo>
                <a:cubicBezTo>
                  <a:pt x="5691981" y="4464298"/>
                  <a:pt x="5718281" y="4516849"/>
                  <a:pt x="5718281" y="4565647"/>
                </a:cubicBezTo>
                <a:cubicBezTo>
                  <a:pt x="5718281" y="4610691"/>
                  <a:pt x="5676953" y="4674503"/>
                  <a:pt x="5590540" y="4674503"/>
                </a:cubicBezTo>
                <a:cubicBezTo>
                  <a:pt x="5575512" y="4674503"/>
                  <a:pt x="5560483" y="4674503"/>
                  <a:pt x="5549212" y="4670749"/>
                </a:cubicBezTo>
                <a:cubicBezTo>
                  <a:pt x="5537941" y="4704532"/>
                  <a:pt x="5500370" y="4742069"/>
                  <a:pt x="5436500" y="4742069"/>
                </a:cubicBezTo>
                <a:cubicBezTo>
                  <a:pt x="5383900" y="4742069"/>
                  <a:pt x="5308759" y="4704532"/>
                  <a:pt x="5271188" y="4636966"/>
                </a:cubicBezTo>
                <a:cubicBezTo>
                  <a:pt x="5229860" y="4678257"/>
                  <a:pt x="5214832" y="4730808"/>
                  <a:pt x="5214832" y="4779605"/>
                </a:cubicBezTo>
                <a:cubicBezTo>
                  <a:pt x="5226103" y="4760837"/>
                  <a:pt x="5248645" y="4738315"/>
                  <a:pt x="5286216" y="4738315"/>
                </a:cubicBezTo>
                <a:cubicBezTo>
                  <a:pt x="5327544" y="4738315"/>
                  <a:pt x="5350087" y="4772098"/>
                  <a:pt x="5350087" y="4798374"/>
                </a:cubicBezTo>
                <a:cubicBezTo>
                  <a:pt x="5350087" y="4828403"/>
                  <a:pt x="5342572" y="4847171"/>
                  <a:pt x="5312516" y="4858432"/>
                </a:cubicBezTo>
                <a:cubicBezTo>
                  <a:pt x="5312516" y="4839664"/>
                  <a:pt x="5297488" y="4835910"/>
                  <a:pt x="5282459" y="4835910"/>
                </a:cubicBezTo>
                <a:cubicBezTo>
                  <a:pt x="5267431" y="4835910"/>
                  <a:pt x="5233617" y="4847171"/>
                  <a:pt x="5233617" y="4888461"/>
                </a:cubicBezTo>
                <a:cubicBezTo>
                  <a:pt x="5233617" y="4925998"/>
                  <a:pt x="5278702" y="4959781"/>
                  <a:pt x="5316273" y="4959781"/>
                </a:cubicBezTo>
                <a:cubicBezTo>
                  <a:pt x="5327544" y="4959781"/>
                  <a:pt x="5335058" y="4959781"/>
                  <a:pt x="5342572" y="4956027"/>
                </a:cubicBezTo>
                <a:cubicBezTo>
                  <a:pt x="5342572" y="4956027"/>
                  <a:pt x="5342572" y="4956027"/>
                  <a:pt x="5342572" y="4963535"/>
                </a:cubicBezTo>
                <a:cubicBezTo>
                  <a:pt x="5335058" y="4967288"/>
                  <a:pt x="5323787" y="4967288"/>
                  <a:pt x="5316273" y="4967288"/>
                </a:cubicBezTo>
                <a:cubicBezTo>
                  <a:pt x="5286216" y="4967288"/>
                  <a:pt x="5229860" y="4937259"/>
                  <a:pt x="5229860" y="4888461"/>
                </a:cubicBezTo>
                <a:cubicBezTo>
                  <a:pt x="5229860" y="4839664"/>
                  <a:pt x="5274945" y="4828403"/>
                  <a:pt x="5282459" y="4828403"/>
                </a:cubicBezTo>
                <a:cubicBezTo>
                  <a:pt x="5305002" y="4828403"/>
                  <a:pt x="5320030" y="4835910"/>
                  <a:pt x="5327544" y="4847171"/>
                </a:cubicBezTo>
                <a:cubicBezTo>
                  <a:pt x="5346330" y="4832157"/>
                  <a:pt x="5346330" y="4813388"/>
                  <a:pt x="5346330" y="4798374"/>
                </a:cubicBezTo>
                <a:cubicBezTo>
                  <a:pt x="5346330" y="4783359"/>
                  <a:pt x="5331301" y="4745822"/>
                  <a:pt x="5286216" y="4745822"/>
                </a:cubicBezTo>
                <a:cubicBezTo>
                  <a:pt x="5241131" y="4745822"/>
                  <a:pt x="5218589" y="4790866"/>
                  <a:pt x="5214832" y="4798374"/>
                </a:cubicBezTo>
                <a:cubicBezTo>
                  <a:pt x="5214832" y="4824649"/>
                  <a:pt x="5214832" y="4813388"/>
                  <a:pt x="5214832" y="4824649"/>
                </a:cubicBezTo>
                <a:cubicBezTo>
                  <a:pt x="5214832" y="4824649"/>
                  <a:pt x="5214832" y="4824649"/>
                  <a:pt x="5203561" y="4817142"/>
                </a:cubicBezTo>
                <a:cubicBezTo>
                  <a:pt x="5203561" y="4817142"/>
                  <a:pt x="5203561" y="4802127"/>
                  <a:pt x="5207318" y="4787113"/>
                </a:cubicBezTo>
                <a:cubicBezTo>
                  <a:pt x="5207318" y="4719547"/>
                  <a:pt x="5229860" y="4666996"/>
                  <a:pt x="5267431" y="4629459"/>
                </a:cubicBezTo>
                <a:cubicBezTo>
                  <a:pt x="5252402" y="4603183"/>
                  <a:pt x="5244888" y="4569401"/>
                  <a:pt x="5244888" y="4535618"/>
                </a:cubicBezTo>
                <a:cubicBezTo>
                  <a:pt x="5244888" y="4505588"/>
                  <a:pt x="5256160" y="4483066"/>
                  <a:pt x="5271188" y="4460544"/>
                </a:cubicBezTo>
                <a:cubicBezTo>
                  <a:pt x="5248645" y="4434269"/>
                  <a:pt x="5233617" y="4396732"/>
                  <a:pt x="5233617" y="4366703"/>
                </a:cubicBezTo>
                <a:cubicBezTo>
                  <a:pt x="5233617" y="4299137"/>
                  <a:pt x="5271188" y="4246586"/>
                  <a:pt x="5301245" y="4197789"/>
                </a:cubicBezTo>
                <a:cubicBezTo>
                  <a:pt x="5305002" y="4194035"/>
                  <a:pt x="5305002" y="4190281"/>
                  <a:pt x="5308759" y="4186528"/>
                </a:cubicBezTo>
                <a:cubicBezTo>
                  <a:pt x="5286216" y="4152745"/>
                  <a:pt x="5214832" y="4073918"/>
                  <a:pt x="5214832" y="3995091"/>
                </a:cubicBezTo>
                <a:cubicBezTo>
                  <a:pt x="5214832" y="3957555"/>
                  <a:pt x="5226103" y="3931279"/>
                  <a:pt x="5244888" y="3908757"/>
                </a:cubicBezTo>
                <a:cubicBezTo>
                  <a:pt x="5233617" y="3886235"/>
                  <a:pt x="5226103" y="3856206"/>
                  <a:pt x="5226103" y="3822423"/>
                </a:cubicBezTo>
                <a:cubicBezTo>
                  <a:pt x="5226103" y="3788640"/>
                  <a:pt x="5233617" y="3762364"/>
                  <a:pt x="5244888" y="3739843"/>
                </a:cubicBezTo>
                <a:cubicBezTo>
                  <a:pt x="5211075" y="3702306"/>
                  <a:pt x="5188532" y="3649754"/>
                  <a:pt x="5188532" y="3582189"/>
                </a:cubicBezTo>
                <a:cubicBezTo>
                  <a:pt x="5184775" y="3567174"/>
                  <a:pt x="5184775" y="3555913"/>
                  <a:pt x="5184775" y="3555913"/>
                </a:cubicBezTo>
                <a:cubicBezTo>
                  <a:pt x="5184775" y="3555913"/>
                  <a:pt x="5184775" y="3555913"/>
                  <a:pt x="5196046" y="3548406"/>
                </a:cubicBezTo>
                <a:cubicBezTo>
                  <a:pt x="5196046" y="3555913"/>
                  <a:pt x="5196046" y="3548406"/>
                  <a:pt x="5196046" y="3570928"/>
                </a:cubicBezTo>
                <a:cubicBezTo>
                  <a:pt x="5199804" y="3582189"/>
                  <a:pt x="5222346" y="3623479"/>
                  <a:pt x="5267431" y="3623479"/>
                </a:cubicBezTo>
                <a:cubicBezTo>
                  <a:pt x="5312516" y="3623479"/>
                  <a:pt x="5327544" y="3585942"/>
                  <a:pt x="5327544" y="3570928"/>
                </a:cubicBezTo>
                <a:cubicBezTo>
                  <a:pt x="5327544" y="3555913"/>
                  <a:pt x="5323787" y="3537145"/>
                  <a:pt x="5308759" y="3525884"/>
                </a:cubicBezTo>
                <a:cubicBezTo>
                  <a:pt x="5301245" y="3533392"/>
                  <a:pt x="5286216" y="3544652"/>
                  <a:pt x="5263674" y="3544652"/>
                </a:cubicBezTo>
                <a:cubicBezTo>
                  <a:pt x="5256160" y="3544652"/>
                  <a:pt x="5211075" y="3533392"/>
                  <a:pt x="5211075" y="3484594"/>
                </a:cubicBezTo>
                <a:cubicBezTo>
                  <a:pt x="5211075" y="3432042"/>
                  <a:pt x="5267431" y="3405767"/>
                  <a:pt x="5297488" y="3402013"/>
                </a:cubicBezTo>
                <a:close/>
                <a:moveTo>
                  <a:pt x="0" y="104775"/>
                </a:moveTo>
                <a:cubicBezTo>
                  <a:pt x="0" y="104775"/>
                  <a:pt x="0" y="104775"/>
                  <a:pt x="5251450" y="104775"/>
                </a:cubicBezTo>
                <a:cubicBezTo>
                  <a:pt x="5251450" y="104775"/>
                  <a:pt x="5251450" y="104775"/>
                  <a:pt x="5251450" y="3191883"/>
                </a:cubicBezTo>
                <a:cubicBezTo>
                  <a:pt x="5247694" y="3195638"/>
                  <a:pt x="5240181" y="3195638"/>
                  <a:pt x="5232668" y="3195638"/>
                </a:cubicBezTo>
                <a:cubicBezTo>
                  <a:pt x="5232668" y="3195638"/>
                  <a:pt x="5232668" y="3195638"/>
                  <a:pt x="5232668" y="119798"/>
                </a:cubicBezTo>
                <a:cubicBezTo>
                  <a:pt x="5232668" y="119798"/>
                  <a:pt x="5232668" y="119798"/>
                  <a:pt x="5243937" y="119798"/>
                </a:cubicBezTo>
                <a:cubicBezTo>
                  <a:pt x="5243937" y="119798"/>
                  <a:pt x="5243937" y="119798"/>
                  <a:pt x="5232668" y="112286"/>
                </a:cubicBezTo>
                <a:lnTo>
                  <a:pt x="5232668" y="119798"/>
                </a:lnTo>
                <a:cubicBezTo>
                  <a:pt x="5232668" y="119798"/>
                  <a:pt x="5232668" y="119798"/>
                  <a:pt x="0" y="119798"/>
                </a:cubicBezTo>
                <a:cubicBezTo>
                  <a:pt x="0" y="119798"/>
                  <a:pt x="0" y="119798"/>
                  <a:pt x="0" y="1047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5357813" y="0"/>
                </a:cubicBezTo>
                <a:cubicBezTo>
                  <a:pt x="5357813" y="0"/>
                  <a:pt x="5357813" y="0"/>
                  <a:pt x="5357813" y="3206750"/>
                </a:cubicBezTo>
                <a:cubicBezTo>
                  <a:pt x="5357813" y="3206750"/>
                  <a:pt x="5357813" y="3202995"/>
                  <a:pt x="5354056" y="3202995"/>
                </a:cubicBezTo>
                <a:cubicBezTo>
                  <a:pt x="5342784" y="3199240"/>
                  <a:pt x="5327755" y="3195485"/>
                  <a:pt x="5312726" y="3195485"/>
                </a:cubicBezTo>
                <a:cubicBezTo>
                  <a:pt x="5312726" y="3195485"/>
                  <a:pt x="5312726" y="3195485"/>
                  <a:pt x="5312726" y="45060"/>
                </a:cubicBezTo>
                <a:cubicBezTo>
                  <a:pt x="5312726" y="45060"/>
                  <a:pt x="5312726" y="45060"/>
                  <a:pt x="5335270" y="45060"/>
                </a:cubicBezTo>
                <a:cubicBezTo>
                  <a:pt x="5335270" y="45060"/>
                  <a:pt x="5335270" y="45060"/>
                  <a:pt x="5312726" y="22530"/>
                </a:cubicBezTo>
                <a:lnTo>
                  <a:pt x="5312726" y="45060"/>
                </a:lnTo>
                <a:cubicBezTo>
                  <a:pt x="5312726" y="45060"/>
                  <a:pt x="5312726" y="45060"/>
                  <a:pt x="0" y="45060"/>
                </a:cubicBezTo>
                <a:cubicBezTo>
                  <a:pt x="0" y="45060"/>
                  <a:pt x="0" y="45060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4923692" y="6414044"/>
            <a:ext cx="2344616" cy="4001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DESIGN  BY  F·Z·V</a:t>
            </a:r>
            <a:endParaRPr lang="zh-CN" altLang="en-US" sz="20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923692" y="99030"/>
            <a:ext cx="2344616" cy="4001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DESIGN  BY  F·Z·V</a:t>
            </a:r>
            <a:endParaRPr lang="zh-CN" altLang="en-US" sz="20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57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92922" y="1590025"/>
            <a:ext cx="9402982" cy="3135120"/>
            <a:chOff x="1392922" y="1590025"/>
            <a:chExt cx="9402982" cy="3135120"/>
          </a:xfrm>
          <a:effectLst>
            <a:outerShdw blurRad="139700" sx="102000" sy="102000" algn="ctr" rotWithShape="0">
              <a:prstClr val="black">
                <a:alpha val="80000"/>
              </a:prstClr>
            </a:outerShdw>
          </a:effectLst>
        </p:grpSpPr>
        <p:grpSp>
          <p:nvGrpSpPr>
            <p:cNvPr id="17" name="组合 16"/>
            <p:cNvGrpSpPr/>
            <p:nvPr/>
          </p:nvGrpSpPr>
          <p:grpSpPr>
            <a:xfrm>
              <a:off x="1392922" y="1590025"/>
              <a:ext cx="9402982" cy="1310090"/>
              <a:chOff x="1392922" y="2129683"/>
              <a:chExt cx="9402982" cy="1310090"/>
            </a:xfrm>
            <a:gradFill flip="none" rotWithShape="1">
              <a:gsLst>
                <a:gs pos="0">
                  <a:srgbClr val="FEFBBF"/>
                </a:gs>
                <a:gs pos="65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16200000" scaled="1"/>
              <a:tileRect/>
            </a:gradFill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1392922" y="3402695"/>
                <a:ext cx="9402982" cy="24719"/>
              </a:xfrm>
              <a:custGeom>
                <a:avLst/>
                <a:gdLst>
                  <a:gd name="T0" fmla="*/ 0 w 3804"/>
                  <a:gd name="T1" fmla="*/ 10 h 10"/>
                  <a:gd name="T2" fmla="*/ 3804 w 3804"/>
                  <a:gd name="T3" fmla="*/ 10 h 10"/>
                  <a:gd name="T4" fmla="*/ 3804 w 3804"/>
                  <a:gd name="T5" fmla="*/ 10 h 10"/>
                  <a:gd name="T6" fmla="*/ 1905 w 3804"/>
                  <a:gd name="T7" fmla="*/ 0 h 10"/>
                  <a:gd name="T8" fmla="*/ 0 w 3804"/>
                  <a:gd name="T9" fmla="*/ 10 h 10"/>
                  <a:gd name="T10" fmla="*/ 0 w 3804"/>
                  <a:gd name="T11" fmla="*/ 10 h 10"/>
                  <a:gd name="T12" fmla="*/ 0 w 3804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4" h="10">
                    <a:moveTo>
                      <a:pt x="0" y="10"/>
                    </a:moveTo>
                    <a:lnTo>
                      <a:pt x="3804" y="10"/>
                    </a:lnTo>
                    <a:lnTo>
                      <a:pt x="3804" y="10"/>
                    </a:lnTo>
                    <a:lnTo>
                      <a:pt x="1905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 noEditPoints="1"/>
              </p:cNvSpPr>
              <p:nvPr/>
            </p:nvSpPr>
            <p:spPr bwMode="auto">
              <a:xfrm>
                <a:off x="3832655" y="2129683"/>
                <a:ext cx="2298836" cy="1310090"/>
              </a:xfrm>
              <a:custGeom>
                <a:avLst/>
                <a:gdLst>
                  <a:gd name="T0" fmla="*/ 15 w 393"/>
                  <a:gd name="T1" fmla="*/ 184 h 223"/>
                  <a:gd name="T2" fmla="*/ 23 w 393"/>
                  <a:gd name="T3" fmla="*/ 168 h 223"/>
                  <a:gd name="T4" fmla="*/ 27 w 393"/>
                  <a:gd name="T5" fmla="*/ 168 h 223"/>
                  <a:gd name="T6" fmla="*/ 13 w 393"/>
                  <a:gd name="T7" fmla="*/ 188 h 223"/>
                  <a:gd name="T8" fmla="*/ 51 w 393"/>
                  <a:gd name="T9" fmla="*/ 191 h 223"/>
                  <a:gd name="T10" fmla="*/ 109 w 393"/>
                  <a:gd name="T11" fmla="*/ 200 h 223"/>
                  <a:gd name="T12" fmla="*/ 111 w 393"/>
                  <a:gd name="T13" fmla="*/ 157 h 223"/>
                  <a:gd name="T14" fmla="*/ 156 w 393"/>
                  <a:gd name="T15" fmla="*/ 215 h 223"/>
                  <a:gd name="T16" fmla="*/ 147 w 393"/>
                  <a:gd name="T17" fmla="*/ 200 h 223"/>
                  <a:gd name="T18" fmla="*/ 148 w 393"/>
                  <a:gd name="T19" fmla="*/ 197 h 223"/>
                  <a:gd name="T20" fmla="*/ 157 w 393"/>
                  <a:gd name="T21" fmla="*/ 218 h 223"/>
                  <a:gd name="T22" fmla="*/ 159 w 393"/>
                  <a:gd name="T23" fmla="*/ 217 h 223"/>
                  <a:gd name="T24" fmla="*/ 114 w 393"/>
                  <a:gd name="T25" fmla="*/ 152 h 223"/>
                  <a:gd name="T26" fmla="*/ 207 w 393"/>
                  <a:gd name="T27" fmla="*/ 185 h 223"/>
                  <a:gd name="T28" fmla="*/ 351 w 393"/>
                  <a:gd name="T29" fmla="*/ 178 h 223"/>
                  <a:gd name="T30" fmla="*/ 387 w 393"/>
                  <a:gd name="T31" fmla="*/ 197 h 223"/>
                  <a:gd name="T32" fmla="*/ 379 w 393"/>
                  <a:gd name="T33" fmla="*/ 198 h 223"/>
                  <a:gd name="T34" fmla="*/ 385 w 393"/>
                  <a:gd name="T35" fmla="*/ 204 h 223"/>
                  <a:gd name="T36" fmla="*/ 359 w 393"/>
                  <a:gd name="T37" fmla="*/ 169 h 223"/>
                  <a:gd name="T38" fmla="*/ 385 w 393"/>
                  <a:gd name="T39" fmla="*/ 81 h 223"/>
                  <a:gd name="T40" fmla="*/ 371 w 393"/>
                  <a:gd name="T41" fmla="*/ 55 h 223"/>
                  <a:gd name="T42" fmla="*/ 363 w 393"/>
                  <a:gd name="T43" fmla="*/ 11 h 223"/>
                  <a:gd name="T44" fmla="*/ 377 w 393"/>
                  <a:gd name="T45" fmla="*/ 23 h 223"/>
                  <a:gd name="T46" fmla="*/ 377 w 393"/>
                  <a:gd name="T47" fmla="*/ 27 h 223"/>
                  <a:gd name="T48" fmla="*/ 360 w 393"/>
                  <a:gd name="T49" fmla="*/ 8 h 223"/>
                  <a:gd name="T50" fmla="*/ 348 w 393"/>
                  <a:gd name="T51" fmla="*/ 46 h 223"/>
                  <a:gd name="T52" fmla="*/ 330 w 393"/>
                  <a:gd name="T53" fmla="*/ 94 h 223"/>
                  <a:gd name="T54" fmla="*/ 354 w 393"/>
                  <a:gd name="T55" fmla="*/ 95 h 223"/>
                  <a:gd name="T56" fmla="*/ 354 w 393"/>
                  <a:gd name="T57" fmla="*/ 97 h 223"/>
                  <a:gd name="T58" fmla="*/ 326 w 393"/>
                  <a:gd name="T59" fmla="*/ 139 h 223"/>
                  <a:gd name="T60" fmla="*/ 282 w 393"/>
                  <a:gd name="T61" fmla="*/ 113 h 223"/>
                  <a:gd name="T62" fmla="*/ 298 w 393"/>
                  <a:gd name="T63" fmla="*/ 116 h 223"/>
                  <a:gd name="T64" fmla="*/ 300 w 393"/>
                  <a:gd name="T65" fmla="*/ 119 h 223"/>
                  <a:gd name="T66" fmla="*/ 278 w 393"/>
                  <a:gd name="T67" fmla="*/ 113 h 223"/>
                  <a:gd name="T68" fmla="*/ 327 w 393"/>
                  <a:gd name="T69" fmla="*/ 142 h 223"/>
                  <a:gd name="T70" fmla="*/ 307 w 393"/>
                  <a:gd name="T71" fmla="*/ 163 h 223"/>
                  <a:gd name="T72" fmla="*/ 136 w 393"/>
                  <a:gd name="T73" fmla="*/ 116 h 223"/>
                  <a:gd name="T74" fmla="*/ 53 w 393"/>
                  <a:gd name="T75" fmla="*/ 167 h 223"/>
                  <a:gd name="T76" fmla="*/ 368 w 393"/>
                  <a:gd name="T77" fmla="*/ 58 h 223"/>
                  <a:gd name="T78" fmla="*/ 382 w 393"/>
                  <a:gd name="T79" fmla="*/ 82 h 223"/>
                  <a:gd name="T80" fmla="*/ 248 w 393"/>
                  <a:gd name="T81" fmla="*/ 213 h 223"/>
                  <a:gd name="T82" fmla="*/ 226 w 393"/>
                  <a:gd name="T83" fmla="*/ 154 h 223"/>
                  <a:gd name="T84" fmla="*/ 249 w 393"/>
                  <a:gd name="T85" fmla="*/ 162 h 223"/>
                  <a:gd name="T86" fmla="*/ 237 w 393"/>
                  <a:gd name="T87" fmla="*/ 173 h 223"/>
                  <a:gd name="T88" fmla="*/ 233 w 393"/>
                  <a:gd name="T89" fmla="*/ 172 h 223"/>
                  <a:gd name="T90" fmla="*/ 323 w 393"/>
                  <a:gd name="T91" fmla="*/ 164 h 223"/>
                  <a:gd name="T92" fmla="*/ 354 w 393"/>
                  <a:gd name="T93" fmla="*/ 79 h 223"/>
                  <a:gd name="T94" fmla="*/ 345 w 393"/>
                  <a:gd name="T95" fmla="*/ 79 h 223"/>
                  <a:gd name="T96" fmla="*/ 348 w 393"/>
                  <a:gd name="T97" fmla="*/ 87 h 223"/>
                  <a:gd name="T98" fmla="*/ 320 w 393"/>
                  <a:gd name="T99" fmla="*/ 70 h 223"/>
                  <a:gd name="T100" fmla="*/ 366 w 393"/>
                  <a:gd name="T101" fmla="*/ 56 h 223"/>
                  <a:gd name="T102" fmla="*/ 308 w 393"/>
                  <a:gd name="T103" fmla="*/ 166 h 223"/>
                  <a:gd name="T104" fmla="*/ 250 w 393"/>
                  <a:gd name="T105" fmla="*/ 182 h 223"/>
                  <a:gd name="T106" fmla="*/ 250 w 393"/>
                  <a:gd name="T107" fmla="*/ 158 h 223"/>
                  <a:gd name="T108" fmla="*/ 206 w 393"/>
                  <a:gd name="T109" fmla="*/ 174 h 223"/>
                  <a:gd name="T110" fmla="*/ 86 w 393"/>
                  <a:gd name="T111" fmla="*/ 194 h 223"/>
                  <a:gd name="T112" fmla="*/ 89 w 393"/>
                  <a:gd name="T113" fmla="*/ 189 h 223"/>
                  <a:gd name="T114" fmla="*/ 96 w 393"/>
                  <a:gd name="T115" fmla="*/ 210 h 223"/>
                  <a:gd name="T116" fmla="*/ 96 w 393"/>
                  <a:gd name="T117" fmla="*/ 211 h 223"/>
                  <a:gd name="T118" fmla="*/ 61 w 393"/>
                  <a:gd name="T119" fmla="*/ 201 h 223"/>
                  <a:gd name="T120" fmla="*/ 136 w 393"/>
                  <a:gd name="T121" fmla="*/ 12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3" h="223">
                    <a:moveTo>
                      <a:pt x="53" y="167"/>
                    </a:moveTo>
                    <a:cubicBezTo>
                      <a:pt x="46" y="180"/>
                      <a:pt x="31" y="194"/>
                      <a:pt x="15" y="184"/>
                    </a:cubicBezTo>
                    <a:cubicBezTo>
                      <a:pt x="9" y="180"/>
                      <a:pt x="6" y="173"/>
                      <a:pt x="9" y="166"/>
                    </a:cubicBezTo>
                    <a:cubicBezTo>
                      <a:pt x="15" y="155"/>
                      <a:pt x="27" y="163"/>
                      <a:pt x="23" y="168"/>
                    </a:cubicBezTo>
                    <a:cubicBezTo>
                      <a:pt x="21" y="169"/>
                      <a:pt x="18" y="166"/>
                      <a:pt x="18" y="165"/>
                    </a:cubicBezTo>
                    <a:cubicBezTo>
                      <a:pt x="17" y="172"/>
                      <a:pt x="25" y="174"/>
                      <a:pt x="27" y="168"/>
                    </a:cubicBezTo>
                    <a:cubicBezTo>
                      <a:pt x="30" y="160"/>
                      <a:pt x="20" y="154"/>
                      <a:pt x="13" y="158"/>
                    </a:cubicBezTo>
                    <a:cubicBezTo>
                      <a:pt x="0" y="164"/>
                      <a:pt x="3" y="181"/>
                      <a:pt x="13" y="188"/>
                    </a:cubicBezTo>
                    <a:cubicBezTo>
                      <a:pt x="27" y="196"/>
                      <a:pt x="41" y="191"/>
                      <a:pt x="50" y="180"/>
                    </a:cubicBezTo>
                    <a:cubicBezTo>
                      <a:pt x="50" y="183"/>
                      <a:pt x="50" y="187"/>
                      <a:pt x="51" y="191"/>
                    </a:cubicBezTo>
                    <a:cubicBezTo>
                      <a:pt x="55" y="204"/>
                      <a:pt x="65" y="213"/>
                      <a:pt x="75" y="216"/>
                    </a:cubicBezTo>
                    <a:cubicBezTo>
                      <a:pt x="89" y="220"/>
                      <a:pt x="105" y="214"/>
                      <a:pt x="109" y="200"/>
                    </a:cubicBezTo>
                    <a:cubicBezTo>
                      <a:pt x="113" y="188"/>
                      <a:pt x="108" y="172"/>
                      <a:pt x="90" y="173"/>
                    </a:cubicBezTo>
                    <a:cubicBezTo>
                      <a:pt x="95" y="166"/>
                      <a:pt x="103" y="160"/>
                      <a:pt x="111" y="157"/>
                    </a:cubicBezTo>
                    <a:cubicBezTo>
                      <a:pt x="129" y="152"/>
                      <a:pt x="150" y="159"/>
                      <a:pt x="161" y="173"/>
                    </a:cubicBezTo>
                    <a:cubicBezTo>
                      <a:pt x="171" y="186"/>
                      <a:pt x="173" y="207"/>
                      <a:pt x="156" y="215"/>
                    </a:cubicBezTo>
                    <a:cubicBezTo>
                      <a:pt x="149" y="217"/>
                      <a:pt x="142" y="215"/>
                      <a:pt x="139" y="210"/>
                    </a:cubicBezTo>
                    <a:cubicBezTo>
                      <a:pt x="133" y="199"/>
                      <a:pt x="146" y="194"/>
                      <a:pt x="147" y="200"/>
                    </a:cubicBezTo>
                    <a:cubicBezTo>
                      <a:pt x="147" y="202"/>
                      <a:pt x="143" y="203"/>
                      <a:pt x="142" y="202"/>
                    </a:cubicBezTo>
                    <a:cubicBezTo>
                      <a:pt x="147" y="207"/>
                      <a:pt x="152" y="201"/>
                      <a:pt x="148" y="197"/>
                    </a:cubicBezTo>
                    <a:cubicBezTo>
                      <a:pt x="143" y="191"/>
                      <a:pt x="135" y="197"/>
                      <a:pt x="134" y="203"/>
                    </a:cubicBezTo>
                    <a:cubicBezTo>
                      <a:pt x="131" y="216"/>
                      <a:pt x="147" y="223"/>
                      <a:pt x="157" y="218"/>
                    </a:cubicBezTo>
                    <a:cubicBezTo>
                      <a:pt x="157" y="218"/>
                      <a:pt x="159" y="217"/>
                      <a:pt x="159" y="217"/>
                    </a:cubicBezTo>
                    <a:cubicBezTo>
                      <a:pt x="159" y="217"/>
                      <a:pt x="159" y="217"/>
                      <a:pt x="159" y="217"/>
                    </a:cubicBezTo>
                    <a:cubicBezTo>
                      <a:pt x="176" y="206"/>
                      <a:pt x="175" y="185"/>
                      <a:pt x="165" y="172"/>
                    </a:cubicBezTo>
                    <a:cubicBezTo>
                      <a:pt x="154" y="157"/>
                      <a:pt x="133" y="148"/>
                      <a:pt x="114" y="152"/>
                    </a:cubicBezTo>
                    <a:cubicBezTo>
                      <a:pt x="116" y="152"/>
                      <a:pt x="118" y="151"/>
                      <a:pt x="119" y="150"/>
                    </a:cubicBezTo>
                    <a:cubicBezTo>
                      <a:pt x="175" y="132"/>
                      <a:pt x="199" y="163"/>
                      <a:pt x="207" y="185"/>
                    </a:cubicBezTo>
                    <a:cubicBezTo>
                      <a:pt x="211" y="205"/>
                      <a:pt x="228" y="216"/>
                      <a:pt x="247" y="217"/>
                    </a:cubicBezTo>
                    <a:cubicBezTo>
                      <a:pt x="285" y="219"/>
                      <a:pt x="323" y="204"/>
                      <a:pt x="351" y="178"/>
                    </a:cubicBezTo>
                    <a:cubicBezTo>
                      <a:pt x="345" y="194"/>
                      <a:pt x="349" y="214"/>
                      <a:pt x="370" y="217"/>
                    </a:cubicBezTo>
                    <a:cubicBezTo>
                      <a:pt x="380" y="219"/>
                      <a:pt x="393" y="208"/>
                      <a:pt x="387" y="197"/>
                    </a:cubicBezTo>
                    <a:cubicBezTo>
                      <a:pt x="385" y="192"/>
                      <a:pt x="376" y="189"/>
                      <a:pt x="372" y="195"/>
                    </a:cubicBezTo>
                    <a:cubicBezTo>
                      <a:pt x="370" y="200"/>
                      <a:pt x="376" y="204"/>
                      <a:pt x="379" y="198"/>
                    </a:cubicBezTo>
                    <a:cubicBezTo>
                      <a:pt x="379" y="199"/>
                      <a:pt x="375" y="200"/>
                      <a:pt x="374" y="198"/>
                    </a:cubicBezTo>
                    <a:cubicBezTo>
                      <a:pt x="374" y="192"/>
                      <a:pt x="387" y="193"/>
                      <a:pt x="385" y="204"/>
                    </a:cubicBezTo>
                    <a:cubicBezTo>
                      <a:pt x="383" y="211"/>
                      <a:pt x="377" y="214"/>
                      <a:pt x="370" y="214"/>
                    </a:cubicBezTo>
                    <a:cubicBezTo>
                      <a:pt x="348" y="210"/>
                      <a:pt x="349" y="184"/>
                      <a:pt x="359" y="169"/>
                    </a:cubicBezTo>
                    <a:cubicBezTo>
                      <a:pt x="360" y="168"/>
                      <a:pt x="361" y="167"/>
                      <a:pt x="362" y="166"/>
                    </a:cubicBezTo>
                    <a:cubicBezTo>
                      <a:pt x="382" y="142"/>
                      <a:pt x="392" y="109"/>
                      <a:pt x="385" y="81"/>
                    </a:cubicBezTo>
                    <a:cubicBezTo>
                      <a:pt x="383" y="71"/>
                      <a:pt x="378" y="62"/>
                      <a:pt x="371" y="55"/>
                    </a:cubicBezTo>
                    <a:cubicBezTo>
                      <a:pt x="371" y="55"/>
                      <a:pt x="371" y="55"/>
                      <a:pt x="371" y="55"/>
                    </a:cubicBezTo>
                    <a:cubicBezTo>
                      <a:pt x="367" y="51"/>
                      <a:pt x="364" y="48"/>
                      <a:pt x="361" y="43"/>
                    </a:cubicBezTo>
                    <a:cubicBezTo>
                      <a:pt x="354" y="33"/>
                      <a:pt x="355" y="21"/>
                      <a:pt x="363" y="11"/>
                    </a:cubicBezTo>
                    <a:cubicBezTo>
                      <a:pt x="369" y="7"/>
                      <a:pt x="376" y="6"/>
                      <a:pt x="382" y="10"/>
                    </a:cubicBezTo>
                    <a:cubicBezTo>
                      <a:pt x="391" y="19"/>
                      <a:pt x="380" y="29"/>
                      <a:pt x="377" y="23"/>
                    </a:cubicBezTo>
                    <a:cubicBezTo>
                      <a:pt x="376" y="21"/>
                      <a:pt x="380" y="19"/>
                      <a:pt x="381" y="20"/>
                    </a:cubicBezTo>
                    <a:cubicBezTo>
                      <a:pt x="375" y="16"/>
                      <a:pt x="371" y="24"/>
                      <a:pt x="377" y="27"/>
                    </a:cubicBezTo>
                    <a:cubicBezTo>
                      <a:pt x="384" y="30"/>
                      <a:pt x="390" y="22"/>
                      <a:pt x="389" y="16"/>
                    </a:cubicBezTo>
                    <a:cubicBezTo>
                      <a:pt x="387" y="1"/>
                      <a:pt x="369" y="0"/>
                      <a:pt x="360" y="8"/>
                    </a:cubicBezTo>
                    <a:cubicBezTo>
                      <a:pt x="348" y="21"/>
                      <a:pt x="350" y="36"/>
                      <a:pt x="359" y="48"/>
                    </a:cubicBezTo>
                    <a:cubicBezTo>
                      <a:pt x="356" y="47"/>
                      <a:pt x="352" y="46"/>
                      <a:pt x="348" y="46"/>
                    </a:cubicBezTo>
                    <a:cubicBezTo>
                      <a:pt x="330" y="45"/>
                      <a:pt x="317" y="56"/>
                      <a:pt x="316" y="71"/>
                    </a:cubicBezTo>
                    <a:cubicBezTo>
                      <a:pt x="316" y="82"/>
                      <a:pt x="321" y="89"/>
                      <a:pt x="330" y="94"/>
                    </a:cubicBezTo>
                    <a:cubicBezTo>
                      <a:pt x="340" y="99"/>
                      <a:pt x="348" y="94"/>
                      <a:pt x="352" y="88"/>
                    </a:cubicBezTo>
                    <a:cubicBezTo>
                      <a:pt x="353" y="90"/>
                      <a:pt x="353" y="92"/>
                      <a:pt x="354" y="95"/>
                    </a:cubicBezTo>
                    <a:cubicBezTo>
                      <a:pt x="354" y="95"/>
                      <a:pt x="354" y="95"/>
                      <a:pt x="354" y="95"/>
                    </a:cubicBezTo>
                    <a:cubicBezTo>
                      <a:pt x="354" y="97"/>
                      <a:pt x="354" y="97"/>
                      <a:pt x="354" y="97"/>
                    </a:cubicBezTo>
                    <a:cubicBezTo>
                      <a:pt x="354" y="97"/>
                      <a:pt x="354" y="97"/>
                      <a:pt x="354" y="97"/>
                    </a:cubicBezTo>
                    <a:cubicBezTo>
                      <a:pt x="356" y="117"/>
                      <a:pt x="342" y="132"/>
                      <a:pt x="326" y="139"/>
                    </a:cubicBezTo>
                    <a:cubicBezTo>
                      <a:pt x="315" y="143"/>
                      <a:pt x="304" y="143"/>
                      <a:pt x="293" y="137"/>
                    </a:cubicBezTo>
                    <a:cubicBezTo>
                      <a:pt x="284" y="132"/>
                      <a:pt x="280" y="124"/>
                      <a:pt x="282" y="113"/>
                    </a:cubicBezTo>
                    <a:cubicBezTo>
                      <a:pt x="284" y="107"/>
                      <a:pt x="289" y="102"/>
                      <a:pt x="296" y="103"/>
                    </a:cubicBezTo>
                    <a:cubicBezTo>
                      <a:pt x="307" y="105"/>
                      <a:pt x="304" y="118"/>
                      <a:pt x="298" y="116"/>
                    </a:cubicBezTo>
                    <a:cubicBezTo>
                      <a:pt x="297" y="115"/>
                      <a:pt x="299" y="110"/>
                      <a:pt x="300" y="111"/>
                    </a:cubicBezTo>
                    <a:cubicBezTo>
                      <a:pt x="293" y="111"/>
                      <a:pt x="295" y="119"/>
                      <a:pt x="300" y="119"/>
                    </a:cubicBezTo>
                    <a:cubicBezTo>
                      <a:pt x="308" y="117"/>
                      <a:pt x="308" y="108"/>
                      <a:pt x="304" y="104"/>
                    </a:cubicBezTo>
                    <a:cubicBezTo>
                      <a:pt x="295" y="94"/>
                      <a:pt x="281" y="102"/>
                      <a:pt x="278" y="113"/>
                    </a:cubicBezTo>
                    <a:cubicBezTo>
                      <a:pt x="276" y="124"/>
                      <a:pt x="280" y="134"/>
                      <a:pt x="291" y="140"/>
                    </a:cubicBezTo>
                    <a:cubicBezTo>
                      <a:pt x="302" y="147"/>
                      <a:pt x="315" y="147"/>
                      <a:pt x="327" y="142"/>
                    </a:cubicBezTo>
                    <a:cubicBezTo>
                      <a:pt x="338" y="138"/>
                      <a:pt x="349" y="130"/>
                      <a:pt x="354" y="118"/>
                    </a:cubicBezTo>
                    <a:cubicBezTo>
                      <a:pt x="349" y="142"/>
                      <a:pt x="331" y="159"/>
                      <a:pt x="307" y="163"/>
                    </a:cubicBezTo>
                    <a:cubicBezTo>
                      <a:pt x="301" y="164"/>
                      <a:pt x="295" y="164"/>
                      <a:pt x="289" y="163"/>
                    </a:cubicBezTo>
                    <a:cubicBezTo>
                      <a:pt x="233" y="156"/>
                      <a:pt x="206" y="111"/>
                      <a:pt x="136" y="116"/>
                    </a:cubicBezTo>
                    <a:cubicBezTo>
                      <a:pt x="107" y="118"/>
                      <a:pt x="80" y="130"/>
                      <a:pt x="63" y="150"/>
                    </a:cubicBezTo>
                    <a:cubicBezTo>
                      <a:pt x="59" y="155"/>
                      <a:pt x="55" y="161"/>
                      <a:pt x="53" y="167"/>
                    </a:cubicBezTo>
                    <a:close/>
                    <a:moveTo>
                      <a:pt x="366" y="56"/>
                    </a:moveTo>
                    <a:cubicBezTo>
                      <a:pt x="367" y="56"/>
                      <a:pt x="367" y="57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75" y="64"/>
                      <a:pt x="379" y="73"/>
                      <a:pt x="382" y="82"/>
                    </a:cubicBezTo>
                    <a:cubicBezTo>
                      <a:pt x="387" y="109"/>
                      <a:pt x="378" y="140"/>
                      <a:pt x="359" y="164"/>
                    </a:cubicBezTo>
                    <a:cubicBezTo>
                      <a:pt x="333" y="195"/>
                      <a:pt x="289" y="215"/>
                      <a:pt x="248" y="213"/>
                    </a:cubicBezTo>
                    <a:cubicBezTo>
                      <a:pt x="230" y="212"/>
                      <a:pt x="214" y="203"/>
                      <a:pt x="210" y="185"/>
                    </a:cubicBezTo>
                    <a:cubicBezTo>
                      <a:pt x="207" y="170"/>
                      <a:pt x="215" y="157"/>
                      <a:pt x="226" y="154"/>
                    </a:cubicBezTo>
                    <a:cubicBezTo>
                      <a:pt x="227" y="154"/>
                      <a:pt x="227" y="154"/>
                      <a:pt x="227" y="154"/>
                    </a:cubicBezTo>
                    <a:cubicBezTo>
                      <a:pt x="235" y="152"/>
                      <a:pt x="243" y="155"/>
                      <a:pt x="249" y="162"/>
                    </a:cubicBezTo>
                    <a:cubicBezTo>
                      <a:pt x="252" y="168"/>
                      <a:pt x="252" y="175"/>
                      <a:pt x="247" y="179"/>
                    </a:cubicBezTo>
                    <a:cubicBezTo>
                      <a:pt x="239" y="186"/>
                      <a:pt x="232" y="176"/>
                      <a:pt x="237" y="173"/>
                    </a:cubicBezTo>
                    <a:cubicBezTo>
                      <a:pt x="239" y="173"/>
                      <a:pt x="240" y="177"/>
                      <a:pt x="239" y="177"/>
                    </a:cubicBezTo>
                    <a:cubicBezTo>
                      <a:pt x="243" y="172"/>
                      <a:pt x="236" y="168"/>
                      <a:pt x="233" y="172"/>
                    </a:cubicBezTo>
                    <a:cubicBezTo>
                      <a:pt x="229" y="182"/>
                      <a:pt x="239" y="186"/>
                      <a:pt x="245" y="186"/>
                    </a:cubicBezTo>
                    <a:cubicBezTo>
                      <a:pt x="272" y="186"/>
                      <a:pt x="300" y="177"/>
                      <a:pt x="323" y="164"/>
                    </a:cubicBezTo>
                    <a:cubicBezTo>
                      <a:pt x="342" y="153"/>
                      <a:pt x="357" y="135"/>
                      <a:pt x="359" y="110"/>
                    </a:cubicBezTo>
                    <a:cubicBezTo>
                      <a:pt x="359" y="103"/>
                      <a:pt x="359" y="92"/>
                      <a:pt x="354" y="79"/>
                    </a:cubicBezTo>
                    <a:cubicBezTo>
                      <a:pt x="352" y="74"/>
                      <a:pt x="344" y="69"/>
                      <a:pt x="339" y="74"/>
                    </a:cubicBezTo>
                    <a:cubicBezTo>
                      <a:pt x="335" y="78"/>
                      <a:pt x="341" y="84"/>
                      <a:pt x="345" y="79"/>
                    </a:cubicBezTo>
                    <a:cubicBezTo>
                      <a:pt x="345" y="80"/>
                      <a:pt x="340" y="79"/>
                      <a:pt x="341" y="77"/>
                    </a:cubicBezTo>
                    <a:cubicBezTo>
                      <a:pt x="342" y="72"/>
                      <a:pt x="354" y="77"/>
                      <a:pt x="348" y="87"/>
                    </a:cubicBezTo>
                    <a:cubicBezTo>
                      <a:pt x="345" y="92"/>
                      <a:pt x="338" y="93"/>
                      <a:pt x="332" y="91"/>
                    </a:cubicBezTo>
                    <a:cubicBezTo>
                      <a:pt x="324" y="87"/>
                      <a:pt x="319" y="79"/>
                      <a:pt x="320" y="70"/>
                    </a:cubicBezTo>
                    <a:cubicBezTo>
                      <a:pt x="322" y="58"/>
                      <a:pt x="333" y="49"/>
                      <a:pt x="348" y="49"/>
                    </a:cubicBezTo>
                    <a:cubicBezTo>
                      <a:pt x="355" y="50"/>
                      <a:pt x="361" y="52"/>
                      <a:pt x="366" y="56"/>
                    </a:cubicBezTo>
                    <a:close/>
                    <a:moveTo>
                      <a:pt x="289" y="167"/>
                    </a:moveTo>
                    <a:cubicBezTo>
                      <a:pt x="295" y="167"/>
                      <a:pt x="301" y="167"/>
                      <a:pt x="308" y="166"/>
                    </a:cubicBezTo>
                    <a:cubicBezTo>
                      <a:pt x="312" y="165"/>
                      <a:pt x="313" y="165"/>
                      <a:pt x="315" y="164"/>
                    </a:cubicBezTo>
                    <a:cubicBezTo>
                      <a:pt x="296" y="175"/>
                      <a:pt x="272" y="181"/>
                      <a:pt x="250" y="182"/>
                    </a:cubicBezTo>
                    <a:cubicBezTo>
                      <a:pt x="256" y="176"/>
                      <a:pt x="256" y="165"/>
                      <a:pt x="250" y="158"/>
                    </a:cubicBezTo>
                    <a:cubicBezTo>
                      <a:pt x="250" y="158"/>
                      <a:pt x="250" y="158"/>
                      <a:pt x="250" y="158"/>
                    </a:cubicBezTo>
                    <a:cubicBezTo>
                      <a:pt x="250" y="158"/>
                      <a:pt x="250" y="158"/>
                      <a:pt x="250" y="158"/>
                    </a:cubicBezTo>
                    <a:cubicBezTo>
                      <a:pt x="236" y="141"/>
                      <a:pt x="209" y="152"/>
                      <a:pt x="206" y="174"/>
                    </a:cubicBezTo>
                    <a:cubicBezTo>
                      <a:pt x="196" y="153"/>
                      <a:pt x="169" y="129"/>
                      <a:pt x="120" y="146"/>
                    </a:cubicBezTo>
                    <a:cubicBezTo>
                      <a:pt x="88" y="157"/>
                      <a:pt x="68" y="189"/>
                      <a:pt x="86" y="194"/>
                    </a:cubicBezTo>
                    <a:cubicBezTo>
                      <a:pt x="93" y="194"/>
                      <a:pt x="95" y="185"/>
                      <a:pt x="88" y="184"/>
                    </a:cubicBezTo>
                    <a:cubicBezTo>
                      <a:pt x="89" y="184"/>
                      <a:pt x="90" y="188"/>
                      <a:pt x="89" y="189"/>
                    </a:cubicBezTo>
                    <a:cubicBezTo>
                      <a:pt x="83" y="191"/>
                      <a:pt x="80" y="178"/>
                      <a:pt x="91" y="177"/>
                    </a:cubicBezTo>
                    <a:cubicBezTo>
                      <a:pt x="111" y="176"/>
                      <a:pt x="109" y="202"/>
                      <a:pt x="96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1"/>
                    </a:cubicBezTo>
                    <a:cubicBezTo>
                      <a:pt x="96" y="211"/>
                      <a:pt x="96" y="211"/>
                      <a:pt x="96" y="211"/>
                    </a:cubicBezTo>
                    <a:cubicBezTo>
                      <a:pt x="85" y="217"/>
                      <a:pt x="70" y="214"/>
                      <a:pt x="61" y="201"/>
                    </a:cubicBezTo>
                    <a:cubicBezTo>
                      <a:pt x="50" y="185"/>
                      <a:pt x="55" y="166"/>
                      <a:pt x="67" y="152"/>
                    </a:cubicBezTo>
                    <a:cubicBezTo>
                      <a:pt x="83" y="134"/>
                      <a:pt x="105" y="123"/>
                      <a:pt x="136" y="120"/>
                    </a:cubicBezTo>
                    <a:cubicBezTo>
                      <a:pt x="201" y="114"/>
                      <a:pt x="233" y="160"/>
                      <a:pt x="289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6074638" y="2129683"/>
                <a:ext cx="2298836" cy="1310090"/>
              </a:xfrm>
              <a:custGeom>
                <a:avLst/>
                <a:gdLst>
                  <a:gd name="T0" fmla="*/ 378 w 393"/>
                  <a:gd name="T1" fmla="*/ 184 h 223"/>
                  <a:gd name="T2" fmla="*/ 370 w 393"/>
                  <a:gd name="T3" fmla="*/ 168 h 223"/>
                  <a:gd name="T4" fmla="*/ 366 w 393"/>
                  <a:gd name="T5" fmla="*/ 168 h 223"/>
                  <a:gd name="T6" fmla="*/ 380 w 393"/>
                  <a:gd name="T7" fmla="*/ 188 h 223"/>
                  <a:gd name="T8" fmla="*/ 342 w 393"/>
                  <a:gd name="T9" fmla="*/ 191 h 223"/>
                  <a:gd name="T10" fmla="*/ 284 w 393"/>
                  <a:gd name="T11" fmla="*/ 200 h 223"/>
                  <a:gd name="T12" fmla="*/ 282 w 393"/>
                  <a:gd name="T13" fmla="*/ 157 h 223"/>
                  <a:gd name="T14" fmla="*/ 237 w 393"/>
                  <a:gd name="T15" fmla="*/ 215 h 223"/>
                  <a:gd name="T16" fmla="*/ 246 w 393"/>
                  <a:gd name="T17" fmla="*/ 200 h 223"/>
                  <a:gd name="T18" fmla="*/ 245 w 393"/>
                  <a:gd name="T19" fmla="*/ 197 h 223"/>
                  <a:gd name="T20" fmla="*/ 236 w 393"/>
                  <a:gd name="T21" fmla="*/ 218 h 223"/>
                  <a:gd name="T22" fmla="*/ 233 w 393"/>
                  <a:gd name="T23" fmla="*/ 217 h 223"/>
                  <a:gd name="T24" fmla="*/ 279 w 393"/>
                  <a:gd name="T25" fmla="*/ 152 h 223"/>
                  <a:gd name="T26" fmla="*/ 186 w 393"/>
                  <a:gd name="T27" fmla="*/ 185 h 223"/>
                  <a:gd name="T28" fmla="*/ 42 w 393"/>
                  <a:gd name="T29" fmla="*/ 178 h 223"/>
                  <a:gd name="T30" fmla="*/ 6 w 393"/>
                  <a:gd name="T31" fmla="*/ 197 h 223"/>
                  <a:gd name="T32" fmla="*/ 14 w 393"/>
                  <a:gd name="T33" fmla="*/ 198 h 223"/>
                  <a:gd name="T34" fmla="*/ 8 w 393"/>
                  <a:gd name="T35" fmla="*/ 204 h 223"/>
                  <a:gd name="T36" fmla="*/ 34 w 393"/>
                  <a:gd name="T37" fmla="*/ 169 h 223"/>
                  <a:gd name="T38" fmla="*/ 8 w 393"/>
                  <a:gd name="T39" fmla="*/ 81 h 223"/>
                  <a:gd name="T40" fmla="*/ 22 w 393"/>
                  <a:gd name="T41" fmla="*/ 55 h 223"/>
                  <a:gd name="T42" fmla="*/ 30 w 393"/>
                  <a:gd name="T43" fmla="*/ 11 h 223"/>
                  <a:gd name="T44" fmla="*/ 16 w 393"/>
                  <a:gd name="T45" fmla="*/ 23 h 223"/>
                  <a:gd name="T46" fmla="*/ 16 w 393"/>
                  <a:gd name="T47" fmla="*/ 27 h 223"/>
                  <a:gd name="T48" fmla="*/ 32 w 393"/>
                  <a:gd name="T49" fmla="*/ 8 h 223"/>
                  <a:gd name="T50" fmla="*/ 45 w 393"/>
                  <a:gd name="T51" fmla="*/ 46 h 223"/>
                  <a:gd name="T52" fmla="*/ 63 w 393"/>
                  <a:gd name="T53" fmla="*/ 94 h 223"/>
                  <a:gd name="T54" fmla="*/ 39 w 393"/>
                  <a:gd name="T55" fmla="*/ 95 h 223"/>
                  <a:gd name="T56" fmla="*/ 39 w 393"/>
                  <a:gd name="T57" fmla="*/ 97 h 223"/>
                  <a:gd name="T58" fmla="*/ 67 w 393"/>
                  <a:gd name="T59" fmla="*/ 139 h 223"/>
                  <a:gd name="T60" fmla="*/ 111 w 393"/>
                  <a:gd name="T61" fmla="*/ 113 h 223"/>
                  <a:gd name="T62" fmla="*/ 95 w 393"/>
                  <a:gd name="T63" fmla="*/ 116 h 223"/>
                  <a:gd name="T64" fmla="*/ 92 w 393"/>
                  <a:gd name="T65" fmla="*/ 119 h 223"/>
                  <a:gd name="T66" fmla="*/ 115 w 393"/>
                  <a:gd name="T67" fmla="*/ 113 h 223"/>
                  <a:gd name="T68" fmla="*/ 66 w 393"/>
                  <a:gd name="T69" fmla="*/ 142 h 223"/>
                  <a:gd name="T70" fmla="*/ 86 w 393"/>
                  <a:gd name="T71" fmla="*/ 163 h 223"/>
                  <a:gd name="T72" fmla="*/ 257 w 393"/>
                  <a:gd name="T73" fmla="*/ 116 h 223"/>
                  <a:gd name="T74" fmla="*/ 340 w 393"/>
                  <a:gd name="T75" fmla="*/ 167 h 223"/>
                  <a:gd name="T76" fmla="*/ 25 w 393"/>
                  <a:gd name="T77" fmla="*/ 58 h 223"/>
                  <a:gd name="T78" fmla="*/ 11 w 393"/>
                  <a:gd name="T79" fmla="*/ 82 h 223"/>
                  <a:gd name="T80" fmla="*/ 145 w 393"/>
                  <a:gd name="T81" fmla="*/ 213 h 223"/>
                  <a:gd name="T82" fmla="*/ 166 w 393"/>
                  <a:gd name="T83" fmla="*/ 154 h 223"/>
                  <a:gd name="T84" fmla="*/ 144 w 393"/>
                  <a:gd name="T85" fmla="*/ 162 h 223"/>
                  <a:gd name="T86" fmla="*/ 156 w 393"/>
                  <a:gd name="T87" fmla="*/ 173 h 223"/>
                  <a:gd name="T88" fmla="*/ 160 w 393"/>
                  <a:gd name="T89" fmla="*/ 172 h 223"/>
                  <a:gd name="T90" fmla="*/ 70 w 393"/>
                  <a:gd name="T91" fmla="*/ 164 h 223"/>
                  <a:gd name="T92" fmla="*/ 39 w 393"/>
                  <a:gd name="T93" fmla="*/ 79 h 223"/>
                  <a:gd name="T94" fmla="*/ 48 w 393"/>
                  <a:gd name="T95" fmla="*/ 79 h 223"/>
                  <a:gd name="T96" fmla="*/ 45 w 393"/>
                  <a:gd name="T97" fmla="*/ 87 h 223"/>
                  <a:gd name="T98" fmla="*/ 73 w 393"/>
                  <a:gd name="T99" fmla="*/ 70 h 223"/>
                  <a:gd name="T100" fmla="*/ 27 w 393"/>
                  <a:gd name="T101" fmla="*/ 56 h 223"/>
                  <a:gd name="T102" fmla="*/ 85 w 393"/>
                  <a:gd name="T103" fmla="*/ 166 h 223"/>
                  <a:gd name="T104" fmla="*/ 143 w 393"/>
                  <a:gd name="T105" fmla="*/ 182 h 223"/>
                  <a:gd name="T106" fmla="*/ 143 w 393"/>
                  <a:gd name="T107" fmla="*/ 158 h 223"/>
                  <a:gd name="T108" fmla="*/ 187 w 393"/>
                  <a:gd name="T109" fmla="*/ 174 h 223"/>
                  <a:gd name="T110" fmla="*/ 307 w 393"/>
                  <a:gd name="T111" fmla="*/ 194 h 223"/>
                  <a:gd name="T112" fmla="*/ 304 w 393"/>
                  <a:gd name="T113" fmla="*/ 189 h 223"/>
                  <a:gd name="T114" fmla="*/ 297 w 393"/>
                  <a:gd name="T115" fmla="*/ 210 h 223"/>
                  <a:gd name="T116" fmla="*/ 297 w 393"/>
                  <a:gd name="T117" fmla="*/ 211 h 223"/>
                  <a:gd name="T118" fmla="*/ 332 w 393"/>
                  <a:gd name="T119" fmla="*/ 201 h 223"/>
                  <a:gd name="T120" fmla="*/ 257 w 393"/>
                  <a:gd name="T121" fmla="*/ 12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3" h="223">
                    <a:moveTo>
                      <a:pt x="340" y="167"/>
                    </a:moveTo>
                    <a:cubicBezTo>
                      <a:pt x="347" y="180"/>
                      <a:pt x="362" y="194"/>
                      <a:pt x="378" y="184"/>
                    </a:cubicBezTo>
                    <a:cubicBezTo>
                      <a:pt x="384" y="180"/>
                      <a:pt x="387" y="173"/>
                      <a:pt x="384" y="166"/>
                    </a:cubicBezTo>
                    <a:cubicBezTo>
                      <a:pt x="378" y="155"/>
                      <a:pt x="366" y="163"/>
                      <a:pt x="370" y="168"/>
                    </a:cubicBezTo>
                    <a:cubicBezTo>
                      <a:pt x="372" y="169"/>
                      <a:pt x="375" y="166"/>
                      <a:pt x="375" y="165"/>
                    </a:cubicBezTo>
                    <a:cubicBezTo>
                      <a:pt x="376" y="172"/>
                      <a:pt x="368" y="174"/>
                      <a:pt x="366" y="168"/>
                    </a:cubicBezTo>
                    <a:cubicBezTo>
                      <a:pt x="363" y="160"/>
                      <a:pt x="373" y="154"/>
                      <a:pt x="380" y="158"/>
                    </a:cubicBezTo>
                    <a:cubicBezTo>
                      <a:pt x="393" y="164"/>
                      <a:pt x="390" y="181"/>
                      <a:pt x="380" y="188"/>
                    </a:cubicBezTo>
                    <a:cubicBezTo>
                      <a:pt x="366" y="196"/>
                      <a:pt x="352" y="191"/>
                      <a:pt x="343" y="180"/>
                    </a:cubicBezTo>
                    <a:cubicBezTo>
                      <a:pt x="343" y="183"/>
                      <a:pt x="343" y="187"/>
                      <a:pt x="342" y="191"/>
                    </a:cubicBezTo>
                    <a:cubicBezTo>
                      <a:pt x="338" y="204"/>
                      <a:pt x="328" y="213"/>
                      <a:pt x="318" y="216"/>
                    </a:cubicBezTo>
                    <a:cubicBezTo>
                      <a:pt x="304" y="220"/>
                      <a:pt x="288" y="214"/>
                      <a:pt x="284" y="200"/>
                    </a:cubicBezTo>
                    <a:cubicBezTo>
                      <a:pt x="280" y="188"/>
                      <a:pt x="285" y="172"/>
                      <a:pt x="303" y="173"/>
                    </a:cubicBezTo>
                    <a:cubicBezTo>
                      <a:pt x="298" y="166"/>
                      <a:pt x="290" y="160"/>
                      <a:pt x="282" y="157"/>
                    </a:cubicBezTo>
                    <a:cubicBezTo>
                      <a:pt x="264" y="152"/>
                      <a:pt x="243" y="159"/>
                      <a:pt x="232" y="173"/>
                    </a:cubicBezTo>
                    <a:cubicBezTo>
                      <a:pt x="222" y="186"/>
                      <a:pt x="220" y="207"/>
                      <a:pt x="237" y="215"/>
                    </a:cubicBezTo>
                    <a:cubicBezTo>
                      <a:pt x="244" y="217"/>
                      <a:pt x="251" y="215"/>
                      <a:pt x="254" y="210"/>
                    </a:cubicBezTo>
                    <a:cubicBezTo>
                      <a:pt x="260" y="199"/>
                      <a:pt x="247" y="194"/>
                      <a:pt x="246" y="200"/>
                    </a:cubicBezTo>
                    <a:cubicBezTo>
                      <a:pt x="246" y="202"/>
                      <a:pt x="250" y="203"/>
                      <a:pt x="251" y="202"/>
                    </a:cubicBezTo>
                    <a:cubicBezTo>
                      <a:pt x="246" y="207"/>
                      <a:pt x="241" y="201"/>
                      <a:pt x="245" y="197"/>
                    </a:cubicBezTo>
                    <a:cubicBezTo>
                      <a:pt x="250" y="191"/>
                      <a:pt x="258" y="197"/>
                      <a:pt x="259" y="203"/>
                    </a:cubicBezTo>
                    <a:cubicBezTo>
                      <a:pt x="261" y="216"/>
                      <a:pt x="246" y="223"/>
                      <a:pt x="236" y="218"/>
                    </a:cubicBezTo>
                    <a:cubicBezTo>
                      <a:pt x="235" y="218"/>
                      <a:pt x="234" y="217"/>
                      <a:pt x="234" y="217"/>
                    </a:cubicBezTo>
                    <a:cubicBezTo>
                      <a:pt x="233" y="217"/>
                      <a:pt x="233" y="217"/>
                      <a:pt x="233" y="217"/>
                    </a:cubicBezTo>
                    <a:cubicBezTo>
                      <a:pt x="217" y="206"/>
                      <a:pt x="218" y="185"/>
                      <a:pt x="228" y="172"/>
                    </a:cubicBezTo>
                    <a:cubicBezTo>
                      <a:pt x="239" y="157"/>
                      <a:pt x="260" y="148"/>
                      <a:pt x="279" y="152"/>
                    </a:cubicBezTo>
                    <a:cubicBezTo>
                      <a:pt x="277" y="152"/>
                      <a:pt x="275" y="151"/>
                      <a:pt x="273" y="150"/>
                    </a:cubicBezTo>
                    <a:cubicBezTo>
                      <a:pt x="218" y="132"/>
                      <a:pt x="194" y="163"/>
                      <a:pt x="186" y="185"/>
                    </a:cubicBezTo>
                    <a:cubicBezTo>
                      <a:pt x="182" y="205"/>
                      <a:pt x="165" y="216"/>
                      <a:pt x="145" y="217"/>
                    </a:cubicBezTo>
                    <a:cubicBezTo>
                      <a:pt x="108" y="219"/>
                      <a:pt x="69" y="204"/>
                      <a:pt x="42" y="178"/>
                    </a:cubicBezTo>
                    <a:cubicBezTo>
                      <a:pt x="48" y="194"/>
                      <a:pt x="44" y="214"/>
                      <a:pt x="23" y="217"/>
                    </a:cubicBezTo>
                    <a:cubicBezTo>
                      <a:pt x="13" y="219"/>
                      <a:pt x="0" y="208"/>
                      <a:pt x="6" y="197"/>
                    </a:cubicBezTo>
                    <a:cubicBezTo>
                      <a:pt x="8" y="192"/>
                      <a:pt x="17" y="189"/>
                      <a:pt x="21" y="195"/>
                    </a:cubicBezTo>
                    <a:cubicBezTo>
                      <a:pt x="23" y="200"/>
                      <a:pt x="17" y="204"/>
                      <a:pt x="14" y="198"/>
                    </a:cubicBezTo>
                    <a:cubicBezTo>
                      <a:pt x="14" y="199"/>
                      <a:pt x="18" y="200"/>
                      <a:pt x="19" y="198"/>
                    </a:cubicBezTo>
                    <a:cubicBezTo>
                      <a:pt x="19" y="192"/>
                      <a:pt x="6" y="193"/>
                      <a:pt x="8" y="204"/>
                    </a:cubicBezTo>
                    <a:cubicBezTo>
                      <a:pt x="10" y="211"/>
                      <a:pt x="16" y="214"/>
                      <a:pt x="23" y="214"/>
                    </a:cubicBezTo>
                    <a:cubicBezTo>
                      <a:pt x="45" y="210"/>
                      <a:pt x="44" y="184"/>
                      <a:pt x="34" y="169"/>
                    </a:cubicBezTo>
                    <a:cubicBezTo>
                      <a:pt x="33" y="168"/>
                      <a:pt x="32" y="167"/>
                      <a:pt x="31" y="166"/>
                    </a:cubicBezTo>
                    <a:cubicBezTo>
                      <a:pt x="11" y="142"/>
                      <a:pt x="1" y="109"/>
                      <a:pt x="8" y="81"/>
                    </a:cubicBezTo>
                    <a:cubicBezTo>
                      <a:pt x="10" y="71"/>
                      <a:pt x="15" y="62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6" y="51"/>
                      <a:pt x="29" y="48"/>
                      <a:pt x="32" y="43"/>
                    </a:cubicBezTo>
                    <a:cubicBezTo>
                      <a:pt x="39" y="33"/>
                      <a:pt x="38" y="21"/>
                      <a:pt x="30" y="11"/>
                    </a:cubicBezTo>
                    <a:cubicBezTo>
                      <a:pt x="24" y="7"/>
                      <a:pt x="17" y="6"/>
                      <a:pt x="11" y="10"/>
                    </a:cubicBezTo>
                    <a:cubicBezTo>
                      <a:pt x="2" y="19"/>
                      <a:pt x="13" y="29"/>
                      <a:pt x="16" y="23"/>
                    </a:cubicBezTo>
                    <a:cubicBezTo>
                      <a:pt x="17" y="21"/>
                      <a:pt x="13" y="19"/>
                      <a:pt x="12" y="20"/>
                    </a:cubicBezTo>
                    <a:cubicBezTo>
                      <a:pt x="18" y="16"/>
                      <a:pt x="21" y="24"/>
                      <a:pt x="16" y="27"/>
                    </a:cubicBezTo>
                    <a:cubicBezTo>
                      <a:pt x="9" y="30"/>
                      <a:pt x="3" y="22"/>
                      <a:pt x="4" y="16"/>
                    </a:cubicBezTo>
                    <a:cubicBezTo>
                      <a:pt x="6" y="1"/>
                      <a:pt x="24" y="0"/>
                      <a:pt x="32" y="8"/>
                    </a:cubicBezTo>
                    <a:cubicBezTo>
                      <a:pt x="44" y="21"/>
                      <a:pt x="42" y="36"/>
                      <a:pt x="34" y="48"/>
                    </a:cubicBezTo>
                    <a:cubicBezTo>
                      <a:pt x="37" y="47"/>
                      <a:pt x="41" y="46"/>
                      <a:pt x="45" y="46"/>
                    </a:cubicBezTo>
                    <a:cubicBezTo>
                      <a:pt x="63" y="45"/>
                      <a:pt x="76" y="56"/>
                      <a:pt x="77" y="71"/>
                    </a:cubicBezTo>
                    <a:cubicBezTo>
                      <a:pt x="77" y="82"/>
                      <a:pt x="72" y="89"/>
                      <a:pt x="63" y="94"/>
                    </a:cubicBezTo>
                    <a:cubicBezTo>
                      <a:pt x="53" y="99"/>
                      <a:pt x="45" y="94"/>
                      <a:pt x="41" y="88"/>
                    </a:cubicBezTo>
                    <a:cubicBezTo>
                      <a:pt x="40" y="90"/>
                      <a:pt x="39" y="92"/>
                      <a:pt x="39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7" y="117"/>
                      <a:pt x="51" y="132"/>
                      <a:pt x="67" y="139"/>
                    </a:cubicBezTo>
                    <a:cubicBezTo>
                      <a:pt x="78" y="143"/>
                      <a:pt x="89" y="143"/>
                      <a:pt x="100" y="137"/>
                    </a:cubicBezTo>
                    <a:cubicBezTo>
                      <a:pt x="109" y="132"/>
                      <a:pt x="113" y="124"/>
                      <a:pt x="111" y="113"/>
                    </a:cubicBezTo>
                    <a:cubicBezTo>
                      <a:pt x="109" y="107"/>
                      <a:pt x="103" y="102"/>
                      <a:pt x="97" y="103"/>
                    </a:cubicBezTo>
                    <a:cubicBezTo>
                      <a:pt x="86" y="105"/>
                      <a:pt x="89" y="118"/>
                      <a:pt x="95" y="116"/>
                    </a:cubicBezTo>
                    <a:cubicBezTo>
                      <a:pt x="96" y="115"/>
                      <a:pt x="94" y="110"/>
                      <a:pt x="93" y="111"/>
                    </a:cubicBezTo>
                    <a:cubicBezTo>
                      <a:pt x="100" y="111"/>
                      <a:pt x="98" y="119"/>
                      <a:pt x="92" y="119"/>
                    </a:cubicBezTo>
                    <a:cubicBezTo>
                      <a:pt x="85" y="117"/>
                      <a:pt x="85" y="108"/>
                      <a:pt x="89" y="104"/>
                    </a:cubicBezTo>
                    <a:cubicBezTo>
                      <a:pt x="98" y="94"/>
                      <a:pt x="112" y="102"/>
                      <a:pt x="115" y="113"/>
                    </a:cubicBezTo>
                    <a:cubicBezTo>
                      <a:pt x="117" y="124"/>
                      <a:pt x="113" y="134"/>
                      <a:pt x="102" y="140"/>
                    </a:cubicBezTo>
                    <a:cubicBezTo>
                      <a:pt x="91" y="147"/>
                      <a:pt x="78" y="147"/>
                      <a:pt x="66" y="142"/>
                    </a:cubicBezTo>
                    <a:cubicBezTo>
                      <a:pt x="55" y="138"/>
                      <a:pt x="44" y="130"/>
                      <a:pt x="39" y="118"/>
                    </a:cubicBezTo>
                    <a:cubicBezTo>
                      <a:pt x="44" y="142"/>
                      <a:pt x="62" y="159"/>
                      <a:pt x="86" y="163"/>
                    </a:cubicBezTo>
                    <a:cubicBezTo>
                      <a:pt x="92" y="164"/>
                      <a:pt x="98" y="164"/>
                      <a:pt x="104" y="163"/>
                    </a:cubicBezTo>
                    <a:cubicBezTo>
                      <a:pt x="160" y="156"/>
                      <a:pt x="187" y="111"/>
                      <a:pt x="257" y="116"/>
                    </a:cubicBezTo>
                    <a:cubicBezTo>
                      <a:pt x="286" y="118"/>
                      <a:pt x="313" y="130"/>
                      <a:pt x="329" y="150"/>
                    </a:cubicBezTo>
                    <a:cubicBezTo>
                      <a:pt x="334" y="155"/>
                      <a:pt x="338" y="161"/>
                      <a:pt x="340" y="167"/>
                    </a:cubicBezTo>
                    <a:close/>
                    <a:moveTo>
                      <a:pt x="27" y="56"/>
                    </a:moveTo>
                    <a:cubicBezTo>
                      <a:pt x="26" y="56"/>
                      <a:pt x="25" y="57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18" y="64"/>
                      <a:pt x="14" y="73"/>
                      <a:pt x="11" y="82"/>
                    </a:cubicBezTo>
                    <a:cubicBezTo>
                      <a:pt x="6" y="109"/>
                      <a:pt x="15" y="140"/>
                      <a:pt x="34" y="164"/>
                    </a:cubicBezTo>
                    <a:cubicBezTo>
                      <a:pt x="60" y="195"/>
                      <a:pt x="104" y="215"/>
                      <a:pt x="145" y="213"/>
                    </a:cubicBezTo>
                    <a:cubicBezTo>
                      <a:pt x="163" y="212"/>
                      <a:pt x="179" y="203"/>
                      <a:pt x="183" y="185"/>
                    </a:cubicBezTo>
                    <a:cubicBezTo>
                      <a:pt x="185" y="170"/>
                      <a:pt x="178" y="157"/>
                      <a:pt x="166" y="154"/>
                    </a:cubicBezTo>
                    <a:cubicBezTo>
                      <a:pt x="166" y="154"/>
                      <a:pt x="166" y="154"/>
                      <a:pt x="166" y="154"/>
                    </a:cubicBezTo>
                    <a:cubicBezTo>
                      <a:pt x="158" y="152"/>
                      <a:pt x="149" y="155"/>
                      <a:pt x="144" y="162"/>
                    </a:cubicBezTo>
                    <a:cubicBezTo>
                      <a:pt x="141" y="168"/>
                      <a:pt x="141" y="175"/>
                      <a:pt x="146" y="179"/>
                    </a:cubicBezTo>
                    <a:cubicBezTo>
                      <a:pt x="154" y="186"/>
                      <a:pt x="161" y="176"/>
                      <a:pt x="156" y="173"/>
                    </a:cubicBezTo>
                    <a:cubicBezTo>
                      <a:pt x="154" y="173"/>
                      <a:pt x="153" y="177"/>
                      <a:pt x="153" y="177"/>
                    </a:cubicBezTo>
                    <a:cubicBezTo>
                      <a:pt x="150" y="172"/>
                      <a:pt x="157" y="168"/>
                      <a:pt x="160" y="172"/>
                    </a:cubicBezTo>
                    <a:cubicBezTo>
                      <a:pt x="164" y="182"/>
                      <a:pt x="154" y="186"/>
                      <a:pt x="148" y="186"/>
                    </a:cubicBezTo>
                    <a:cubicBezTo>
                      <a:pt x="121" y="186"/>
                      <a:pt x="93" y="177"/>
                      <a:pt x="70" y="164"/>
                    </a:cubicBezTo>
                    <a:cubicBezTo>
                      <a:pt x="51" y="153"/>
                      <a:pt x="35" y="135"/>
                      <a:pt x="34" y="110"/>
                    </a:cubicBezTo>
                    <a:cubicBezTo>
                      <a:pt x="34" y="103"/>
                      <a:pt x="34" y="92"/>
                      <a:pt x="39" y="79"/>
                    </a:cubicBezTo>
                    <a:cubicBezTo>
                      <a:pt x="41" y="74"/>
                      <a:pt x="49" y="69"/>
                      <a:pt x="54" y="74"/>
                    </a:cubicBezTo>
                    <a:cubicBezTo>
                      <a:pt x="58" y="78"/>
                      <a:pt x="52" y="84"/>
                      <a:pt x="48" y="79"/>
                    </a:cubicBezTo>
                    <a:cubicBezTo>
                      <a:pt x="48" y="80"/>
                      <a:pt x="53" y="79"/>
                      <a:pt x="52" y="77"/>
                    </a:cubicBezTo>
                    <a:cubicBezTo>
                      <a:pt x="51" y="72"/>
                      <a:pt x="39" y="77"/>
                      <a:pt x="45" y="87"/>
                    </a:cubicBezTo>
                    <a:cubicBezTo>
                      <a:pt x="48" y="92"/>
                      <a:pt x="55" y="93"/>
                      <a:pt x="61" y="91"/>
                    </a:cubicBezTo>
                    <a:cubicBezTo>
                      <a:pt x="69" y="87"/>
                      <a:pt x="74" y="79"/>
                      <a:pt x="73" y="70"/>
                    </a:cubicBezTo>
                    <a:cubicBezTo>
                      <a:pt x="71" y="58"/>
                      <a:pt x="60" y="49"/>
                      <a:pt x="45" y="49"/>
                    </a:cubicBezTo>
                    <a:cubicBezTo>
                      <a:pt x="38" y="50"/>
                      <a:pt x="32" y="52"/>
                      <a:pt x="27" y="56"/>
                    </a:cubicBezTo>
                    <a:close/>
                    <a:moveTo>
                      <a:pt x="104" y="167"/>
                    </a:moveTo>
                    <a:cubicBezTo>
                      <a:pt x="98" y="167"/>
                      <a:pt x="92" y="167"/>
                      <a:pt x="85" y="166"/>
                    </a:cubicBezTo>
                    <a:cubicBezTo>
                      <a:pt x="81" y="165"/>
                      <a:pt x="80" y="165"/>
                      <a:pt x="77" y="164"/>
                    </a:cubicBezTo>
                    <a:cubicBezTo>
                      <a:pt x="97" y="175"/>
                      <a:pt x="121" y="181"/>
                      <a:pt x="143" y="182"/>
                    </a:cubicBezTo>
                    <a:cubicBezTo>
                      <a:pt x="137" y="176"/>
                      <a:pt x="137" y="165"/>
                      <a:pt x="143" y="158"/>
                    </a:cubicBezTo>
                    <a:cubicBezTo>
                      <a:pt x="143" y="158"/>
                      <a:pt x="143" y="158"/>
                      <a:pt x="143" y="158"/>
                    </a:cubicBezTo>
                    <a:cubicBezTo>
                      <a:pt x="143" y="158"/>
                      <a:pt x="143" y="158"/>
                      <a:pt x="143" y="158"/>
                    </a:cubicBezTo>
                    <a:cubicBezTo>
                      <a:pt x="157" y="141"/>
                      <a:pt x="184" y="152"/>
                      <a:pt x="187" y="174"/>
                    </a:cubicBezTo>
                    <a:cubicBezTo>
                      <a:pt x="197" y="153"/>
                      <a:pt x="224" y="129"/>
                      <a:pt x="273" y="146"/>
                    </a:cubicBezTo>
                    <a:cubicBezTo>
                      <a:pt x="304" y="157"/>
                      <a:pt x="325" y="189"/>
                      <a:pt x="307" y="194"/>
                    </a:cubicBezTo>
                    <a:cubicBezTo>
                      <a:pt x="300" y="194"/>
                      <a:pt x="298" y="185"/>
                      <a:pt x="305" y="184"/>
                    </a:cubicBezTo>
                    <a:cubicBezTo>
                      <a:pt x="304" y="184"/>
                      <a:pt x="303" y="188"/>
                      <a:pt x="304" y="189"/>
                    </a:cubicBezTo>
                    <a:cubicBezTo>
                      <a:pt x="310" y="191"/>
                      <a:pt x="313" y="178"/>
                      <a:pt x="302" y="177"/>
                    </a:cubicBezTo>
                    <a:cubicBezTo>
                      <a:pt x="282" y="176"/>
                      <a:pt x="284" y="202"/>
                      <a:pt x="297" y="210"/>
                    </a:cubicBezTo>
                    <a:cubicBezTo>
                      <a:pt x="297" y="210"/>
                      <a:pt x="297" y="210"/>
                      <a:pt x="297" y="210"/>
                    </a:cubicBezTo>
                    <a:cubicBezTo>
                      <a:pt x="297" y="211"/>
                      <a:pt x="297" y="211"/>
                      <a:pt x="297" y="211"/>
                    </a:cubicBezTo>
                    <a:cubicBezTo>
                      <a:pt x="297" y="211"/>
                      <a:pt x="297" y="211"/>
                      <a:pt x="297" y="211"/>
                    </a:cubicBezTo>
                    <a:cubicBezTo>
                      <a:pt x="308" y="217"/>
                      <a:pt x="323" y="214"/>
                      <a:pt x="332" y="201"/>
                    </a:cubicBezTo>
                    <a:cubicBezTo>
                      <a:pt x="343" y="185"/>
                      <a:pt x="338" y="166"/>
                      <a:pt x="326" y="152"/>
                    </a:cubicBezTo>
                    <a:cubicBezTo>
                      <a:pt x="310" y="134"/>
                      <a:pt x="288" y="123"/>
                      <a:pt x="257" y="120"/>
                    </a:cubicBezTo>
                    <a:cubicBezTo>
                      <a:pt x="192" y="114"/>
                      <a:pt x="160" y="160"/>
                      <a:pt x="104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392922" y="3978641"/>
              <a:ext cx="9402982" cy="746504"/>
              <a:chOff x="1392922" y="3978641"/>
              <a:chExt cx="9402982" cy="746504"/>
            </a:xfrm>
            <a:gradFill>
              <a:gsLst>
                <a:gs pos="0">
                  <a:srgbClr val="FEFBBF"/>
                </a:gs>
                <a:gs pos="66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</p:grpSpPr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4902973" y="4033022"/>
                <a:ext cx="1218630" cy="692123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6084526" y="4033022"/>
                <a:ext cx="1218630" cy="692123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7090575" y="4062684"/>
                <a:ext cx="2622651" cy="17303"/>
              </a:xfrm>
              <a:custGeom>
                <a:avLst/>
                <a:gdLst>
                  <a:gd name="T0" fmla="*/ 0 w 1061"/>
                  <a:gd name="T1" fmla="*/ 0 h 7"/>
                  <a:gd name="T2" fmla="*/ 1061 w 1061"/>
                  <a:gd name="T3" fmla="*/ 0 h 7"/>
                  <a:gd name="T4" fmla="*/ 0 w 1061"/>
                  <a:gd name="T5" fmla="*/ 7 h 7"/>
                  <a:gd name="T6" fmla="*/ 0 w 1061"/>
                  <a:gd name="T7" fmla="*/ 0 h 7"/>
                  <a:gd name="T8" fmla="*/ 0 w 106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1" h="7">
                    <a:moveTo>
                      <a:pt x="0" y="0"/>
                    </a:moveTo>
                    <a:lnTo>
                      <a:pt x="1061" y="0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2492903" y="4062684"/>
                <a:ext cx="2620179" cy="17303"/>
              </a:xfrm>
              <a:custGeom>
                <a:avLst/>
                <a:gdLst>
                  <a:gd name="T0" fmla="*/ 0 w 1060"/>
                  <a:gd name="T1" fmla="*/ 0 h 7"/>
                  <a:gd name="T2" fmla="*/ 1060 w 1060"/>
                  <a:gd name="T3" fmla="*/ 0 h 7"/>
                  <a:gd name="T4" fmla="*/ 1060 w 1060"/>
                  <a:gd name="T5" fmla="*/ 7 h 7"/>
                  <a:gd name="T6" fmla="*/ 0 w 1060"/>
                  <a:gd name="T7" fmla="*/ 0 h 7"/>
                  <a:gd name="T8" fmla="*/ 0 w 106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0" h="7">
                    <a:moveTo>
                      <a:pt x="0" y="0"/>
                    </a:moveTo>
                    <a:lnTo>
                      <a:pt x="1060" y="0"/>
                    </a:lnTo>
                    <a:lnTo>
                      <a:pt x="106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7273494" y="4149200"/>
                <a:ext cx="1404020" cy="12359"/>
              </a:xfrm>
              <a:custGeom>
                <a:avLst/>
                <a:gdLst>
                  <a:gd name="T0" fmla="*/ 0 w 568"/>
                  <a:gd name="T1" fmla="*/ 0 h 5"/>
                  <a:gd name="T2" fmla="*/ 568 w 568"/>
                  <a:gd name="T3" fmla="*/ 0 h 5"/>
                  <a:gd name="T4" fmla="*/ 0 w 568"/>
                  <a:gd name="T5" fmla="*/ 5 h 5"/>
                  <a:gd name="T6" fmla="*/ 0 w 568"/>
                  <a:gd name="T7" fmla="*/ 0 h 5"/>
                  <a:gd name="T8" fmla="*/ 0 w 56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5">
                    <a:moveTo>
                      <a:pt x="0" y="0"/>
                    </a:moveTo>
                    <a:lnTo>
                      <a:pt x="568" y="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528615" y="4149200"/>
                <a:ext cx="1404020" cy="12359"/>
              </a:xfrm>
              <a:custGeom>
                <a:avLst/>
                <a:gdLst>
                  <a:gd name="T0" fmla="*/ 0 w 568"/>
                  <a:gd name="T1" fmla="*/ 0 h 5"/>
                  <a:gd name="T2" fmla="*/ 568 w 568"/>
                  <a:gd name="T3" fmla="*/ 0 h 5"/>
                  <a:gd name="T4" fmla="*/ 568 w 568"/>
                  <a:gd name="T5" fmla="*/ 5 h 5"/>
                  <a:gd name="T6" fmla="*/ 0 w 568"/>
                  <a:gd name="T7" fmla="*/ 0 h 5"/>
                  <a:gd name="T8" fmla="*/ 0 w 56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5">
                    <a:moveTo>
                      <a:pt x="0" y="0"/>
                    </a:moveTo>
                    <a:lnTo>
                      <a:pt x="568" y="0"/>
                    </a:lnTo>
                    <a:lnTo>
                      <a:pt x="568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1392922" y="3978641"/>
                <a:ext cx="9402982" cy="24719"/>
              </a:xfrm>
              <a:custGeom>
                <a:avLst/>
                <a:gdLst>
                  <a:gd name="T0" fmla="*/ 0 w 3804"/>
                  <a:gd name="T1" fmla="*/ 0 h 10"/>
                  <a:gd name="T2" fmla="*/ 3804 w 3804"/>
                  <a:gd name="T3" fmla="*/ 0 h 10"/>
                  <a:gd name="T4" fmla="*/ 3804 w 3804"/>
                  <a:gd name="T5" fmla="*/ 0 h 10"/>
                  <a:gd name="T6" fmla="*/ 1905 w 3804"/>
                  <a:gd name="T7" fmla="*/ 10 h 10"/>
                  <a:gd name="T8" fmla="*/ 0 w 3804"/>
                  <a:gd name="T9" fmla="*/ 0 h 10"/>
                  <a:gd name="T10" fmla="*/ 0 w 3804"/>
                  <a:gd name="T11" fmla="*/ 0 h 10"/>
                  <a:gd name="T12" fmla="*/ 0 w 380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4" h="10">
                    <a:moveTo>
                      <a:pt x="0" y="0"/>
                    </a:moveTo>
                    <a:lnTo>
                      <a:pt x="3804" y="0"/>
                    </a:lnTo>
                    <a:lnTo>
                      <a:pt x="3804" y="0"/>
                    </a:lnTo>
                    <a:lnTo>
                      <a:pt x="1905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906808" y="3054658"/>
              <a:ext cx="837838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 YOU FOR WATCHING</a:t>
              </a:r>
              <a:endParaRPr lang="zh-CN" altLang="en-US" sz="4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任意多边形 87"/>
          <p:cNvSpPr>
            <a:spLocks/>
          </p:cNvSpPr>
          <p:nvPr/>
        </p:nvSpPr>
        <p:spPr bwMode="auto">
          <a:xfrm>
            <a:off x="7680533" y="220125"/>
            <a:ext cx="4384044" cy="6414574"/>
          </a:xfrm>
          <a:custGeom>
            <a:avLst/>
            <a:gdLst>
              <a:gd name="connsiteX0" fmla="*/ 5232666 w 5861050"/>
              <a:gd name="connsiteY0" fmla="*/ 5159375 h 8575676"/>
              <a:gd name="connsiteX1" fmla="*/ 5251450 w 5861050"/>
              <a:gd name="connsiteY1" fmla="*/ 5163129 h 8575676"/>
              <a:gd name="connsiteX2" fmla="*/ 5251450 w 5861050"/>
              <a:gd name="connsiteY2" fmla="*/ 8466138 h 8575676"/>
              <a:gd name="connsiteX3" fmla="*/ 104775 w 5861050"/>
              <a:gd name="connsiteY3" fmla="*/ 8466138 h 8575676"/>
              <a:gd name="connsiteX4" fmla="*/ 104775 w 5861050"/>
              <a:gd name="connsiteY4" fmla="*/ 8451124 h 8575676"/>
              <a:gd name="connsiteX5" fmla="*/ 5232666 w 5861050"/>
              <a:gd name="connsiteY5" fmla="*/ 8451124 h 8575676"/>
              <a:gd name="connsiteX6" fmla="*/ 5232666 w 5861050"/>
              <a:gd name="connsiteY6" fmla="*/ 8458631 h 8575676"/>
              <a:gd name="connsiteX7" fmla="*/ 5243936 w 5861050"/>
              <a:gd name="connsiteY7" fmla="*/ 8451124 h 8575676"/>
              <a:gd name="connsiteX8" fmla="*/ 5232666 w 5861050"/>
              <a:gd name="connsiteY8" fmla="*/ 8451124 h 8575676"/>
              <a:gd name="connsiteX9" fmla="*/ 5232666 w 5861050"/>
              <a:gd name="connsiteY9" fmla="*/ 5159375 h 8575676"/>
              <a:gd name="connsiteX10" fmla="*/ 5357813 w 5861050"/>
              <a:gd name="connsiteY10" fmla="*/ 5154613 h 8575676"/>
              <a:gd name="connsiteX11" fmla="*/ 5357813 w 5861050"/>
              <a:gd name="connsiteY11" fmla="*/ 8575676 h 8575676"/>
              <a:gd name="connsiteX12" fmla="*/ 104775 w 5861050"/>
              <a:gd name="connsiteY12" fmla="*/ 8575676 h 8575676"/>
              <a:gd name="connsiteX13" fmla="*/ 104775 w 5861050"/>
              <a:gd name="connsiteY13" fmla="*/ 8526857 h 8575676"/>
              <a:gd name="connsiteX14" fmla="*/ 5312722 w 5861050"/>
              <a:gd name="connsiteY14" fmla="*/ 8526857 h 8575676"/>
              <a:gd name="connsiteX15" fmla="*/ 5312722 w 5861050"/>
              <a:gd name="connsiteY15" fmla="*/ 8549389 h 8575676"/>
              <a:gd name="connsiteX16" fmla="*/ 5335268 w 5861050"/>
              <a:gd name="connsiteY16" fmla="*/ 8526857 h 8575676"/>
              <a:gd name="connsiteX17" fmla="*/ 5312722 w 5861050"/>
              <a:gd name="connsiteY17" fmla="*/ 8526857 h 8575676"/>
              <a:gd name="connsiteX18" fmla="*/ 5312722 w 5861050"/>
              <a:gd name="connsiteY18" fmla="*/ 5162124 h 8575676"/>
              <a:gd name="connsiteX19" fmla="*/ 5346540 w 5861050"/>
              <a:gd name="connsiteY19" fmla="*/ 5158369 h 8575676"/>
              <a:gd name="connsiteX20" fmla="*/ 5357813 w 5861050"/>
              <a:gd name="connsiteY20" fmla="*/ 5154613 h 8575676"/>
              <a:gd name="connsiteX21" fmla="*/ 5416550 w 5861050"/>
              <a:gd name="connsiteY21" fmla="*/ 4584700 h 8575676"/>
              <a:gd name="connsiteX22" fmla="*/ 5545138 w 5861050"/>
              <a:gd name="connsiteY22" fmla="*/ 4667250 h 8575676"/>
              <a:gd name="connsiteX23" fmla="*/ 5545138 w 5861050"/>
              <a:gd name="connsiteY23" fmla="*/ 4659746 h 8575676"/>
              <a:gd name="connsiteX24" fmla="*/ 5420332 w 5861050"/>
              <a:gd name="connsiteY24" fmla="*/ 4584700 h 8575676"/>
              <a:gd name="connsiteX25" fmla="*/ 5416550 w 5861050"/>
              <a:gd name="connsiteY25" fmla="*/ 4584700 h 8575676"/>
              <a:gd name="connsiteX26" fmla="*/ 5414248 w 5861050"/>
              <a:gd name="connsiteY26" fmla="*/ 4584700 h 8575676"/>
              <a:gd name="connsiteX27" fmla="*/ 5275263 w 5861050"/>
              <a:gd name="connsiteY27" fmla="*/ 4633526 h 8575676"/>
              <a:gd name="connsiteX28" fmla="*/ 5436786 w 5861050"/>
              <a:gd name="connsiteY28" fmla="*/ 4738688 h 8575676"/>
              <a:gd name="connsiteX29" fmla="*/ 5541963 w 5861050"/>
              <a:gd name="connsiteY29" fmla="*/ 4671084 h 8575676"/>
              <a:gd name="connsiteX30" fmla="*/ 5414248 w 5861050"/>
              <a:gd name="connsiteY30" fmla="*/ 4584700 h 8575676"/>
              <a:gd name="connsiteX31" fmla="*/ 5274469 w 5861050"/>
              <a:gd name="connsiteY31" fmla="*/ 4464050 h 8575676"/>
              <a:gd name="connsiteX32" fmla="*/ 5248275 w 5861050"/>
              <a:gd name="connsiteY32" fmla="*/ 4535598 h 8575676"/>
              <a:gd name="connsiteX33" fmla="*/ 5270727 w 5861050"/>
              <a:gd name="connsiteY33" fmla="*/ 4625975 h 8575676"/>
              <a:gd name="connsiteX34" fmla="*/ 5405438 w 5861050"/>
              <a:gd name="connsiteY34" fmla="*/ 4569490 h 8575676"/>
              <a:gd name="connsiteX35" fmla="*/ 5382986 w 5861050"/>
              <a:gd name="connsiteY35" fmla="*/ 4509238 h 8575676"/>
              <a:gd name="connsiteX36" fmla="*/ 5371760 w 5861050"/>
              <a:gd name="connsiteY36" fmla="*/ 4509238 h 8575676"/>
              <a:gd name="connsiteX37" fmla="*/ 5274469 w 5861050"/>
              <a:gd name="connsiteY37" fmla="*/ 4464050 h 8575676"/>
              <a:gd name="connsiteX38" fmla="*/ 5390697 w 5861050"/>
              <a:gd name="connsiteY38" fmla="*/ 4411663 h 8575676"/>
              <a:gd name="connsiteX39" fmla="*/ 5383213 w 5861050"/>
              <a:gd name="connsiteY39" fmla="*/ 4463844 h 8575676"/>
              <a:gd name="connsiteX40" fmla="*/ 5386955 w 5861050"/>
              <a:gd name="connsiteY40" fmla="*/ 4497388 h 8575676"/>
              <a:gd name="connsiteX41" fmla="*/ 5435601 w 5861050"/>
              <a:gd name="connsiteY41" fmla="*/ 4456389 h 8575676"/>
              <a:gd name="connsiteX42" fmla="*/ 5390697 w 5861050"/>
              <a:gd name="connsiteY42" fmla="*/ 4411663 h 8575676"/>
              <a:gd name="connsiteX43" fmla="*/ 5379471 w 5861050"/>
              <a:gd name="connsiteY43" fmla="*/ 4411663 h 8575676"/>
              <a:gd name="connsiteX44" fmla="*/ 5278438 w 5861050"/>
              <a:gd name="connsiteY44" fmla="*/ 4460116 h 8575676"/>
              <a:gd name="connsiteX45" fmla="*/ 5371987 w 5861050"/>
              <a:gd name="connsiteY45" fmla="*/ 4497388 h 8575676"/>
              <a:gd name="connsiteX46" fmla="*/ 5383213 w 5861050"/>
              <a:gd name="connsiteY46" fmla="*/ 4497388 h 8575676"/>
              <a:gd name="connsiteX47" fmla="*/ 5379471 w 5861050"/>
              <a:gd name="connsiteY47" fmla="*/ 4463844 h 8575676"/>
              <a:gd name="connsiteX48" fmla="*/ 5383213 w 5861050"/>
              <a:gd name="connsiteY48" fmla="*/ 4411663 h 8575676"/>
              <a:gd name="connsiteX49" fmla="*/ 5379471 w 5861050"/>
              <a:gd name="connsiteY49" fmla="*/ 4411663 h 8575676"/>
              <a:gd name="connsiteX50" fmla="*/ 5567940 w 5861050"/>
              <a:gd name="connsiteY50" fmla="*/ 4381500 h 8575676"/>
              <a:gd name="connsiteX51" fmla="*/ 5564188 w 5861050"/>
              <a:gd name="connsiteY51" fmla="*/ 4400352 h 8575676"/>
              <a:gd name="connsiteX52" fmla="*/ 5601711 w 5861050"/>
              <a:gd name="connsiteY52" fmla="*/ 4441825 h 8575676"/>
              <a:gd name="connsiteX53" fmla="*/ 5646738 w 5861050"/>
              <a:gd name="connsiteY53" fmla="*/ 4396581 h 8575676"/>
              <a:gd name="connsiteX54" fmla="*/ 5624224 w 5861050"/>
              <a:gd name="connsiteY54" fmla="*/ 4400352 h 8575676"/>
              <a:gd name="connsiteX55" fmla="*/ 5567940 w 5861050"/>
              <a:gd name="connsiteY55" fmla="*/ 4381500 h 8575676"/>
              <a:gd name="connsiteX56" fmla="*/ 5608400 w 5861050"/>
              <a:gd name="connsiteY56" fmla="*/ 4313238 h 8575676"/>
              <a:gd name="connsiteX57" fmla="*/ 5567363 w 5861050"/>
              <a:gd name="connsiteY57" fmla="*/ 4374198 h 8575676"/>
              <a:gd name="connsiteX58" fmla="*/ 5623323 w 5861050"/>
              <a:gd name="connsiteY58" fmla="*/ 4389438 h 8575676"/>
              <a:gd name="connsiteX59" fmla="*/ 5641976 w 5861050"/>
              <a:gd name="connsiteY59" fmla="*/ 4389438 h 8575676"/>
              <a:gd name="connsiteX60" fmla="*/ 5608400 w 5861050"/>
              <a:gd name="connsiteY60" fmla="*/ 4313238 h 8575676"/>
              <a:gd name="connsiteX61" fmla="*/ 5459048 w 5861050"/>
              <a:gd name="connsiteY61" fmla="*/ 4271963 h 8575676"/>
              <a:gd name="connsiteX62" fmla="*/ 5391716 w 5861050"/>
              <a:gd name="connsiteY62" fmla="*/ 4407290 h 8575676"/>
              <a:gd name="connsiteX63" fmla="*/ 5440344 w 5861050"/>
              <a:gd name="connsiteY63" fmla="*/ 4456158 h 8575676"/>
              <a:gd name="connsiteX64" fmla="*/ 5387975 w 5861050"/>
              <a:gd name="connsiteY64" fmla="*/ 4508785 h 8575676"/>
              <a:gd name="connsiteX65" fmla="*/ 5410419 w 5861050"/>
              <a:gd name="connsiteY65" fmla="*/ 4568931 h 8575676"/>
              <a:gd name="connsiteX66" fmla="*/ 5429122 w 5861050"/>
              <a:gd name="connsiteY66" fmla="*/ 4568931 h 8575676"/>
              <a:gd name="connsiteX67" fmla="*/ 5548824 w 5861050"/>
              <a:gd name="connsiteY67" fmla="*/ 4659149 h 8575676"/>
              <a:gd name="connsiteX68" fmla="*/ 5548824 w 5861050"/>
              <a:gd name="connsiteY68" fmla="*/ 4666667 h 8575676"/>
              <a:gd name="connsiteX69" fmla="*/ 5593712 w 5861050"/>
              <a:gd name="connsiteY69" fmla="*/ 4670426 h 8575676"/>
              <a:gd name="connsiteX70" fmla="*/ 5713413 w 5861050"/>
              <a:gd name="connsiteY70" fmla="*/ 4565172 h 8575676"/>
              <a:gd name="connsiteX71" fmla="*/ 5619896 w 5861050"/>
              <a:gd name="connsiteY71" fmla="*/ 4474954 h 8575676"/>
              <a:gd name="connsiteX72" fmla="*/ 5560046 w 5861050"/>
              <a:gd name="connsiteY72" fmla="*/ 4531340 h 8575676"/>
              <a:gd name="connsiteX73" fmla="*/ 5593712 w 5861050"/>
              <a:gd name="connsiteY73" fmla="*/ 4568931 h 8575676"/>
              <a:gd name="connsiteX74" fmla="*/ 5608674 w 5861050"/>
              <a:gd name="connsiteY74" fmla="*/ 4565172 h 8575676"/>
              <a:gd name="connsiteX75" fmla="*/ 5612415 w 5861050"/>
              <a:gd name="connsiteY75" fmla="*/ 4572690 h 8575676"/>
              <a:gd name="connsiteX76" fmla="*/ 5560046 w 5861050"/>
              <a:gd name="connsiteY76" fmla="*/ 4587726 h 8575676"/>
              <a:gd name="connsiteX77" fmla="*/ 5455307 w 5861050"/>
              <a:gd name="connsiteY77" fmla="*/ 4474954 h 8575676"/>
              <a:gd name="connsiteX78" fmla="*/ 5451566 w 5861050"/>
              <a:gd name="connsiteY78" fmla="*/ 4444881 h 8575676"/>
              <a:gd name="connsiteX79" fmla="*/ 5462788 w 5861050"/>
              <a:gd name="connsiteY79" fmla="*/ 4444881 h 8575676"/>
              <a:gd name="connsiteX80" fmla="*/ 5462788 w 5861050"/>
              <a:gd name="connsiteY80" fmla="*/ 4463676 h 8575676"/>
              <a:gd name="connsiteX81" fmla="*/ 5496454 w 5861050"/>
              <a:gd name="connsiteY81" fmla="*/ 4489990 h 8575676"/>
              <a:gd name="connsiteX82" fmla="*/ 5545083 w 5861050"/>
              <a:gd name="connsiteY82" fmla="*/ 4448640 h 8575676"/>
              <a:gd name="connsiteX83" fmla="*/ 5541342 w 5861050"/>
              <a:gd name="connsiteY83" fmla="*/ 4429845 h 8575676"/>
              <a:gd name="connsiteX84" fmla="*/ 5485232 w 5861050"/>
              <a:gd name="connsiteY84" fmla="*/ 4384736 h 8575676"/>
              <a:gd name="connsiteX85" fmla="*/ 5500195 w 5861050"/>
              <a:gd name="connsiteY85" fmla="*/ 4320831 h 8575676"/>
              <a:gd name="connsiteX86" fmla="*/ 5459048 w 5861050"/>
              <a:gd name="connsiteY86" fmla="*/ 4271963 h 8575676"/>
              <a:gd name="connsiteX87" fmla="*/ 5352761 w 5861050"/>
              <a:gd name="connsiteY87" fmla="*/ 4254500 h 8575676"/>
              <a:gd name="connsiteX88" fmla="*/ 5334000 w 5861050"/>
              <a:gd name="connsiteY88" fmla="*/ 4303379 h 8575676"/>
              <a:gd name="connsiteX89" fmla="*/ 5356514 w 5861050"/>
              <a:gd name="connsiteY89" fmla="*/ 4325938 h 8575676"/>
              <a:gd name="connsiteX90" fmla="*/ 5375275 w 5861050"/>
              <a:gd name="connsiteY90" fmla="*/ 4303379 h 8575676"/>
              <a:gd name="connsiteX91" fmla="*/ 5352761 w 5861050"/>
              <a:gd name="connsiteY91" fmla="*/ 4254500 h 8575676"/>
              <a:gd name="connsiteX92" fmla="*/ 5658049 w 5861050"/>
              <a:gd name="connsiteY92" fmla="*/ 4249738 h 8575676"/>
              <a:gd name="connsiteX93" fmla="*/ 5613400 w 5861050"/>
              <a:gd name="connsiteY93" fmla="*/ 4309711 h 8575676"/>
              <a:gd name="connsiteX94" fmla="*/ 5650607 w 5861050"/>
              <a:gd name="connsiteY94" fmla="*/ 4384676 h 8575676"/>
              <a:gd name="connsiteX95" fmla="*/ 5732463 w 5861050"/>
              <a:gd name="connsiteY95" fmla="*/ 4302214 h 8575676"/>
              <a:gd name="connsiteX96" fmla="*/ 5658049 w 5861050"/>
              <a:gd name="connsiteY96" fmla="*/ 4249738 h 8575676"/>
              <a:gd name="connsiteX97" fmla="*/ 5555743 w 5861050"/>
              <a:gd name="connsiteY97" fmla="*/ 4246563 h 8575676"/>
              <a:gd name="connsiteX98" fmla="*/ 5507038 w 5861050"/>
              <a:gd name="connsiteY98" fmla="*/ 4325361 h 8575676"/>
              <a:gd name="connsiteX99" fmla="*/ 5563236 w 5861050"/>
              <a:gd name="connsiteY99" fmla="*/ 4370388 h 8575676"/>
              <a:gd name="connsiteX100" fmla="*/ 5596954 w 5861050"/>
              <a:gd name="connsiteY100" fmla="*/ 4310352 h 8575676"/>
              <a:gd name="connsiteX101" fmla="*/ 5600701 w 5861050"/>
              <a:gd name="connsiteY101" fmla="*/ 4306599 h 8575676"/>
              <a:gd name="connsiteX102" fmla="*/ 5555743 w 5861050"/>
              <a:gd name="connsiteY102" fmla="*/ 4246563 h 8575676"/>
              <a:gd name="connsiteX103" fmla="*/ 5698887 w 5861050"/>
              <a:gd name="connsiteY103" fmla="*/ 4197350 h 8575676"/>
              <a:gd name="connsiteX104" fmla="*/ 5657850 w 5861050"/>
              <a:gd name="connsiteY104" fmla="*/ 4246055 h 8575676"/>
              <a:gd name="connsiteX105" fmla="*/ 5732463 w 5861050"/>
              <a:gd name="connsiteY105" fmla="*/ 4291013 h 8575676"/>
              <a:gd name="connsiteX106" fmla="*/ 5702618 w 5861050"/>
              <a:gd name="connsiteY106" fmla="*/ 4201097 h 8575676"/>
              <a:gd name="connsiteX107" fmla="*/ 5698887 w 5861050"/>
              <a:gd name="connsiteY107" fmla="*/ 4197350 h 8575676"/>
              <a:gd name="connsiteX108" fmla="*/ 5511041 w 5861050"/>
              <a:gd name="connsiteY108" fmla="*/ 4194175 h 8575676"/>
              <a:gd name="connsiteX109" fmla="*/ 5511041 w 5861050"/>
              <a:gd name="connsiteY109" fmla="*/ 4197928 h 8575676"/>
              <a:gd name="connsiteX110" fmla="*/ 5462588 w 5861050"/>
              <a:gd name="connsiteY110" fmla="*/ 4269221 h 8575676"/>
              <a:gd name="connsiteX111" fmla="*/ 5499860 w 5861050"/>
              <a:gd name="connsiteY111" fmla="*/ 4318000 h 8575676"/>
              <a:gd name="connsiteX112" fmla="*/ 5548313 w 5861050"/>
              <a:gd name="connsiteY112" fmla="*/ 4235450 h 8575676"/>
              <a:gd name="connsiteX113" fmla="*/ 5511041 w 5861050"/>
              <a:gd name="connsiteY113" fmla="*/ 4194175 h 8575676"/>
              <a:gd name="connsiteX114" fmla="*/ 5398838 w 5861050"/>
              <a:gd name="connsiteY114" fmla="*/ 4189413 h 8575676"/>
              <a:gd name="connsiteX115" fmla="*/ 5357479 w 5861050"/>
              <a:gd name="connsiteY115" fmla="*/ 4249515 h 8575676"/>
              <a:gd name="connsiteX116" fmla="*/ 5383798 w 5861050"/>
              <a:gd name="connsiteY116" fmla="*/ 4302104 h 8575676"/>
              <a:gd name="connsiteX117" fmla="*/ 5357479 w 5861050"/>
              <a:gd name="connsiteY117" fmla="*/ 4332154 h 8575676"/>
              <a:gd name="connsiteX118" fmla="*/ 5331160 w 5861050"/>
              <a:gd name="connsiteY118" fmla="*/ 4298347 h 8575676"/>
              <a:gd name="connsiteX119" fmla="*/ 5349959 w 5861050"/>
              <a:gd name="connsiteY119" fmla="*/ 4245758 h 8575676"/>
              <a:gd name="connsiteX120" fmla="*/ 5316120 w 5861050"/>
              <a:gd name="connsiteY120" fmla="*/ 4193170 h 8575676"/>
              <a:gd name="connsiteX121" fmla="*/ 5312361 w 5861050"/>
              <a:gd name="connsiteY121" fmla="*/ 4196926 h 8575676"/>
              <a:gd name="connsiteX122" fmla="*/ 5237163 w 5861050"/>
              <a:gd name="connsiteY122" fmla="*/ 4365961 h 8575676"/>
              <a:gd name="connsiteX123" fmla="*/ 5274762 w 5861050"/>
              <a:gd name="connsiteY123" fmla="*/ 4456113 h 8575676"/>
              <a:gd name="connsiteX124" fmla="*/ 5383798 w 5861050"/>
              <a:gd name="connsiteY124" fmla="*/ 4407281 h 8575676"/>
              <a:gd name="connsiteX125" fmla="*/ 5387558 w 5861050"/>
              <a:gd name="connsiteY125" fmla="*/ 4407281 h 8575676"/>
              <a:gd name="connsiteX126" fmla="*/ 5451476 w 5861050"/>
              <a:gd name="connsiteY126" fmla="*/ 4260784 h 8575676"/>
              <a:gd name="connsiteX127" fmla="*/ 5406357 w 5861050"/>
              <a:gd name="connsiteY127" fmla="*/ 4196926 h 8575676"/>
              <a:gd name="connsiteX128" fmla="*/ 5398838 w 5861050"/>
              <a:gd name="connsiteY128" fmla="*/ 4189413 h 8575676"/>
              <a:gd name="connsiteX129" fmla="*/ 5597462 w 5861050"/>
              <a:gd name="connsiteY129" fmla="*/ 4183063 h 8575676"/>
              <a:gd name="connsiteX130" fmla="*/ 5593715 w 5861050"/>
              <a:gd name="connsiteY130" fmla="*/ 4186784 h 8575676"/>
              <a:gd name="connsiteX131" fmla="*/ 5556250 w 5861050"/>
              <a:gd name="connsiteY131" fmla="*/ 4242595 h 8575676"/>
              <a:gd name="connsiteX132" fmla="*/ 5604955 w 5861050"/>
              <a:gd name="connsiteY132" fmla="*/ 4302126 h 8575676"/>
              <a:gd name="connsiteX133" fmla="*/ 5649913 w 5861050"/>
              <a:gd name="connsiteY133" fmla="*/ 4242595 h 8575676"/>
              <a:gd name="connsiteX134" fmla="*/ 5604955 w 5861050"/>
              <a:gd name="connsiteY134" fmla="*/ 4186784 h 8575676"/>
              <a:gd name="connsiteX135" fmla="*/ 5597462 w 5861050"/>
              <a:gd name="connsiteY135" fmla="*/ 4183063 h 8575676"/>
              <a:gd name="connsiteX136" fmla="*/ 5498355 w 5861050"/>
              <a:gd name="connsiteY136" fmla="*/ 4175874 h 8575676"/>
              <a:gd name="connsiteX137" fmla="*/ 5503863 w 5861050"/>
              <a:gd name="connsiteY137" fmla="*/ 4182478 h 8575676"/>
              <a:gd name="connsiteX138" fmla="*/ 5503523 w 5861050"/>
              <a:gd name="connsiteY138" fmla="*/ 4182931 h 8575676"/>
              <a:gd name="connsiteX139" fmla="*/ 5556012 w 5861050"/>
              <a:gd name="connsiteY139" fmla="*/ 4130676 h 8575676"/>
              <a:gd name="connsiteX140" fmla="*/ 5514975 w 5861050"/>
              <a:gd name="connsiteY140" fmla="*/ 4194289 h 8575676"/>
              <a:gd name="connsiteX141" fmla="*/ 5548551 w 5861050"/>
              <a:gd name="connsiteY141" fmla="*/ 4235450 h 8575676"/>
              <a:gd name="connsiteX142" fmla="*/ 5578396 w 5861050"/>
              <a:gd name="connsiteY142" fmla="*/ 4186805 h 8575676"/>
              <a:gd name="connsiteX143" fmla="*/ 5589588 w 5861050"/>
              <a:gd name="connsiteY143" fmla="*/ 4171837 h 8575676"/>
              <a:gd name="connsiteX144" fmla="*/ 5556012 w 5861050"/>
              <a:gd name="connsiteY144" fmla="*/ 4130676 h 8575676"/>
              <a:gd name="connsiteX145" fmla="*/ 5353552 w 5861050"/>
              <a:gd name="connsiteY145" fmla="*/ 4130676 h 8575676"/>
              <a:gd name="connsiteX146" fmla="*/ 5319713 w 5861050"/>
              <a:gd name="connsiteY146" fmla="*/ 4190234 h 8575676"/>
              <a:gd name="connsiteX147" fmla="*/ 5353552 w 5861050"/>
              <a:gd name="connsiteY147" fmla="*/ 4238625 h 8575676"/>
              <a:gd name="connsiteX148" fmla="*/ 5387391 w 5861050"/>
              <a:gd name="connsiteY148" fmla="*/ 4186512 h 8575676"/>
              <a:gd name="connsiteX149" fmla="*/ 5391151 w 5861050"/>
              <a:gd name="connsiteY149" fmla="*/ 4179067 h 8575676"/>
              <a:gd name="connsiteX150" fmla="*/ 5353552 w 5861050"/>
              <a:gd name="connsiteY150" fmla="*/ 4130676 h 8575676"/>
              <a:gd name="connsiteX151" fmla="*/ 5642458 w 5861050"/>
              <a:gd name="connsiteY151" fmla="*/ 4122739 h 8575676"/>
              <a:gd name="connsiteX152" fmla="*/ 5600700 w 5861050"/>
              <a:gd name="connsiteY152" fmla="*/ 4178813 h 8575676"/>
              <a:gd name="connsiteX153" fmla="*/ 5608292 w 5861050"/>
              <a:gd name="connsiteY153" fmla="*/ 4186290 h 8575676"/>
              <a:gd name="connsiteX154" fmla="*/ 5650051 w 5861050"/>
              <a:gd name="connsiteY154" fmla="*/ 4238627 h 8575676"/>
              <a:gd name="connsiteX155" fmla="*/ 5688013 w 5861050"/>
              <a:gd name="connsiteY155" fmla="*/ 4190028 h 8575676"/>
              <a:gd name="connsiteX156" fmla="*/ 5688013 w 5861050"/>
              <a:gd name="connsiteY156" fmla="*/ 4186290 h 8575676"/>
              <a:gd name="connsiteX157" fmla="*/ 5642458 w 5861050"/>
              <a:gd name="connsiteY157" fmla="*/ 4122739 h 8575676"/>
              <a:gd name="connsiteX158" fmla="*/ 5732346 w 5861050"/>
              <a:gd name="connsiteY158" fmla="*/ 4084639 h 8575676"/>
              <a:gd name="connsiteX159" fmla="*/ 5732346 w 5861050"/>
              <a:gd name="connsiteY159" fmla="*/ 4088391 h 8575676"/>
              <a:gd name="connsiteX160" fmla="*/ 5702300 w 5861050"/>
              <a:gd name="connsiteY160" fmla="*/ 4189702 h 8575676"/>
              <a:gd name="connsiteX161" fmla="*/ 5706056 w 5861050"/>
              <a:gd name="connsiteY161" fmla="*/ 4200959 h 8575676"/>
              <a:gd name="connsiteX162" fmla="*/ 5736102 w 5861050"/>
              <a:gd name="connsiteY162" fmla="*/ 4291013 h 8575676"/>
              <a:gd name="connsiteX163" fmla="*/ 5751125 w 5861050"/>
              <a:gd name="connsiteY163" fmla="*/ 4291013 h 8575676"/>
              <a:gd name="connsiteX164" fmla="*/ 5856288 w 5861050"/>
              <a:gd name="connsiteY164" fmla="*/ 4193455 h 8575676"/>
              <a:gd name="connsiteX165" fmla="*/ 5736102 w 5861050"/>
              <a:gd name="connsiteY165" fmla="*/ 4084639 h 8575676"/>
              <a:gd name="connsiteX166" fmla="*/ 5732346 w 5861050"/>
              <a:gd name="connsiteY166" fmla="*/ 4084639 h 8575676"/>
              <a:gd name="connsiteX167" fmla="*/ 5729288 w 5861050"/>
              <a:gd name="connsiteY167" fmla="*/ 4084639 h 8575676"/>
              <a:gd name="connsiteX168" fmla="*/ 5646738 w 5861050"/>
              <a:gd name="connsiteY168" fmla="*/ 4118357 h 8575676"/>
              <a:gd name="connsiteX169" fmla="*/ 5691765 w 5861050"/>
              <a:gd name="connsiteY169" fmla="*/ 4178301 h 8575676"/>
              <a:gd name="connsiteX170" fmla="*/ 5729288 w 5861050"/>
              <a:gd name="connsiteY170" fmla="*/ 4088385 h 8575676"/>
              <a:gd name="connsiteX171" fmla="*/ 5729288 w 5861050"/>
              <a:gd name="connsiteY171" fmla="*/ 4084639 h 8575676"/>
              <a:gd name="connsiteX172" fmla="*/ 5601002 w 5861050"/>
              <a:gd name="connsiteY172" fmla="*/ 4065588 h 8575676"/>
              <a:gd name="connsiteX173" fmla="*/ 5559425 w 5861050"/>
              <a:gd name="connsiteY173" fmla="*/ 4125796 h 8575676"/>
              <a:gd name="connsiteX174" fmla="*/ 5589663 w 5861050"/>
              <a:gd name="connsiteY174" fmla="*/ 4167188 h 8575676"/>
              <a:gd name="connsiteX175" fmla="*/ 5638800 w 5861050"/>
              <a:gd name="connsiteY175" fmla="*/ 4114507 h 8575676"/>
              <a:gd name="connsiteX176" fmla="*/ 5608562 w 5861050"/>
              <a:gd name="connsiteY176" fmla="*/ 4076878 h 8575676"/>
              <a:gd name="connsiteX177" fmla="*/ 5601002 w 5861050"/>
              <a:gd name="connsiteY177" fmla="*/ 4065588 h 8575676"/>
              <a:gd name="connsiteX178" fmla="*/ 5496169 w 5861050"/>
              <a:gd name="connsiteY178" fmla="*/ 4048125 h 8575676"/>
              <a:gd name="connsiteX179" fmla="*/ 5451475 w 5861050"/>
              <a:gd name="connsiteY179" fmla="*/ 4111846 h 8575676"/>
              <a:gd name="connsiteX180" fmla="*/ 5498355 w 5861050"/>
              <a:gd name="connsiteY180" fmla="*/ 4175874 h 8575676"/>
              <a:gd name="connsiteX181" fmla="*/ 5447419 w 5861050"/>
              <a:gd name="connsiteY181" fmla="*/ 4114801 h 8575676"/>
              <a:gd name="connsiteX182" fmla="*/ 5402263 w 5861050"/>
              <a:gd name="connsiteY182" fmla="*/ 4186238 h 8575676"/>
              <a:gd name="connsiteX183" fmla="*/ 5402263 w 5861050"/>
              <a:gd name="connsiteY183" fmla="*/ 4189997 h 8575676"/>
              <a:gd name="connsiteX184" fmla="*/ 5409789 w 5861050"/>
              <a:gd name="connsiteY184" fmla="*/ 4197518 h 8575676"/>
              <a:gd name="connsiteX185" fmla="*/ 5451182 w 5861050"/>
              <a:gd name="connsiteY185" fmla="*/ 4257676 h 8575676"/>
              <a:gd name="connsiteX186" fmla="*/ 5492574 w 5861050"/>
              <a:gd name="connsiteY186" fmla="*/ 4197518 h 8575676"/>
              <a:gd name="connsiteX187" fmla="*/ 5503523 w 5861050"/>
              <a:gd name="connsiteY187" fmla="*/ 4182931 h 8575676"/>
              <a:gd name="connsiteX188" fmla="*/ 5503619 w 5861050"/>
              <a:gd name="connsiteY188" fmla="*/ 4183063 h 8575676"/>
              <a:gd name="connsiteX189" fmla="*/ 5548313 w 5861050"/>
              <a:gd name="connsiteY189" fmla="*/ 4119343 h 8575676"/>
              <a:gd name="connsiteX190" fmla="*/ 5507343 w 5861050"/>
              <a:gd name="connsiteY190" fmla="*/ 4063118 h 8575676"/>
              <a:gd name="connsiteX191" fmla="*/ 5496169 w 5861050"/>
              <a:gd name="connsiteY191" fmla="*/ 4048125 h 8575676"/>
              <a:gd name="connsiteX192" fmla="*/ 5338234 w 5861050"/>
              <a:gd name="connsiteY192" fmla="*/ 4032250 h 8575676"/>
              <a:gd name="connsiteX193" fmla="*/ 5319713 w 5861050"/>
              <a:gd name="connsiteY193" fmla="*/ 4054613 h 8575676"/>
              <a:gd name="connsiteX194" fmla="*/ 5338234 w 5861050"/>
              <a:gd name="connsiteY194" fmla="*/ 4103067 h 8575676"/>
              <a:gd name="connsiteX195" fmla="*/ 5349346 w 5861050"/>
              <a:gd name="connsiteY195" fmla="*/ 4117976 h 8575676"/>
              <a:gd name="connsiteX196" fmla="*/ 5364163 w 5861050"/>
              <a:gd name="connsiteY196" fmla="*/ 4065795 h 8575676"/>
              <a:gd name="connsiteX197" fmla="*/ 5338234 w 5861050"/>
              <a:gd name="connsiteY197" fmla="*/ 4032250 h 8575676"/>
              <a:gd name="connsiteX198" fmla="*/ 5556494 w 5861050"/>
              <a:gd name="connsiteY198" fmla="*/ 3994150 h 8575676"/>
              <a:gd name="connsiteX199" fmla="*/ 5495925 w 5861050"/>
              <a:gd name="connsiteY199" fmla="*/ 4043164 h 8575676"/>
              <a:gd name="connsiteX200" fmla="*/ 5511067 w 5861050"/>
              <a:gd name="connsiteY200" fmla="*/ 4062016 h 8575676"/>
              <a:gd name="connsiteX201" fmla="*/ 5552709 w 5861050"/>
              <a:gd name="connsiteY201" fmla="*/ 4114801 h 8575676"/>
              <a:gd name="connsiteX202" fmla="*/ 5594350 w 5861050"/>
              <a:gd name="connsiteY202" fmla="*/ 4058246 h 8575676"/>
              <a:gd name="connsiteX203" fmla="*/ 5556494 w 5861050"/>
              <a:gd name="connsiteY203" fmla="*/ 3994150 h 8575676"/>
              <a:gd name="connsiteX204" fmla="*/ 5639233 w 5861050"/>
              <a:gd name="connsiteY204" fmla="*/ 3983039 h 8575676"/>
              <a:gd name="connsiteX205" fmla="*/ 5605463 w 5861050"/>
              <a:gd name="connsiteY205" fmla="*/ 4058331 h 8575676"/>
              <a:gd name="connsiteX206" fmla="*/ 5616720 w 5861050"/>
              <a:gd name="connsiteY206" fmla="*/ 4077155 h 8575676"/>
              <a:gd name="connsiteX207" fmla="*/ 5642986 w 5861050"/>
              <a:gd name="connsiteY207" fmla="*/ 4114801 h 8575676"/>
              <a:gd name="connsiteX208" fmla="*/ 5729288 w 5861050"/>
              <a:gd name="connsiteY208" fmla="*/ 4080920 h 8575676"/>
              <a:gd name="connsiteX209" fmla="*/ 5639233 w 5861050"/>
              <a:gd name="connsiteY209" fmla="*/ 3983039 h 8575676"/>
              <a:gd name="connsiteX210" fmla="*/ 5616827 w 5861050"/>
              <a:gd name="connsiteY210" fmla="*/ 3979864 h 8575676"/>
              <a:gd name="connsiteX211" fmla="*/ 5564188 w 5861050"/>
              <a:gd name="connsiteY211" fmla="*/ 3991143 h 8575676"/>
              <a:gd name="connsiteX212" fmla="*/ 5598027 w 5861050"/>
              <a:gd name="connsiteY212" fmla="*/ 4051301 h 8575676"/>
              <a:gd name="connsiteX213" fmla="*/ 5635626 w 5861050"/>
              <a:gd name="connsiteY213" fmla="*/ 3983623 h 8575676"/>
              <a:gd name="connsiteX214" fmla="*/ 5616827 w 5861050"/>
              <a:gd name="connsiteY214" fmla="*/ 3979864 h 8575676"/>
              <a:gd name="connsiteX215" fmla="*/ 5593715 w 5861050"/>
              <a:gd name="connsiteY215" fmla="*/ 3930650 h 8575676"/>
              <a:gd name="connsiteX216" fmla="*/ 5559425 w 5861050"/>
              <a:gd name="connsiteY216" fmla="*/ 3972560 h 8575676"/>
              <a:gd name="connsiteX217" fmla="*/ 5559425 w 5861050"/>
              <a:gd name="connsiteY217" fmla="*/ 3987801 h 8575676"/>
              <a:gd name="connsiteX218" fmla="*/ 5616575 w 5861050"/>
              <a:gd name="connsiteY218" fmla="*/ 3976370 h 8575676"/>
              <a:gd name="connsiteX219" fmla="*/ 5635625 w 5861050"/>
              <a:gd name="connsiteY219" fmla="*/ 3976370 h 8575676"/>
              <a:gd name="connsiteX220" fmla="*/ 5593715 w 5861050"/>
              <a:gd name="connsiteY220" fmla="*/ 3930650 h 8575676"/>
              <a:gd name="connsiteX221" fmla="*/ 5247728 w 5861050"/>
              <a:gd name="connsiteY221" fmla="*/ 3911600 h 8575676"/>
              <a:gd name="connsiteX222" fmla="*/ 5221288 w 5861050"/>
              <a:gd name="connsiteY222" fmla="*/ 3998317 h 8575676"/>
              <a:gd name="connsiteX223" fmla="*/ 5311940 w 5861050"/>
              <a:gd name="connsiteY223" fmla="*/ 4183063 h 8575676"/>
              <a:gd name="connsiteX224" fmla="*/ 5345934 w 5861050"/>
              <a:gd name="connsiteY224" fmla="*/ 4122739 h 8575676"/>
              <a:gd name="connsiteX225" fmla="*/ 5334603 w 5861050"/>
              <a:gd name="connsiteY225" fmla="*/ 4103887 h 8575676"/>
              <a:gd name="connsiteX226" fmla="*/ 5315717 w 5861050"/>
              <a:gd name="connsiteY226" fmla="*/ 4054873 h 8575676"/>
              <a:gd name="connsiteX227" fmla="*/ 5338380 w 5861050"/>
              <a:gd name="connsiteY227" fmla="*/ 4028480 h 8575676"/>
              <a:gd name="connsiteX228" fmla="*/ 5372374 w 5861050"/>
              <a:gd name="connsiteY228" fmla="*/ 4066183 h 8575676"/>
              <a:gd name="connsiteX229" fmla="*/ 5357266 w 5861050"/>
              <a:gd name="connsiteY229" fmla="*/ 4126509 h 8575676"/>
              <a:gd name="connsiteX230" fmla="*/ 5395037 w 5861050"/>
              <a:gd name="connsiteY230" fmla="*/ 4179293 h 8575676"/>
              <a:gd name="connsiteX231" fmla="*/ 5440363 w 5861050"/>
              <a:gd name="connsiteY231" fmla="*/ 4103887 h 8575676"/>
              <a:gd name="connsiteX232" fmla="*/ 5379929 w 5861050"/>
              <a:gd name="connsiteY232" fmla="*/ 3983236 h 8575676"/>
              <a:gd name="connsiteX233" fmla="*/ 5353488 w 5861050"/>
              <a:gd name="connsiteY233" fmla="*/ 3983236 h 8575676"/>
              <a:gd name="connsiteX234" fmla="*/ 5247728 w 5861050"/>
              <a:gd name="connsiteY234" fmla="*/ 3911600 h 8575676"/>
              <a:gd name="connsiteX235" fmla="*/ 5277795 w 5861050"/>
              <a:gd name="connsiteY235" fmla="*/ 3885286 h 8575676"/>
              <a:gd name="connsiteX236" fmla="*/ 5271887 w 5861050"/>
              <a:gd name="connsiteY236" fmla="*/ 3889175 h 8575676"/>
              <a:gd name="connsiteX237" fmla="*/ 5273612 w 5861050"/>
              <a:gd name="connsiteY237" fmla="*/ 3887531 h 8575676"/>
              <a:gd name="connsiteX238" fmla="*/ 5375910 w 5861050"/>
              <a:gd name="connsiteY238" fmla="*/ 3867150 h 8575676"/>
              <a:gd name="connsiteX239" fmla="*/ 5372100 w 5861050"/>
              <a:gd name="connsiteY239" fmla="*/ 3912306 h 8575676"/>
              <a:gd name="connsiteX240" fmla="*/ 5379720 w 5861050"/>
              <a:gd name="connsiteY240" fmla="*/ 3968750 h 8575676"/>
              <a:gd name="connsiteX241" fmla="*/ 5429250 w 5861050"/>
              <a:gd name="connsiteY241" fmla="*/ 3923595 h 8575676"/>
              <a:gd name="connsiteX242" fmla="*/ 5375910 w 5861050"/>
              <a:gd name="connsiteY242" fmla="*/ 3867150 h 8575676"/>
              <a:gd name="connsiteX243" fmla="*/ 5247463 w 5861050"/>
              <a:gd name="connsiteY243" fmla="*/ 3740150 h 8575676"/>
              <a:gd name="connsiteX244" fmla="*/ 5232400 w 5861050"/>
              <a:gd name="connsiteY244" fmla="*/ 3818948 h 8575676"/>
              <a:gd name="connsiteX245" fmla="*/ 5247463 w 5861050"/>
              <a:gd name="connsiteY245" fmla="*/ 3905250 h 8575676"/>
              <a:gd name="connsiteX246" fmla="*/ 5271887 w 5861050"/>
              <a:gd name="connsiteY246" fmla="*/ 3889175 h 8575676"/>
              <a:gd name="connsiteX247" fmla="*/ 5251450 w 5861050"/>
              <a:gd name="connsiteY247" fmla="*/ 3908644 h 8575676"/>
              <a:gd name="connsiteX248" fmla="*/ 5352761 w 5861050"/>
              <a:gd name="connsiteY248" fmla="*/ 3971925 h 8575676"/>
              <a:gd name="connsiteX249" fmla="*/ 5375275 w 5861050"/>
              <a:gd name="connsiteY249" fmla="*/ 3971925 h 8575676"/>
              <a:gd name="connsiteX250" fmla="*/ 5367770 w 5861050"/>
              <a:gd name="connsiteY250" fmla="*/ 3912367 h 8575676"/>
              <a:gd name="connsiteX251" fmla="*/ 5371523 w 5861050"/>
              <a:gd name="connsiteY251" fmla="*/ 3867698 h 8575676"/>
              <a:gd name="connsiteX252" fmla="*/ 5352761 w 5861050"/>
              <a:gd name="connsiteY252" fmla="*/ 3863975 h 8575676"/>
              <a:gd name="connsiteX253" fmla="*/ 5299292 w 5861050"/>
              <a:gd name="connsiteY253" fmla="*/ 3873747 h 8575676"/>
              <a:gd name="connsiteX254" fmla="*/ 5277795 w 5861050"/>
              <a:gd name="connsiteY254" fmla="*/ 3885286 h 8575676"/>
              <a:gd name="connsiteX255" fmla="*/ 5298770 w 5861050"/>
              <a:gd name="connsiteY255" fmla="*/ 3871480 h 8575676"/>
              <a:gd name="connsiteX256" fmla="*/ 5352902 w 5861050"/>
              <a:gd name="connsiteY256" fmla="*/ 3860223 h 8575676"/>
              <a:gd name="connsiteX257" fmla="*/ 5371731 w 5861050"/>
              <a:gd name="connsiteY257" fmla="*/ 3863975 h 8575676"/>
              <a:gd name="connsiteX258" fmla="*/ 5394325 w 5861050"/>
              <a:gd name="connsiteY258" fmla="*/ 3800187 h 8575676"/>
              <a:gd name="connsiteX259" fmla="*/ 5247463 w 5861050"/>
              <a:gd name="connsiteY259" fmla="*/ 3740150 h 8575676"/>
              <a:gd name="connsiteX260" fmla="*/ 5522318 w 5861050"/>
              <a:gd name="connsiteY260" fmla="*/ 3702050 h 8575676"/>
              <a:gd name="connsiteX261" fmla="*/ 5405438 w 5861050"/>
              <a:gd name="connsiteY261" fmla="*/ 3787775 h 8575676"/>
              <a:gd name="connsiteX262" fmla="*/ 5526088 w 5861050"/>
              <a:gd name="connsiteY262" fmla="*/ 3713232 h 8575676"/>
              <a:gd name="connsiteX263" fmla="*/ 5522318 w 5861050"/>
              <a:gd name="connsiteY263" fmla="*/ 3702050 h 8575676"/>
              <a:gd name="connsiteX264" fmla="*/ 5578256 w 5861050"/>
              <a:gd name="connsiteY264" fmla="*/ 3694113 h 8575676"/>
              <a:gd name="connsiteX265" fmla="*/ 5529390 w 5861050"/>
              <a:gd name="connsiteY265" fmla="*/ 3697876 h 8575676"/>
              <a:gd name="connsiteX266" fmla="*/ 5529390 w 5861050"/>
              <a:gd name="connsiteY266" fmla="*/ 3712928 h 8575676"/>
              <a:gd name="connsiteX267" fmla="*/ 5409105 w 5861050"/>
              <a:gd name="connsiteY267" fmla="*/ 3799476 h 8575676"/>
              <a:gd name="connsiteX268" fmla="*/ 5397828 w 5861050"/>
              <a:gd name="connsiteY268" fmla="*/ 3799476 h 8575676"/>
              <a:gd name="connsiteX269" fmla="*/ 5375275 w 5861050"/>
              <a:gd name="connsiteY269" fmla="*/ 3863447 h 8575676"/>
              <a:gd name="connsiteX270" fmla="*/ 5431659 w 5861050"/>
              <a:gd name="connsiteY270" fmla="*/ 3923654 h 8575676"/>
              <a:gd name="connsiteX271" fmla="*/ 5382793 w 5861050"/>
              <a:gd name="connsiteY271" fmla="*/ 3980099 h 8575676"/>
              <a:gd name="connsiteX272" fmla="*/ 5442935 w 5861050"/>
              <a:gd name="connsiteY272" fmla="*/ 4100513 h 8575676"/>
              <a:gd name="connsiteX273" fmla="*/ 5491801 w 5861050"/>
              <a:gd name="connsiteY273" fmla="*/ 4040306 h 8575676"/>
              <a:gd name="connsiteX274" fmla="*/ 5465489 w 5861050"/>
              <a:gd name="connsiteY274" fmla="*/ 3965047 h 8575676"/>
              <a:gd name="connsiteX275" fmla="*/ 5503078 w 5861050"/>
              <a:gd name="connsiteY275" fmla="*/ 3934943 h 8575676"/>
              <a:gd name="connsiteX276" fmla="*/ 5529390 w 5861050"/>
              <a:gd name="connsiteY276" fmla="*/ 3946232 h 8575676"/>
              <a:gd name="connsiteX277" fmla="*/ 5544426 w 5861050"/>
              <a:gd name="connsiteY277" fmla="*/ 3908603 h 8575676"/>
              <a:gd name="connsiteX278" fmla="*/ 5499319 w 5861050"/>
              <a:gd name="connsiteY278" fmla="*/ 3870972 h 8575676"/>
              <a:gd name="connsiteX279" fmla="*/ 5450453 w 5861050"/>
              <a:gd name="connsiteY279" fmla="*/ 3897313 h 8575676"/>
              <a:gd name="connsiteX280" fmla="*/ 5450453 w 5861050"/>
              <a:gd name="connsiteY280" fmla="*/ 3919891 h 8575676"/>
              <a:gd name="connsiteX281" fmla="*/ 5439176 w 5861050"/>
              <a:gd name="connsiteY281" fmla="*/ 3919891 h 8575676"/>
              <a:gd name="connsiteX282" fmla="*/ 5442935 w 5861050"/>
              <a:gd name="connsiteY282" fmla="*/ 3889787 h 8575676"/>
              <a:gd name="connsiteX283" fmla="*/ 5548185 w 5861050"/>
              <a:gd name="connsiteY283" fmla="*/ 3776899 h 8575676"/>
              <a:gd name="connsiteX284" fmla="*/ 5600809 w 5861050"/>
              <a:gd name="connsiteY284" fmla="*/ 3791951 h 8575676"/>
              <a:gd name="connsiteX285" fmla="*/ 5597051 w 5861050"/>
              <a:gd name="connsiteY285" fmla="*/ 3795713 h 8575676"/>
              <a:gd name="connsiteX286" fmla="*/ 5582015 w 5861050"/>
              <a:gd name="connsiteY286" fmla="*/ 3795713 h 8575676"/>
              <a:gd name="connsiteX287" fmla="*/ 5548185 w 5861050"/>
              <a:gd name="connsiteY287" fmla="*/ 3833343 h 8575676"/>
              <a:gd name="connsiteX288" fmla="*/ 5608327 w 5861050"/>
              <a:gd name="connsiteY288" fmla="*/ 3889787 h 8575676"/>
              <a:gd name="connsiteX289" fmla="*/ 5702300 w 5861050"/>
              <a:gd name="connsiteY289" fmla="*/ 3799476 h 8575676"/>
              <a:gd name="connsiteX290" fmla="*/ 5578256 w 5861050"/>
              <a:gd name="connsiteY290" fmla="*/ 3694113 h 8575676"/>
              <a:gd name="connsiteX291" fmla="*/ 5417344 w 5861050"/>
              <a:gd name="connsiteY291" fmla="*/ 3633788 h 8575676"/>
              <a:gd name="connsiteX292" fmla="*/ 5251450 w 5861050"/>
              <a:gd name="connsiteY292" fmla="*/ 3731439 h 8575676"/>
              <a:gd name="connsiteX293" fmla="*/ 5402263 w 5861050"/>
              <a:gd name="connsiteY293" fmla="*/ 3787776 h 8575676"/>
              <a:gd name="connsiteX294" fmla="*/ 5522913 w 5861050"/>
              <a:gd name="connsiteY294" fmla="*/ 3697637 h 8575676"/>
              <a:gd name="connsiteX295" fmla="*/ 5417344 w 5861050"/>
              <a:gd name="connsiteY295" fmla="*/ 3633788 h 8575676"/>
              <a:gd name="connsiteX296" fmla="*/ 5297488 w 5861050"/>
              <a:gd name="connsiteY296" fmla="*/ 3402013 h 8575676"/>
              <a:gd name="connsiteX297" fmla="*/ 5342572 w 5861050"/>
              <a:gd name="connsiteY297" fmla="*/ 3405767 h 8575676"/>
              <a:gd name="connsiteX298" fmla="*/ 5342572 w 5861050"/>
              <a:gd name="connsiteY298" fmla="*/ 3420781 h 8575676"/>
              <a:gd name="connsiteX299" fmla="*/ 5293730 w 5861050"/>
              <a:gd name="connsiteY299" fmla="*/ 3409521 h 8575676"/>
              <a:gd name="connsiteX300" fmla="*/ 5214832 w 5861050"/>
              <a:gd name="connsiteY300" fmla="*/ 3484594 h 8575676"/>
              <a:gd name="connsiteX301" fmla="*/ 5263674 w 5861050"/>
              <a:gd name="connsiteY301" fmla="*/ 3533392 h 8575676"/>
              <a:gd name="connsiteX302" fmla="*/ 5293730 w 5861050"/>
              <a:gd name="connsiteY302" fmla="*/ 3510869 h 8575676"/>
              <a:gd name="connsiteX303" fmla="*/ 5331301 w 5861050"/>
              <a:gd name="connsiteY303" fmla="*/ 3570928 h 8575676"/>
              <a:gd name="connsiteX304" fmla="*/ 5267431 w 5861050"/>
              <a:gd name="connsiteY304" fmla="*/ 3630986 h 8575676"/>
              <a:gd name="connsiteX305" fmla="*/ 5196046 w 5861050"/>
              <a:gd name="connsiteY305" fmla="*/ 3593450 h 8575676"/>
              <a:gd name="connsiteX306" fmla="*/ 5248645 w 5861050"/>
              <a:gd name="connsiteY306" fmla="*/ 3728582 h 8575676"/>
              <a:gd name="connsiteX307" fmla="*/ 5417714 w 5861050"/>
              <a:gd name="connsiteY307" fmla="*/ 3630986 h 8575676"/>
              <a:gd name="connsiteX308" fmla="*/ 5526670 w 5861050"/>
              <a:gd name="connsiteY308" fmla="*/ 3694799 h 8575676"/>
              <a:gd name="connsiteX309" fmla="*/ 5579269 w 5861050"/>
              <a:gd name="connsiteY309" fmla="*/ 3691045 h 8575676"/>
              <a:gd name="connsiteX310" fmla="*/ 5707010 w 5861050"/>
              <a:gd name="connsiteY310" fmla="*/ 3799901 h 8575676"/>
              <a:gd name="connsiteX311" fmla="*/ 5609325 w 5861050"/>
              <a:gd name="connsiteY311" fmla="*/ 3901250 h 8575676"/>
              <a:gd name="connsiteX312" fmla="*/ 5541698 w 5861050"/>
              <a:gd name="connsiteY312" fmla="*/ 3837438 h 8575676"/>
              <a:gd name="connsiteX313" fmla="*/ 5567998 w 5861050"/>
              <a:gd name="connsiteY313" fmla="*/ 3792393 h 8575676"/>
              <a:gd name="connsiteX314" fmla="*/ 5451528 w 5861050"/>
              <a:gd name="connsiteY314" fmla="*/ 3882482 h 8575676"/>
              <a:gd name="connsiteX315" fmla="*/ 5500370 w 5861050"/>
              <a:gd name="connsiteY315" fmla="*/ 3859959 h 8575676"/>
              <a:gd name="connsiteX316" fmla="*/ 5549212 w 5861050"/>
              <a:gd name="connsiteY316" fmla="*/ 3908757 h 8575676"/>
              <a:gd name="connsiteX317" fmla="*/ 5522912 w 5861050"/>
              <a:gd name="connsiteY317" fmla="*/ 3961309 h 8575676"/>
              <a:gd name="connsiteX318" fmla="*/ 5470313 w 5861050"/>
              <a:gd name="connsiteY318" fmla="*/ 3965062 h 8575676"/>
              <a:gd name="connsiteX319" fmla="*/ 5492856 w 5861050"/>
              <a:gd name="connsiteY319" fmla="*/ 4036381 h 8575676"/>
              <a:gd name="connsiteX320" fmla="*/ 5556726 w 5861050"/>
              <a:gd name="connsiteY320" fmla="*/ 3991338 h 8575676"/>
              <a:gd name="connsiteX321" fmla="*/ 5556726 w 5861050"/>
              <a:gd name="connsiteY321" fmla="*/ 3972569 h 8575676"/>
              <a:gd name="connsiteX322" fmla="*/ 5594297 w 5861050"/>
              <a:gd name="connsiteY322" fmla="*/ 3927525 h 8575676"/>
              <a:gd name="connsiteX323" fmla="*/ 5639382 w 5861050"/>
              <a:gd name="connsiteY323" fmla="*/ 3976323 h 8575676"/>
              <a:gd name="connsiteX324" fmla="*/ 5639382 w 5861050"/>
              <a:gd name="connsiteY324" fmla="*/ 3980077 h 8575676"/>
              <a:gd name="connsiteX325" fmla="*/ 5733309 w 5861050"/>
              <a:gd name="connsiteY325" fmla="*/ 4081425 h 8575676"/>
              <a:gd name="connsiteX326" fmla="*/ 5737066 w 5861050"/>
              <a:gd name="connsiteY326" fmla="*/ 4081425 h 8575676"/>
              <a:gd name="connsiteX327" fmla="*/ 5861050 w 5861050"/>
              <a:gd name="connsiteY327" fmla="*/ 4194035 h 8575676"/>
              <a:gd name="connsiteX328" fmla="*/ 5752095 w 5861050"/>
              <a:gd name="connsiteY328" fmla="*/ 4306645 h 8575676"/>
              <a:gd name="connsiteX329" fmla="*/ 5737066 w 5861050"/>
              <a:gd name="connsiteY329" fmla="*/ 4302891 h 8575676"/>
              <a:gd name="connsiteX330" fmla="*/ 5650653 w 5861050"/>
              <a:gd name="connsiteY330" fmla="*/ 4396732 h 8575676"/>
              <a:gd name="connsiteX331" fmla="*/ 5601811 w 5861050"/>
              <a:gd name="connsiteY331" fmla="*/ 4453037 h 8575676"/>
              <a:gd name="connsiteX332" fmla="*/ 5560483 w 5861050"/>
              <a:gd name="connsiteY332" fmla="*/ 4400486 h 8575676"/>
              <a:gd name="connsiteX333" fmla="*/ 5564240 w 5861050"/>
              <a:gd name="connsiteY333" fmla="*/ 4377964 h 8575676"/>
              <a:gd name="connsiteX334" fmla="*/ 5507884 w 5861050"/>
              <a:gd name="connsiteY334" fmla="*/ 4332920 h 8575676"/>
              <a:gd name="connsiteX335" fmla="*/ 5489099 w 5861050"/>
              <a:gd name="connsiteY335" fmla="*/ 4385471 h 8575676"/>
              <a:gd name="connsiteX336" fmla="*/ 5537941 w 5861050"/>
              <a:gd name="connsiteY336" fmla="*/ 4415501 h 8575676"/>
              <a:gd name="connsiteX337" fmla="*/ 5552969 w 5861050"/>
              <a:gd name="connsiteY337" fmla="*/ 4453037 h 8575676"/>
              <a:gd name="connsiteX338" fmla="*/ 5496613 w 5861050"/>
              <a:gd name="connsiteY338" fmla="*/ 4498081 h 8575676"/>
              <a:gd name="connsiteX339" fmla="*/ 5462799 w 5861050"/>
              <a:gd name="connsiteY339" fmla="*/ 4483066 h 8575676"/>
              <a:gd name="connsiteX340" fmla="*/ 5579269 w 5861050"/>
              <a:gd name="connsiteY340" fmla="*/ 4573154 h 8575676"/>
              <a:gd name="connsiteX341" fmla="*/ 5552969 w 5861050"/>
              <a:gd name="connsiteY341" fmla="*/ 4524357 h 8575676"/>
              <a:gd name="connsiteX342" fmla="*/ 5620597 w 5861050"/>
              <a:gd name="connsiteY342" fmla="*/ 4464298 h 8575676"/>
              <a:gd name="connsiteX343" fmla="*/ 5718281 w 5861050"/>
              <a:gd name="connsiteY343" fmla="*/ 4565647 h 8575676"/>
              <a:gd name="connsiteX344" fmla="*/ 5590540 w 5861050"/>
              <a:gd name="connsiteY344" fmla="*/ 4674503 h 8575676"/>
              <a:gd name="connsiteX345" fmla="*/ 5549212 w 5861050"/>
              <a:gd name="connsiteY345" fmla="*/ 4670749 h 8575676"/>
              <a:gd name="connsiteX346" fmla="*/ 5436500 w 5861050"/>
              <a:gd name="connsiteY346" fmla="*/ 4742069 h 8575676"/>
              <a:gd name="connsiteX347" fmla="*/ 5271188 w 5861050"/>
              <a:gd name="connsiteY347" fmla="*/ 4636966 h 8575676"/>
              <a:gd name="connsiteX348" fmla="*/ 5214832 w 5861050"/>
              <a:gd name="connsiteY348" fmla="*/ 4779605 h 8575676"/>
              <a:gd name="connsiteX349" fmla="*/ 5286216 w 5861050"/>
              <a:gd name="connsiteY349" fmla="*/ 4738315 h 8575676"/>
              <a:gd name="connsiteX350" fmla="*/ 5350087 w 5861050"/>
              <a:gd name="connsiteY350" fmla="*/ 4798374 h 8575676"/>
              <a:gd name="connsiteX351" fmla="*/ 5312516 w 5861050"/>
              <a:gd name="connsiteY351" fmla="*/ 4858432 h 8575676"/>
              <a:gd name="connsiteX352" fmla="*/ 5282459 w 5861050"/>
              <a:gd name="connsiteY352" fmla="*/ 4835910 h 8575676"/>
              <a:gd name="connsiteX353" fmla="*/ 5233617 w 5861050"/>
              <a:gd name="connsiteY353" fmla="*/ 4888461 h 8575676"/>
              <a:gd name="connsiteX354" fmla="*/ 5316273 w 5861050"/>
              <a:gd name="connsiteY354" fmla="*/ 4959781 h 8575676"/>
              <a:gd name="connsiteX355" fmla="*/ 5342572 w 5861050"/>
              <a:gd name="connsiteY355" fmla="*/ 4956027 h 8575676"/>
              <a:gd name="connsiteX356" fmla="*/ 5342572 w 5861050"/>
              <a:gd name="connsiteY356" fmla="*/ 4963535 h 8575676"/>
              <a:gd name="connsiteX357" fmla="*/ 5316273 w 5861050"/>
              <a:gd name="connsiteY357" fmla="*/ 4967288 h 8575676"/>
              <a:gd name="connsiteX358" fmla="*/ 5229860 w 5861050"/>
              <a:gd name="connsiteY358" fmla="*/ 4888461 h 8575676"/>
              <a:gd name="connsiteX359" fmla="*/ 5282459 w 5861050"/>
              <a:gd name="connsiteY359" fmla="*/ 4828403 h 8575676"/>
              <a:gd name="connsiteX360" fmla="*/ 5327544 w 5861050"/>
              <a:gd name="connsiteY360" fmla="*/ 4847171 h 8575676"/>
              <a:gd name="connsiteX361" fmla="*/ 5346330 w 5861050"/>
              <a:gd name="connsiteY361" fmla="*/ 4798374 h 8575676"/>
              <a:gd name="connsiteX362" fmla="*/ 5286216 w 5861050"/>
              <a:gd name="connsiteY362" fmla="*/ 4745822 h 8575676"/>
              <a:gd name="connsiteX363" fmla="*/ 5214832 w 5861050"/>
              <a:gd name="connsiteY363" fmla="*/ 4798374 h 8575676"/>
              <a:gd name="connsiteX364" fmla="*/ 5214832 w 5861050"/>
              <a:gd name="connsiteY364" fmla="*/ 4824649 h 8575676"/>
              <a:gd name="connsiteX365" fmla="*/ 5203561 w 5861050"/>
              <a:gd name="connsiteY365" fmla="*/ 4817142 h 8575676"/>
              <a:gd name="connsiteX366" fmla="*/ 5207318 w 5861050"/>
              <a:gd name="connsiteY366" fmla="*/ 4787113 h 8575676"/>
              <a:gd name="connsiteX367" fmla="*/ 5267431 w 5861050"/>
              <a:gd name="connsiteY367" fmla="*/ 4629459 h 8575676"/>
              <a:gd name="connsiteX368" fmla="*/ 5244888 w 5861050"/>
              <a:gd name="connsiteY368" fmla="*/ 4535618 h 8575676"/>
              <a:gd name="connsiteX369" fmla="*/ 5271188 w 5861050"/>
              <a:gd name="connsiteY369" fmla="*/ 4460544 h 8575676"/>
              <a:gd name="connsiteX370" fmla="*/ 5233617 w 5861050"/>
              <a:gd name="connsiteY370" fmla="*/ 4366703 h 8575676"/>
              <a:gd name="connsiteX371" fmla="*/ 5301245 w 5861050"/>
              <a:gd name="connsiteY371" fmla="*/ 4197789 h 8575676"/>
              <a:gd name="connsiteX372" fmla="*/ 5308759 w 5861050"/>
              <a:gd name="connsiteY372" fmla="*/ 4186528 h 8575676"/>
              <a:gd name="connsiteX373" fmla="*/ 5214832 w 5861050"/>
              <a:gd name="connsiteY373" fmla="*/ 3995091 h 8575676"/>
              <a:gd name="connsiteX374" fmla="*/ 5244888 w 5861050"/>
              <a:gd name="connsiteY374" fmla="*/ 3908757 h 8575676"/>
              <a:gd name="connsiteX375" fmla="*/ 5226103 w 5861050"/>
              <a:gd name="connsiteY375" fmla="*/ 3822423 h 8575676"/>
              <a:gd name="connsiteX376" fmla="*/ 5244888 w 5861050"/>
              <a:gd name="connsiteY376" fmla="*/ 3739843 h 8575676"/>
              <a:gd name="connsiteX377" fmla="*/ 5188532 w 5861050"/>
              <a:gd name="connsiteY377" fmla="*/ 3582189 h 8575676"/>
              <a:gd name="connsiteX378" fmla="*/ 5184775 w 5861050"/>
              <a:gd name="connsiteY378" fmla="*/ 3555913 h 8575676"/>
              <a:gd name="connsiteX379" fmla="*/ 5196046 w 5861050"/>
              <a:gd name="connsiteY379" fmla="*/ 3548406 h 8575676"/>
              <a:gd name="connsiteX380" fmla="*/ 5196046 w 5861050"/>
              <a:gd name="connsiteY380" fmla="*/ 3570928 h 8575676"/>
              <a:gd name="connsiteX381" fmla="*/ 5267431 w 5861050"/>
              <a:gd name="connsiteY381" fmla="*/ 3623479 h 8575676"/>
              <a:gd name="connsiteX382" fmla="*/ 5327544 w 5861050"/>
              <a:gd name="connsiteY382" fmla="*/ 3570928 h 8575676"/>
              <a:gd name="connsiteX383" fmla="*/ 5308759 w 5861050"/>
              <a:gd name="connsiteY383" fmla="*/ 3525884 h 8575676"/>
              <a:gd name="connsiteX384" fmla="*/ 5263674 w 5861050"/>
              <a:gd name="connsiteY384" fmla="*/ 3544652 h 8575676"/>
              <a:gd name="connsiteX385" fmla="*/ 5211075 w 5861050"/>
              <a:gd name="connsiteY385" fmla="*/ 3484594 h 8575676"/>
              <a:gd name="connsiteX386" fmla="*/ 5297488 w 5861050"/>
              <a:gd name="connsiteY386" fmla="*/ 3402013 h 8575676"/>
              <a:gd name="connsiteX387" fmla="*/ 0 w 5861050"/>
              <a:gd name="connsiteY387" fmla="*/ 104775 h 8575676"/>
              <a:gd name="connsiteX388" fmla="*/ 5251450 w 5861050"/>
              <a:gd name="connsiteY388" fmla="*/ 104775 h 8575676"/>
              <a:gd name="connsiteX389" fmla="*/ 5251450 w 5861050"/>
              <a:gd name="connsiteY389" fmla="*/ 3191883 h 8575676"/>
              <a:gd name="connsiteX390" fmla="*/ 5232668 w 5861050"/>
              <a:gd name="connsiteY390" fmla="*/ 3195638 h 8575676"/>
              <a:gd name="connsiteX391" fmla="*/ 5232668 w 5861050"/>
              <a:gd name="connsiteY391" fmla="*/ 119798 h 8575676"/>
              <a:gd name="connsiteX392" fmla="*/ 5243937 w 5861050"/>
              <a:gd name="connsiteY392" fmla="*/ 119798 h 8575676"/>
              <a:gd name="connsiteX393" fmla="*/ 5232668 w 5861050"/>
              <a:gd name="connsiteY393" fmla="*/ 112286 h 8575676"/>
              <a:gd name="connsiteX394" fmla="*/ 5232668 w 5861050"/>
              <a:gd name="connsiteY394" fmla="*/ 119798 h 8575676"/>
              <a:gd name="connsiteX395" fmla="*/ 0 w 5861050"/>
              <a:gd name="connsiteY395" fmla="*/ 119798 h 8575676"/>
              <a:gd name="connsiteX396" fmla="*/ 0 w 5861050"/>
              <a:gd name="connsiteY396" fmla="*/ 104775 h 8575676"/>
              <a:gd name="connsiteX397" fmla="*/ 0 w 5861050"/>
              <a:gd name="connsiteY397" fmla="*/ 0 h 8575676"/>
              <a:gd name="connsiteX398" fmla="*/ 5357813 w 5861050"/>
              <a:gd name="connsiteY398" fmla="*/ 0 h 8575676"/>
              <a:gd name="connsiteX399" fmla="*/ 5357813 w 5861050"/>
              <a:gd name="connsiteY399" fmla="*/ 3206750 h 8575676"/>
              <a:gd name="connsiteX400" fmla="*/ 5354056 w 5861050"/>
              <a:gd name="connsiteY400" fmla="*/ 3202995 h 8575676"/>
              <a:gd name="connsiteX401" fmla="*/ 5312726 w 5861050"/>
              <a:gd name="connsiteY401" fmla="*/ 3195485 h 8575676"/>
              <a:gd name="connsiteX402" fmla="*/ 5312726 w 5861050"/>
              <a:gd name="connsiteY402" fmla="*/ 45060 h 8575676"/>
              <a:gd name="connsiteX403" fmla="*/ 5335270 w 5861050"/>
              <a:gd name="connsiteY403" fmla="*/ 45060 h 8575676"/>
              <a:gd name="connsiteX404" fmla="*/ 5312726 w 5861050"/>
              <a:gd name="connsiteY404" fmla="*/ 22530 h 8575676"/>
              <a:gd name="connsiteX405" fmla="*/ 5312726 w 5861050"/>
              <a:gd name="connsiteY405" fmla="*/ 45060 h 8575676"/>
              <a:gd name="connsiteX406" fmla="*/ 0 w 5861050"/>
              <a:gd name="connsiteY406" fmla="*/ 45060 h 8575676"/>
              <a:gd name="connsiteX407" fmla="*/ 0 w 5861050"/>
              <a:gd name="connsiteY407" fmla="*/ 0 h 857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5861050" h="8575676">
                <a:moveTo>
                  <a:pt x="5232666" y="5159375"/>
                </a:moveTo>
                <a:cubicBezTo>
                  <a:pt x="5240180" y="5159375"/>
                  <a:pt x="5247694" y="5163129"/>
                  <a:pt x="5251450" y="5163129"/>
                </a:cubicBezTo>
                <a:lnTo>
                  <a:pt x="5251450" y="8466138"/>
                </a:lnTo>
                <a:cubicBezTo>
                  <a:pt x="5251450" y="8466138"/>
                  <a:pt x="5251450" y="8466138"/>
                  <a:pt x="104775" y="8466138"/>
                </a:cubicBezTo>
                <a:cubicBezTo>
                  <a:pt x="104775" y="8466138"/>
                  <a:pt x="104775" y="8466138"/>
                  <a:pt x="104775" y="8451124"/>
                </a:cubicBezTo>
                <a:cubicBezTo>
                  <a:pt x="104775" y="8451124"/>
                  <a:pt x="104775" y="8451124"/>
                  <a:pt x="5232666" y="8451124"/>
                </a:cubicBezTo>
                <a:cubicBezTo>
                  <a:pt x="5232666" y="8451124"/>
                  <a:pt x="5232666" y="8451124"/>
                  <a:pt x="5232666" y="8458631"/>
                </a:cubicBezTo>
                <a:cubicBezTo>
                  <a:pt x="5232666" y="8458631"/>
                  <a:pt x="5232666" y="8458631"/>
                  <a:pt x="5243936" y="8451124"/>
                </a:cubicBezTo>
                <a:cubicBezTo>
                  <a:pt x="5243936" y="8451124"/>
                  <a:pt x="5243936" y="8451124"/>
                  <a:pt x="5232666" y="8451124"/>
                </a:cubicBezTo>
                <a:cubicBezTo>
                  <a:pt x="5232666" y="8451124"/>
                  <a:pt x="5232666" y="8451124"/>
                  <a:pt x="5232666" y="5159375"/>
                </a:cubicBezTo>
                <a:close/>
                <a:moveTo>
                  <a:pt x="5357813" y="5154613"/>
                </a:moveTo>
                <a:cubicBezTo>
                  <a:pt x="5357813" y="5154613"/>
                  <a:pt x="5357813" y="5154613"/>
                  <a:pt x="5357813" y="8575676"/>
                </a:cubicBezTo>
                <a:cubicBezTo>
                  <a:pt x="5357813" y="8575676"/>
                  <a:pt x="5357813" y="8575676"/>
                  <a:pt x="104775" y="8575676"/>
                </a:cubicBezTo>
                <a:cubicBezTo>
                  <a:pt x="104775" y="8575676"/>
                  <a:pt x="104775" y="8575676"/>
                  <a:pt x="104775" y="8526857"/>
                </a:cubicBezTo>
                <a:cubicBezTo>
                  <a:pt x="104775" y="8526857"/>
                  <a:pt x="104775" y="8526857"/>
                  <a:pt x="5312722" y="8526857"/>
                </a:cubicBezTo>
                <a:cubicBezTo>
                  <a:pt x="5312722" y="8526857"/>
                  <a:pt x="5312722" y="8526857"/>
                  <a:pt x="5312722" y="8549389"/>
                </a:cubicBezTo>
                <a:cubicBezTo>
                  <a:pt x="5312722" y="8549389"/>
                  <a:pt x="5312722" y="8549389"/>
                  <a:pt x="5335268" y="8526857"/>
                </a:cubicBezTo>
                <a:cubicBezTo>
                  <a:pt x="5335268" y="8526857"/>
                  <a:pt x="5335268" y="8526857"/>
                  <a:pt x="5312722" y="8526857"/>
                </a:cubicBezTo>
                <a:cubicBezTo>
                  <a:pt x="5312722" y="8526857"/>
                  <a:pt x="5312722" y="8526857"/>
                  <a:pt x="5312722" y="5162124"/>
                </a:cubicBezTo>
                <a:cubicBezTo>
                  <a:pt x="5323995" y="5162124"/>
                  <a:pt x="5335268" y="5162124"/>
                  <a:pt x="5346540" y="5158369"/>
                </a:cubicBezTo>
                <a:cubicBezTo>
                  <a:pt x="5350298" y="5158369"/>
                  <a:pt x="5354056" y="5154613"/>
                  <a:pt x="5357813" y="5154613"/>
                </a:cubicBezTo>
                <a:close/>
                <a:moveTo>
                  <a:pt x="5416550" y="4584700"/>
                </a:moveTo>
                <a:cubicBezTo>
                  <a:pt x="5443024" y="4625975"/>
                  <a:pt x="5484626" y="4655993"/>
                  <a:pt x="5545138" y="4667250"/>
                </a:cubicBezTo>
                <a:cubicBezTo>
                  <a:pt x="5545138" y="4663498"/>
                  <a:pt x="5545138" y="4659746"/>
                  <a:pt x="5545138" y="4659746"/>
                </a:cubicBezTo>
                <a:cubicBezTo>
                  <a:pt x="5545138" y="4625975"/>
                  <a:pt x="5518664" y="4584700"/>
                  <a:pt x="5420332" y="4584700"/>
                </a:cubicBezTo>
                <a:cubicBezTo>
                  <a:pt x="5420332" y="4584700"/>
                  <a:pt x="5420332" y="4584700"/>
                  <a:pt x="5416550" y="4584700"/>
                </a:cubicBezTo>
                <a:close/>
                <a:moveTo>
                  <a:pt x="5414248" y="4584700"/>
                </a:moveTo>
                <a:cubicBezTo>
                  <a:pt x="5350390" y="4584700"/>
                  <a:pt x="5305314" y="4607235"/>
                  <a:pt x="5275263" y="4633526"/>
                </a:cubicBezTo>
                <a:cubicBezTo>
                  <a:pt x="5312826" y="4701130"/>
                  <a:pt x="5380440" y="4738688"/>
                  <a:pt x="5436786" y="4738688"/>
                </a:cubicBezTo>
                <a:cubicBezTo>
                  <a:pt x="5500643" y="4738688"/>
                  <a:pt x="5538207" y="4701130"/>
                  <a:pt x="5541963" y="4671084"/>
                </a:cubicBezTo>
                <a:cubicBezTo>
                  <a:pt x="5481862" y="4659816"/>
                  <a:pt x="5440542" y="4626014"/>
                  <a:pt x="5414248" y="4584700"/>
                </a:cubicBezTo>
                <a:close/>
                <a:moveTo>
                  <a:pt x="5274469" y="4464050"/>
                </a:moveTo>
                <a:cubicBezTo>
                  <a:pt x="5259501" y="4482879"/>
                  <a:pt x="5248275" y="4509238"/>
                  <a:pt x="5248275" y="4535598"/>
                </a:cubicBezTo>
                <a:cubicBezTo>
                  <a:pt x="5248275" y="4569490"/>
                  <a:pt x="5259501" y="4599615"/>
                  <a:pt x="5270727" y="4625975"/>
                </a:cubicBezTo>
                <a:cubicBezTo>
                  <a:pt x="5304405" y="4592084"/>
                  <a:pt x="5349308" y="4573255"/>
                  <a:pt x="5405438" y="4569490"/>
                </a:cubicBezTo>
                <a:cubicBezTo>
                  <a:pt x="5394212" y="4550661"/>
                  <a:pt x="5386728" y="4531833"/>
                  <a:pt x="5382986" y="4509238"/>
                </a:cubicBezTo>
                <a:cubicBezTo>
                  <a:pt x="5379244" y="4509238"/>
                  <a:pt x="5375502" y="4509238"/>
                  <a:pt x="5371760" y="4509238"/>
                </a:cubicBezTo>
                <a:cubicBezTo>
                  <a:pt x="5330598" y="4509238"/>
                  <a:pt x="5296921" y="4490410"/>
                  <a:pt x="5274469" y="4464050"/>
                </a:cubicBezTo>
                <a:close/>
                <a:moveTo>
                  <a:pt x="5390697" y="4411663"/>
                </a:moveTo>
                <a:cubicBezTo>
                  <a:pt x="5386955" y="4430299"/>
                  <a:pt x="5383213" y="4445208"/>
                  <a:pt x="5383213" y="4463844"/>
                </a:cubicBezTo>
                <a:cubicBezTo>
                  <a:pt x="5383213" y="4475025"/>
                  <a:pt x="5386955" y="4486207"/>
                  <a:pt x="5386955" y="4497388"/>
                </a:cubicBezTo>
                <a:cubicBezTo>
                  <a:pt x="5424375" y="4493661"/>
                  <a:pt x="5435601" y="4471298"/>
                  <a:pt x="5435601" y="4456389"/>
                </a:cubicBezTo>
                <a:cubicBezTo>
                  <a:pt x="5435601" y="4437753"/>
                  <a:pt x="5420633" y="4415390"/>
                  <a:pt x="5390697" y="4411663"/>
                </a:cubicBezTo>
                <a:close/>
                <a:moveTo>
                  <a:pt x="5379471" y="4411663"/>
                </a:moveTo>
                <a:cubicBezTo>
                  <a:pt x="5338309" y="4411663"/>
                  <a:pt x="5300890" y="4430299"/>
                  <a:pt x="5278438" y="4460116"/>
                </a:cubicBezTo>
                <a:cubicBezTo>
                  <a:pt x="5300890" y="4482479"/>
                  <a:pt x="5330826" y="4497388"/>
                  <a:pt x="5371987" y="4497388"/>
                </a:cubicBezTo>
                <a:cubicBezTo>
                  <a:pt x="5375729" y="4497388"/>
                  <a:pt x="5379471" y="4497388"/>
                  <a:pt x="5383213" y="4497388"/>
                </a:cubicBezTo>
                <a:cubicBezTo>
                  <a:pt x="5383213" y="4486207"/>
                  <a:pt x="5379471" y="4475025"/>
                  <a:pt x="5379471" y="4463844"/>
                </a:cubicBezTo>
                <a:cubicBezTo>
                  <a:pt x="5379471" y="4445208"/>
                  <a:pt x="5383213" y="4426572"/>
                  <a:pt x="5383213" y="4411663"/>
                </a:cubicBezTo>
                <a:cubicBezTo>
                  <a:pt x="5383213" y="4411663"/>
                  <a:pt x="5379471" y="4411663"/>
                  <a:pt x="5379471" y="4411663"/>
                </a:cubicBezTo>
                <a:close/>
                <a:moveTo>
                  <a:pt x="5567940" y="4381500"/>
                </a:moveTo>
                <a:cubicBezTo>
                  <a:pt x="5564188" y="4389041"/>
                  <a:pt x="5564188" y="4392811"/>
                  <a:pt x="5564188" y="4400352"/>
                </a:cubicBezTo>
                <a:cubicBezTo>
                  <a:pt x="5564188" y="4426744"/>
                  <a:pt x="5582949" y="4441825"/>
                  <a:pt x="5601711" y="4441825"/>
                </a:cubicBezTo>
                <a:cubicBezTo>
                  <a:pt x="5616720" y="4441825"/>
                  <a:pt x="5642986" y="4430514"/>
                  <a:pt x="5646738" y="4396581"/>
                </a:cubicBezTo>
                <a:cubicBezTo>
                  <a:pt x="5639233" y="4396581"/>
                  <a:pt x="5631729" y="4400352"/>
                  <a:pt x="5624224" y="4400352"/>
                </a:cubicBezTo>
                <a:cubicBezTo>
                  <a:pt x="5605463" y="4400352"/>
                  <a:pt x="5586702" y="4392811"/>
                  <a:pt x="5567940" y="4381500"/>
                </a:cubicBezTo>
                <a:close/>
                <a:moveTo>
                  <a:pt x="5608400" y="4313238"/>
                </a:moveTo>
                <a:cubicBezTo>
                  <a:pt x="5593478" y="4332288"/>
                  <a:pt x="5578555" y="4351338"/>
                  <a:pt x="5567363" y="4374198"/>
                </a:cubicBezTo>
                <a:cubicBezTo>
                  <a:pt x="5586016" y="4385628"/>
                  <a:pt x="5604670" y="4389438"/>
                  <a:pt x="5623323" y="4389438"/>
                </a:cubicBezTo>
                <a:cubicBezTo>
                  <a:pt x="5630784" y="4389438"/>
                  <a:pt x="5638245" y="4389438"/>
                  <a:pt x="5641976" y="4389438"/>
                </a:cubicBezTo>
                <a:cubicBezTo>
                  <a:pt x="5641976" y="4366578"/>
                  <a:pt x="5627053" y="4339908"/>
                  <a:pt x="5608400" y="4313238"/>
                </a:cubicBezTo>
                <a:close/>
                <a:moveTo>
                  <a:pt x="5459048" y="4271963"/>
                </a:moveTo>
                <a:cubicBezTo>
                  <a:pt x="5425382" y="4320831"/>
                  <a:pt x="5402938" y="4358422"/>
                  <a:pt x="5391716" y="4407290"/>
                </a:cubicBezTo>
                <a:cubicBezTo>
                  <a:pt x="5421641" y="4411049"/>
                  <a:pt x="5440344" y="4437363"/>
                  <a:pt x="5440344" y="4456158"/>
                </a:cubicBezTo>
                <a:cubicBezTo>
                  <a:pt x="5440344" y="4471195"/>
                  <a:pt x="5432863" y="4501267"/>
                  <a:pt x="5387975" y="4508785"/>
                </a:cubicBezTo>
                <a:cubicBezTo>
                  <a:pt x="5395456" y="4531340"/>
                  <a:pt x="5399197" y="4550135"/>
                  <a:pt x="5410419" y="4568931"/>
                </a:cubicBezTo>
                <a:cubicBezTo>
                  <a:pt x="5417900" y="4568931"/>
                  <a:pt x="5421641" y="4568931"/>
                  <a:pt x="5429122" y="4568931"/>
                </a:cubicBezTo>
                <a:cubicBezTo>
                  <a:pt x="5526380" y="4568931"/>
                  <a:pt x="5548824" y="4625317"/>
                  <a:pt x="5548824" y="4659149"/>
                </a:cubicBezTo>
                <a:cubicBezTo>
                  <a:pt x="5548824" y="4662908"/>
                  <a:pt x="5548824" y="4662908"/>
                  <a:pt x="5548824" y="4666667"/>
                </a:cubicBezTo>
                <a:cubicBezTo>
                  <a:pt x="5560046" y="4670426"/>
                  <a:pt x="5575008" y="4670426"/>
                  <a:pt x="5593712" y="4670426"/>
                </a:cubicBezTo>
                <a:cubicBezTo>
                  <a:pt x="5672266" y="4670426"/>
                  <a:pt x="5713413" y="4606522"/>
                  <a:pt x="5713413" y="4565172"/>
                </a:cubicBezTo>
                <a:cubicBezTo>
                  <a:pt x="5713413" y="4512545"/>
                  <a:pt x="5683488" y="4474954"/>
                  <a:pt x="5619896" y="4474954"/>
                </a:cubicBezTo>
                <a:cubicBezTo>
                  <a:pt x="5571268" y="4474954"/>
                  <a:pt x="5560046" y="4512545"/>
                  <a:pt x="5560046" y="4531340"/>
                </a:cubicBezTo>
                <a:cubicBezTo>
                  <a:pt x="5560046" y="4550135"/>
                  <a:pt x="5571268" y="4568931"/>
                  <a:pt x="5593712" y="4568931"/>
                </a:cubicBezTo>
                <a:cubicBezTo>
                  <a:pt x="5608674" y="4568931"/>
                  <a:pt x="5604934" y="4568931"/>
                  <a:pt x="5608674" y="4565172"/>
                </a:cubicBezTo>
                <a:cubicBezTo>
                  <a:pt x="5612415" y="4565172"/>
                  <a:pt x="5616156" y="4568931"/>
                  <a:pt x="5612415" y="4572690"/>
                </a:cubicBezTo>
                <a:cubicBezTo>
                  <a:pt x="5608674" y="4572690"/>
                  <a:pt x="5597452" y="4587726"/>
                  <a:pt x="5560046" y="4587726"/>
                </a:cubicBezTo>
                <a:cubicBezTo>
                  <a:pt x="5526380" y="4587726"/>
                  <a:pt x="5455307" y="4546376"/>
                  <a:pt x="5455307" y="4474954"/>
                </a:cubicBezTo>
                <a:cubicBezTo>
                  <a:pt x="5451566" y="4463676"/>
                  <a:pt x="5451566" y="4452399"/>
                  <a:pt x="5451566" y="4444881"/>
                </a:cubicBezTo>
                <a:cubicBezTo>
                  <a:pt x="5451566" y="4437363"/>
                  <a:pt x="5462788" y="4437363"/>
                  <a:pt x="5462788" y="4444881"/>
                </a:cubicBezTo>
                <a:cubicBezTo>
                  <a:pt x="5462788" y="4452399"/>
                  <a:pt x="5462788" y="4463676"/>
                  <a:pt x="5462788" y="4463676"/>
                </a:cubicBezTo>
                <a:cubicBezTo>
                  <a:pt x="5462788" y="4463676"/>
                  <a:pt x="5474010" y="4489990"/>
                  <a:pt x="5496454" y="4489990"/>
                </a:cubicBezTo>
                <a:cubicBezTo>
                  <a:pt x="5541342" y="4489990"/>
                  <a:pt x="5545083" y="4452399"/>
                  <a:pt x="5545083" y="4448640"/>
                </a:cubicBezTo>
                <a:cubicBezTo>
                  <a:pt x="5545083" y="4441122"/>
                  <a:pt x="5545083" y="4433604"/>
                  <a:pt x="5541342" y="4429845"/>
                </a:cubicBezTo>
                <a:cubicBezTo>
                  <a:pt x="5522639" y="4441122"/>
                  <a:pt x="5485232" y="4426086"/>
                  <a:pt x="5485232" y="4384736"/>
                </a:cubicBezTo>
                <a:cubicBezTo>
                  <a:pt x="5485232" y="4365940"/>
                  <a:pt x="5488973" y="4343386"/>
                  <a:pt x="5500195" y="4320831"/>
                </a:cubicBezTo>
                <a:cubicBezTo>
                  <a:pt x="5485232" y="4305795"/>
                  <a:pt x="5474010" y="4290759"/>
                  <a:pt x="5459048" y="4271963"/>
                </a:cubicBezTo>
                <a:close/>
                <a:moveTo>
                  <a:pt x="5352761" y="4254500"/>
                </a:moveTo>
                <a:cubicBezTo>
                  <a:pt x="5341505" y="4273300"/>
                  <a:pt x="5334000" y="4288339"/>
                  <a:pt x="5334000" y="4303379"/>
                </a:cubicBezTo>
                <a:cubicBezTo>
                  <a:pt x="5334000" y="4314659"/>
                  <a:pt x="5345257" y="4325938"/>
                  <a:pt x="5356514" y="4325938"/>
                </a:cubicBezTo>
                <a:cubicBezTo>
                  <a:pt x="5367770" y="4325938"/>
                  <a:pt x="5375275" y="4314659"/>
                  <a:pt x="5375275" y="4303379"/>
                </a:cubicBezTo>
                <a:cubicBezTo>
                  <a:pt x="5375275" y="4292099"/>
                  <a:pt x="5367770" y="4273300"/>
                  <a:pt x="5352761" y="4254500"/>
                </a:cubicBezTo>
                <a:close/>
                <a:moveTo>
                  <a:pt x="5658049" y="4249738"/>
                </a:moveTo>
                <a:cubicBezTo>
                  <a:pt x="5639445" y="4272228"/>
                  <a:pt x="5620841" y="4294718"/>
                  <a:pt x="5613400" y="4309711"/>
                </a:cubicBezTo>
                <a:cubicBezTo>
                  <a:pt x="5632004" y="4339697"/>
                  <a:pt x="5646886" y="4362186"/>
                  <a:pt x="5650607" y="4384676"/>
                </a:cubicBezTo>
                <a:cubicBezTo>
                  <a:pt x="5698977" y="4377180"/>
                  <a:pt x="5728742" y="4339697"/>
                  <a:pt x="5732463" y="4302214"/>
                </a:cubicBezTo>
                <a:cubicBezTo>
                  <a:pt x="5706418" y="4298466"/>
                  <a:pt x="5680373" y="4279725"/>
                  <a:pt x="5658049" y="4249738"/>
                </a:cubicBezTo>
                <a:close/>
                <a:moveTo>
                  <a:pt x="5555743" y="4246563"/>
                </a:moveTo>
                <a:cubicBezTo>
                  <a:pt x="5537010" y="4276581"/>
                  <a:pt x="5518278" y="4302847"/>
                  <a:pt x="5507038" y="4325361"/>
                </a:cubicBezTo>
                <a:cubicBezTo>
                  <a:pt x="5525771" y="4344122"/>
                  <a:pt x="5544503" y="4359131"/>
                  <a:pt x="5563236" y="4370388"/>
                </a:cubicBezTo>
                <a:cubicBezTo>
                  <a:pt x="5570729" y="4351627"/>
                  <a:pt x="5585715" y="4329113"/>
                  <a:pt x="5596954" y="4310352"/>
                </a:cubicBezTo>
                <a:cubicBezTo>
                  <a:pt x="5600701" y="4306599"/>
                  <a:pt x="5600701" y="4306599"/>
                  <a:pt x="5600701" y="4306599"/>
                </a:cubicBezTo>
                <a:cubicBezTo>
                  <a:pt x="5589461" y="4287838"/>
                  <a:pt x="5570729" y="4269077"/>
                  <a:pt x="5555743" y="4246563"/>
                </a:cubicBezTo>
                <a:close/>
                <a:moveTo>
                  <a:pt x="5698887" y="4197350"/>
                </a:moveTo>
                <a:lnTo>
                  <a:pt x="5657850" y="4246055"/>
                </a:lnTo>
                <a:cubicBezTo>
                  <a:pt x="5683965" y="4272281"/>
                  <a:pt x="5706348" y="4287267"/>
                  <a:pt x="5732463" y="4291013"/>
                </a:cubicBezTo>
                <a:cubicBezTo>
                  <a:pt x="5732463" y="4242309"/>
                  <a:pt x="5710079" y="4216083"/>
                  <a:pt x="5702618" y="4201097"/>
                </a:cubicBezTo>
                <a:cubicBezTo>
                  <a:pt x="5698887" y="4201097"/>
                  <a:pt x="5698887" y="4197350"/>
                  <a:pt x="5698887" y="4197350"/>
                </a:cubicBezTo>
                <a:close/>
                <a:moveTo>
                  <a:pt x="5511041" y="4194175"/>
                </a:moveTo>
                <a:cubicBezTo>
                  <a:pt x="5511041" y="4197928"/>
                  <a:pt x="5511041" y="4197928"/>
                  <a:pt x="5511041" y="4197928"/>
                </a:cubicBezTo>
                <a:cubicBezTo>
                  <a:pt x="5492405" y="4224194"/>
                  <a:pt x="5477497" y="4246707"/>
                  <a:pt x="5462588" y="4269221"/>
                </a:cubicBezTo>
                <a:cubicBezTo>
                  <a:pt x="5473770" y="4287982"/>
                  <a:pt x="5488678" y="4302991"/>
                  <a:pt x="5499860" y="4318000"/>
                </a:cubicBezTo>
                <a:cubicBezTo>
                  <a:pt x="5511041" y="4295487"/>
                  <a:pt x="5525950" y="4269221"/>
                  <a:pt x="5548313" y="4235450"/>
                </a:cubicBezTo>
                <a:cubicBezTo>
                  <a:pt x="5537131" y="4224194"/>
                  <a:pt x="5525950" y="4209184"/>
                  <a:pt x="5511041" y="4194175"/>
                </a:cubicBezTo>
                <a:close/>
                <a:moveTo>
                  <a:pt x="5398838" y="4189413"/>
                </a:moveTo>
                <a:cubicBezTo>
                  <a:pt x="5383798" y="4211951"/>
                  <a:pt x="5368759" y="4230733"/>
                  <a:pt x="5357479" y="4249515"/>
                </a:cubicBezTo>
                <a:cubicBezTo>
                  <a:pt x="5372519" y="4268296"/>
                  <a:pt x="5383798" y="4290834"/>
                  <a:pt x="5383798" y="4302104"/>
                </a:cubicBezTo>
                <a:cubicBezTo>
                  <a:pt x="5383798" y="4324641"/>
                  <a:pt x="5368759" y="4332154"/>
                  <a:pt x="5357479" y="4332154"/>
                </a:cubicBezTo>
                <a:cubicBezTo>
                  <a:pt x="5346199" y="4332154"/>
                  <a:pt x="5331160" y="4320885"/>
                  <a:pt x="5331160" y="4298347"/>
                </a:cubicBezTo>
                <a:cubicBezTo>
                  <a:pt x="5331160" y="4283322"/>
                  <a:pt x="5338680" y="4264540"/>
                  <a:pt x="5349959" y="4245758"/>
                </a:cubicBezTo>
                <a:cubicBezTo>
                  <a:pt x="5338680" y="4226977"/>
                  <a:pt x="5323640" y="4208195"/>
                  <a:pt x="5316120" y="4193170"/>
                </a:cubicBezTo>
                <a:cubicBezTo>
                  <a:pt x="5316120" y="4196926"/>
                  <a:pt x="5316120" y="4196926"/>
                  <a:pt x="5312361" y="4196926"/>
                </a:cubicBezTo>
                <a:cubicBezTo>
                  <a:pt x="5282282" y="4245758"/>
                  <a:pt x="5237163" y="4298347"/>
                  <a:pt x="5237163" y="4365961"/>
                </a:cubicBezTo>
                <a:cubicBezTo>
                  <a:pt x="5237163" y="4396012"/>
                  <a:pt x="5252203" y="4433575"/>
                  <a:pt x="5274762" y="4456113"/>
                </a:cubicBezTo>
                <a:cubicBezTo>
                  <a:pt x="5301081" y="4426062"/>
                  <a:pt x="5338680" y="4407281"/>
                  <a:pt x="5383798" y="4407281"/>
                </a:cubicBezTo>
                <a:cubicBezTo>
                  <a:pt x="5383798" y="4407281"/>
                  <a:pt x="5383798" y="4407281"/>
                  <a:pt x="5387558" y="4407281"/>
                </a:cubicBezTo>
                <a:cubicBezTo>
                  <a:pt x="5395078" y="4354692"/>
                  <a:pt x="5417637" y="4313373"/>
                  <a:pt x="5451476" y="4260784"/>
                </a:cubicBezTo>
                <a:cubicBezTo>
                  <a:pt x="5436436" y="4242002"/>
                  <a:pt x="5421397" y="4219464"/>
                  <a:pt x="5406357" y="4196926"/>
                </a:cubicBezTo>
                <a:cubicBezTo>
                  <a:pt x="5402598" y="4196926"/>
                  <a:pt x="5402598" y="4193170"/>
                  <a:pt x="5398838" y="4189413"/>
                </a:cubicBezTo>
                <a:close/>
                <a:moveTo>
                  <a:pt x="5597462" y="4183063"/>
                </a:moveTo>
                <a:cubicBezTo>
                  <a:pt x="5597462" y="4183063"/>
                  <a:pt x="5593715" y="4186784"/>
                  <a:pt x="5593715" y="4186784"/>
                </a:cubicBezTo>
                <a:cubicBezTo>
                  <a:pt x="5582476" y="4205388"/>
                  <a:pt x="5567490" y="4227712"/>
                  <a:pt x="5556250" y="4242595"/>
                </a:cubicBezTo>
                <a:cubicBezTo>
                  <a:pt x="5574983" y="4264919"/>
                  <a:pt x="5589969" y="4283523"/>
                  <a:pt x="5604955" y="4302126"/>
                </a:cubicBezTo>
                <a:cubicBezTo>
                  <a:pt x="5616194" y="4287244"/>
                  <a:pt x="5631180" y="4264919"/>
                  <a:pt x="5649913" y="4242595"/>
                </a:cubicBezTo>
                <a:cubicBezTo>
                  <a:pt x="5634927" y="4227712"/>
                  <a:pt x="5619941" y="4209108"/>
                  <a:pt x="5604955" y="4186784"/>
                </a:cubicBezTo>
                <a:cubicBezTo>
                  <a:pt x="5601208" y="4186784"/>
                  <a:pt x="5601208" y="4183063"/>
                  <a:pt x="5597462" y="4183063"/>
                </a:cubicBezTo>
                <a:close/>
                <a:moveTo>
                  <a:pt x="5498355" y="4175874"/>
                </a:moveTo>
                <a:lnTo>
                  <a:pt x="5503863" y="4182478"/>
                </a:lnTo>
                <a:lnTo>
                  <a:pt x="5503523" y="4182931"/>
                </a:lnTo>
                <a:close/>
                <a:moveTo>
                  <a:pt x="5556012" y="4130676"/>
                </a:moveTo>
                <a:cubicBezTo>
                  <a:pt x="5544820" y="4149385"/>
                  <a:pt x="5529898" y="4171837"/>
                  <a:pt x="5514975" y="4194289"/>
                </a:cubicBezTo>
                <a:cubicBezTo>
                  <a:pt x="5526167" y="4205514"/>
                  <a:pt x="5537359" y="4220482"/>
                  <a:pt x="5548551" y="4235450"/>
                </a:cubicBezTo>
                <a:cubicBezTo>
                  <a:pt x="5556012" y="4220482"/>
                  <a:pt x="5567204" y="4205514"/>
                  <a:pt x="5578396" y="4186805"/>
                </a:cubicBezTo>
                <a:cubicBezTo>
                  <a:pt x="5582127" y="4183063"/>
                  <a:pt x="5585857" y="4175579"/>
                  <a:pt x="5589588" y="4171837"/>
                </a:cubicBezTo>
                <a:cubicBezTo>
                  <a:pt x="5578396" y="4160611"/>
                  <a:pt x="5570935" y="4145643"/>
                  <a:pt x="5556012" y="4130676"/>
                </a:cubicBezTo>
                <a:close/>
                <a:moveTo>
                  <a:pt x="5353552" y="4130676"/>
                </a:moveTo>
                <a:cubicBezTo>
                  <a:pt x="5346032" y="4149287"/>
                  <a:pt x="5334753" y="4167900"/>
                  <a:pt x="5319713" y="4190234"/>
                </a:cubicBezTo>
                <a:cubicBezTo>
                  <a:pt x="5327233" y="4201401"/>
                  <a:pt x="5338512" y="4220013"/>
                  <a:pt x="5353552" y="4238625"/>
                </a:cubicBezTo>
                <a:cubicBezTo>
                  <a:pt x="5361072" y="4223736"/>
                  <a:pt x="5372352" y="4205124"/>
                  <a:pt x="5387391" y="4186512"/>
                </a:cubicBezTo>
                <a:cubicBezTo>
                  <a:pt x="5387391" y="4186512"/>
                  <a:pt x="5391151" y="4182789"/>
                  <a:pt x="5391151" y="4179067"/>
                </a:cubicBezTo>
                <a:cubicBezTo>
                  <a:pt x="5379871" y="4167900"/>
                  <a:pt x="5364832" y="4149287"/>
                  <a:pt x="5353552" y="4130676"/>
                </a:cubicBezTo>
                <a:close/>
                <a:moveTo>
                  <a:pt x="5642458" y="4122739"/>
                </a:moveTo>
                <a:cubicBezTo>
                  <a:pt x="5627274" y="4137691"/>
                  <a:pt x="5612089" y="4160122"/>
                  <a:pt x="5600700" y="4178813"/>
                </a:cubicBezTo>
                <a:cubicBezTo>
                  <a:pt x="5600700" y="4182552"/>
                  <a:pt x="5604496" y="4182552"/>
                  <a:pt x="5608292" y="4186290"/>
                </a:cubicBezTo>
                <a:cubicBezTo>
                  <a:pt x="5623477" y="4208720"/>
                  <a:pt x="5638662" y="4223673"/>
                  <a:pt x="5650051" y="4238627"/>
                </a:cubicBezTo>
                <a:cubicBezTo>
                  <a:pt x="5669032" y="4216196"/>
                  <a:pt x="5684217" y="4197505"/>
                  <a:pt x="5688013" y="4190028"/>
                </a:cubicBezTo>
                <a:cubicBezTo>
                  <a:pt x="5688013" y="4186290"/>
                  <a:pt x="5688013" y="4186290"/>
                  <a:pt x="5688013" y="4186290"/>
                </a:cubicBezTo>
                <a:cubicBezTo>
                  <a:pt x="5676624" y="4171337"/>
                  <a:pt x="5661439" y="4148907"/>
                  <a:pt x="5642458" y="4122739"/>
                </a:cubicBezTo>
                <a:close/>
                <a:moveTo>
                  <a:pt x="5732346" y="4084639"/>
                </a:moveTo>
                <a:cubicBezTo>
                  <a:pt x="5732346" y="4084639"/>
                  <a:pt x="5732346" y="4088391"/>
                  <a:pt x="5732346" y="4088391"/>
                </a:cubicBezTo>
                <a:cubicBezTo>
                  <a:pt x="5732346" y="4140922"/>
                  <a:pt x="5713567" y="4170941"/>
                  <a:pt x="5702300" y="4189702"/>
                </a:cubicBezTo>
                <a:cubicBezTo>
                  <a:pt x="5702300" y="4197206"/>
                  <a:pt x="5706056" y="4200959"/>
                  <a:pt x="5706056" y="4200959"/>
                </a:cubicBezTo>
                <a:cubicBezTo>
                  <a:pt x="5717323" y="4219720"/>
                  <a:pt x="5736102" y="4245986"/>
                  <a:pt x="5736102" y="4291013"/>
                </a:cubicBezTo>
                <a:cubicBezTo>
                  <a:pt x="5743614" y="4291013"/>
                  <a:pt x="5747370" y="4291013"/>
                  <a:pt x="5751125" y="4291013"/>
                </a:cubicBezTo>
                <a:cubicBezTo>
                  <a:pt x="5811218" y="4291013"/>
                  <a:pt x="5852532" y="4253491"/>
                  <a:pt x="5856288" y="4193455"/>
                </a:cubicBezTo>
                <a:cubicBezTo>
                  <a:pt x="5856288" y="4137170"/>
                  <a:pt x="5799951" y="4084639"/>
                  <a:pt x="5736102" y="4084639"/>
                </a:cubicBezTo>
                <a:cubicBezTo>
                  <a:pt x="5736102" y="4084639"/>
                  <a:pt x="5736102" y="4084639"/>
                  <a:pt x="5732346" y="4084639"/>
                </a:cubicBezTo>
                <a:close/>
                <a:moveTo>
                  <a:pt x="5729288" y="4084639"/>
                </a:moveTo>
                <a:cubicBezTo>
                  <a:pt x="5695518" y="4084639"/>
                  <a:pt x="5669252" y="4099624"/>
                  <a:pt x="5646738" y="4118357"/>
                </a:cubicBezTo>
                <a:cubicBezTo>
                  <a:pt x="5665499" y="4144583"/>
                  <a:pt x="5680508" y="4163315"/>
                  <a:pt x="5691765" y="4178301"/>
                </a:cubicBezTo>
                <a:cubicBezTo>
                  <a:pt x="5706774" y="4163315"/>
                  <a:pt x="5729288" y="4133343"/>
                  <a:pt x="5729288" y="4088385"/>
                </a:cubicBezTo>
                <a:cubicBezTo>
                  <a:pt x="5729288" y="4088385"/>
                  <a:pt x="5729288" y="4084639"/>
                  <a:pt x="5729288" y="4084639"/>
                </a:cubicBezTo>
                <a:close/>
                <a:moveTo>
                  <a:pt x="5601002" y="4065588"/>
                </a:moveTo>
                <a:cubicBezTo>
                  <a:pt x="5589663" y="4084403"/>
                  <a:pt x="5574544" y="4103218"/>
                  <a:pt x="5559425" y="4125796"/>
                </a:cubicBezTo>
                <a:cubicBezTo>
                  <a:pt x="5570764" y="4140847"/>
                  <a:pt x="5582104" y="4155899"/>
                  <a:pt x="5589663" y="4167188"/>
                </a:cubicBezTo>
                <a:cubicBezTo>
                  <a:pt x="5604782" y="4148373"/>
                  <a:pt x="5619901" y="4129559"/>
                  <a:pt x="5638800" y="4114507"/>
                </a:cubicBezTo>
                <a:cubicBezTo>
                  <a:pt x="5627461" y="4103218"/>
                  <a:pt x="5619901" y="4091929"/>
                  <a:pt x="5608562" y="4076878"/>
                </a:cubicBezTo>
                <a:cubicBezTo>
                  <a:pt x="5604782" y="4073114"/>
                  <a:pt x="5601002" y="4069351"/>
                  <a:pt x="5601002" y="4065588"/>
                </a:cubicBezTo>
                <a:close/>
                <a:moveTo>
                  <a:pt x="5496169" y="4048125"/>
                </a:moveTo>
                <a:cubicBezTo>
                  <a:pt x="5481271" y="4066867"/>
                  <a:pt x="5466373" y="4089356"/>
                  <a:pt x="5451475" y="4111846"/>
                </a:cubicBezTo>
                <a:lnTo>
                  <a:pt x="5498355" y="4175874"/>
                </a:lnTo>
                <a:lnTo>
                  <a:pt x="5447419" y="4114801"/>
                </a:lnTo>
                <a:cubicBezTo>
                  <a:pt x="5432367" y="4137359"/>
                  <a:pt x="5417315" y="4163679"/>
                  <a:pt x="5402263" y="4186238"/>
                </a:cubicBezTo>
                <a:cubicBezTo>
                  <a:pt x="5402263" y="4186238"/>
                  <a:pt x="5402263" y="4186238"/>
                  <a:pt x="5402263" y="4189997"/>
                </a:cubicBezTo>
                <a:cubicBezTo>
                  <a:pt x="5406026" y="4193757"/>
                  <a:pt x="5406026" y="4197518"/>
                  <a:pt x="5409789" y="4197518"/>
                </a:cubicBezTo>
                <a:cubicBezTo>
                  <a:pt x="5424841" y="4220077"/>
                  <a:pt x="5439893" y="4238876"/>
                  <a:pt x="5451182" y="4257676"/>
                </a:cubicBezTo>
                <a:cubicBezTo>
                  <a:pt x="5466233" y="4238876"/>
                  <a:pt x="5477522" y="4220077"/>
                  <a:pt x="5492574" y="4197518"/>
                </a:cubicBezTo>
                <a:lnTo>
                  <a:pt x="5503523" y="4182931"/>
                </a:lnTo>
                <a:lnTo>
                  <a:pt x="5503619" y="4183063"/>
                </a:lnTo>
                <a:cubicBezTo>
                  <a:pt x="5518517" y="4160573"/>
                  <a:pt x="5533415" y="4138084"/>
                  <a:pt x="5548313" y="4119343"/>
                </a:cubicBezTo>
                <a:cubicBezTo>
                  <a:pt x="5537139" y="4104350"/>
                  <a:pt x="5522241" y="4085608"/>
                  <a:pt x="5507343" y="4063118"/>
                </a:cubicBezTo>
                <a:cubicBezTo>
                  <a:pt x="5503619" y="4055622"/>
                  <a:pt x="5499894" y="4051873"/>
                  <a:pt x="5496169" y="4048125"/>
                </a:cubicBezTo>
                <a:close/>
                <a:moveTo>
                  <a:pt x="5338234" y="4032250"/>
                </a:moveTo>
                <a:cubicBezTo>
                  <a:pt x="5327121" y="4032250"/>
                  <a:pt x="5319713" y="4039705"/>
                  <a:pt x="5319713" y="4054613"/>
                </a:cubicBezTo>
                <a:cubicBezTo>
                  <a:pt x="5319713" y="4069522"/>
                  <a:pt x="5323417" y="4084431"/>
                  <a:pt x="5338234" y="4103067"/>
                </a:cubicBezTo>
                <a:cubicBezTo>
                  <a:pt x="5341938" y="4106794"/>
                  <a:pt x="5345642" y="4110521"/>
                  <a:pt x="5349346" y="4117976"/>
                </a:cubicBezTo>
                <a:cubicBezTo>
                  <a:pt x="5360459" y="4095612"/>
                  <a:pt x="5364163" y="4080703"/>
                  <a:pt x="5364163" y="4065795"/>
                </a:cubicBezTo>
                <a:cubicBezTo>
                  <a:pt x="5364163" y="4043432"/>
                  <a:pt x="5353050" y="4032250"/>
                  <a:pt x="5338234" y="4032250"/>
                </a:cubicBezTo>
                <a:close/>
                <a:moveTo>
                  <a:pt x="5556494" y="3994150"/>
                </a:moveTo>
                <a:cubicBezTo>
                  <a:pt x="5533781" y="4005461"/>
                  <a:pt x="5514853" y="4020543"/>
                  <a:pt x="5495925" y="4043164"/>
                </a:cubicBezTo>
                <a:cubicBezTo>
                  <a:pt x="5503496" y="4046935"/>
                  <a:pt x="5507282" y="4054475"/>
                  <a:pt x="5511067" y="4062016"/>
                </a:cubicBezTo>
                <a:cubicBezTo>
                  <a:pt x="5526210" y="4080868"/>
                  <a:pt x="5541352" y="4099719"/>
                  <a:pt x="5552709" y="4114801"/>
                </a:cubicBezTo>
                <a:cubicBezTo>
                  <a:pt x="5567851" y="4095949"/>
                  <a:pt x="5582993" y="4073327"/>
                  <a:pt x="5594350" y="4058246"/>
                </a:cubicBezTo>
                <a:cubicBezTo>
                  <a:pt x="5571637" y="4028083"/>
                  <a:pt x="5564065" y="4009232"/>
                  <a:pt x="5556494" y="3994150"/>
                </a:cubicBezTo>
                <a:close/>
                <a:moveTo>
                  <a:pt x="5639233" y="3983039"/>
                </a:moveTo>
                <a:cubicBezTo>
                  <a:pt x="5635481" y="4001862"/>
                  <a:pt x="5624224" y="4028214"/>
                  <a:pt x="5605463" y="4058331"/>
                </a:cubicBezTo>
                <a:cubicBezTo>
                  <a:pt x="5609215" y="4065861"/>
                  <a:pt x="5612968" y="4069625"/>
                  <a:pt x="5616720" y="4077155"/>
                </a:cubicBezTo>
                <a:cubicBezTo>
                  <a:pt x="5624224" y="4088449"/>
                  <a:pt x="5635481" y="4099743"/>
                  <a:pt x="5642986" y="4114801"/>
                </a:cubicBezTo>
                <a:cubicBezTo>
                  <a:pt x="5669252" y="4092214"/>
                  <a:pt x="5695518" y="4080920"/>
                  <a:pt x="5729288" y="4080920"/>
                </a:cubicBezTo>
                <a:cubicBezTo>
                  <a:pt x="5725536" y="4039508"/>
                  <a:pt x="5691765" y="3994332"/>
                  <a:pt x="5639233" y="3983039"/>
                </a:cubicBezTo>
                <a:close/>
                <a:moveTo>
                  <a:pt x="5616827" y="3979864"/>
                </a:moveTo>
                <a:cubicBezTo>
                  <a:pt x="5598027" y="3979864"/>
                  <a:pt x="5579228" y="3983623"/>
                  <a:pt x="5564188" y="3991143"/>
                </a:cubicBezTo>
                <a:cubicBezTo>
                  <a:pt x="5567948" y="4006183"/>
                  <a:pt x="5579228" y="4024982"/>
                  <a:pt x="5598027" y="4051301"/>
                </a:cubicBezTo>
                <a:cubicBezTo>
                  <a:pt x="5616827" y="4024982"/>
                  <a:pt x="5631866" y="3998663"/>
                  <a:pt x="5635626" y="3983623"/>
                </a:cubicBezTo>
                <a:cubicBezTo>
                  <a:pt x="5628106" y="3979864"/>
                  <a:pt x="5624346" y="3979864"/>
                  <a:pt x="5616827" y="3979864"/>
                </a:cubicBezTo>
                <a:close/>
                <a:moveTo>
                  <a:pt x="5593715" y="3930650"/>
                </a:moveTo>
                <a:cubicBezTo>
                  <a:pt x="5578475" y="3930650"/>
                  <a:pt x="5559425" y="3949701"/>
                  <a:pt x="5559425" y="3972560"/>
                </a:cubicBezTo>
                <a:cubicBezTo>
                  <a:pt x="5559425" y="3976370"/>
                  <a:pt x="5559425" y="3983991"/>
                  <a:pt x="5559425" y="3987801"/>
                </a:cubicBezTo>
                <a:cubicBezTo>
                  <a:pt x="5578475" y="3980180"/>
                  <a:pt x="5597525" y="3976370"/>
                  <a:pt x="5616575" y="3976370"/>
                </a:cubicBezTo>
                <a:cubicBezTo>
                  <a:pt x="5624195" y="3976370"/>
                  <a:pt x="5631815" y="3976370"/>
                  <a:pt x="5635625" y="3976370"/>
                </a:cubicBezTo>
                <a:cubicBezTo>
                  <a:pt x="5635625" y="3942080"/>
                  <a:pt x="5612765" y="3930650"/>
                  <a:pt x="5593715" y="3930650"/>
                </a:cubicBezTo>
                <a:close/>
                <a:moveTo>
                  <a:pt x="5247728" y="3911600"/>
                </a:moveTo>
                <a:cubicBezTo>
                  <a:pt x="5228842" y="3930452"/>
                  <a:pt x="5221288" y="3960615"/>
                  <a:pt x="5221288" y="3998317"/>
                </a:cubicBezTo>
                <a:cubicBezTo>
                  <a:pt x="5221288" y="4069954"/>
                  <a:pt x="5285500" y="4145360"/>
                  <a:pt x="5311940" y="4183063"/>
                </a:cubicBezTo>
                <a:cubicBezTo>
                  <a:pt x="5327048" y="4160441"/>
                  <a:pt x="5338380" y="4137820"/>
                  <a:pt x="5345934" y="4122739"/>
                </a:cubicBezTo>
                <a:cubicBezTo>
                  <a:pt x="5342157" y="4115198"/>
                  <a:pt x="5338380" y="4107657"/>
                  <a:pt x="5334603" y="4103887"/>
                </a:cubicBezTo>
                <a:cubicBezTo>
                  <a:pt x="5319494" y="4085035"/>
                  <a:pt x="5315717" y="4069954"/>
                  <a:pt x="5315717" y="4054873"/>
                </a:cubicBezTo>
                <a:cubicBezTo>
                  <a:pt x="5315717" y="4039791"/>
                  <a:pt x="5323271" y="4028480"/>
                  <a:pt x="5338380" y="4028480"/>
                </a:cubicBezTo>
                <a:cubicBezTo>
                  <a:pt x="5357266" y="4028480"/>
                  <a:pt x="5372374" y="4043562"/>
                  <a:pt x="5372374" y="4066183"/>
                </a:cubicBezTo>
                <a:cubicBezTo>
                  <a:pt x="5372374" y="4081265"/>
                  <a:pt x="5368597" y="4100116"/>
                  <a:pt x="5357266" y="4126509"/>
                </a:cubicBezTo>
                <a:cubicBezTo>
                  <a:pt x="5368597" y="4141590"/>
                  <a:pt x="5379929" y="4164212"/>
                  <a:pt x="5395037" y="4179293"/>
                </a:cubicBezTo>
                <a:cubicBezTo>
                  <a:pt x="5410146" y="4152901"/>
                  <a:pt x="5425254" y="4126509"/>
                  <a:pt x="5440363" y="4103887"/>
                </a:cubicBezTo>
                <a:cubicBezTo>
                  <a:pt x="5410146" y="4062413"/>
                  <a:pt x="5391260" y="4024710"/>
                  <a:pt x="5379929" y="3983236"/>
                </a:cubicBezTo>
                <a:cubicBezTo>
                  <a:pt x="5368597" y="3983236"/>
                  <a:pt x="5361043" y="3983236"/>
                  <a:pt x="5353488" y="3983236"/>
                </a:cubicBezTo>
                <a:cubicBezTo>
                  <a:pt x="5327048" y="3983236"/>
                  <a:pt x="5274168" y="3968155"/>
                  <a:pt x="5247728" y="3911600"/>
                </a:cubicBezTo>
                <a:close/>
                <a:moveTo>
                  <a:pt x="5277795" y="3885286"/>
                </a:moveTo>
                <a:lnTo>
                  <a:pt x="5271887" y="3889175"/>
                </a:lnTo>
                <a:lnTo>
                  <a:pt x="5273612" y="3887531"/>
                </a:lnTo>
                <a:close/>
                <a:moveTo>
                  <a:pt x="5375910" y="3867150"/>
                </a:moveTo>
                <a:cubicBezTo>
                  <a:pt x="5372100" y="3882202"/>
                  <a:pt x="5372100" y="3897254"/>
                  <a:pt x="5372100" y="3912306"/>
                </a:cubicBezTo>
                <a:cubicBezTo>
                  <a:pt x="5372100" y="3931121"/>
                  <a:pt x="5375910" y="3949936"/>
                  <a:pt x="5379720" y="3968750"/>
                </a:cubicBezTo>
                <a:cubicBezTo>
                  <a:pt x="5406390" y="3964988"/>
                  <a:pt x="5429250" y="3946173"/>
                  <a:pt x="5429250" y="3923595"/>
                </a:cubicBezTo>
                <a:cubicBezTo>
                  <a:pt x="5429250" y="3897254"/>
                  <a:pt x="5406390" y="3874676"/>
                  <a:pt x="5375910" y="3867150"/>
                </a:cubicBezTo>
                <a:close/>
                <a:moveTo>
                  <a:pt x="5247463" y="3740150"/>
                </a:moveTo>
                <a:cubicBezTo>
                  <a:pt x="5236166" y="3762664"/>
                  <a:pt x="5232400" y="3788930"/>
                  <a:pt x="5232400" y="3818948"/>
                </a:cubicBezTo>
                <a:cubicBezTo>
                  <a:pt x="5232400" y="3852719"/>
                  <a:pt x="5239931" y="3882736"/>
                  <a:pt x="5247463" y="3905250"/>
                </a:cubicBezTo>
                <a:lnTo>
                  <a:pt x="5271887" y="3889175"/>
                </a:lnTo>
                <a:lnTo>
                  <a:pt x="5251450" y="3908644"/>
                </a:lnTo>
                <a:cubicBezTo>
                  <a:pt x="5277716" y="3960758"/>
                  <a:pt x="5326495" y="3971925"/>
                  <a:pt x="5352761" y="3971925"/>
                </a:cubicBezTo>
                <a:cubicBezTo>
                  <a:pt x="5360266" y="3971925"/>
                  <a:pt x="5367770" y="3971925"/>
                  <a:pt x="5375275" y="3971925"/>
                </a:cubicBezTo>
                <a:cubicBezTo>
                  <a:pt x="5371523" y="3953313"/>
                  <a:pt x="5367770" y="3930979"/>
                  <a:pt x="5367770" y="3912367"/>
                </a:cubicBezTo>
                <a:cubicBezTo>
                  <a:pt x="5367770" y="3897477"/>
                  <a:pt x="5367770" y="3882587"/>
                  <a:pt x="5371523" y="3867698"/>
                </a:cubicBezTo>
                <a:cubicBezTo>
                  <a:pt x="5364018" y="3863975"/>
                  <a:pt x="5360266" y="3863975"/>
                  <a:pt x="5352761" y="3863975"/>
                </a:cubicBezTo>
                <a:cubicBezTo>
                  <a:pt x="5335876" y="3863975"/>
                  <a:pt x="5317115" y="3866767"/>
                  <a:pt x="5299292" y="3873747"/>
                </a:cubicBezTo>
                <a:lnTo>
                  <a:pt x="5277795" y="3885286"/>
                </a:lnTo>
                <a:lnTo>
                  <a:pt x="5298770" y="3871480"/>
                </a:lnTo>
                <a:cubicBezTo>
                  <a:pt x="5317128" y="3863975"/>
                  <a:pt x="5335956" y="3860223"/>
                  <a:pt x="5352902" y="3860223"/>
                </a:cubicBezTo>
                <a:cubicBezTo>
                  <a:pt x="5360434" y="3860223"/>
                  <a:pt x="5367965" y="3860223"/>
                  <a:pt x="5371731" y="3863975"/>
                </a:cubicBezTo>
                <a:cubicBezTo>
                  <a:pt x="5375497" y="3841462"/>
                  <a:pt x="5383028" y="3818948"/>
                  <a:pt x="5394325" y="3800187"/>
                </a:cubicBezTo>
                <a:cubicBezTo>
                  <a:pt x="5334074" y="3796434"/>
                  <a:pt x="5281354" y="3777673"/>
                  <a:pt x="5247463" y="3740150"/>
                </a:cubicBezTo>
                <a:close/>
                <a:moveTo>
                  <a:pt x="5522318" y="3702050"/>
                </a:moveTo>
                <a:cubicBezTo>
                  <a:pt x="5469533" y="3713232"/>
                  <a:pt x="5428060" y="3746777"/>
                  <a:pt x="5405438" y="3787775"/>
                </a:cubicBezTo>
                <a:cubicBezTo>
                  <a:pt x="5499696" y="3787775"/>
                  <a:pt x="5526088" y="3743049"/>
                  <a:pt x="5526088" y="3713232"/>
                </a:cubicBezTo>
                <a:cubicBezTo>
                  <a:pt x="5526088" y="3709504"/>
                  <a:pt x="5526088" y="3702050"/>
                  <a:pt x="5522318" y="3702050"/>
                </a:cubicBezTo>
                <a:close/>
                <a:moveTo>
                  <a:pt x="5578256" y="3694113"/>
                </a:moveTo>
                <a:cubicBezTo>
                  <a:pt x="5559462" y="3694113"/>
                  <a:pt x="5544426" y="3694113"/>
                  <a:pt x="5529390" y="3697876"/>
                </a:cubicBezTo>
                <a:cubicBezTo>
                  <a:pt x="5529390" y="3701640"/>
                  <a:pt x="5529390" y="3705402"/>
                  <a:pt x="5529390" y="3712928"/>
                </a:cubicBezTo>
                <a:cubicBezTo>
                  <a:pt x="5529390" y="3746795"/>
                  <a:pt x="5506837" y="3799476"/>
                  <a:pt x="5409105" y="3799476"/>
                </a:cubicBezTo>
                <a:cubicBezTo>
                  <a:pt x="5405346" y="3799476"/>
                  <a:pt x="5401587" y="3799476"/>
                  <a:pt x="5397828" y="3799476"/>
                </a:cubicBezTo>
                <a:cubicBezTo>
                  <a:pt x="5386552" y="3818291"/>
                  <a:pt x="5379034" y="3840869"/>
                  <a:pt x="5375275" y="3863447"/>
                </a:cubicBezTo>
                <a:cubicBezTo>
                  <a:pt x="5409105" y="3870972"/>
                  <a:pt x="5431659" y="3897313"/>
                  <a:pt x="5431659" y="3923654"/>
                </a:cubicBezTo>
                <a:cubicBezTo>
                  <a:pt x="5431659" y="3949995"/>
                  <a:pt x="5409105" y="3972572"/>
                  <a:pt x="5382793" y="3980099"/>
                </a:cubicBezTo>
                <a:cubicBezTo>
                  <a:pt x="5394070" y="4021491"/>
                  <a:pt x="5412864" y="4062884"/>
                  <a:pt x="5442935" y="4100513"/>
                </a:cubicBezTo>
                <a:cubicBezTo>
                  <a:pt x="5457971" y="4077936"/>
                  <a:pt x="5473007" y="4059121"/>
                  <a:pt x="5491801" y="4040306"/>
                </a:cubicBezTo>
                <a:cubicBezTo>
                  <a:pt x="5465489" y="3998913"/>
                  <a:pt x="5461730" y="3983862"/>
                  <a:pt x="5465489" y="3965047"/>
                </a:cubicBezTo>
                <a:cubicBezTo>
                  <a:pt x="5465489" y="3942469"/>
                  <a:pt x="5488042" y="3931180"/>
                  <a:pt x="5503078" y="3934943"/>
                </a:cubicBezTo>
                <a:cubicBezTo>
                  <a:pt x="5521872" y="3934943"/>
                  <a:pt x="5529390" y="3946232"/>
                  <a:pt x="5529390" y="3946232"/>
                </a:cubicBezTo>
                <a:cubicBezTo>
                  <a:pt x="5529390" y="3946232"/>
                  <a:pt x="5544426" y="3934943"/>
                  <a:pt x="5544426" y="3908603"/>
                </a:cubicBezTo>
                <a:cubicBezTo>
                  <a:pt x="5544426" y="3886025"/>
                  <a:pt x="5521872" y="3867210"/>
                  <a:pt x="5499319" y="3870972"/>
                </a:cubicBezTo>
                <a:cubicBezTo>
                  <a:pt x="5484283" y="3870972"/>
                  <a:pt x="5461730" y="3874736"/>
                  <a:pt x="5450453" y="3897313"/>
                </a:cubicBezTo>
                <a:cubicBezTo>
                  <a:pt x="5450453" y="3897313"/>
                  <a:pt x="5450453" y="3908603"/>
                  <a:pt x="5450453" y="3919891"/>
                </a:cubicBezTo>
                <a:cubicBezTo>
                  <a:pt x="5450453" y="3927417"/>
                  <a:pt x="5439176" y="3927417"/>
                  <a:pt x="5439176" y="3919891"/>
                </a:cubicBezTo>
                <a:cubicBezTo>
                  <a:pt x="5439176" y="3912365"/>
                  <a:pt x="5439176" y="3901077"/>
                  <a:pt x="5442935" y="3889787"/>
                </a:cubicBezTo>
                <a:cubicBezTo>
                  <a:pt x="5442935" y="3814528"/>
                  <a:pt x="5514355" y="3776899"/>
                  <a:pt x="5548185" y="3776899"/>
                </a:cubicBezTo>
                <a:cubicBezTo>
                  <a:pt x="5585774" y="3776899"/>
                  <a:pt x="5597051" y="3788187"/>
                  <a:pt x="5600809" y="3791951"/>
                </a:cubicBezTo>
                <a:cubicBezTo>
                  <a:pt x="5604568" y="3795713"/>
                  <a:pt x="5600809" y="3799476"/>
                  <a:pt x="5597051" y="3795713"/>
                </a:cubicBezTo>
                <a:cubicBezTo>
                  <a:pt x="5593292" y="3795713"/>
                  <a:pt x="5597051" y="3795713"/>
                  <a:pt x="5582015" y="3795713"/>
                </a:cubicBezTo>
                <a:cubicBezTo>
                  <a:pt x="5559462" y="3795713"/>
                  <a:pt x="5548185" y="3814528"/>
                  <a:pt x="5548185" y="3833343"/>
                </a:cubicBezTo>
                <a:cubicBezTo>
                  <a:pt x="5548185" y="3852158"/>
                  <a:pt x="5559462" y="3889787"/>
                  <a:pt x="5608327" y="3889787"/>
                </a:cubicBezTo>
                <a:cubicBezTo>
                  <a:pt x="5672229" y="3889787"/>
                  <a:pt x="5702300" y="3852158"/>
                  <a:pt x="5702300" y="3799476"/>
                </a:cubicBezTo>
                <a:cubicBezTo>
                  <a:pt x="5702300" y="3758084"/>
                  <a:pt x="5660952" y="3694113"/>
                  <a:pt x="5578256" y="3694113"/>
                </a:cubicBezTo>
                <a:close/>
                <a:moveTo>
                  <a:pt x="5417344" y="3633788"/>
                </a:moveTo>
                <a:cubicBezTo>
                  <a:pt x="5360789" y="3633788"/>
                  <a:pt x="5285383" y="3663835"/>
                  <a:pt x="5251450" y="3731439"/>
                </a:cubicBezTo>
                <a:cubicBezTo>
                  <a:pt x="5285383" y="3761486"/>
                  <a:pt x="5330627" y="3784020"/>
                  <a:pt x="5402263" y="3787776"/>
                </a:cubicBezTo>
                <a:cubicBezTo>
                  <a:pt x="5424885" y="3742707"/>
                  <a:pt x="5466358" y="3708904"/>
                  <a:pt x="5522913" y="3697637"/>
                </a:cubicBezTo>
                <a:cubicBezTo>
                  <a:pt x="5515372" y="3667591"/>
                  <a:pt x="5481439" y="3633788"/>
                  <a:pt x="5417344" y="3633788"/>
                </a:cubicBezTo>
                <a:close/>
                <a:moveTo>
                  <a:pt x="5297488" y="3402013"/>
                </a:moveTo>
                <a:cubicBezTo>
                  <a:pt x="5312516" y="3402013"/>
                  <a:pt x="5327544" y="3402013"/>
                  <a:pt x="5342572" y="3405767"/>
                </a:cubicBezTo>
                <a:cubicBezTo>
                  <a:pt x="5342572" y="3405767"/>
                  <a:pt x="5342572" y="3405767"/>
                  <a:pt x="5342572" y="3420781"/>
                </a:cubicBezTo>
                <a:cubicBezTo>
                  <a:pt x="5331301" y="3417028"/>
                  <a:pt x="5316273" y="3413274"/>
                  <a:pt x="5293730" y="3409521"/>
                </a:cubicBezTo>
                <a:cubicBezTo>
                  <a:pt x="5259917" y="3409521"/>
                  <a:pt x="5214832" y="3443303"/>
                  <a:pt x="5214832" y="3484594"/>
                </a:cubicBezTo>
                <a:cubicBezTo>
                  <a:pt x="5214832" y="3525884"/>
                  <a:pt x="5248645" y="3533392"/>
                  <a:pt x="5263674" y="3533392"/>
                </a:cubicBezTo>
                <a:cubicBezTo>
                  <a:pt x="5278702" y="3533392"/>
                  <a:pt x="5293730" y="3529638"/>
                  <a:pt x="5293730" y="3510869"/>
                </a:cubicBezTo>
                <a:cubicBezTo>
                  <a:pt x="5323787" y="3522131"/>
                  <a:pt x="5331301" y="3544652"/>
                  <a:pt x="5331301" y="3570928"/>
                </a:cubicBezTo>
                <a:cubicBezTo>
                  <a:pt x="5331301" y="3597204"/>
                  <a:pt x="5308759" y="3630986"/>
                  <a:pt x="5267431" y="3630986"/>
                </a:cubicBezTo>
                <a:cubicBezTo>
                  <a:pt x="5229860" y="3630986"/>
                  <a:pt x="5207318" y="3608465"/>
                  <a:pt x="5196046" y="3593450"/>
                </a:cubicBezTo>
                <a:cubicBezTo>
                  <a:pt x="5196046" y="3638494"/>
                  <a:pt x="5211075" y="3691045"/>
                  <a:pt x="5248645" y="3728582"/>
                </a:cubicBezTo>
                <a:cubicBezTo>
                  <a:pt x="5286216" y="3664769"/>
                  <a:pt x="5361358" y="3630986"/>
                  <a:pt x="5417714" y="3630986"/>
                </a:cubicBezTo>
                <a:cubicBezTo>
                  <a:pt x="5481585" y="3630986"/>
                  <a:pt x="5519155" y="3664769"/>
                  <a:pt x="5526670" y="3694799"/>
                </a:cubicBezTo>
                <a:cubicBezTo>
                  <a:pt x="5541698" y="3691045"/>
                  <a:pt x="5560483" y="3691045"/>
                  <a:pt x="5579269" y="3691045"/>
                </a:cubicBezTo>
                <a:cubicBezTo>
                  <a:pt x="5665682" y="3691045"/>
                  <a:pt x="5707010" y="3754857"/>
                  <a:pt x="5707010" y="3799901"/>
                </a:cubicBezTo>
                <a:cubicBezTo>
                  <a:pt x="5707010" y="3848698"/>
                  <a:pt x="5680710" y="3901250"/>
                  <a:pt x="5609325" y="3901250"/>
                </a:cubicBezTo>
                <a:cubicBezTo>
                  <a:pt x="5560483" y="3901250"/>
                  <a:pt x="5541698" y="3859959"/>
                  <a:pt x="5541698" y="3837438"/>
                </a:cubicBezTo>
                <a:cubicBezTo>
                  <a:pt x="5541698" y="3822423"/>
                  <a:pt x="5549212" y="3799901"/>
                  <a:pt x="5567998" y="3792393"/>
                </a:cubicBezTo>
                <a:cubicBezTo>
                  <a:pt x="5519155" y="3784886"/>
                  <a:pt x="5455285" y="3811162"/>
                  <a:pt x="5451528" y="3882482"/>
                </a:cubicBezTo>
                <a:cubicBezTo>
                  <a:pt x="5459042" y="3867467"/>
                  <a:pt x="5481585" y="3859959"/>
                  <a:pt x="5500370" y="3859959"/>
                </a:cubicBezTo>
                <a:cubicBezTo>
                  <a:pt x="5519155" y="3859959"/>
                  <a:pt x="5549212" y="3878728"/>
                  <a:pt x="5549212" y="3908757"/>
                </a:cubicBezTo>
                <a:cubicBezTo>
                  <a:pt x="5549212" y="3935033"/>
                  <a:pt x="5537941" y="3953801"/>
                  <a:pt x="5522912" y="3961309"/>
                </a:cubicBezTo>
                <a:cubicBezTo>
                  <a:pt x="5522912" y="3931279"/>
                  <a:pt x="5470313" y="3935033"/>
                  <a:pt x="5470313" y="3965062"/>
                </a:cubicBezTo>
                <a:cubicBezTo>
                  <a:pt x="5470313" y="3987584"/>
                  <a:pt x="5470313" y="4002598"/>
                  <a:pt x="5492856" y="4036381"/>
                </a:cubicBezTo>
                <a:cubicBezTo>
                  <a:pt x="5511641" y="4017613"/>
                  <a:pt x="5534184" y="3998845"/>
                  <a:pt x="5556726" y="3991338"/>
                </a:cubicBezTo>
                <a:cubicBezTo>
                  <a:pt x="5556726" y="3983830"/>
                  <a:pt x="5556726" y="3976323"/>
                  <a:pt x="5556726" y="3972569"/>
                </a:cubicBezTo>
                <a:cubicBezTo>
                  <a:pt x="5556726" y="3942540"/>
                  <a:pt x="5575512" y="3927525"/>
                  <a:pt x="5594297" y="3927525"/>
                </a:cubicBezTo>
                <a:cubicBezTo>
                  <a:pt x="5620597" y="3927525"/>
                  <a:pt x="5639382" y="3942540"/>
                  <a:pt x="5639382" y="3976323"/>
                </a:cubicBezTo>
                <a:cubicBezTo>
                  <a:pt x="5639382" y="3976323"/>
                  <a:pt x="5639382" y="3976323"/>
                  <a:pt x="5639382" y="3980077"/>
                </a:cubicBezTo>
                <a:cubicBezTo>
                  <a:pt x="5699495" y="3987584"/>
                  <a:pt x="5729552" y="4036381"/>
                  <a:pt x="5733309" y="4081425"/>
                </a:cubicBezTo>
                <a:cubicBezTo>
                  <a:pt x="5733309" y="4081425"/>
                  <a:pt x="5733309" y="4081425"/>
                  <a:pt x="5737066" y="4081425"/>
                </a:cubicBezTo>
                <a:cubicBezTo>
                  <a:pt x="5808451" y="4081425"/>
                  <a:pt x="5861050" y="4137730"/>
                  <a:pt x="5861050" y="4194035"/>
                </a:cubicBezTo>
                <a:cubicBezTo>
                  <a:pt x="5861050" y="4254094"/>
                  <a:pt x="5815965" y="4306645"/>
                  <a:pt x="5752095" y="4306645"/>
                </a:cubicBezTo>
                <a:cubicBezTo>
                  <a:pt x="5748338" y="4306645"/>
                  <a:pt x="5744580" y="4306645"/>
                  <a:pt x="5737066" y="4302891"/>
                </a:cubicBezTo>
                <a:cubicBezTo>
                  <a:pt x="5737066" y="4347935"/>
                  <a:pt x="5707010" y="4389225"/>
                  <a:pt x="5650653" y="4396732"/>
                </a:cubicBezTo>
                <a:cubicBezTo>
                  <a:pt x="5646896" y="4430515"/>
                  <a:pt x="5628111" y="4453037"/>
                  <a:pt x="5601811" y="4453037"/>
                </a:cubicBezTo>
                <a:cubicBezTo>
                  <a:pt x="5583026" y="4453037"/>
                  <a:pt x="5560483" y="4434269"/>
                  <a:pt x="5560483" y="4400486"/>
                </a:cubicBezTo>
                <a:cubicBezTo>
                  <a:pt x="5560483" y="4392979"/>
                  <a:pt x="5560483" y="4385471"/>
                  <a:pt x="5564240" y="4377964"/>
                </a:cubicBezTo>
                <a:cubicBezTo>
                  <a:pt x="5541698" y="4366703"/>
                  <a:pt x="5522912" y="4351688"/>
                  <a:pt x="5507884" y="4332920"/>
                </a:cubicBezTo>
                <a:cubicBezTo>
                  <a:pt x="5496613" y="4351688"/>
                  <a:pt x="5489099" y="4370457"/>
                  <a:pt x="5489099" y="4385471"/>
                </a:cubicBezTo>
                <a:cubicBezTo>
                  <a:pt x="5489099" y="4426762"/>
                  <a:pt x="5522912" y="4434269"/>
                  <a:pt x="5537941" y="4415501"/>
                </a:cubicBezTo>
                <a:cubicBezTo>
                  <a:pt x="5552969" y="4430515"/>
                  <a:pt x="5552969" y="4445530"/>
                  <a:pt x="5552969" y="4453037"/>
                </a:cubicBezTo>
                <a:cubicBezTo>
                  <a:pt x="5552969" y="4456791"/>
                  <a:pt x="5541698" y="4498081"/>
                  <a:pt x="5496613" y="4498081"/>
                </a:cubicBezTo>
                <a:cubicBezTo>
                  <a:pt x="5474070" y="4498081"/>
                  <a:pt x="5462799" y="4483066"/>
                  <a:pt x="5462799" y="4483066"/>
                </a:cubicBezTo>
                <a:cubicBezTo>
                  <a:pt x="5470313" y="4546879"/>
                  <a:pt x="5530427" y="4580662"/>
                  <a:pt x="5579269" y="4573154"/>
                </a:cubicBezTo>
                <a:cubicBezTo>
                  <a:pt x="5560483" y="4565647"/>
                  <a:pt x="5552969" y="4543125"/>
                  <a:pt x="5552969" y="4524357"/>
                </a:cubicBezTo>
                <a:cubicBezTo>
                  <a:pt x="5552969" y="4505588"/>
                  <a:pt x="5571755" y="4464298"/>
                  <a:pt x="5620597" y="4464298"/>
                </a:cubicBezTo>
                <a:cubicBezTo>
                  <a:pt x="5691981" y="4464298"/>
                  <a:pt x="5718281" y="4516849"/>
                  <a:pt x="5718281" y="4565647"/>
                </a:cubicBezTo>
                <a:cubicBezTo>
                  <a:pt x="5718281" y="4610691"/>
                  <a:pt x="5676953" y="4674503"/>
                  <a:pt x="5590540" y="4674503"/>
                </a:cubicBezTo>
                <a:cubicBezTo>
                  <a:pt x="5575512" y="4674503"/>
                  <a:pt x="5560483" y="4674503"/>
                  <a:pt x="5549212" y="4670749"/>
                </a:cubicBezTo>
                <a:cubicBezTo>
                  <a:pt x="5537941" y="4704532"/>
                  <a:pt x="5500370" y="4742069"/>
                  <a:pt x="5436500" y="4742069"/>
                </a:cubicBezTo>
                <a:cubicBezTo>
                  <a:pt x="5383900" y="4742069"/>
                  <a:pt x="5308759" y="4704532"/>
                  <a:pt x="5271188" y="4636966"/>
                </a:cubicBezTo>
                <a:cubicBezTo>
                  <a:pt x="5229860" y="4678257"/>
                  <a:pt x="5214832" y="4730808"/>
                  <a:pt x="5214832" y="4779605"/>
                </a:cubicBezTo>
                <a:cubicBezTo>
                  <a:pt x="5226103" y="4760837"/>
                  <a:pt x="5248645" y="4738315"/>
                  <a:pt x="5286216" y="4738315"/>
                </a:cubicBezTo>
                <a:cubicBezTo>
                  <a:pt x="5327544" y="4738315"/>
                  <a:pt x="5350087" y="4772098"/>
                  <a:pt x="5350087" y="4798374"/>
                </a:cubicBezTo>
                <a:cubicBezTo>
                  <a:pt x="5350087" y="4828403"/>
                  <a:pt x="5342572" y="4847171"/>
                  <a:pt x="5312516" y="4858432"/>
                </a:cubicBezTo>
                <a:cubicBezTo>
                  <a:pt x="5312516" y="4839664"/>
                  <a:pt x="5297488" y="4835910"/>
                  <a:pt x="5282459" y="4835910"/>
                </a:cubicBezTo>
                <a:cubicBezTo>
                  <a:pt x="5267431" y="4835910"/>
                  <a:pt x="5233617" y="4847171"/>
                  <a:pt x="5233617" y="4888461"/>
                </a:cubicBezTo>
                <a:cubicBezTo>
                  <a:pt x="5233617" y="4925998"/>
                  <a:pt x="5278702" y="4959781"/>
                  <a:pt x="5316273" y="4959781"/>
                </a:cubicBezTo>
                <a:cubicBezTo>
                  <a:pt x="5327544" y="4959781"/>
                  <a:pt x="5335058" y="4959781"/>
                  <a:pt x="5342572" y="4956027"/>
                </a:cubicBezTo>
                <a:cubicBezTo>
                  <a:pt x="5342572" y="4956027"/>
                  <a:pt x="5342572" y="4956027"/>
                  <a:pt x="5342572" y="4963535"/>
                </a:cubicBezTo>
                <a:cubicBezTo>
                  <a:pt x="5335058" y="4967288"/>
                  <a:pt x="5323787" y="4967288"/>
                  <a:pt x="5316273" y="4967288"/>
                </a:cubicBezTo>
                <a:cubicBezTo>
                  <a:pt x="5286216" y="4967288"/>
                  <a:pt x="5229860" y="4937259"/>
                  <a:pt x="5229860" y="4888461"/>
                </a:cubicBezTo>
                <a:cubicBezTo>
                  <a:pt x="5229860" y="4839664"/>
                  <a:pt x="5274945" y="4828403"/>
                  <a:pt x="5282459" y="4828403"/>
                </a:cubicBezTo>
                <a:cubicBezTo>
                  <a:pt x="5305002" y="4828403"/>
                  <a:pt x="5320030" y="4835910"/>
                  <a:pt x="5327544" y="4847171"/>
                </a:cubicBezTo>
                <a:cubicBezTo>
                  <a:pt x="5346330" y="4832157"/>
                  <a:pt x="5346330" y="4813388"/>
                  <a:pt x="5346330" y="4798374"/>
                </a:cubicBezTo>
                <a:cubicBezTo>
                  <a:pt x="5346330" y="4783359"/>
                  <a:pt x="5331301" y="4745822"/>
                  <a:pt x="5286216" y="4745822"/>
                </a:cubicBezTo>
                <a:cubicBezTo>
                  <a:pt x="5241131" y="4745822"/>
                  <a:pt x="5218589" y="4790866"/>
                  <a:pt x="5214832" y="4798374"/>
                </a:cubicBezTo>
                <a:cubicBezTo>
                  <a:pt x="5214832" y="4824649"/>
                  <a:pt x="5214832" y="4813388"/>
                  <a:pt x="5214832" y="4824649"/>
                </a:cubicBezTo>
                <a:cubicBezTo>
                  <a:pt x="5214832" y="4824649"/>
                  <a:pt x="5214832" y="4824649"/>
                  <a:pt x="5203561" y="4817142"/>
                </a:cubicBezTo>
                <a:cubicBezTo>
                  <a:pt x="5203561" y="4817142"/>
                  <a:pt x="5203561" y="4802127"/>
                  <a:pt x="5207318" y="4787113"/>
                </a:cubicBezTo>
                <a:cubicBezTo>
                  <a:pt x="5207318" y="4719547"/>
                  <a:pt x="5229860" y="4666996"/>
                  <a:pt x="5267431" y="4629459"/>
                </a:cubicBezTo>
                <a:cubicBezTo>
                  <a:pt x="5252402" y="4603183"/>
                  <a:pt x="5244888" y="4569401"/>
                  <a:pt x="5244888" y="4535618"/>
                </a:cubicBezTo>
                <a:cubicBezTo>
                  <a:pt x="5244888" y="4505588"/>
                  <a:pt x="5256160" y="4483066"/>
                  <a:pt x="5271188" y="4460544"/>
                </a:cubicBezTo>
                <a:cubicBezTo>
                  <a:pt x="5248645" y="4434269"/>
                  <a:pt x="5233617" y="4396732"/>
                  <a:pt x="5233617" y="4366703"/>
                </a:cubicBezTo>
                <a:cubicBezTo>
                  <a:pt x="5233617" y="4299137"/>
                  <a:pt x="5271188" y="4246586"/>
                  <a:pt x="5301245" y="4197789"/>
                </a:cubicBezTo>
                <a:cubicBezTo>
                  <a:pt x="5305002" y="4194035"/>
                  <a:pt x="5305002" y="4190281"/>
                  <a:pt x="5308759" y="4186528"/>
                </a:cubicBezTo>
                <a:cubicBezTo>
                  <a:pt x="5286216" y="4152745"/>
                  <a:pt x="5214832" y="4073918"/>
                  <a:pt x="5214832" y="3995091"/>
                </a:cubicBezTo>
                <a:cubicBezTo>
                  <a:pt x="5214832" y="3957555"/>
                  <a:pt x="5226103" y="3931279"/>
                  <a:pt x="5244888" y="3908757"/>
                </a:cubicBezTo>
                <a:cubicBezTo>
                  <a:pt x="5233617" y="3886235"/>
                  <a:pt x="5226103" y="3856206"/>
                  <a:pt x="5226103" y="3822423"/>
                </a:cubicBezTo>
                <a:cubicBezTo>
                  <a:pt x="5226103" y="3788640"/>
                  <a:pt x="5233617" y="3762364"/>
                  <a:pt x="5244888" y="3739843"/>
                </a:cubicBezTo>
                <a:cubicBezTo>
                  <a:pt x="5211075" y="3702306"/>
                  <a:pt x="5188532" y="3649754"/>
                  <a:pt x="5188532" y="3582189"/>
                </a:cubicBezTo>
                <a:cubicBezTo>
                  <a:pt x="5184775" y="3567174"/>
                  <a:pt x="5184775" y="3555913"/>
                  <a:pt x="5184775" y="3555913"/>
                </a:cubicBezTo>
                <a:cubicBezTo>
                  <a:pt x="5184775" y="3555913"/>
                  <a:pt x="5184775" y="3555913"/>
                  <a:pt x="5196046" y="3548406"/>
                </a:cubicBezTo>
                <a:cubicBezTo>
                  <a:pt x="5196046" y="3555913"/>
                  <a:pt x="5196046" y="3548406"/>
                  <a:pt x="5196046" y="3570928"/>
                </a:cubicBezTo>
                <a:cubicBezTo>
                  <a:pt x="5199804" y="3582189"/>
                  <a:pt x="5222346" y="3623479"/>
                  <a:pt x="5267431" y="3623479"/>
                </a:cubicBezTo>
                <a:cubicBezTo>
                  <a:pt x="5312516" y="3623479"/>
                  <a:pt x="5327544" y="3585942"/>
                  <a:pt x="5327544" y="3570928"/>
                </a:cubicBezTo>
                <a:cubicBezTo>
                  <a:pt x="5327544" y="3555913"/>
                  <a:pt x="5323787" y="3537145"/>
                  <a:pt x="5308759" y="3525884"/>
                </a:cubicBezTo>
                <a:cubicBezTo>
                  <a:pt x="5301245" y="3533392"/>
                  <a:pt x="5286216" y="3544652"/>
                  <a:pt x="5263674" y="3544652"/>
                </a:cubicBezTo>
                <a:cubicBezTo>
                  <a:pt x="5256160" y="3544652"/>
                  <a:pt x="5211075" y="3533392"/>
                  <a:pt x="5211075" y="3484594"/>
                </a:cubicBezTo>
                <a:cubicBezTo>
                  <a:pt x="5211075" y="3432042"/>
                  <a:pt x="5267431" y="3405767"/>
                  <a:pt x="5297488" y="3402013"/>
                </a:cubicBezTo>
                <a:close/>
                <a:moveTo>
                  <a:pt x="0" y="104775"/>
                </a:moveTo>
                <a:cubicBezTo>
                  <a:pt x="0" y="104775"/>
                  <a:pt x="0" y="104775"/>
                  <a:pt x="5251450" y="104775"/>
                </a:cubicBezTo>
                <a:cubicBezTo>
                  <a:pt x="5251450" y="104775"/>
                  <a:pt x="5251450" y="104775"/>
                  <a:pt x="5251450" y="3191883"/>
                </a:cubicBezTo>
                <a:cubicBezTo>
                  <a:pt x="5247694" y="3195638"/>
                  <a:pt x="5240181" y="3195638"/>
                  <a:pt x="5232668" y="3195638"/>
                </a:cubicBezTo>
                <a:cubicBezTo>
                  <a:pt x="5232668" y="3195638"/>
                  <a:pt x="5232668" y="3195638"/>
                  <a:pt x="5232668" y="119798"/>
                </a:cubicBezTo>
                <a:cubicBezTo>
                  <a:pt x="5232668" y="119798"/>
                  <a:pt x="5232668" y="119798"/>
                  <a:pt x="5243937" y="119798"/>
                </a:cubicBezTo>
                <a:cubicBezTo>
                  <a:pt x="5243937" y="119798"/>
                  <a:pt x="5243937" y="119798"/>
                  <a:pt x="5232668" y="112286"/>
                </a:cubicBezTo>
                <a:lnTo>
                  <a:pt x="5232668" y="119798"/>
                </a:lnTo>
                <a:cubicBezTo>
                  <a:pt x="5232668" y="119798"/>
                  <a:pt x="5232668" y="119798"/>
                  <a:pt x="0" y="119798"/>
                </a:cubicBezTo>
                <a:cubicBezTo>
                  <a:pt x="0" y="119798"/>
                  <a:pt x="0" y="119798"/>
                  <a:pt x="0" y="1047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5357813" y="0"/>
                </a:cubicBezTo>
                <a:cubicBezTo>
                  <a:pt x="5357813" y="0"/>
                  <a:pt x="5357813" y="0"/>
                  <a:pt x="5357813" y="3206750"/>
                </a:cubicBezTo>
                <a:cubicBezTo>
                  <a:pt x="5357813" y="3206750"/>
                  <a:pt x="5357813" y="3202995"/>
                  <a:pt x="5354056" y="3202995"/>
                </a:cubicBezTo>
                <a:cubicBezTo>
                  <a:pt x="5342784" y="3199240"/>
                  <a:pt x="5327755" y="3195485"/>
                  <a:pt x="5312726" y="3195485"/>
                </a:cubicBezTo>
                <a:cubicBezTo>
                  <a:pt x="5312726" y="3195485"/>
                  <a:pt x="5312726" y="3195485"/>
                  <a:pt x="5312726" y="45060"/>
                </a:cubicBezTo>
                <a:cubicBezTo>
                  <a:pt x="5312726" y="45060"/>
                  <a:pt x="5312726" y="45060"/>
                  <a:pt x="5335270" y="45060"/>
                </a:cubicBezTo>
                <a:cubicBezTo>
                  <a:pt x="5335270" y="45060"/>
                  <a:pt x="5335270" y="45060"/>
                  <a:pt x="5312726" y="22530"/>
                </a:cubicBezTo>
                <a:lnTo>
                  <a:pt x="5312726" y="45060"/>
                </a:lnTo>
                <a:cubicBezTo>
                  <a:pt x="5312726" y="45060"/>
                  <a:pt x="5312726" y="45060"/>
                  <a:pt x="0" y="45060"/>
                </a:cubicBezTo>
                <a:cubicBezTo>
                  <a:pt x="0" y="45060"/>
                  <a:pt x="0" y="45060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9" name="任意多边形 88"/>
          <p:cNvSpPr>
            <a:spLocks/>
          </p:cNvSpPr>
          <p:nvPr/>
        </p:nvSpPr>
        <p:spPr bwMode="auto">
          <a:xfrm flipH="1">
            <a:off x="127423" y="220125"/>
            <a:ext cx="4384044" cy="6414574"/>
          </a:xfrm>
          <a:custGeom>
            <a:avLst/>
            <a:gdLst>
              <a:gd name="connsiteX0" fmla="*/ 5232666 w 5861050"/>
              <a:gd name="connsiteY0" fmla="*/ 5159375 h 8575676"/>
              <a:gd name="connsiteX1" fmla="*/ 5251450 w 5861050"/>
              <a:gd name="connsiteY1" fmla="*/ 5163129 h 8575676"/>
              <a:gd name="connsiteX2" fmla="*/ 5251450 w 5861050"/>
              <a:gd name="connsiteY2" fmla="*/ 8466138 h 8575676"/>
              <a:gd name="connsiteX3" fmla="*/ 104775 w 5861050"/>
              <a:gd name="connsiteY3" fmla="*/ 8466138 h 8575676"/>
              <a:gd name="connsiteX4" fmla="*/ 104775 w 5861050"/>
              <a:gd name="connsiteY4" fmla="*/ 8451124 h 8575676"/>
              <a:gd name="connsiteX5" fmla="*/ 5232666 w 5861050"/>
              <a:gd name="connsiteY5" fmla="*/ 8451124 h 8575676"/>
              <a:gd name="connsiteX6" fmla="*/ 5232666 w 5861050"/>
              <a:gd name="connsiteY6" fmla="*/ 8458631 h 8575676"/>
              <a:gd name="connsiteX7" fmla="*/ 5243936 w 5861050"/>
              <a:gd name="connsiteY7" fmla="*/ 8451124 h 8575676"/>
              <a:gd name="connsiteX8" fmla="*/ 5232666 w 5861050"/>
              <a:gd name="connsiteY8" fmla="*/ 8451124 h 8575676"/>
              <a:gd name="connsiteX9" fmla="*/ 5232666 w 5861050"/>
              <a:gd name="connsiteY9" fmla="*/ 5159375 h 8575676"/>
              <a:gd name="connsiteX10" fmla="*/ 5357813 w 5861050"/>
              <a:gd name="connsiteY10" fmla="*/ 5154613 h 8575676"/>
              <a:gd name="connsiteX11" fmla="*/ 5357813 w 5861050"/>
              <a:gd name="connsiteY11" fmla="*/ 8575676 h 8575676"/>
              <a:gd name="connsiteX12" fmla="*/ 104775 w 5861050"/>
              <a:gd name="connsiteY12" fmla="*/ 8575676 h 8575676"/>
              <a:gd name="connsiteX13" fmla="*/ 104775 w 5861050"/>
              <a:gd name="connsiteY13" fmla="*/ 8526857 h 8575676"/>
              <a:gd name="connsiteX14" fmla="*/ 5312722 w 5861050"/>
              <a:gd name="connsiteY14" fmla="*/ 8526857 h 8575676"/>
              <a:gd name="connsiteX15" fmla="*/ 5312722 w 5861050"/>
              <a:gd name="connsiteY15" fmla="*/ 8549389 h 8575676"/>
              <a:gd name="connsiteX16" fmla="*/ 5335268 w 5861050"/>
              <a:gd name="connsiteY16" fmla="*/ 8526857 h 8575676"/>
              <a:gd name="connsiteX17" fmla="*/ 5312722 w 5861050"/>
              <a:gd name="connsiteY17" fmla="*/ 8526857 h 8575676"/>
              <a:gd name="connsiteX18" fmla="*/ 5312722 w 5861050"/>
              <a:gd name="connsiteY18" fmla="*/ 5162124 h 8575676"/>
              <a:gd name="connsiteX19" fmla="*/ 5346540 w 5861050"/>
              <a:gd name="connsiteY19" fmla="*/ 5158369 h 8575676"/>
              <a:gd name="connsiteX20" fmla="*/ 5357813 w 5861050"/>
              <a:gd name="connsiteY20" fmla="*/ 5154613 h 8575676"/>
              <a:gd name="connsiteX21" fmla="*/ 5416550 w 5861050"/>
              <a:gd name="connsiteY21" fmla="*/ 4584700 h 8575676"/>
              <a:gd name="connsiteX22" fmla="*/ 5545138 w 5861050"/>
              <a:gd name="connsiteY22" fmla="*/ 4667250 h 8575676"/>
              <a:gd name="connsiteX23" fmla="*/ 5545138 w 5861050"/>
              <a:gd name="connsiteY23" fmla="*/ 4659746 h 8575676"/>
              <a:gd name="connsiteX24" fmla="*/ 5420332 w 5861050"/>
              <a:gd name="connsiteY24" fmla="*/ 4584700 h 8575676"/>
              <a:gd name="connsiteX25" fmla="*/ 5416550 w 5861050"/>
              <a:gd name="connsiteY25" fmla="*/ 4584700 h 8575676"/>
              <a:gd name="connsiteX26" fmla="*/ 5414248 w 5861050"/>
              <a:gd name="connsiteY26" fmla="*/ 4584700 h 8575676"/>
              <a:gd name="connsiteX27" fmla="*/ 5275263 w 5861050"/>
              <a:gd name="connsiteY27" fmla="*/ 4633526 h 8575676"/>
              <a:gd name="connsiteX28" fmla="*/ 5436786 w 5861050"/>
              <a:gd name="connsiteY28" fmla="*/ 4738688 h 8575676"/>
              <a:gd name="connsiteX29" fmla="*/ 5541963 w 5861050"/>
              <a:gd name="connsiteY29" fmla="*/ 4671084 h 8575676"/>
              <a:gd name="connsiteX30" fmla="*/ 5414248 w 5861050"/>
              <a:gd name="connsiteY30" fmla="*/ 4584700 h 8575676"/>
              <a:gd name="connsiteX31" fmla="*/ 5274469 w 5861050"/>
              <a:gd name="connsiteY31" fmla="*/ 4464050 h 8575676"/>
              <a:gd name="connsiteX32" fmla="*/ 5248275 w 5861050"/>
              <a:gd name="connsiteY32" fmla="*/ 4535598 h 8575676"/>
              <a:gd name="connsiteX33" fmla="*/ 5270727 w 5861050"/>
              <a:gd name="connsiteY33" fmla="*/ 4625975 h 8575676"/>
              <a:gd name="connsiteX34" fmla="*/ 5405438 w 5861050"/>
              <a:gd name="connsiteY34" fmla="*/ 4569490 h 8575676"/>
              <a:gd name="connsiteX35" fmla="*/ 5382986 w 5861050"/>
              <a:gd name="connsiteY35" fmla="*/ 4509238 h 8575676"/>
              <a:gd name="connsiteX36" fmla="*/ 5371760 w 5861050"/>
              <a:gd name="connsiteY36" fmla="*/ 4509238 h 8575676"/>
              <a:gd name="connsiteX37" fmla="*/ 5274469 w 5861050"/>
              <a:gd name="connsiteY37" fmla="*/ 4464050 h 8575676"/>
              <a:gd name="connsiteX38" fmla="*/ 5390697 w 5861050"/>
              <a:gd name="connsiteY38" fmla="*/ 4411663 h 8575676"/>
              <a:gd name="connsiteX39" fmla="*/ 5383213 w 5861050"/>
              <a:gd name="connsiteY39" fmla="*/ 4463844 h 8575676"/>
              <a:gd name="connsiteX40" fmla="*/ 5386955 w 5861050"/>
              <a:gd name="connsiteY40" fmla="*/ 4497388 h 8575676"/>
              <a:gd name="connsiteX41" fmla="*/ 5435601 w 5861050"/>
              <a:gd name="connsiteY41" fmla="*/ 4456389 h 8575676"/>
              <a:gd name="connsiteX42" fmla="*/ 5390697 w 5861050"/>
              <a:gd name="connsiteY42" fmla="*/ 4411663 h 8575676"/>
              <a:gd name="connsiteX43" fmla="*/ 5379471 w 5861050"/>
              <a:gd name="connsiteY43" fmla="*/ 4411663 h 8575676"/>
              <a:gd name="connsiteX44" fmla="*/ 5278438 w 5861050"/>
              <a:gd name="connsiteY44" fmla="*/ 4460116 h 8575676"/>
              <a:gd name="connsiteX45" fmla="*/ 5371987 w 5861050"/>
              <a:gd name="connsiteY45" fmla="*/ 4497388 h 8575676"/>
              <a:gd name="connsiteX46" fmla="*/ 5383213 w 5861050"/>
              <a:gd name="connsiteY46" fmla="*/ 4497388 h 8575676"/>
              <a:gd name="connsiteX47" fmla="*/ 5379471 w 5861050"/>
              <a:gd name="connsiteY47" fmla="*/ 4463844 h 8575676"/>
              <a:gd name="connsiteX48" fmla="*/ 5383213 w 5861050"/>
              <a:gd name="connsiteY48" fmla="*/ 4411663 h 8575676"/>
              <a:gd name="connsiteX49" fmla="*/ 5379471 w 5861050"/>
              <a:gd name="connsiteY49" fmla="*/ 4411663 h 8575676"/>
              <a:gd name="connsiteX50" fmla="*/ 5567940 w 5861050"/>
              <a:gd name="connsiteY50" fmla="*/ 4381500 h 8575676"/>
              <a:gd name="connsiteX51" fmla="*/ 5564188 w 5861050"/>
              <a:gd name="connsiteY51" fmla="*/ 4400352 h 8575676"/>
              <a:gd name="connsiteX52" fmla="*/ 5601711 w 5861050"/>
              <a:gd name="connsiteY52" fmla="*/ 4441825 h 8575676"/>
              <a:gd name="connsiteX53" fmla="*/ 5646738 w 5861050"/>
              <a:gd name="connsiteY53" fmla="*/ 4396581 h 8575676"/>
              <a:gd name="connsiteX54" fmla="*/ 5624224 w 5861050"/>
              <a:gd name="connsiteY54" fmla="*/ 4400352 h 8575676"/>
              <a:gd name="connsiteX55" fmla="*/ 5567940 w 5861050"/>
              <a:gd name="connsiteY55" fmla="*/ 4381500 h 8575676"/>
              <a:gd name="connsiteX56" fmla="*/ 5608400 w 5861050"/>
              <a:gd name="connsiteY56" fmla="*/ 4313238 h 8575676"/>
              <a:gd name="connsiteX57" fmla="*/ 5567363 w 5861050"/>
              <a:gd name="connsiteY57" fmla="*/ 4374198 h 8575676"/>
              <a:gd name="connsiteX58" fmla="*/ 5623323 w 5861050"/>
              <a:gd name="connsiteY58" fmla="*/ 4389438 h 8575676"/>
              <a:gd name="connsiteX59" fmla="*/ 5641976 w 5861050"/>
              <a:gd name="connsiteY59" fmla="*/ 4389438 h 8575676"/>
              <a:gd name="connsiteX60" fmla="*/ 5608400 w 5861050"/>
              <a:gd name="connsiteY60" fmla="*/ 4313238 h 8575676"/>
              <a:gd name="connsiteX61" fmla="*/ 5459048 w 5861050"/>
              <a:gd name="connsiteY61" fmla="*/ 4271963 h 8575676"/>
              <a:gd name="connsiteX62" fmla="*/ 5391716 w 5861050"/>
              <a:gd name="connsiteY62" fmla="*/ 4407290 h 8575676"/>
              <a:gd name="connsiteX63" fmla="*/ 5440344 w 5861050"/>
              <a:gd name="connsiteY63" fmla="*/ 4456158 h 8575676"/>
              <a:gd name="connsiteX64" fmla="*/ 5387975 w 5861050"/>
              <a:gd name="connsiteY64" fmla="*/ 4508785 h 8575676"/>
              <a:gd name="connsiteX65" fmla="*/ 5410419 w 5861050"/>
              <a:gd name="connsiteY65" fmla="*/ 4568931 h 8575676"/>
              <a:gd name="connsiteX66" fmla="*/ 5429122 w 5861050"/>
              <a:gd name="connsiteY66" fmla="*/ 4568931 h 8575676"/>
              <a:gd name="connsiteX67" fmla="*/ 5548824 w 5861050"/>
              <a:gd name="connsiteY67" fmla="*/ 4659149 h 8575676"/>
              <a:gd name="connsiteX68" fmla="*/ 5548824 w 5861050"/>
              <a:gd name="connsiteY68" fmla="*/ 4666667 h 8575676"/>
              <a:gd name="connsiteX69" fmla="*/ 5593712 w 5861050"/>
              <a:gd name="connsiteY69" fmla="*/ 4670426 h 8575676"/>
              <a:gd name="connsiteX70" fmla="*/ 5713413 w 5861050"/>
              <a:gd name="connsiteY70" fmla="*/ 4565172 h 8575676"/>
              <a:gd name="connsiteX71" fmla="*/ 5619896 w 5861050"/>
              <a:gd name="connsiteY71" fmla="*/ 4474954 h 8575676"/>
              <a:gd name="connsiteX72" fmla="*/ 5560046 w 5861050"/>
              <a:gd name="connsiteY72" fmla="*/ 4531340 h 8575676"/>
              <a:gd name="connsiteX73" fmla="*/ 5593712 w 5861050"/>
              <a:gd name="connsiteY73" fmla="*/ 4568931 h 8575676"/>
              <a:gd name="connsiteX74" fmla="*/ 5608674 w 5861050"/>
              <a:gd name="connsiteY74" fmla="*/ 4565172 h 8575676"/>
              <a:gd name="connsiteX75" fmla="*/ 5612415 w 5861050"/>
              <a:gd name="connsiteY75" fmla="*/ 4572690 h 8575676"/>
              <a:gd name="connsiteX76" fmla="*/ 5560046 w 5861050"/>
              <a:gd name="connsiteY76" fmla="*/ 4587726 h 8575676"/>
              <a:gd name="connsiteX77" fmla="*/ 5455307 w 5861050"/>
              <a:gd name="connsiteY77" fmla="*/ 4474954 h 8575676"/>
              <a:gd name="connsiteX78" fmla="*/ 5451566 w 5861050"/>
              <a:gd name="connsiteY78" fmla="*/ 4444881 h 8575676"/>
              <a:gd name="connsiteX79" fmla="*/ 5462788 w 5861050"/>
              <a:gd name="connsiteY79" fmla="*/ 4444881 h 8575676"/>
              <a:gd name="connsiteX80" fmla="*/ 5462788 w 5861050"/>
              <a:gd name="connsiteY80" fmla="*/ 4463676 h 8575676"/>
              <a:gd name="connsiteX81" fmla="*/ 5496454 w 5861050"/>
              <a:gd name="connsiteY81" fmla="*/ 4489990 h 8575676"/>
              <a:gd name="connsiteX82" fmla="*/ 5545083 w 5861050"/>
              <a:gd name="connsiteY82" fmla="*/ 4448640 h 8575676"/>
              <a:gd name="connsiteX83" fmla="*/ 5541342 w 5861050"/>
              <a:gd name="connsiteY83" fmla="*/ 4429845 h 8575676"/>
              <a:gd name="connsiteX84" fmla="*/ 5485232 w 5861050"/>
              <a:gd name="connsiteY84" fmla="*/ 4384736 h 8575676"/>
              <a:gd name="connsiteX85" fmla="*/ 5500195 w 5861050"/>
              <a:gd name="connsiteY85" fmla="*/ 4320831 h 8575676"/>
              <a:gd name="connsiteX86" fmla="*/ 5459048 w 5861050"/>
              <a:gd name="connsiteY86" fmla="*/ 4271963 h 8575676"/>
              <a:gd name="connsiteX87" fmla="*/ 5352761 w 5861050"/>
              <a:gd name="connsiteY87" fmla="*/ 4254500 h 8575676"/>
              <a:gd name="connsiteX88" fmla="*/ 5334000 w 5861050"/>
              <a:gd name="connsiteY88" fmla="*/ 4303379 h 8575676"/>
              <a:gd name="connsiteX89" fmla="*/ 5356514 w 5861050"/>
              <a:gd name="connsiteY89" fmla="*/ 4325938 h 8575676"/>
              <a:gd name="connsiteX90" fmla="*/ 5375275 w 5861050"/>
              <a:gd name="connsiteY90" fmla="*/ 4303379 h 8575676"/>
              <a:gd name="connsiteX91" fmla="*/ 5352761 w 5861050"/>
              <a:gd name="connsiteY91" fmla="*/ 4254500 h 8575676"/>
              <a:gd name="connsiteX92" fmla="*/ 5658049 w 5861050"/>
              <a:gd name="connsiteY92" fmla="*/ 4249738 h 8575676"/>
              <a:gd name="connsiteX93" fmla="*/ 5613400 w 5861050"/>
              <a:gd name="connsiteY93" fmla="*/ 4309711 h 8575676"/>
              <a:gd name="connsiteX94" fmla="*/ 5650607 w 5861050"/>
              <a:gd name="connsiteY94" fmla="*/ 4384676 h 8575676"/>
              <a:gd name="connsiteX95" fmla="*/ 5732463 w 5861050"/>
              <a:gd name="connsiteY95" fmla="*/ 4302214 h 8575676"/>
              <a:gd name="connsiteX96" fmla="*/ 5658049 w 5861050"/>
              <a:gd name="connsiteY96" fmla="*/ 4249738 h 8575676"/>
              <a:gd name="connsiteX97" fmla="*/ 5555743 w 5861050"/>
              <a:gd name="connsiteY97" fmla="*/ 4246563 h 8575676"/>
              <a:gd name="connsiteX98" fmla="*/ 5507038 w 5861050"/>
              <a:gd name="connsiteY98" fmla="*/ 4325361 h 8575676"/>
              <a:gd name="connsiteX99" fmla="*/ 5563236 w 5861050"/>
              <a:gd name="connsiteY99" fmla="*/ 4370388 h 8575676"/>
              <a:gd name="connsiteX100" fmla="*/ 5596954 w 5861050"/>
              <a:gd name="connsiteY100" fmla="*/ 4310352 h 8575676"/>
              <a:gd name="connsiteX101" fmla="*/ 5600701 w 5861050"/>
              <a:gd name="connsiteY101" fmla="*/ 4306599 h 8575676"/>
              <a:gd name="connsiteX102" fmla="*/ 5555743 w 5861050"/>
              <a:gd name="connsiteY102" fmla="*/ 4246563 h 8575676"/>
              <a:gd name="connsiteX103" fmla="*/ 5698887 w 5861050"/>
              <a:gd name="connsiteY103" fmla="*/ 4197350 h 8575676"/>
              <a:gd name="connsiteX104" fmla="*/ 5657850 w 5861050"/>
              <a:gd name="connsiteY104" fmla="*/ 4246055 h 8575676"/>
              <a:gd name="connsiteX105" fmla="*/ 5732463 w 5861050"/>
              <a:gd name="connsiteY105" fmla="*/ 4291013 h 8575676"/>
              <a:gd name="connsiteX106" fmla="*/ 5702618 w 5861050"/>
              <a:gd name="connsiteY106" fmla="*/ 4201097 h 8575676"/>
              <a:gd name="connsiteX107" fmla="*/ 5698887 w 5861050"/>
              <a:gd name="connsiteY107" fmla="*/ 4197350 h 8575676"/>
              <a:gd name="connsiteX108" fmla="*/ 5511041 w 5861050"/>
              <a:gd name="connsiteY108" fmla="*/ 4194175 h 8575676"/>
              <a:gd name="connsiteX109" fmla="*/ 5511041 w 5861050"/>
              <a:gd name="connsiteY109" fmla="*/ 4197928 h 8575676"/>
              <a:gd name="connsiteX110" fmla="*/ 5462588 w 5861050"/>
              <a:gd name="connsiteY110" fmla="*/ 4269221 h 8575676"/>
              <a:gd name="connsiteX111" fmla="*/ 5499860 w 5861050"/>
              <a:gd name="connsiteY111" fmla="*/ 4318000 h 8575676"/>
              <a:gd name="connsiteX112" fmla="*/ 5548313 w 5861050"/>
              <a:gd name="connsiteY112" fmla="*/ 4235450 h 8575676"/>
              <a:gd name="connsiteX113" fmla="*/ 5511041 w 5861050"/>
              <a:gd name="connsiteY113" fmla="*/ 4194175 h 8575676"/>
              <a:gd name="connsiteX114" fmla="*/ 5398838 w 5861050"/>
              <a:gd name="connsiteY114" fmla="*/ 4189413 h 8575676"/>
              <a:gd name="connsiteX115" fmla="*/ 5357479 w 5861050"/>
              <a:gd name="connsiteY115" fmla="*/ 4249515 h 8575676"/>
              <a:gd name="connsiteX116" fmla="*/ 5383798 w 5861050"/>
              <a:gd name="connsiteY116" fmla="*/ 4302104 h 8575676"/>
              <a:gd name="connsiteX117" fmla="*/ 5357479 w 5861050"/>
              <a:gd name="connsiteY117" fmla="*/ 4332154 h 8575676"/>
              <a:gd name="connsiteX118" fmla="*/ 5331160 w 5861050"/>
              <a:gd name="connsiteY118" fmla="*/ 4298347 h 8575676"/>
              <a:gd name="connsiteX119" fmla="*/ 5349959 w 5861050"/>
              <a:gd name="connsiteY119" fmla="*/ 4245758 h 8575676"/>
              <a:gd name="connsiteX120" fmla="*/ 5316120 w 5861050"/>
              <a:gd name="connsiteY120" fmla="*/ 4193170 h 8575676"/>
              <a:gd name="connsiteX121" fmla="*/ 5312361 w 5861050"/>
              <a:gd name="connsiteY121" fmla="*/ 4196926 h 8575676"/>
              <a:gd name="connsiteX122" fmla="*/ 5237163 w 5861050"/>
              <a:gd name="connsiteY122" fmla="*/ 4365961 h 8575676"/>
              <a:gd name="connsiteX123" fmla="*/ 5274762 w 5861050"/>
              <a:gd name="connsiteY123" fmla="*/ 4456113 h 8575676"/>
              <a:gd name="connsiteX124" fmla="*/ 5383798 w 5861050"/>
              <a:gd name="connsiteY124" fmla="*/ 4407281 h 8575676"/>
              <a:gd name="connsiteX125" fmla="*/ 5387558 w 5861050"/>
              <a:gd name="connsiteY125" fmla="*/ 4407281 h 8575676"/>
              <a:gd name="connsiteX126" fmla="*/ 5451476 w 5861050"/>
              <a:gd name="connsiteY126" fmla="*/ 4260784 h 8575676"/>
              <a:gd name="connsiteX127" fmla="*/ 5406357 w 5861050"/>
              <a:gd name="connsiteY127" fmla="*/ 4196926 h 8575676"/>
              <a:gd name="connsiteX128" fmla="*/ 5398838 w 5861050"/>
              <a:gd name="connsiteY128" fmla="*/ 4189413 h 8575676"/>
              <a:gd name="connsiteX129" fmla="*/ 5597462 w 5861050"/>
              <a:gd name="connsiteY129" fmla="*/ 4183063 h 8575676"/>
              <a:gd name="connsiteX130" fmla="*/ 5593715 w 5861050"/>
              <a:gd name="connsiteY130" fmla="*/ 4186784 h 8575676"/>
              <a:gd name="connsiteX131" fmla="*/ 5556250 w 5861050"/>
              <a:gd name="connsiteY131" fmla="*/ 4242595 h 8575676"/>
              <a:gd name="connsiteX132" fmla="*/ 5604955 w 5861050"/>
              <a:gd name="connsiteY132" fmla="*/ 4302126 h 8575676"/>
              <a:gd name="connsiteX133" fmla="*/ 5649913 w 5861050"/>
              <a:gd name="connsiteY133" fmla="*/ 4242595 h 8575676"/>
              <a:gd name="connsiteX134" fmla="*/ 5604955 w 5861050"/>
              <a:gd name="connsiteY134" fmla="*/ 4186784 h 8575676"/>
              <a:gd name="connsiteX135" fmla="*/ 5597462 w 5861050"/>
              <a:gd name="connsiteY135" fmla="*/ 4183063 h 8575676"/>
              <a:gd name="connsiteX136" fmla="*/ 5498355 w 5861050"/>
              <a:gd name="connsiteY136" fmla="*/ 4175874 h 8575676"/>
              <a:gd name="connsiteX137" fmla="*/ 5503863 w 5861050"/>
              <a:gd name="connsiteY137" fmla="*/ 4182478 h 8575676"/>
              <a:gd name="connsiteX138" fmla="*/ 5503523 w 5861050"/>
              <a:gd name="connsiteY138" fmla="*/ 4182931 h 8575676"/>
              <a:gd name="connsiteX139" fmla="*/ 5556012 w 5861050"/>
              <a:gd name="connsiteY139" fmla="*/ 4130676 h 8575676"/>
              <a:gd name="connsiteX140" fmla="*/ 5514975 w 5861050"/>
              <a:gd name="connsiteY140" fmla="*/ 4194289 h 8575676"/>
              <a:gd name="connsiteX141" fmla="*/ 5548551 w 5861050"/>
              <a:gd name="connsiteY141" fmla="*/ 4235450 h 8575676"/>
              <a:gd name="connsiteX142" fmla="*/ 5578396 w 5861050"/>
              <a:gd name="connsiteY142" fmla="*/ 4186805 h 8575676"/>
              <a:gd name="connsiteX143" fmla="*/ 5589588 w 5861050"/>
              <a:gd name="connsiteY143" fmla="*/ 4171837 h 8575676"/>
              <a:gd name="connsiteX144" fmla="*/ 5556012 w 5861050"/>
              <a:gd name="connsiteY144" fmla="*/ 4130676 h 8575676"/>
              <a:gd name="connsiteX145" fmla="*/ 5353552 w 5861050"/>
              <a:gd name="connsiteY145" fmla="*/ 4130676 h 8575676"/>
              <a:gd name="connsiteX146" fmla="*/ 5319713 w 5861050"/>
              <a:gd name="connsiteY146" fmla="*/ 4190234 h 8575676"/>
              <a:gd name="connsiteX147" fmla="*/ 5353552 w 5861050"/>
              <a:gd name="connsiteY147" fmla="*/ 4238625 h 8575676"/>
              <a:gd name="connsiteX148" fmla="*/ 5387391 w 5861050"/>
              <a:gd name="connsiteY148" fmla="*/ 4186512 h 8575676"/>
              <a:gd name="connsiteX149" fmla="*/ 5391151 w 5861050"/>
              <a:gd name="connsiteY149" fmla="*/ 4179067 h 8575676"/>
              <a:gd name="connsiteX150" fmla="*/ 5353552 w 5861050"/>
              <a:gd name="connsiteY150" fmla="*/ 4130676 h 8575676"/>
              <a:gd name="connsiteX151" fmla="*/ 5642458 w 5861050"/>
              <a:gd name="connsiteY151" fmla="*/ 4122739 h 8575676"/>
              <a:gd name="connsiteX152" fmla="*/ 5600700 w 5861050"/>
              <a:gd name="connsiteY152" fmla="*/ 4178813 h 8575676"/>
              <a:gd name="connsiteX153" fmla="*/ 5608292 w 5861050"/>
              <a:gd name="connsiteY153" fmla="*/ 4186290 h 8575676"/>
              <a:gd name="connsiteX154" fmla="*/ 5650051 w 5861050"/>
              <a:gd name="connsiteY154" fmla="*/ 4238627 h 8575676"/>
              <a:gd name="connsiteX155" fmla="*/ 5688013 w 5861050"/>
              <a:gd name="connsiteY155" fmla="*/ 4190028 h 8575676"/>
              <a:gd name="connsiteX156" fmla="*/ 5688013 w 5861050"/>
              <a:gd name="connsiteY156" fmla="*/ 4186290 h 8575676"/>
              <a:gd name="connsiteX157" fmla="*/ 5642458 w 5861050"/>
              <a:gd name="connsiteY157" fmla="*/ 4122739 h 8575676"/>
              <a:gd name="connsiteX158" fmla="*/ 5732346 w 5861050"/>
              <a:gd name="connsiteY158" fmla="*/ 4084639 h 8575676"/>
              <a:gd name="connsiteX159" fmla="*/ 5732346 w 5861050"/>
              <a:gd name="connsiteY159" fmla="*/ 4088391 h 8575676"/>
              <a:gd name="connsiteX160" fmla="*/ 5702300 w 5861050"/>
              <a:gd name="connsiteY160" fmla="*/ 4189702 h 8575676"/>
              <a:gd name="connsiteX161" fmla="*/ 5706056 w 5861050"/>
              <a:gd name="connsiteY161" fmla="*/ 4200959 h 8575676"/>
              <a:gd name="connsiteX162" fmla="*/ 5736102 w 5861050"/>
              <a:gd name="connsiteY162" fmla="*/ 4291013 h 8575676"/>
              <a:gd name="connsiteX163" fmla="*/ 5751125 w 5861050"/>
              <a:gd name="connsiteY163" fmla="*/ 4291013 h 8575676"/>
              <a:gd name="connsiteX164" fmla="*/ 5856288 w 5861050"/>
              <a:gd name="connsiteY164" fmla="*/ 4193455 h 8575676"/>
              <a:gd name="connsiteX165" fmla="*/ 5736102 w 5861050"/>
              <a:gd name="connsiteY165" fmla="*/ 4084639 h 8575676"/>
              <a:gd name="connsiteX166" fmla="*/ 5732346 w 5861050"/>
              <a:gd name="connsiteY166" fmla="*/ 4084639 h 8575676"/>
              <a:gd name="connsiteX167" fmla="*/ 5729288 w 5861050"/>
              <a:gd name="connsiteY167" fmla="*/ 4084639 h 8575676"/>
              <a:gd name="connsiteX168" fmla="*/ 5646738 w 5861050"/>
              <a:gd name="connsiteY168" fmla="*/ 4118357 h 8575676"/>
              <a:gd name="connsiteX169" fmla="*/ 5691765 w 5861050"/>
              <a:gd name="connsiteY169" fmla="*/ 4178301 h 8575676"/>
              <a:gd name="connsiteX170" fmla="*/ 5729288 w 5861050"/>
              <a:gd name="connsiteY170" fmla="*/ 4088385 h 8575676"/>
              <a:gd name="connsiteX171" fmla="*/ 5729288 w 5861050"/>
              <a:gd name="connsiteY171" fmla="*/ 4084639 h 8575676"/>
              <a:gd name="connsiteX172" fmla="*/ 5601002 w 5861050"/>
              <a:gd name="connsiteY172" fmla="*/ 4065588 h 8575676"/>
              <a:gd name="connsiteX173" fmla="*/ 5559425 w 5861050"/>
              <a:gd name="connsiteY173" fmla="*/ 4125796 h 8575676"/>
              <a:gd name="connsiteX174" fmla="*/ 5589663 w 5861050"/>
              <a:gd name="connsiteY174" fmla="*/ 4167188 h 8575676"/>
              <a:gd name="connsiteX175" fmla="*/ 5638800 w 5861050"/>
              <a:gd name="connsiteY175" fmla="*/ 4114507 h 8575676"/>
              <a:gd name="connsiteX176" fmla="*/ 5608562 w 5861050"/>
              <a:gd name="connsiteY176" fmla="*/ 4076878 h 8575676"/>
              <a:gd name="connsiteX177" fmla="*/ 5601002 w 5861050"/>
              <a:gd name="connsiteY177" fmla="*/ 4065588 h 8575676"/>
              <a:gd name="connsiteX178" fmla="*/ 5496169 w 5861050"/>
              <a:gd name="connsiteY178" fmla="*/ 4048125 h 8575676"/>
              <a:gd name="connsiteX179" fmla="*/ 5451475 w 5861050"/>
              <a:gd name="connsiteY179" fmla="*/ 4111846 h 8575676"/>
              <a:gd name="connsiteX180" fmla="*/ 5498355 w 5861050"/>
              <a:gd name="connsiteY180" fmla="*/ 4175874 h 8575676"/>
              <a:gd name="connsiteX181" fmla="*/ 5447419 w 5861050"/>
              <a:gd name="connsiteY181" fmla="*/ 4114801 h 8575676"/>
              <a:gd name="connsiteX182" fmla="*/ 5402263 w 5861050"/>
              <a:gd name="connsiteY182" fmla="*/ 4186238 h 8575676"/>
              <a:gd name="connsiteX183" fmla="*/ 5402263 w 5861050"/>
              <a:gd name="connsiteY183" fmla="*/ 4189997 h 8575676"/>
              <a:gd name="connsiteX184" fmla="*/ 5409789 w 5861050"/>
              <a:gd name="connsiteY184" fmla="*/ 4197518 h 8575676"/>
              <a:gd name="connsiteX185" fmla="*/ 5451182 w 5861050"/>
              <a:gd name="connsiteY185" fmla="*/ 4257676 h 8575676"/>
              <a:gd name="connsiteX186" fmla="*/ 5492574 w 5861050"/>
              <a:gd name="connsiteY186" fmla="*/ 4197518 h 8575676"/>
              <a:gd name="connsiteX187" fmla="*/ 5503523 w 5861050"/>
              <a:gd name="connsiteY187" fmla="*/ 4182931 h 8575676"/>
              <a:gd name="connsiteX188" fmla="*/ 5503619 w 5861050"/>
              <a:gd name="connsiteY188" fmla="*/ 4183063 h 8575676"/>
              <a:gd name="connsiteX189" fmla="*/ 5548313 w 5861050"/>
              <a:gd name="connsiteY189" fmla="*/ 4119343 h 8575676"/>
              <a:gd name="connsiteX190" fmla="*/ 5507343 w 5861050"/>
              <a:gd name="connsiteY190" fmla="*/ 4063118 h 8575676"/>
              <a:gd name="connsiteX191" fmla="*/ 5496169 w 5861050"/>
              <a:gd name="connsiteY191" fmla="*/ 4048125 h 8575676"/>
              <a:gd name="connsiteX192" fmla="*/ 5338234 w 5861050"/>
              <a:gd name="connsiteY192" fmla="*/ 4032250 h 8575676"/>
              <a:gd name="connsiteX193" fmla="*/ 5319713 w 5861050"/>
              <a:gd name="connsiteY193" fmla="*/ 4054613 h 8575676"/>
              <a:gd name="connsiteX194" fmla="*/ 5338234 w 5861050"/>
              <a:gd name="connsiteY194" fmla="*/ 4103067 h 8575676"/>
              <a:gd name="connsiteX195" fmla="*/ 5349346 w 5861050"/>
              <a:gd name="connsiteY195" fmla="*/ 4117976 h 8575676"/>
              <a:gd name="connsiteX196" fmla="*/ 5364163 w 5861050"/>
              <a:gd name="connsiteY196" fmla="*/ 4065795 h 8575676"/>
              <a:gd name="connsiteX197" fmla="*/ 5338234 w 5861050"/>
              <a:gd name="connsiteY197" fmla="*/ 4032250 h 8575676"/>
              <a:gd name="connsiteX198" fmla="*/ 5556494 w 5861050"/>
              <a:gd name="connsiteY198" fmla="*/ 3994150 h 8575676"/>
              <a:gd name="connsiteX199" fmla="*/ 5495925 w 5861050"/>
              <a:gd name="connsiteY199" fmla="*/ 4043164 h 8575676"/>
              <a:gd name="connsiteX200" fmla="*/ 5511067 w 5861050"/>
              <a:gd name="connsiteY200" fmla="*/ 4062016 h 8575676"/>
              <a:gd name="connsiteX201" fmla="*/ 5552709 w 5861050"/>
              <a:gd name="connsiteY201" fmla="*/ 4114801 h 8575676"/>
              <a:gd name="connsiteX202" fmla="*/ 5594350 w 5861050"/>
              <a:gd name="connsiteY202" fmla="*/ 4058246 h 8575676"/>
              <a:gd name="connsiteX203" fmla="*/ 5556494 w 5861050"/>
              <a:gd name="connsiteY203" fmla="*/ 3994150 h 8575676"/>
              <a:gd name="connsiteX204" fmla="*/ 5639233 w 5861050"/>
              <a:gd name="connsiteY204" fmla="*/ 3983039 h 8575676"/>
              <a:gd name="connsiteX205" fmla="*/ 5605463 w 5861050"/>
              <a:gd name="connsiteY205" fmla="*/ 4058331 h 8575676"/>
              <a:gd name="connsiteX206" fmla="*/ 5616720 w 5861050"/>
              <a:gd name="connsiteY206" fmla="*/ 4077155 h 8575676"/>
              <a:gd name="connsiteX207" fmla="*/ 5642986 w 5861050"/>
              <a:gd name="connsiteY207" fmla="*/ 4114801 h 8575676"/>
              <a:gd name="connsiteX208" fmla="*/ 5729288 w 5861050"/>
              <a:gd name="connsiteY208" fmla="*/ 4080920 h 8575676"/>
              <a:gd name="connsiteX209" fmla="*/ 5639233 w 5861050"/>
              <a:gd name="connsiteY209" fmla="*/ 3983039 h 8575676"/>
              <a:gd name="connsiteX210" fmla="*/ 5616827 w 5861050"/>
              <a:gd name="connsiteY210" fmla="*/ 3979864 h 8575676"/>
              <a:gd name="connsiteX211" fmla="*/ 5564188 w 5861050"/>
              <a:gd name="connsiteY211" fmla="*/ 3991143 h 8575676"/>
              <a:gd name="connsiteX212" fmla="*/ 5598027 w 5861050"/>
              <a:gd name="connsiteY212" fmla="*/ 4051301 h 8575676"/>
              <a:gd name="connsiteX213" fmla="*/ 5635626 w 5861050"/>
              <a:gd name="connsiteY213" fmla="*/ 3983623 h 8575676"/>
              <a:gd name="connsiteX214" fmla="*/ 5616827 w 5861050"/>
              <a:gd name="connsiteY214" fmla="*/ 3979864 h 8575676"/>
              <a:gd name="connsiteX215" fmla="*/ 5593715 w 5861050"/>
              <a:gd name="connsiteY215" fmla="*/ 3930650 h 8575676"/>
              <a:gd name="connsiteX216" fmla="*/ 5559425 w 5861050"/>
              <a:gd name="connsiteY216" fmla="*/ 3972560 h 8575676"/>
              <a:gd name="connsiteX217" fmla="*/ 5559425 w 5861050"/>
              <a:gd name="connsiteY217" fmla="*/ 3987801 h 8575676"/>
              <a:gd name="connsiteX218" fmla="*/ 5616575 w 5861050"/>
              <a:gd name="connsiteY218" fmla="*/ 3976370 h 8575676"/>
              <a:gd name="connsiteX219" fmla="*/ 5635625 w 5861050"/>
              <a:gd name="connsiteY219" fmla="*/ 3976370 h 8575676"/>
              <a:gd name="connsiteX220" fmla="*/ 5593715 w 5861050"/>
              <a:gd name="connsiteY220" fmla="*/ 3930650 h 8575676"/>
              <a:gd name="connsiteX221" fmla="*/ 5247728 w 5861050"/>
              <a:gd name="connsiteY221" fmla="*/ 3911600 h 8575676"/>
              <a:gd name="connsiteX222" fmla="*/ 5221288 w 5861050"/>
              <a:gd name="connsiteY222" fmla="*/ 3998317 h 8575676"/>
              <a:gd name="connsiteX223" fmla="*/ 5311940 w 5861050"/>
              <a:gd name="connsiteY223" fmla="*/ 4183063 h 8575676"/>
              <a:gd name="connsiteX224" fmla="*/ 5345934 w 5861050"/>
              <a:gd name="connsiteY224" fmla="*/ 4122739 h 8575676"/>
              <a:gd name="connsiteX225" fmla="*/ 5334603 w 5861050"/>
              <a:gd name="connsiteY225" fmla="*/ 4103887 h 8575676"/>
              <a:gd name="connsiteX226" fmla="*/ 5315717 w 5861050"/>
              <a:gd name="connsiteY226" fmla="*/ 4054873 h 8575676"/>
              <a:gd name="connsiteX227" fmla="*/ 5338380 w 5861050"/>
              <a:gd name="connsiteY227" fmla="*/ 4028480 h 8575676"/>
              <a:gd name="connsiteX228" fmla="*/ 5372374 w 5861050"/>
              <a:gd name="connsiteY228" fmla="*/ 4066183 h 8575676"/>
              <a:gd name="connsiteX229" fmla="*/ 5357266 w 5861050"/>
              <a:gd name="connsiteY229" fmla="*/ 4126509 h 8575676"/>
              <a:gd name="connsiteX230" fmla="*/ 5395037 w 5861050"/>
              <a:gd name="connsiteY230" fmla="*/ 4179293 h 8575676"/>
              <a:gd name="connsiteX231" fmla="*/ 5440363 w 5861050"/>
              <a:gd name="connsiteY231" fmla="*/ 4103887 h 8575676"/>
              <a:gd name="connsiteX232" fmla="*/ 5379929 w 5861050"/>
              <a:gd name="connsiteY232" fmla="*/ 3983236 h 8575676"/>
              <a:gd name="connsiteX233" fmla="*/ 5353488 w 5861050"/>
              <a:gd name="connsiteY233" fmla="*/ 3983236 h 8575676"/>
              <a:gd name="connsiteX234" fmla="*/ 5247728 w 5861050"/>
              <a:gd name="connsiteY234" fmla="*/ 3911600 h 8575676"/>
              <a:gd name="connsiteX235" fmla="*/ 5277795 w 5861050"/>
              <a:gd name="connsiteY235" fmla="*/ 3885286 h 8575676"/>
              <a:gd name="connsiteX236" fmla="*/ 5271887 w 5861050"/>
              <a:gd name="connsiteY236" fmla="*/ 3889175 h 8575676"/>
              <a:gd name="connsiteX237" fmla="*/ 5273612 w 5861050"/>
              <a:gd name="connsiteY237" fmla="*/ 3887531 h 8575676"/>
              <a:gd name="connsiteX238" fmla="*/ 5375910 w 5861050"/>
              <a:gd name="connsiteY238" fmla="*/ 3867150 h 8575676"/>
              <a:gd name="connsiteX239" fmla="*/ 5372100 w 5861050"/>
              <a:gd name="connsiteY239" fmla="*/ 3912306 h 8575676"/>
              <a:gd name="connsiteX240" fmla="*/ 5379720 w 5861050"/>
              <a:gd name="connsiteY240" fmla="*/ 3968750 h 8575676"/>
              <a:gd name="connsiteX241" fmla="*/ 5429250 w 5861050"/>
              <a:gd name="connsiteY241" fmla="*/ 3923595 h 8575676"/>
              <a:gd name="connsiteX242" fmla="*/ 5375910 w 5861050"/>
              <a:gd name="connsiteY242" fmla="*/ 3867150 h 8575676"/>
              <a:gd name="connsiteX243" fmla="*/ 5247463 w 5861050"/>
              <a:gd name="connsiteY243" fmla="*/ 3740150 h 8575676"/>
              <a:gd name="connsiteX244" fmla="*/ 5232400 w 5861050"/>
              <a:gd name="connsiteY244" fmla="*/ 3818948 h 8575676"/>
              <a:gd name="connsiteX245" fmla="*/ 5247463 w 5861050"/>
              <a:gd name="connsiteY245" fmla="*/ 3905250 h 8575676"/>
              <a:gd name="connsiteX246" fmla="*/ 5271887 w 5861050"/>
              <a:gd name="connsiteY246" fmla="*/ 3889175 h 8575676"/>
              <a:gd name="connsiteX247" fmla="*/ 5251450 w 5861050"/>
              <a:gd name="connsiteY247" fmla="*/ 3908644 h 8575676"/>
              <a:gd name="connsiteX248" fmla="*/ 5352761 w 5861050"/>
              <a:gd name="connsiteY248" fmla="*/ 3971925 h 8575676"/>
              <a:gd name="connsiteX249" fmla="*/ 5375275 w 5861050"/>
              <a:gd name="connsiteY249" fmla="*/ 3971925 h 8575676"/>
              <a:gd name="connsiteX250" fmla="*/ 5367770 w 5861050"/>
              <a:gd name="connsiteY250" fmla="*/ 3912367 h 8575676"/>
              <a:gd name="connsiteX251" fmla="*/ 5371523 w 5861050"/>
              <a:gd name="connsiteY251" fmla="*/ 3867698 h 8575676"/>
              <a:gd name="connsiteX252" fmla="*/ 5352761 w 5861050"/>
              <a:gd name="connsiteY252" fmla="*/ 3863975 h 8575676"/>
              <a:gd name="connsiteX253" fmla="*/ 5299292 w 5861050"/>
              <a:gd name="connsiteY253" fmla="*/ 3873747 h 8575676"/>
              <a:gd name="connsiteX254" fmla="*/ 5277795 w 5861050"/>
              <a:gd name="connsiteY254" fmla="*/ 3885286 h 8575676"/>
              <a:gd name="connsiteX255" fmla="*/ 5298770 w 5861050"/>
              <a:gd name="connsiteY255" fmla="*/ 3871480 h 8575676"/>
              <a:gd name="connsiteX256" fmla="*/ 5352902 w 5861050"/>
              <a:gd name="connsiteY256" fmla="*/ 3860223 h 8575676"/>
              <a:gd name="connsiteX257" fmla="*/ 5371731 w 5861050"/>
              <a:gd name="connsiteY257" fmla="*/ 3863975 h 8575676"/>
              <a:gd name="connsiteX258" fmla="*/ 5394325 w 5861050"/>
              <a:gd name="connsiteY258" fmla="*/ 3800187 h 8575676"/>
              <a:gd name="connsiteX259" fmla="*/ 5247463 w 5861050"/>
              <a:gd name="connsiteY259" fmla="*/ 3740150 h 8575676"/>
              <a:gd name="connsiteX260" fmla="*/ 5522318 w 5861050"/>
              <a:gd name="connsiteY260" fmla="*/ 3702050 h 8575676"/>
              <a:gd name="connsiteX261" fmla="*/ 5405438 w 5861050"/>
              <a:gd name="connsiteY261" fmla="*/ 3787775 h 8575676"/>
              <a:gd name="connsiteX262" fmla="*/ 5526088 w 5861050"/>
              <a:gd name="connsiteY262" fmla="*/ 3713232 h 8575676"/>
              <a:gd name="connsiteX263" fmla="*/ 5522318 w 5861050"/>
              <a:gd name="connsiteY263" fmla="*/ 3702050 h 8575676"/>
              <a:gd name="connsiteX264" fmla="*/ 5578256 w 5861050"/>
              <a:gd name="connsiteY264" fmla="*/ 3694113 h 8575676"/>
              <a:gd name="connsiteX265" fmla="*/ 5529390 w 5861050"/>
              <a:gd name="connsiteY265" fmla="*/ 3697876 h 8575676"/>
              <a:gd name="connsiteX266" fmla="*/ 5529390 w 5861050"/>
              <a:gd name="connsiteY266" fmla="*/ 3712928 h 8575676"/>
              <a:gd name="connsiteX267" fmla="*/ 5409105 w 5861050"/>
              <a:gd name="connsiteY267" fmla="*/ 3799476 h 8575676"/>
              <a:gd name="connsiteX268" fmla="*/ 5397828 w 5861050"/>
              <a:gd name="connsiteY268" fmla="*/ 3799476 h 8575676"/>
              <a:gd name="connsiteX269" fmla="*/ 5375275 w 5861050"/>
              <a:gd name="connsiteY269" fmla="*/ 3863447 h 8575676"/>
              <a:gd name="connsiteX270" fmla="*/ 5431659 w 5861050"/>
              <a:gd name="connsiteY270" fmla="*/ 3923654 h 8575676"/>
              <a:gd name="connsiteX271" fmla="*/ 5382793 w 5861050"/>
              <a:gd name="connsiteY271" fmla="*/ 3980099 h 8575676"/>
              <a:gd name="connsiteX272" fmla="*/ 5442935 w 5861050"/>
              <a:gd name="connsiteY272" fmla="*/ 4100513 h 8575676"/>
              <a:gd name="connsiteX273" fmla="*/ 5491801 w 5861050"/>
              <a:gd name="connsiteY273" fmla="*/ 4040306 h 8575676"/>
              <a:gd name="connsiteX274" fmla="*/ 5465489 w 5861050"/>
              <a:gd name="connsiteY274" fmla="*/ 3965047 h 8575676"/>
              <a:gd name="connsiteX275" fmla="*/ 5503078 w 5861050"/>
              <a:gd name="connsiteY275" fmla="*/ 3934943 h 8575676"/>
              <a:gd name="connsiteX276" fmla="*/ 5529390 w 5861050"/>
              <a:gd name="connsiteY276" fmla="*/ 3946232 h 8575676"/>
              <a:gd name="connsiteX277" fmla="*/ 5544426 w 5861050"/>
              <a:gd name="connsiteY277" fmla="*/ 3908603 h 8575676"/>
              <a:gd name="connsiteX278" fmla="*/ 5499319 w 5861050"/>
              <a:gd name="connsiteY278" fmla="*/ 3870972 h 8575676"/>
              <a:gd name="connsiteX279" fmla="*/ 5450453 w 5861050"/>
              <a:gd name="connsiteY279" fmla="*/ 3897313 h 8575676"/>
              <a:gd name="connsiteX280" fmla="*/ 5450453 w 5861050"/>
              <a:gd name="connsiteY280" fmla="*/ 3919891 h 8575676"/>
              <a:gd name="connsiteX281" fmla="*/ 5439176 w 5861050"/>
              <a:gd name="connsiteY281" fmla="*/ 3919891 h 8575676"/>
              <a:gd name="connsiteX282" fmla="*/ 5442935 w 5861050"/>
              <a:gd name="connsiteY282" fmla="*/ 3889787 h 8575676"/>
              <a:gd name="connsiteX283" fmla="*/ 5548185 w 5861050"/>
              <a:gd name="connsiteY283" fmla="*/ 3776899 h 8575676"/>
              <a:gd name="connsiteX284" fmla="*/ 5600809 w 5861050"/>
              <a:gd name="connsiteY284" fmla="*/ 3791951 h 8575676"/>
              <a:gd name="connsiteX285" fmla="*/ 5597051 w 5861050"/>
              <a:gd name="connsiteY285" fmla="*/ 3795713 h 8575676"/>
              <a:gd name="connsiteX286" fmla="*/ 5582015 w 5861050"/>
              <a:gd name="connsiteY286" fmla="*/ 3795713 h 8575676"/>
              <a:gd name="connsiteX287" fmla="*/ 5548185 w 5861050"/>
              <a:gd name="connsiteY287" fmla="*/ 3833343 h 8575676"/>
              <a:gd name="connsiteX288" fmla="*/ 5608327 w 5861050"/>
              <a:gd name="connsiteY288" fmla="*/ 3889787 h 8575676"/>
              <a:gd name="connsiteX289" fmla="*/ 5702300 w 5861050"/>
              <a:gd name="connsiteY289" fmla="*/ 3799476 h 8575676"/>
              <a:gd name="connsiteX290" fmla="*/ 5578256 w 5861050"/>
              <a:gd name="connsiteY290" fmla="*/ 3694113 h 8575676"/>
              <a:gd name="connsiteX291" fmla="*/ 5417344 w 5861050"/>
              <a:gd name="connsiteY291" fmla="*/ 3633788 h 8575676"/>
              <a:gd name="connsiteX292" fmla="*/ 5251450 w 5861050"/>
              <a:gd name="connsiteY292" fmla="*/ 3731439 h 8575676"/>
              <a:gd name="connsiteX293" fmla="*/ 5402263 w 5861050"/>
              <a:gd name="connsiteY293" fmla="*/ 3787776 h 8575676"/>
              <a:gd name="connsiteX294" fmla="*/ 5522913 w 5861050"/>
              <a:gd name="connsiteY294" fmla="*/ 3697637 h 8575676"/>
              <a:gd name="connsiteX295" fmla="*/ 5417344 w 5861050"/>
              <a:gd name="connsiteY295" fmla="*/ 3633788 h 8575676"/>
              <a:gd name="connsiteX296" fmla="*/ 5297488 w 5861050"/>
              <a:gd name="connsiteY296" fmla="*/ 3402013 h 8575676"/>
              <a:gd name="connsiteX297" fmla="*/ 5342572 w 5861050"/>
              <a:gd name="connsiteY297" fmla="*/ 3405767 h 8575676"/>
              <a:gd name="connsiteX298" fmla="*/ 5342572 w 5861050"/>
              <a:gd name="connsiteY298" fmla="*/ 3420781 h 8575676"/>
              <a:gd name="connsiteX299" fmla="*/ 5293730 w 5861050"/>
              <a:gd name="connsiteY299" fmla="*/ 3409521 h 8575676"/>
              <a:gd name="connsiteX300" fmla="*/ 5214832 w 5861050"/>
              <a:gd name="connsiteY300" fmla="*/ 3484594 h 8575676"/>
              <a:gd name="connsiteX301" fmla="*/ 5263674 w 5861050"/>
              <a:gd name="connsiteY301" fmla="*/ 3533392 h 8575676"/>
              <a:gd name="connsiteX302" fmla="*/ 5293730 w 5861050"/>
              <a:gd name="connsiteY302" fmla="*/ 3510869 h 8575676"/>
              <a:gd name="connsiteX303" fmla="*/ 5331301 w 5861050"/>
              <a:gd name="connsiteY303" fmla="*/ 3570928 h 8575676"/>
              <a:gd name="connsiteX304" fmla="*/ 5267431 w 5861050"/>
              <a:gd name="connsiteY304" fmla="*/ 3630986 h 8575676"/>
              <a:gd name="connsiteX305" fmla="*/ 5196046 w 5861050"/>
              <a:gd name="connsiteY305" fmla="*/ 3593450 h 8575676"/>
              <a:gd name="connsiteX306" fmla="*/ 5248645 w 5861050"/>
              <a:gd name="connsiteY306" fmla="*/ 3728582 h 8575676"/>
              <a:gd name="connsiteX307" fmla="*/ 5417714 w 5861050"/>
              <a:gd name="connsiteY307" fmla="*/ 3630986 h 8575676"/>
              <a:gd name="connsiteX308" fmla="*/ 5526670 w 5861050"/>
              <a:gd name="connsiteY308" fmla="*/ 3694799 h 8575676"/>
              <a:gd name="connsiteX309" fmla="*/ 5579269 w 5861050"/>
              <a:gd name="connsiteY309" fmla="*/ 3691045 h 8575676"/>
              <a:gd name="connsiteX310" fmla="*/ 5707010 w 5861050"/>
              <a:gd name="connsiteY310" fmla="*/ 3799901 h 8575676"/>
              <a:gd name="connsiteX311" fmla="*/ 5609325 w 5861050"/>
              <a:gd name="connsiteY311" fmla="*/ 3901250 h 8575676"/>
              <a:gd name="connsiteX312" fmla="*/ 5541698 w 5861050"/>
              <a:gd name="connsiteY312" fmla="*/ 3837438 h 8575676"/>
              <a:gd name="connsiteX313" fmla="*/ 5567998 w 5861050"/>
              <a:gd name="connsiteY313" fmla="*/ 3792393 h 8575676"/>
              <a:gd name="connsiteX314" fmla="*/ 5451528 w 5861050"/>
              <a:gd name="connsiteY314" fmla="*/ 3882482 h 8575676"/>
              <a:gd name="connsiteX315" fmla="*/ 5500370 w 5861050"/>
              <a:gd name="connsiteY315" fmla="*/ 3859959 h 8575676"/>
              <a:gd name="connsiteX316" fmla="*/ 5549212 w 5861050"/>
              <a:gd name="connsiteY316" fmla="*/ 3908757 h 8575676"/>
              <a:gd name="connsiteX317" fmla="*/ 5522912 w 5861050"/>
              <a:gd name="connsiteY317" fmla="*/ 3961309 h 8575676"/>
              <a:gd name="connsiteX318" fmla="*/ 5470313 w 5861050"/>
              <a:gd name="connsiteY318" fmla="*/ 3965062 h 8575676"/>
              <a:gd name="connsiteX319" fmla="*/ 5492856 w 5861050"/>
              <a:gd name="connsiteY319" fmla="*/ 4036381 h 8575676"/>
              <a:gd name="connsiteX320" fmla="*/ 5556726 w 5861050"/>
              <a:gd name="connsiteY320" fmla="*/ 3991338 h 8575676"/>
              <a:gd name="connsiteX321" fmla="*/ 5556726 w 5861050"/>
              <a:gd name="connsiteY321" fmla="*/ 3972569 h 8575676"/>
              <a:gd name="connsiteX322" fmla="*/ 5594297 w 5861050"/>
              <a:gd name="connsiteY322" fmla="*/ 3927525 h 8575676"/>
              <a:gd name="connsiteX323" fmla="*/ 5639382 w 5861050"/>
              <a:gd name="connsiteY323" fmla="*/ 3976323 h 8575676"/>
              <a:gd name="connsiteX324" fmla="*/ 5639382 w 5861050"/>
              <a:gd name="connsiteY324" fmla="*/ 3980077 h 8575676"/>
              <a:gd name="connsiteX325" fmla="*/ 5733309 w 5861050"/>
              <a:gd name="connsiteY325" fmla="*/ 4081425 h 8575676"/>
              <a:gd name="connsiteX326" fmla="*/ 5737066 w 5861050"/>
              <a:gd name="connsiteY326" fmla="*/ 4081425 h 8575676"/>
              <a:gd name="connsiteX327" fmla="*/ 5861050 w 5861050"/>
              <a:gd name="connsiteY327" fmla="*/ 4194035 h 8575676"/>
              <a:gd name="connsiteX328" fmla="*/ 5752095 w 5861050"/>
              <a:gd name="connsiteY328" fmla="*/ 4306645 h 8575676"/>
              <a:gd name="connsiteX329" fmla="*/ 5737066 w 5861050"/>
              <a:gd name="connsiteY329" fmla="*/ 4302891 h 8575676"/>
              <a:gd name="connsiteX330" fmla="*/ 5650653 w 5861050"/>
              <a:gd name="connsiteY330" fmla="*/ 4396732 h 8575676"/>
              <a:gd name="connsiteX331" fmla="*/ 5601811 w 5861050"/>
              <a:gd name="connsiteY331" fmla="*/ 4453037 h 8575676"/>
              <a:gd name="connsiteX332" fmla="*/ 5560483 w 5861050"/>
              <a:gd name="connsiteY332" fmla="*/ 4400486 h 8575676"/>
              <a:gd name="connsiteX333" fmla="*/ 5564240 w 5861050"/>
              <a:gd name="connsiteY333" fmla="*/ 4377964 h 8575676"/>
              <a:gd name="connsiteX334" fmla="*/ 5507884 w 5861050"/>
              <a:gd name="connsiteY334" fmla="*/ 4332920 h 8575676"/>
              <a:gd name="connsiteX335" fmla="*/ 5489099 w 5861050"/>
              <a:gd name="connsiteY335" fmla="*/ 4385471 h 8575676"/>
              <a:gd name="connsiteX336" fmla="*/ 5537941 w 5861050"/>
              <a:gd name="connsiteY336" fmla="*/ 4415501 h 8575676"/>
              <a:gd name="connsiteX337" fmla="*/ 5552969 w 5861050"/>
              <a:gd name="connsiteY337" fmla="*/ 4453037 h 8575676"/>
              <a:gd name="connsiteX338" fmla="*/ 5496613 w 5861050"/>
              <a:gd name="connsiteY338" fmla="*/ 4498081 h 8575676"/>
              <a:gd name="connsiteX339" fmla="*/ 5462799 w 5861050"/>
              <a:gd name="connsiteY339" fmla="*/ 4483066 h 8575676"/>
              <a:gd name="connsiteX340" fmla="*/ 5579269 w 5861050"/>
              <a:gd name="connsiteY340" fmla="*/ 4573154 h 8575676"/>
              <a:gd name="connsiteX341" fmla="*/ 5552969 w 5861050"/>
              <a:gd name="connsiteY341" fmla="*/ 4524357 h 8575676"/>
              <a:gd name="connsiteX342" fmla="*/ 5620597 w 5861050"/>
              <a:gd name="connsiteY342" fmla="*/ 4464298 h 8575676"/>
              <a:gd name="connsiteX343" fmla="*/ 5718281 w 5861050"/>
              <a:gd name="connsiteY343" fmla="*/ 4565647 h 8575676"/>
              <a:gd name="connsiteX344" fmla="*/ 5590540 w 5861050"/>
              <a:gd name="connsiteY344" fmla="*/ 4674503 h 8575676"/>
              <a:gd name="connsiteX345" fmla="*/ 5549212 w 5861050"/>
              <a:gd name="connsiteY345" fmla="*/ 4670749 h 8575676"/>
              <a:gd name="connsiteX346" fmla="*/ 5436500 w 5861050"/>
              <a:gd name="connsiteY346" fmla="*/ 4742069 h 8575676"/>
              <a:gd name="connsiteX347" fmla="*/ 5271188 w 5861050"/>
              <a:gd name="connsiteY347" fmla="*/ 4636966 h 8575676"/>
              <a:gd name="connsiteX348" fmla="*/ 5214832 w 5861050"/>
              <a:gd name="connsiteY348" fmla="*/ 4779605 h 8575676"/>
              <a:gd name="connsiteX349" fmla="*/ 5286216 w 5861050"/>
              <a:gd name="connsiteY349" fmla="*/ 4738315 h 8575676"/>
              <a:gd name="connsiteX350" fmla="*/ 5350087 w 5861050"/>
              <a:gd name="connsiteY350" fmla="*/ 4798374 h 8575676"/>
              <a:gd name="connsiteX351" fmla="*/ 5312516 w 5861050"/>
              <a:gd name="connsiteY351" fmla="*/ 4858432 h 8575676"/>
              <a:gd name="connsiteX352" fmla="*/ 5282459 w 5861050"/>
              <a:gd name="connsiteY352" fmla="*/ 4835910 h 8575676"/>
              <a:gd name="connsiteX353" fmla="*/ 5233617 w 5861050"/>
              <a:gd name="connsiteY353" fmla="*/ 4888461 h 8575676"/>
              <a:gd name="connsiteX354" fmla="*/ 5316273 w 5861050"/>
              <a:gd name="connsiteY354" fmla="*/ 4959781 h 8575676"/>
              <a:gd name="connsiteX355" fmla="*/ 5342572 w 5861050"/>
              <a:gd name="connsiteY355" fmla="*/ 4956027 h 8575676"/>
              <a:gd name="connsiteX356" fmla="*/ 5342572 w 5861050"/>
              <a:gd name="connsiteY356" fmla="*/ 4963535 h 8575676"/>
              <a:gd name="connsiteX357" fmla="*/ 5316273 w 5861050"/>
              <a:gd name="connsiteY357" fmla="*/ 4967288 h 8575676"/>
              <a:gd name="connsiteX358" fmla="*/ 5229860 w 5861050"/>
              <a:gd name="connsiteY358" fmla="*/ 4888461 h 8575676"/>
              <a:gd name="connsiteX359" fmla="*/ 5282459 w 5861050"/>
              <a:gd name="connsiteY359" fmla="*/ 4828403 h 8575676"/>
              <a:gd name="connsiteX360" fmla="*/ 5327544 w 5861050"/>
              <a:gd name="connsiteY360" fmla="*/ 4847171 h 8575676"/>
              <a:gd name="connsiteX361" fmla="*/ 5346330 w 5861050"/>
              <a:gd name="connsiteY361" fmla="*/ 4798374 h 8575676"/>
              <a:gd name="connsiteX362" fmla="*/ 5286216 w 5861050"/>
              <a:gd name="connsiteY362" fmla="*/ 4745822 h 8575676"/>
              <a:gd name="connsiteX363" fmla="*/ 5214832 w 5861050"/>
              <a:gd name="connsiteY363" fmla="*/ 4798374 h 8575676"/>
              <a:gd name="connsiteX364" fmla="*/ 5214832 w 5861050"/>
              <a:gd name="connsiteY364" fmla="*/ 4824649 h 8575676"/>
              <a:gd name="connsiteX365" fmla="*/ 5203561 w 5861050"/>
              <a:gd name="connsiteY365" fmla="*/ 4817142 h 8575676"/>
              <a:gd name="connsiteX366" fmla="*/ 5207318 w 5861050"/>
              <a:gd name="connsiteY366" fmla="*/ 4787113 h 8575676"/>
              <a:gd name="connsiteX367" fmla="*/ 5267431 w 5861050"/>
              <a:gd name="connsiteY367" fmla="*/ 4629459 h 8575676"/>
              <a:gd name="connsiteX368" fmla="*/ 5244888 w 5861050"/>
              <a:gd name="connsiteY368" fmla="*/ 4535618 h 8575676"/>
              <a:gd name="connsiteX369" fmla="*/ 5271188 w 5861050"/>
              <a:gd name="connsiteY369" fmla="*/ 4460544 h 8575676"/>
              <a:gd name="connsiteX370" fmla="*/ 5233617 w 5861050"/>
              <a:gd name="connsiteY370" fmla="*/ 4366703 h 8575676"/>
              <a:gd name="connsiteX371" fmla="*/ 5301245 w 5861050"/>
              <a:gd name="connsiteY371" fmla="*/ 4197789 h 8575676"/>
              <a:gd name="connsiteX372" fmla="*/ 5308759 w 5861050"/>
              <a:gd name="connsiteY372" fmla="*/ 4186528 h 8575676"/>
              <a:gd name="connsiteX373" fmla="*/ 5214832 w 5861050"/>
              <a:gd name="connsiteY373" fmla="*/ 3995091 h 8575676"/>
              <a:gd name="connsiteX374" fmla="*/ 5244888 w 5861050"/>
              <a:gd name="connsiteY374" fmla="*/ 3908757 h 8575676"/>
              <a:gd name="connsiteX375" fmla="*/ 5226103 w 5861050"/>
              <a:gd name="connsiteY375" fmla="*/ 3822423 h 8575676"/>
              <a:gd name="connsiteX376" fmla="*/ 5244888 w 5861050"/>
              <a:gd name="connsiteY376" fmla="*/ 3739843 h 8575676"/>
              <a:gd name="connsiteX377" fmla="*/ 5188532 w 5861050"/>
              <a:gd name="connsiteY377" fmla="*/ 3582189 h 8575676"/>
              <a:gd name="connsiteX378" fmla="*/ 5184775 w 5861050"/>
              <a:gd name="connsiteY378" fmla="*/ 3555913 h 8575676"/>
              <a:gd name="connsiteX379" fmla="*/ 5196046 w 5861050"/>
              <a:gd name="connsiteY379" fmla="*/ 3548406 h 8575676"/>
              <a:gd name="connsiteX380" fmla="*/ 5196046 w 5861050"/>
              <a:gd name="connsiteY380" fmla="*/ 3570928 h 8575676"/>
              <a:gd name="connsiteX381" fmla="*/ 5267431 w 5861050"/>
              <a:gd name="connsiteY381" fmla="*/ 3623479 h 8575676"/>
              <a:gd name="connsiteX382" fmla="*/ 5327544 w 5861050"/>
              <a:gd name="connsiteY382" fmla="*/ 3570928 h 8575676"/>
              <a:gd name="connsiteX383" fmla="*/ 5308759 w 5861050"/>
              <a:gd name="connsiteY383" fmla="*/ 3525884 h 8575676"/>
              <a:gd name="connsiteX384" fmla="*/ 5263674 w 5861050"/>
              <a:gd name="connsiteY384" fmla="*/ 3544652 h 8575676"/>
              <a:gd name="connsiteX385" fmla="*/ 5211075 w 5861050"/>
              <a:gd name="connsiteY385" fmla="*/ 3484594 h 8575676"/>
              <a:gd name="connsiteX386" fmla="*/ 5297488 w 5861050"/>
              <a:gd name="connsiteY386" fmla="*/ 3402013 h 8575676"/>
              <a:gd name="connsiteX387" fmla="*/ 0 w 5861050"/>
              <a:gd name="connsiteY387" fmla="*/ 104775 h 8575676"/>
              <a:gd name="connsiteX388" fmla="*/ 5251450 w 5861050"/>
              <a:gd name="connsiteY388" fmla="*/ 104775 h 8575676"/>
              <a:gd name="connsiteX389" fmla="*/ 5251450 w 5861050"/>
              <a:gd name="connsiteY389" fmla="*/ 3191883 h 8575676"/>
              <a:gd name="connsiteX390" fmla="*/ 5232668 w 5861050"/>
              <a:gd name="connsiteY390" fmla="*/ 3195638 h 8575676"/>
              <a:gd name="connsiteX391" fmla="*/ 5232668 w 5861050"/>
              <a:gd name="connsiteY391" fmla="*/ 119798 h 8575676"/>
              <a:gd name="connsiteX392" fmla="*/ 5243937 w 5861050"/>
              <a:gd name="connsiteY392" fmla="*/ 119798 h 8575676"/>
              <a:gd name="connsiteX393" fmla="*/ 5232668 w 5861050"/>
              <a:gd name="connsiteY393" fmla="*/ 112286 h 8575676"/>
              <a:gd name="connsiteX394" fmla="*/ 5232668 w 5861050"/>
              <a:gd name="connsiteY394" fmla="*/ 119798 h 8575676"/>
              <a:gd name="connsiteX395" fmla="*/ 0 w 5861050"/>
              <a:gd name="connsiteY395" fmla="*/ 119798 h 8575676"/>
              <a:gd name="connsiteX396" fmla="*/ 0 w 5861050"/>
              <a:gd name="connsiteY396" fmla="*/ 104775 h 8575676"/>
              <a:gd name="connsiteX397" fmla="*/ 0 w 5861050"/>
              <a:gd name="connsiteY397" fmla="*/ 0 h 8575676"/>
              <a:gd name="connsiteX398" fmla="*/ 5357813 w 5861050"/>
              <a:gd name="connsiteY398" fmla="*/ 0 h 8575676"/>
              <a:gd name="connsiteX399" fmla="*/ 5357813 w 5861050"/>
              <a:gd name="connsiteY399" fmla="*/ 3206750 h 8575676"/>
              <a:gd name="connsiteX400" fmla="*/ 5354056 w 5861050"/>
              <a:gd name="connsiteY400" fmla="*/ 3202995 h 8575676"/>
              <a:gd name="connsiteX401" fmla="*/ 5312726 w 5861050"/>
              <a:gd name="connsiteY401" fmla="*/ 3195485 h 8575676"/>
              <a:gd name="connsiteX402" fmla="*/ 5312726 w 5861050"/>
              <a:gd name="connsiteY402" fmla="*/ 45060 h 8575676"/>
              <a:gd name="connsiteX403" fmla="*/ 5335270 w 5861050"/>
              <a:gd name="connsiteY403" fmla="*/ 45060 h 8575676"/>
              <a:gd name="connsiteX404" fmla="*/ 5312726 w 5861050"/>
              <a:gd name="connsiteY404" fmla="*/ 22530 h 8575676"/>
              <a:gd name="connsiteX405" fmla="*/ 5312726 w 5861050"/>
              <a:gd name="connsiteY405" fmla="*/ 45060 h 8575676"/>
              <a:gd name="connsiteX406" fmla="*/ 0 w 5861050"/>
              <a:gd name="connsiteY406" fmla="*/ 45060 h 8575676"/>
              <a:gd name="connsiteX407" fmla="*/ 0 w 5861050"/>
              <a:gd name="connsiteY407" fmla="*/ 0 h 857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5861050" h="8575676">
                <a:moveTo>
                  <a:pt x="5232666" y="5159375"/>
                </a:moveTo>
                <a:cubicBezTo>
                  <a:pt x="5240180" y="5159375"/>
                  <a:pt x="5247694" y="5163129"/>
                  <a:pt x="5251450" y="5163129"/>
                </a:cubicBezTo>
                <a:lnTo>
                  <a:pt x="5251450" y="8466138"/>
                </a:lnTo>
                <a:cubicBezTo>
                  <a:pt x="5251450" y="8466138"/>
                  <a:pt x="5251450" y="8466138"/>
                  <a:pt x="104775" y="8466138"/>
                </a:cubicBezTo>
                <a:cubicBezTo>
                  <a:pt x="104775" y="8466138"/>
                  <a:pt x="104775" y="8466138"/>
                  <a:pt x="104775" y="8451124"/>
                </a:cubicBezTo>
                <a:cubicBezTo>
                  <a:pt x="104775" y="8451124"/>
                  <a:pt x="104775" y="8451124"/>
                  <a:pt x="5232666" y="8451124"/>
                </a:cubicBezTo>
                <a:cubicBezTo>
                  <a:pt x="5232666" y="8451124"/>
                  <a:pt x="5232666" y="8451124"/>
                  <a:pt x="5232666" y="8458631"/>
                </a:cubicBezTo>
                <a:cubicBezTo>
                  <a:pt x="5232666" y="8458631"/>
                  <a:pt x="5232666" y="8458631"/>
                  <a:pt x="5243936" y="8451124"/>
                </a:cubicBezTo>
                <a:cubicBezTo>
                  <a:pt x="5243936" y="8451124"/>
                  <a:pt x="5243936" y="8451124"/>
                  <a:pt x="5232666" y="8451124"/>
                </a:cubicBezTo>
                <a:cubicBezTo>
                  <a:pt x="5232666" y="8451124"/>
                  <a:pt x="5232666" y="8451124"/>
                  <a:pt x="5232666" y="5159375"/>
                </a:cubicBezTo>
                <a:close/>
                <a:moveTo>
                  <a:pt x="5357813" y="5154613"/>
                </a:moveTo>
                <a:cubicBezTo>
                  <a:pt x="5357813" y="5154613"/>
                  <a:pt x="5357813" y="5154613"/>
                  <a:pt x="5357813" y="8575676"/>
                </a:cubicBezTo>
                <a:cubicBezTo>
                  <a:pt x="5357813" y="8575676"/>
                  <a:pt x="5357813" y="8575676"/>
                  <a:pt x="104775" y="8575676"/>
                </a:cubicBezTo>
                <a:cubicBezTo>
                  <a:pt x="104775" y="8575676"/>
                  <a:pt x="104775" y="8575676"/>
                  <a:pt x="104775" y="8526857"/>
                </a:cubicBezTo>
                <a:cubicBezTo>
                  <a:pt x="104775" y="8526857"/>
                  <a:pt x="104775" y="8526857"/>
                  <a:pt x="5312722" y="8526857"/>
                </a:cubicBezTo>
                <a:cubicBezTo>
                  <a:pt x="5312722" y="8526857"/>
                  <a:pt x="5312722" y="8526857"/>
                  <a:pt x="5312722" y="8549389"/>
                </a:cubicBezTo>
                <a:cubicBezTo>
                  <a:pt x="5312722" y="8549389"/>
                  <a:pt x="5312722" y="8549389"/>
                  <a:pt x="5335268" y="8526857"/>
                </a:cubicBezTo>
                <a:cubicBezTo>
                  <a:pt x="5335268" y="8526857"/>
                  <a:pt x="5335268" y="8526857"/>
                  <a:pt x="5312722" y="8526857"/>
                </a:cubicBezTo>
                <a:cubicBezTo>
                  <a:pt x="5312722" y="8526857"/>
                  <a:pt x="5312722" y="8526857"/>
                  <a:pt x="5312722" y="5162124"/>
                </a:cubicBezTo>
                <a:cubicBezTo>
                  <a:pt x="5323995" y="5162124"/>
                  <a:pt x="5335268" y="5162124"/>
                  <a:pt x="5346540" y="5158369"/>
                </a:cubicBezTo>
                <a:cubicBezTo>
                  <a:pt x="5350298" y="5158369"/>
                  <a:pt x="5354056" y="5154613"/>
                  <a:pt x="5357813" y="5154613"/>
                </a:cubicBezTo>
                <a:close/>
                <a:moveTo>
                  <a:pt x="5416550" y="4584700"/>
                </a:moveTo>
                <a:cubicBezTo>
                  <a:pt x="5443024" y="4625975"/>
                  <a:pt x="5484626" y="4655993"/>
                  <a:pt x="5545138" y="4667250"/>
                </a:cubicBezTo>
                <a:cubicBezTo>
                  <a:pt x="5545138" y="4663498"/>
                  <a:pt x="5545138" y="4659746"/>
                  <a:pt x="5545138" y="4659746"/>
                </a:cubicBezTo>
                <a:cubicBezTo>
                  <a:pt x="5545138" y="4625975"/>
                  <a:pt x="5518664" y="4584700"/>
                  <a:pt x="5420332" y="4584700"/>
                </a:cubicBezTo>
                <a:cubicBezTo>
                  <a:pt x="5420332" y="4584700"/>
                  <a:pt x="5420332" y="4584700"/>
                  <a:pt x="5416550" y="4584700"/>
                </a:cubicBezTo>
                <a:close/>
                <a:moveTo>
                  <a:pt x="5414248" y="4584700"/>
                </a:moveTo>
                <a:cubicBezTo>
                  <a:pt x="5350390" y="4584700"/>
                  <a:pt x="5305314" y="4607235"/>
                  <a:pt x="5275263" y="4633526"/>
                </a:cubicBezTo>
                <a:cubicBezTo>
                  <a:pt x="5312826" y="4701130"/>
                  <a:pt x="5380440" y="4738688"/>
                  <a:pt x="5436786" y="4738688"/>
                </a:cubicBezTo>
                <a:cubicBezTo>
                  <a:pt x="5500643" y="4738688"/>
                  <a:pt x="5538207" y="4701130"/>
                  <a:pt x="5541963" y="4671084"/>
                </a:cubicBezTo>
                <a:cubicBezTo>
                  <a:pt x="5481862" y="4659816"/>
                  <a:pt x="5440542" y="4626014"/>
                  <a:pt x="5414248" y="4584700"/>
                </a:cubicBezTo>
                <a:close/>
                <a:moveTo>
                  <a:pt x="5274469" y="4464050"/>
                </a:moveTo>
                <a:cubicBezTo>
                  <a:pt x="5259501" y="4482879"/>
                  <a:pt x="5248275" y="4509238"/>
                  <a:pt x="5248275" y="4535598"/>
                </a:cubicBezTo>
                <a:cubicBezTo>
                  <a:pt x="5248275" y="4569490"/>
                  <a:pt x="5259501" y="4599615"/>
                  <a:pt x="5270727" y="4625975"/>
                </a:cubicBezTo>
                <a:cubicBezTo>
                  <a:pt x="5304405" y="4592084"/>
                  <a:pt x="5349308" y="4573255"/>
                  <a:pt x="5405438" y="4569490"/>
                </a:cubicBezTo>
                <a:cubicBezTo>
                  <a:pt x="5394212" y="4550661"/>
                  <a:pt x="5386728" y="4531833"/>
                  <a:pt x="5382986" y="4509238"/>
                </a:cubicBezTo>
                <a:cubicBezTo>
                  <a:pt x="5379244" y="4509238"/>
                  <a:pt x="5375502" y="4509238"/>
                  <a:pt x="5371760" y="4509238"/>
                </a:cubicBezTo>
                <a:cubicBezTo>
                  <a:pt x="5330598" y="4509238"/>
                  <a:pt x="5296921" y="4490410"/>
                  <a:pt x="5274469" y="4464050"/>
                </a:cubicBezTo>
                <a:close/>
                <a:moveTo>
                  <a:pt x="5390697" y="4411663"/>
                </a:moveTo>
                <a:cubicBezTo>
                  <a:pt x="5386955" y="4430299"/>
                  <a:pt x="5383213" y="4445208"/>
                  <a:pt x="5383213" y="4463844"/>
                </a:cubicBezTo>
                <a:cubicBezTo>
                  <a:pt x="5383213" y="4475025"/>
                  <a:pt x="5386955" y="4486207"/>
                  <a:pt x="5386955" y="4497388"/>
                </a:cubicBezTo>
                <a:cubicBezTo>
                  <a:pt x="5424375" y="4493661"/>
                  <a:pt x="5435601" y="4471298"/>
                  <a:pt x="5435601" y="4456389"/>
                </a:cubicBezTo>
                <a:cubicBezTo>
                  <a:pt x="5435601" y="4437753"/>
                  <a:pt x="5420633" y="4415390"/>
                  <a:pt x="5390697" y="4411663"/>
                </a:cubicBezTo>
                <a:close/>
                <a:moveTo>
                  <a:pt x="5379471" y="4411663"/>
                </a:moveTo>
                <a:cubicBezTo>
                  <a:pt x="5338309" y="4411663"/>
                  <a:pt x="5300890" y="4430299"/>
                  <a:pt x="5278438" y="4460116"/>
                </a:cubicBezTo>
                <a:cubicBezTo>
                  <a:pt x="5300890" y="4482479"/>
                  <a:pt x="5330826" y="4497388"/>
                  <a:pt x="5371987" y="4497388"/>
                </a:cubicBezTo>
                <a:cubicBezTo>
                  <a:pt x="5375729" y="4497388"/>
                  <a:pt x="5379471" y="4497388"/>
                  <a:pt x="5383213" y="4497388"/>
                </a:cubicBezTo>
                <a:cubicBezTo>
                  <a:pt x="5383213" y="4486207"/>
                  <a:pt x="5379471" y="4475025"/>
                  <a:pt x="5379471" y="4463844"/>
                </a:cubicBezTo>
                <a:cubicBezTo>
                  <a:pt x="5379471" y="4445208"/>
                  <a:pt x="5383213" y="4426572"/>
                  <a:pt x="5383213" y="4411663"/>
                </a:cubicBezTo>
                <a:cubicBezTo>
                  <a:pt x="5383213" y="4411663"/>
                  <a:pt x="5379471" y="4411663"/>
                  <a:pt x="5379471" y="4411663"/>
                </a:cubicBezTo>
                <a:close/>
                <a:moveTo>
                  <a:pt x="5567940" y="4381500"/>
                </a:moveTo>
                <a:cubicBezTo>
                  <a:pt x="5564188" y="4389041"/>
                  <a:pt x="5564188" y="4392811"/>
                  <a:pt x="5564188" y="4400352"/>
                </a:cubicBezTo>
                <a:cubicBezTo>
                  <a:pt x="5564188" y="4426744"/>
                  <a:pt x="5582949" y="4441825"/>
                  <a:pt x="5601711" y="4441825"/>
                </a:cubicBezTo>
                <a:cubicBezTo>
                  <a:pt x="5616720" y="4441825"/>
                  <a:pt x="5642986" y="4430514"/>
                  <a:pt x="5646738" y="4396581"/>
                </a:cubicBezTo>
                <a:cubicBezTo>
                  <a:pt x="5639233" y="4396581"/>
                  <a:pt x="5631729" y="4400352"/>
                  <a:pt x="5624224" y="4400352"/>
                </a:cubicBezTo>
                <a:cubicBezTo>
                  <a:pt x="5605463" y="4400352"/>
                  <a:pt x="5586702" y="4392811"/>
                  <a:pt x="5567940" y="4381500"/>
                </a:cubicBezTo>
                <a:close/>
                <a:moveTo>
                  <a:pt x="5608400" y="4313238"/>
                </a:moveTo>
                <a:cubicBezTo>
                  <a:pt x="5593478" y="4332288"/>
                  <a:pt x="5578555" y="4351338"/>
                  <a:pt x="5567363" y="4374198"/>
                </a:cubicBezTo>
                <a:cubicBezTo>
                  <a:pt x="5586016" y="4385628"/>
                  <a:pt x="5604670" y="4389438"/>
                  <a:pt x="5623323" y="4389438"/>
                </a:cubicBezTo>
                <a:cubicBezTo>
                  <a:pt x="5630784" y="4389438"/>
                  <a:pt x="5638245" y="4389438"/>
                  <a:pt x="5641976" y="4389438"/>
                </a:cubicBezTo>
                <a:cubicBezTo>
                  <a:pt x="5641976" y="4366578"/>
                  <a:pt x="5627053" y="4339908"/>
                  <a:pt x="5608400" y="4313238"/>
                </a:cubicBezTo>
                <a:close/>
                <a:moveTo>
                  <a:pt x="5459048" y="4271963"/>
                </a:moveTo>
                <a:cubicBezTo>
                  <a:pt x="5425382" y="4320831"/>
                  <a:pt x="5402938" y="4358422"/>
                  <a:pt x="5391716" y="4407290"/>
                </a:cubicBezTo>
                <a:cubicBezTo>
                  <a:pt x="5421641" y="4411049"/>
                  <a:pt x="5440344" y="4437363"/>
                  <a:pt x="5440344" y="4456158"/>
                </a:cubicBezTo>
                <a:cubicBezTo>
                  <a:pt x="5440344" y="4471195"/>
                  <a:pt x="5432863" y="4501267"/>
                  <a:pt x="5387975" y="4508785"/>
                </a:cubicBezTo>
                <a:cubicBezTo>
                  <a:pt x="5395456" y="4531340"/>
                  <a:pt x="5399197" y="4550135"/>
                  <a:pt x="5410419" y="4568931"/>
                </a:cubicBezTo>
                <a:cubicBezTo>
                  <a:pt x="5417900" y="4568931"/>
                  <a:pt x="5421641" y="4568931"/>
                  <a:pt x="5429122" y="4568931"/>
                </a:cubicBezTo>
                <a:cubicBezTo>
                  <a:pt x="5526380" y="4568931"/>
                  <a:pt x="5548824" y="4625317"/>
                  <a:pt x="5548824" y="4659149"/>
                </a:cubicBezTo>
                <a:cubicBezTo>
                  <a:pt x="5548824" y="4662908"/>
                  <a:pt x="5548824" y="4662908"/>
                  <a:pt x="5548824" y="4666667"/>
                </a:cubicBezTo>
                <a:cubicBezTo>
                  <a:pt x="5560046" y="4670426"/>
                  <a:pt x="5575008" y="4670426"/>
                  <a:pt x="5593712" y="4670426"/>
                </a:cubicBezTo>
                <a:cubicBezTo>
                  <a:pt x="5672266" y="4670426"/>
                  <a:pt x="5713413" y="4606522"/>
                  <a:pt x="5713413" y="4565172"/>
                </a:cubicBezTo>
                <a:cubicBezTo>
                  <a:pt x="5713413" y="4512545"/>
                  <a:pt x="5683488" y="4474954"/>
                  <a:pt x="5619896" y="4474954"/>
                </a:cubicBezTo>
                <a:cubicBezTo>
                  <a:pt x="5571268" y="4474954"/>
                  <a:pt x="5560046" y="4512545"/>
                  <a:pt x="5560046" y="4531340"/>
                </a:cubicBezTo>
                <a:cubicBezTo>
                  <a:pt x="5560046" y="4550135"/>
                  <a:pt x="5571268" y="4568931"/>
                  <a:pt x="5593712" y="4568931"/>
                </a:cubicBezTo>
                <a:cubicBezTo>
                  <a:pt x="5608674" y="4568931"/>
                  <a:pt x="5604934" y="4568931"/>
                  <a:pt x="5608674" y="4565172"/>
                </a:cubicBezTo>
                <a:cubicBezTo>
                  <a:pt x="5612415" y="4565172"/>
                  <a:pt x="5616156" y="4568931"/>
                  <a:pt x="5612415" y="4572690"/>
                </a:cubicBezTo>
                <a:cubicBezTo>
                  <a:pt x="5608674" y="4572690"/>
                  <a:pt x="5597452" y="4587726"/>
                  <a:pt x="5560046" y="4587726"/>
                </a:cubicBezTo>
                <a:cubicBezTo>
                  <a:pt x="5526380" y="4587726"/>
                  <a:pt x="5455307" y="4546376"/>
                  <a:pt x="5455307" y="4474954"/>
                </a:cubicBezTo>
                <a:cubicBezTo>
                  <a:pt x="5451566" y="4463676"/>
                  <a:pt x="5451566" y="4452399"/>
                  <a:pt x="5451566" y="4444881"/>
                </a:cubicBezTo>
                <a:cubicBezTo>
                  <a:pt x="5451566" y="4437363"/>
                  <a:pt x="5462788" y="4437363"/>
                  <a:pt x="5462788" y="4444881"/>
                </a:cubicBezTo>
                <a:cubicBezTo>
                  <a:pt x="5462788" y="4452399"/>
                  <a:pt x="5462788" y="4463676"/>
                  <a:pt x="5462788" y="4463676"/>
                </a:cubicBezTo>
                <a:cubicBezTo>
                  <a:pt x="5462788" y="4463676"/>
                  <a:pt x="5474010" y="4489990"/>
                  <a:pt x="5496454" y="4489990"/>
                </a:cubicBezTo>
                <a:cubicBezTo>
                  <a:pt x="5541342" y="4489990"/>
                  <a:pt x="5545083" y="4452399"/>
                  <a:pt x="5545083" y="4448640"/>
                </a:cubicBezTo>
                <a:cubicBezTo>
                  <a:pt x="5545083" y="4441122"/>
                  <a:pt x="5545083" y="4433604"/>
                  <a:pt x="5541342" y="4429845"/>
                </a:cubicBezTo>
                <a:cubicBezTo>
                  <a:pt x="5522639" y="4441122"/>
                  <a:pt x="5485232" y="4426086"/>
                  <a:pt x="5485232" y="4384736"/>
                </a:cubicBezTo>
                <a:cubicBezTo>
                  <a:pt x="5485232" y="4365940"/>
                  <a:pt x="5488973" y="4343386"/>
                  <a:pt x="5500195" y="4320831"/>
                </a:cubicBezTo>
                <a:cubicBezTo>
                  <a:pt x="5485232" y="4305795"/>
                  <a:pt x="5474010" y="4290759"/>
                  <a:pt x="5459048" y="4271963"/>
                </a:cubicBezTo>
                <a:close/>
                <a:moveTo>
                  <a:pt x="5352761" y="4254500"/>
                </a:moveTo>
                <a:cubicBezTo>
                  <a:pt x="5341505" y="4273300"/>
                  <a:pt x="5334000" y="4288339"/>
                  <a:pt x="5334000" y="4303379"/>
                </a:cubicBezTo>
                <a:cubicBezTo>
                  <a:pt x="5334000" y="4314659"/>
                  <a:pt x="5345257" y="4325938"/>
                  <a:pt x="5356514" y="4325938"/>
                </a:cubicBezTo>
                <a:cubicBezTo>
                  <a:pt x="5367770" y="4325938"/>
                  <a:pt x="5375275" y="4314659"/>
                  <a:pt x="5375275" y="4303379"/>
                </a:cubicBezTo>
                <a:cubicBezTo>
                  <a:pt x="5375275" y="4292099"/>
                  <a:pt x="5367770" y="4273300"/>
                  <a:pt x="5352761" y="4254500"/>
                </a:cubicBezTo>
                <a:close/>
                <a:moveTo>
                  <a:pt x="5658049" y="4249738"/>
                </a:moveTo>
                <a:cubicBezTo>
                  <a:pt x="5639445" y="4272228"/>
                  <a:pt x="5620841" y="4294718"/>
                  <a:pt x="5613400" y="4309711"/>
                </a:cubicBezTo>
                <a:cubicBezTo>
                  <a:pt x="5632004" y="4339697"/>
                  <a:pt x="5646886" y="4362186"/>
                  <a:pt x="5650607" y="4384676"/>
                </a:cubicBezTo>
                <a:cubicBezTo>
                  <a:pt x="5698977" y="4377180"/>
                  <a:pt x="5728742" y="4339697"/>
                  <a:pt x="5732463" y="4302214"/>
                </a:cubicBezTo>
                <a:cubicBezTo>
                  <a:pt x="5706418" y="4298466"/>
                  <a:pt x="5680373" y="4279725"/>
                  <a:pt x="5658049" y="4249738"/>
                </a:cubicBezTo>
                <a:close/>
                <a:moveTo>
                  <a:pt x="5555743" y="4246563"/>
                </a:moveTo>
                <a:cubicBezTo>
                  <a:pt x="5537010" y="4276581"/>
                  <a:pt x="5518278" y="4302847"/>
                  <a:pt x="5507038" y="4325361"/>
                </a:cubicBezTo>
                <a:cubicBezTo>
                  <a:pt x="5525771" y="4344122"/>
                  <a:pt x="5544503" y="4359131"/>
                  <a:pt x="5563236" y="4370388"/>
                </a:cubicBezTo>
                <a:cubicBezTo>
                  <a:pt x="5570729" y="4351627"/>
                  <a:pt x="5585715" y="4329113"/>
                  <a:pt x="5596954" y="4310352"/>
                </a:cubicBezTo>
                <a:cubicBezTo>
                  <a:pt x="5600701" y="4306599"/>
                  <a:pt x="5600701" y="4306599"/>
                  <a:pt x="5600701" y="4306599"/>
                </a:cubicBezTo>
                <a:cubicBezTo>
                  <a:pt x="5589461" y="4287838"/>
                  <a:pt x="5570729" y="4269077"/>
                  <a:pt x="5555743" y="4246563"/>
                </a:cubicBezTo>
                <a:close/>
                <a:moveTo>
                  <a:pt x="5698887" y="4197350"/>
                </a:moveTo>
                <a:lnTo>
                  <a:pt x="5657850" y="4246055"/>
                </a:lnTo>
                <a:cubicBezTo>
                  <a:pt x="5683965" y="4272281"/>
                  <a:pt x="5706348" y="4287267"/>
                  <a:pt x="5732463" y="4291013"/>
                </a:cubicBezTo>
                <a:cubicBezTo>
                  <a:pt x="5732463" y="4242309"/>
                  <a:pt x="5710079" y="4216083"/>
                  <a:pt x="5702618" y="4201097"/>
                </a:cubicBezTo>
                <a:cubicBezTo>
                  <a:pt x="5698887" y="4201097"/>
                  <a:pt x="5698887" y="4197350"/>
                  <a:pt x="5698887" y="4197350"/>
                </a:cubicBezTo>
                <a:close/>
                <a:moveTo>
                  <a:pt x="5511041" y="4194175"/>
                </a:moveTo>
                <a:cubicBezTo>
                  <a:pt x="5511041" y="4197928"/>
                  <a:pt x="5511041" y="4197928"/>
                  <a:pt x="5511041" y="4197928"/>
                </a:cubicBezTo>
                <a:cubicBezTo>
                  <a:pt x="5492405" y="4224194"/>
                  <a:pt x="5477497" y="4246707"/>
                  <a:pt x="5462588" y="4269221"/>
                </a:cubicBezTo>
                <a:cubicBezTo>
                  <a:pt x="5473770" y="4287982"/>
                  <a:pt x="5488678" y="4302991"/>
                  <a:pt x="5499860" y="4318000"/>
                </a:cubicBezTo>
                <a:cubicBezTo>
                  <a:pt x="5511041" y="4295487"/>
                  <a:pt x="5525950" y="4269221"/>
                  <a:pt x="5548313" y="4235450"/>
                </a:cubicBezTo>
                <a:cubicBezTo>
                  <a:pt x="5537131" y="4224194"/>
                  <a:pt x="5525950" y="4209184"/>
                  <a:pt x="5511041" y="4194175"/>
                </a:cubicBezTo>
                <a:close/>
                <a:moveTo>
                  <a:pt x="5398838" y="4189413"/>
                </a:moveTo>
                <a:cubicBezTo>
                  <a:pt x="5383798" y="4211951"/>
                  <a:pt x="5368759" y="4230733"/>
                  <a:pt x="5357479" y="4249515"/>
                </a:cubicBezTo>
                <a:cubicBezTo>
                  <a:pt x="5372519" y="4268296"/>
                  <a:pt x="5383798" y="4290834"/>
                  <a:pt x="5383798" y="4302104"/>
                </a:cubicBezTo>
                <a:cubicBezTo>
                  <a:pt x="5383798" y="4324641"/>
                  <a:pt x="5368759" y="4332154"/>
                  <a:pt x="5357479" y="4332154"/>
                </a:cubicBezTo>
                <a:cubicBezTo>
                  <a:pt x="5346199" y="4332154"/>
                  <a:pt x="5331160" y="4320885"/>
                  <a:pt x="5331160" y="4298347"/>
                </a:cubicBezTo>
                <a:cubicBezTo>
                  <a:pt x="5331160" y="4283322"/>
                  <a:pt x="5338680" y="4264540"/>
                  <a:pt x="5349959" y="4245758"/>
                </a:cubicBezTo>
                <a:cubicBezTo>
                  <a:pt x="5338680" y="4226977"/>
                  <a:pt x="5323640" y="4208195"/>
                  <a:pt x="5316120" y="4193170"/>
                </a:cubicBezTo>
                <a:cubicBezTo>
                  <a:pt x="5316120" y="4196926"/>
                  <a:pt x="5316120" y="4196926"/>
                  <a:pt x="5312361" y="4196926"/>
                </a:cubicBezTo>
                <a:cubicBezTo>
                  <a:pt x="5282282" y="4245758"/>
                  <a:pt x="5237163" y="4298347"/>
                  <a:pt x="5237163" y="4365961"/>
                </a:cubicBezTo>
                <a:cubicBezTo>
                  <a:pt x="5237163" y="4396012"/>
                  <a:pt x="5252203" y="4433575"/>
                  <a:pt x="5274762" y="4456113"/>
                </a:cubicBezTo>
                <a:cubicBezTo>
                  <a:pt x="5301081" y="4426062"/>
                  <a:pt x="5338680" y="4407281"/>
                  <a:pt x="5383798" y="4407281"/>
                </a:cubicBezTo>
                <a:cubicBezTo>
                  <a:pt x="5383798" y="4407281"/>
                  <a:pt x="5383798" y="4407281"/>
                  <a:pt x="5387558" y="4407281"/>
                </a:cubicBezTo>
                <a:cubicBezTo>
                  <a:pt x="5395078" y="4354692"/>
                  <a:pt x="5417637" y="4313373"/>
                  <a:pt x="5451476" y="4260784"/>
                </a:cubicBezTo>
                <a:cubicBezTo>
                  <a:pt x="5436436" y="4242002"/>
                  <a:pt x="5421397" y="4219464"/>
                  <a:pt x="5406357" y="4196926"/>
                </a:cubicBezTo>
                <a:cubicBezTo>
                  <a:pt x="5402598" y="4196926"/>
                  <a:pt x="5402598" y="4193170"/>
                  <a:pt x="5398838" y="4189413"/>
                </a:cubicBezTo>
                <a:close/>
                <a:moveTo>
                  <a:pt x="5597462" y="4183063"/>
                </a:moveTo>
                <a:cubicBezTo>
                  <a:pt x="5597462" y="4183063"/>
                  <a:pt x="5593715" y="4186784"/>
                  <a:pt x="5593715" y="4186784"/>
                </a:cubicBezTo>
                <a:cubicBezTo>
                  <a:pt x="5582476" y="4205388"/>
                  <a:pt x="5567490" y="4227712"/>
                  <a:pt x="5556250" y="4242595"/>
                </a:cubicBezTo>
                <a:cubicBezTo>
                  <a:pt x="5574983" y="4264919"/>
                  <a:pt x="5589969" y="4283523"/>
                  <a:pt x="5604955" y="4302126"/>
                </a:cubicBezTo>
                <a:cubicBezTo>
                  <a:pt x="5616194" y="4287244"/>
                  <a:pt x="5631180" y="4264919"/>
                  <a:pt x="5649913" y="4242595"/>
                </a:cubicBezTo>
                <a:cubicBezTo>
                  <a:pt x="5634927" y="4227712"/>
                  <a:pt x="5619941" y="4209108"/>
                  <a:pt x="5604955" y="4186784"/>
                </a:cubicBezTo>
                <a:cubicBezTo>
                  <a:pt x="5601208" y="4186784"/>
                  <a:pt x="5601208" y="4183063"/>
                  <a:pt x="5597462" y="4183063"/>
                </a:cubicBezTo>
                <a:close/>
                <a:moveTo>
                  <a:pt x="5498355" y="4175874"/>
                </a:moveTo>
                <a:lnTo>
                  <a:pt x="5503863" y="4182478"/>
                </a:lnTo>
                <a:lnTo>
                  <a:pt x="5503523" y="4182931"/>
                </a:lnTo>
                <a:close/>
                <a:moveTo>
                  <a:pt x="5556012" y="4130676"/>
                </a:moveTo>
                <a:cubicBezTo>
                  <a:pt x="5544820" y="4149385"/>
                  <a:pt x="5529898" y="4171837"/>
                  <a:pt x="5514975" y="4194289"/>
                </a:cubicBezTo>
                <a:cubicBezTo>
                  <a:pt x="5526167" y="4205514"/>
                  <a:pt x="5537359" y="4220482"/>
                  <a:pt x="5548551" y="4235450"/>
                </a:cubicBezTo>
                <a:cubicBezTo>
                  <a:pt x="5556012" y="4220482"/>
                  <a:pt x="5567204" y="4205514"/>
                  <a:pt x="5578396" y="4186805"/>
                </a:cubicBezTo>
                <a:cubicBezTo>
                  <a:pt x="5582127" y="4183063"/>
                  <a:pt x="5585857" y="4175579"/>
                  <a:pt x="5589588" y="4171837"/>
                </a:cubicBezTo>
                <a:cubicBezTo>
                  <a:pt x="5578396" y="4160611"/>
                  <a:pt x="5570935" y="4145643"/>
                  <a:pt x="5556012" y="4130676"/>
                </a:cubicBezTo>
                <a:close/>
                <a:moveTo>
                  <a:pt x="5353552" y="4130676"/>
                </a:moveTo>
                <a:cubicBezTo>
                  <a:pt x="5346032" y="4149287"/>
                  <a:pt x="5334753" y="4167900"/>
                  <a:pt x="5319713" y="4190234"/>
                </a:cubicBezTo>
                <a:cubicBezTo>
                  <a:pt x="5327233" y="4201401"/>
                  <a:pt x="5338512" y="4220013"/>
                  <a:pt x="5353552" y="4238625"/>
                </a:cubicBezTo>
                <a:cubicBezTo>
                  <a:pt x="5361072" y="4223736"/>
                  <a:pt x="5372352" y="4205124"/>
                  <a:pt x="5387391" y="4186512"/>
                </a:cubicBezTo>
                <a:cubicBezTo>
                  <a:pt x="5387391" y="4186512"/>
                  <a:pt x="5391151" y="4182789"/>
                  <a:pt x="5391151" y="4179067"/>
                </a:cubicBezTo>
                <a:cubicBezTo>
                  <a:pt x="5379871" y="4167900"/>
                  <a:pt x="5364832" y="4149287"/>
                  <a:pt x="5353552" y="4130676"/>
                </a:cubicBezTo>
                <a:close/>
                <a:moveTo>
                  <a:pt x="5642458" y="4122739"/>
                </a:moveTo>
                <a:cubicBezTo>
                  <a:pt x="5627274" y="4137691"/>
                  <a:pt x="5612089" y="4160122"/>
                  <a:pt x="5600700" y="4178813"/>
                </a:cubicBezTo>
                <a:cubicBezTo>
                  <a:pt x="5600700" y="4182552"/>
                  <a:pt x="5604496" y="4182552"/>
                  <a:pt x="5608292" y="4186290"/>
                </a:cubicBezTo>
                <a:cubicBezTo>
                  <a:pt x="5623477" y="4208720"/>
                  <a:pt x="5638662" y="4223673"/>
                  <a:pt x="5650051" y="4238627"/>
                </a:cubicBezTo>
                <a:cubicBezTo>
                  <a:pt x="5669032" y="4216196"/>
                  <a:pt x="5684217" y="4197505"/>
                  <a:pt x="5688013" y="4190028"/>
                </a:cubicBezTo>
                <a:cubicBezTo>
                  <a:pt x="5688013" y="4186290"/>
                  <a:pt x="5688013" y="4186290"/>
                  <a:pt x="5688013" y="4186290"/>
                </a:cubicBezTo>
                <a:cubicBezTo>
                  <a:pt x="5676624" y="4171337"/>
                  <a:pt x="5661439" y="4148907"/>
                  <a:pt x="5642458" y="4122739"/>
                </a:cubicBezTo>
                <a:close/>
                <a:moveTo>
                  <a:pt x="5732346" y="4084639"/>
                </a:moveTo>
                <a:cubicBezTo>
                  <a:pt x="5732346" y="4084639"/>
                  <a:pt x="5732346" y="4088391"/>
                  <a:pt x="5732346" y="4088391"/>
                </a:cubicBezTo>
                <a:cubicBezTo>
                  <a:pt x="5732346" y="4140922"/>
                  <a:pt x="5713567" y="4170941"/>
                  <a:pt x="5702300" y="4189702"/>
                </a:cubicBezTo>
                <a:cubicBezTo>
                  <a:pt x="5702300" y="4197206"/>
                  <a:pt x="5706056" y="4200959"/>
                  <a:pt x="5706056" y="4200959"/>
                </a:cubicBezTo>
                <a:cubicBezTo>
                  <a:pt x="5717323" y="4219720"/>
                  <a:pt x="5736102" y="4245986"/>
                  <a:pt x="5736102" y="4291013"/>
                </a:cubicBezTo>
                <a:cubicBezTo>
                  <a:pt x="5743614" y="4291013"/>
                  <a:pt x="5747370" y="4291013"/>
                  <a:pt x="5751125" y="4291013"/>
                </a:cubicBezTo>
                <a:cubicBezTo>
                  <a:pt x="5811218" y="4291013"/>
                  <a:pt x="5852532" y="4253491"/>
                  <a:pt x="5856288" y="4193455"/>
                </a:cubicBezTo>
                <a:cubicBezTo>
                  <a:pt x="5856288" y="4137170"/>
                  <a:pt x="5799951" y="4084639"/>
                  <a:pt x="5736102" y="4084639"/>
                </a:cubicBezTo>
                <a:cubicBezTo>
                  <a:pt x="5736102" y="4084639"/>
                  <a:pt x="5736102" y="4084639"/>
                  <a:pt x="5732346" y="4084639"/>
                </a:cubicBezTo>
                <a:close/>
                <a:moveTo>
                  <a:pt x="5729288" y="4084639"/>
                </a:moveTo>
                <a:cubicBezTo>
                  <a:pt x="5695518" y="4084639"/>
                  <a:pt x="5669252" y="4099624"/>
                  <a:pt x="5646738" y="4118357"/>
                </a:cubicBezTo>
                <a:cubicBezTo>
                  <a:pt x="5665499" y="4144583"/>
                  <a:pt x="5680508" y="4163315"/>
                  <a:pt x="5691765" y="4178301"/>
                </a:cubicBezTo>
                <a:cubicBezTo>
                  <a:pt x="5706774" y="4163315"/>
                  <a:pt x="5729288" y="4133343"/>
                  <a:pt x="5729288" y="4088385"/>
                </a:cubicBezTo>
                <a:cubicBezTo>
                  <a:pt x="5729288" y="4088385"/>
                  <a:pt x="5729288" y="4084639"/>
                  <a:pt x="5729288" y="4084639"/>
                </a:cubicBezTo>
                <a:close/>
                <a:moveTo>
                  <a:pt x="5601002" y="4065588"/>
                </a:moveTo>
                <a:cubicBezTo>
                  <a:pt x="5589663" y="4084403"/>
                  <a:pt x="5574544" y="4103218"/>
                  <a:pt x="5559425" y="4125796"/>
                </a:cubicBezTo>
                <a:cubicBezTo>
                  <a:pt x="5570764" y="4140847"/>
                  <a:pt x="5582104" y="4155899"/>
                  <a:pt x="5589663" y="4167188"/>
                </a:cubicBezTo>
                <a:cubicBezTo>
                  <a:pt x="5604782" y="4148373"/>
                  <a:pt x="5619901" y="4129559"/>
                  <a:pt x="5638800" y="4114507"/>
                </a:cubicBezTo>
                <a:cubicBezTo>
                  <a:pt x="5627461" y="4103218"/>
                  <a:pt x="5619901" y="4091929"/>
                  <a:pt x="5608562" y="4076878"/>
                </a:cubicBezTo>
                <a:cubicBezTo>
                  <a:pt x="5604782" y="4073114"/>
                  <a:pt x="5601002" y="4069351"/>
                  <a:pt x="5601002" y="4065588"/>
                </a:cubicBezTo>
                <a:close/>
                <a:moveTo>
                  <a:pt x="5496169" y="4048125"/>
                </a:moveTo>
                <a:cubicBezTo>
                  <a:pt x="5481271" y="4066867"/>
                  <a:pt x="5466373" y="4089356"/>
                  <a:pt x="5451475" y="4111846"/>
                </a:cubicBezTo>
                <a:lnTo>
                  <a:pt x="5498355" y="4175874"/>
                </a:lnTo>
                <a:lnTo>
                  <a:pt x="5447419" y="4114801"/>
                </a:lnTo>
                <a:cubicBezTo>
                  <a:pt x="5432367" y="4137359"/>
                  <a:pt x="5417315" y="4163679"/>
                  <a:pt x="5402263" y="4186238"/>
                </a:cubicBezTo>
                <a:cubicBezTo>
                  <a:pt x="5402263" y="4186238"/>
                  <a:pt x="5402263" y="4186238"/>
                  <a:pt x="5402263" y="4189997"/>
                </a:cubicBezTo>
                <a:cubicBezTo>
                  <a:pt x="5406026" y="4193757"/>
                  <a:pt x="5406026" y="4197518"/>
                  <a:pt x="5409789" y="4197518"/>
                </a:cubicBezTo>
                <a:cubicBezTo>
                  <a:pt x="5424841" y="4220077"/>
                  <a:pt x="5439893" y="4238876"/>
                  <a:pt x="5451182" y="4257676"/>
                </a:cubicBezTo>
                <a:cubicBezTo>
                  <a:pt x="5466233" y="4238876"/>
                  <a:pt x="5477522" y="4220077"/>
                  <a:pt x="5492574" y="4197518"/>
                </a:cubicBezTo>
                <a:lnTo>
                  <a:pt x="5503523" y="4182931"/>
                </a:lnTo>
                <a:lnTo>
                  <a:pt x="5503619" y="4183063"/>
                </a:lnTo>
                <a:cubicBezTo>
                  <a:pt x="5518517" y="4160573"/>
                  <a:pt x="5533415" y="4138084"/>
                  <a:pt x="5548313" y="4119343"/>
                </a:cubicBezTo>
                <a:cubicBezTo>
                  <a:pt x="5537139" y="4104350"/>
                  <a:pt x="5522241" y="4085608"/>
                  <a:pt x="5507343" y="4063118"/>
                </a:cubicBezTo>
                <a:cubicBezTo>
                  <a:pt x="5503619" y="4055622"/>
                  <a:pt x="5499894" y="4051873"/>
                  <a:pt x="5496169" y="4048125"/>
                </a:cubicBezTo>
                <a:close/>
                <a:moveTo>
                  <a:pt x="5338234" y="4032250"/>
                </a:moveTo>
                <a:cubicBezTo>
                  <a:pt x="5327121" y="4032250"/>
                  <a:pt x="5319713" y="4039705"/>
                  <a:pt x="5319713" y="4054613"/>
                </a:cubicBezTo>
                <a:cubicBezTo>
                  <a:pt x="5319713" y="4069522"/>
                  <a:pt x="5323417" y="4084431"/>
                  <a:pt x="5338234" y="4103067"/>
                </a:cubicBezTo>
                <a:cubicBezTo>
                  <a:pt x="5341938" y="4106794"/>
                  <a:pt x="5345642" y="4110521"/>
                  <a:pt x="5349346" y="4117976"/>
                </a:cubicBezTo>
                <a:cubicBezTo>
                  <a:pt x="5360459" y="4095612"/>
                  <a:pt x="5364163" y="4080703"/>
                  <a:pt x="5364163" y="4065795"/>
                </a:cubicBezTo>
                <a:cubicBezTo>
                  <a:pt x="5364163" y="4043432"/>
                  <a:pt x="5353050" y="4032250"/>
                  <a:pt x="5338234" y="4032250"/>
                </a:cubicBezTo>
                <a:close/>
                <a:moveTo>
                  <a:pt x="5556494" y="3994150"/>
                </a:moveTo>
                <a:cubicBezTo>
                  <a:pt x="5533781" y="4005461"/>
                  <a:pt x="5514853" y="4020543"/>
                  <a:pt x="5495925" y="4043164"/>
                </a:cubicBezTo>
                <a:cubicBezTo>
                  <a:pt x="5503496" y="4046935"/>
                  <a:pt x="5507282" y="4054475"/>
                  <a:pt x="5511067" y="4062016"/>
                </a:cubicBezTo>
                <a:cubicBezTo>
                  <a:pt x="5526210" y="4080868"/>
                  <a:pt x="5541352" y="4099719"/>
                  <a:pt x="5552709" y="4114801"/>
                </a:cubicBezTo>
                <a:cubicBezTo>
                  <a:pt x="5567851" y="4095949"/>
                  <a:pt x="5582993" y="4073327"/>
                  <a:pt x="5594350" y="4058246"/>
                </a:cubicBezTo>
                <a:cubicBezTo>
                  <a:pt x="5571637" y="4028083"/>
                  <a:pt x="5564065" y="4009232"/>
                  <a:pt x="5556494" y="3994150"/>
                </a:cubicBezTo>
                <a:close/>
                <a:moveTo>
                  <a:pt x="5639233" y="3983039"/>
                </a:moveTo>
                <a:cubicBezTo>
                  <a:pt x="5635481" y="4001862"/>
                  <a:pt x="5624224" y="4028214"/>
                  <a:pt x="5605463" y="4058331"/>
                </a:cubicBezTo>
                <a:cubicBezTo>
                  <a:pt x="5609215" y="4065861"/>
                  <a:pt x="5612968" y="4069625"/>
                  <a:pt x="5616720" y="4077155"/>
                </a:cubicBezTo>
                <a:cubicBezTo>
                  <a:pt x="5624224" y="4088449"/>
                  <a:pt x="5635481" y="4099743"/>
                  <a:pt x="5642986" y="4114801"/>
                </a:cubicBezTo>
                <a:cubicBezTo>
                  <a:pt x="5669252" y="4092214"/>
                  <a:pt x="5695518" y="4080920"/>
                  <a:pt x="5729288" y="4080920"/>
                </a:cubicBezTo>
                <a:cubicBezTo>
                  <a:pt x="5725536" y="4039508"/>
                  <a:pt x="5691765" y="3994332"/>
                  <a:pt x="5639233" y="3983039"/>
                </a:cubicBezTo>
                <a:close/>
                <a:moveTo>
                  <a:pt x="5616827" y="3979864"/>
                </a:moveTo>
                <a:cubicBezTo>
                  <a:pt x="5598027" y="3979864"/>
                  <a:pt x="5579228" y="3983623"/>
                  <a:pt x="5564188" y="3991143"/>
                </a:cubicBezTo>
                <a:cubicBezTo>
                  <a:pt x="5567948" y="4006183"/>
                  <a:pt x="5579228" y="4024982"/>
                  <a:pt x="5598027" y="4051301"/>
                </a:cubicBezTo>
                <a:cubicBezTo>
                  <a:pt x="5616827" y="4024982"/>
                  <a:pt x="5631866" y="3998663"/>
                  <a:pt x="5635626" y="3983623"/>
                </a:cubicBezTo>
                <a:cubicBezTo>
                  <a:pt x="5628106" y="3979864"/>
                  <a:pt x="5624346" y="3979864"/>
                  <a:pt x="5616827" y="3979864"/>
                </a:cubicBezTo>
                <a:close/>
                <a:moveTo>
                  <a:pt x="5593715" y="3930650"/>
                </a:moveTo>
                <a:cubicBezTo>
                  <a:pt x="5578475" y="3930650"/>
                  <a:pt x="5559425" y="3949701"/>
                  <a:pt x="5559425" y="3972560"/>
                </a:cubicBezTo>
                <a:cubicBezTo>
                  <a:pt x="5559425" y="3976370"/>
                  <a:pt x="5559425" y="3983991"/>
                  <a:pt x="5559425" y="3987801"/>
                </a:cubicBezTo>
                <a:cubicBezTo>
                  <a:pt x="5578475" y="3980180"/>
                  <a:pt x="5597525" y="3976370"/>
                  <a:pt x="5616575" y="3976370"/>
                </a:cubicBezTo>
                <a:cubicBezTo>
                  <a:pt x="5624195" y="3976370"/>
                  <a:pt x="5631815" y="3976370"/>
                  <a:pt x="5635625" y="3976370"/>
                </a:cubicBezTo>
                <a:cubicBezTo>
                  <a:pt x="5635625" y="3942080"/>
                  <a:pt x="5612765" y="3930650"/>
                  <a:pt x="5593715" y="3930650"/>
                </a:cubicBezTo>
                <a:close/>
                <a:moveTo>
                  <a:pt x="5247728" y="3911600"/>
                </a:moveTo>
                <a:cubicBezTo>
                  <a:pt x="5228842" y="3930452"/>
                  <a:pt x="5221288" y="3960615"/>
                  <a:pt x="5221288" y="3998317"/>
                </a:cubicBezTo>
                <a:cubicBezTo>
                  <a:pt x="5221288" y="4069954"/>
                  <a:pt x="5285500" y="4145360"/>
                  <a:pt x="5311940" y="4183063"/>
                </a:cubicBezTo>
                <a:cubicBezTo>
                  <a:pt x="5327048" y="4160441"/>
                  <a:pt x="5338380" y="4137820"/>
                  <a:pt x="5345934" y="4122739"/>
                </a:cubicBezTo>
                <a:cubicBezTo>
                  <a:pt x="5342157" y="4115198"/>
                  <a:pt x="5338380" y="4107657"/>
                  <a:pt x="5334603" y="4103887"/>
                </a:cubicBezTo>
                <a:cubicBezTo>
                  <a:pt x="5319494" y="4085035"/>
                  <a:pt x="5315717" y="4069954"/>
                  <a:pt x="5315717" y="4054873"/>
                </a:cubicBezTo>
                <a:cubicBezTo>
                  <a:pt x="5315717" y="4039791"/>
                  <a:pt x="5323271" y="4028480"/>
                  <a:pt x="5338380" y="4028480"/>
                </a:cubicBezTo>
                <a:cubicBezTo>
                  <a:pt x="5357266" y="4028480"/>
                  <a:pt x="5372374" y="4043562"/>
                  <a:pt x="5372374" y="4066183"/>
                </a:cubicBezTo>
                <a:cubicBezTo>
                  <a:pt x="5372374" y="4081265"/>
                  <a:pt x="5368597" y="4100116"/>
                  <a:pt x="5357266" y="4126509"/>
                </a:cubicBezTo>
                <a:cubicBezTo>
                  <a:pt x="5368597" y="4141590"/>
                  <a:pt x="5379929" y="4164212"/>
                  <a:pt x="5395037" y="4179293"/>
                </a:cubicBezTo>
                <a:cubicBezTo>
                  <a:pt x="5410146" y="4152901"/>
                  <a:pt x="5425254" y="4126509"/>
                  <a:pt x="5440363" y="4103887"/>
                </a:cubicBezTo>
                <a:cubicBezTo>
                  <a:pt x="5410146" y="4062413"/>
                  <a:pt x="5391260" y="4024710"/>
                  <a:pt x="5379929" y="3983236"/>
                </a:cubicBezTo>
                <a:cubicBezTo>
                  <a:pt x="5368597" y="3983236"/>
                  <a:pt x="5361043" y="3983236"/>
                  <a:pt x="5353488" y="3983236"/>
                </a:cubicBezTo>
                <a:cubicBezTo>
                  <a:pt x="5327048" y="3983236"/>
                  <a:pt x="5274168" y="3968155"/>
                  <a:pt x="5247728" y="3911600"/>
                </a:cubicBezTo>
                <a:close/>
                <a:moveTo>
                  <a:pt x="5277795" y="3885286"/>
                </a:moveTo>
                <a:lnTo>
                  <a:pt x="5271887" y="3889175"/>
                </a:lnTo>
                <a:lnTo>
                  <a:pt x="5273612" y="3887531"/>
                </a:lnTo>
                <a:close/>
                <a:moveTo>
                  <a:pt x="5375910" y="3867150"/>
                </a:moveTo>
                <a:cubicBezTo>
                  <a:pt x="5372100" y="3882202"/>
                  <a:pt x="5372100" y="3897254"/>
                  <a:pt x="5372100" y="3912306"/>
                </a:cubicBezTo>
                <a:cubicBezTo>
                  <a:pt x="5372100" y="3931121"/>
                  <a:pt x="5375910" y="3949936"/>
                  <a:pt x="5379720" y="3968750"/>
                </a:cubicBezTo>
                <a:cubicBezTo>
                  <a:pt x="5406390" y="3964988"/>
                  <a:pt x="5429250" y="3946173"/>
                  <a:pt x="5429250" y="3923595"/>
                </a:cubicBezTo>
                <a:cubicBezTo>
                  <a:pt x="5429250" y="3897254"/>
                  <a:pt x="5406390" y="3874676"/>
                  <a:pt x="5375910" y="3867150"/>
                </a:cubicBezTo>
                <a:close/>
                <a:moveTo>
                  <a:pt x="5247463" y="3740150"/>
                </a:moveTo>
                <a:cubicBezTo>
                  <a:pt x="5236166" y="3762664"/>
                  <a:pt x="5232400" y="3788930"/>
                  <a:pt x="5232400" y="3818948"/>
                </a:cubicBezTo>
                <a:cubicBezTo>
                  <a:pt x="5232400" y="3852719"/>
                  <a:pt x="5239931" y="3882736"/>
                  <a:pt x="5247463" y="3905250"/>
                </a:cubicBezTo>
                <a:lnTo>
                  <a:pt x="5271887" y="3889175"/>
                </a:lnTo>
                <a:lnTo>
                  <a:pt x="5251450" y="3908644"/>
                </a:lnTo>
                <a:cubicBezTo>
                  <a:pt x="5277716" y="3960758"/>
                  <a:pt x="5326495" y="3971925"/>
                  <a:pt x="5352761" y="3971925"/>
                </a:cubicBezTo>
                <a:cubicBezTo>
                  <a:pt x="5360266" y="3971925"/>
                  <a:pt x="5367770" y="3971925"/>
                  <a:pt x="5375275" y="3971925"/>
                </a:cubicBezTo>
                <a:cubicBezTo>
                  <a:pt x="5371523" y="3953313"/>
                  <a:pt x="5367770" y="3930979"/>
                  <a:pt x="5367770" y="3912367"/>
                </a:cubicBezTo>
                <a:cubicBezTo>
                  <a:pt x="5367770" y="3897477"/>
                  <a:pt x="5367770" y="3882587"/>
                  <a:pt x="5371523" y="3867698"/>
                </a:cubicBezTo>
                <a:cubicBezTo>
                  <a:pt x="5364018" y="3863975"/>
                  <a:pt x="5360266" y="3863975"/>
                  <a:pt x="5352761" y="3863975"/>
                </a:cubicBezTo>
                <a:cubicBezTo>
                  <a:pt x="5335876" y="3863975"/>
                  <a:pt x="5317115" y="3866767"/>
                  <a:pt x="5299292" y="3873747"/>
                </a:cubicBezTo>
                <a:lnTo>
                  <a:pt x="5277795" y="3885286"/>
                </a:lnTo>
                <a:lnTo>
                  <a:pt x="5298770" y="3871480"/>
                </a:lnTo>
                <a:cubicBezTo>
                  <a:pt x="5317128" y="3863975"/>
                  <a:pt x="5335956" y="3860223"/>
                  <a:pt x="5352902" y="3860223"/>
                </a:cubicBezTo>
                <a:cubicBezTo>
                  <a:pt x="5360434" y="3860223"/>
                  <a:pt x="5367965" y="3860223"/>
                  <a:pt x="5371731" y="3863975"/>
                </a:cubicBezTo>
                <a:cubicBezTo>
                  <a:pt x="5375497" y="3841462"/>
                  <a:pt x="5383028" y="3818948"/>
                  <a:pt x="5394325" y="3800187"/>
                </a:cubicBezTo>
                <a:cubicBezTo>
                  <a:pt x="5334074" y="3796434"/>
                  <a:pt x="5281354" y="3777673"/>
                  <a:pt x="5247463" y="3740150"/>
                </a:cubicBezTo>
                <a:close/>
                <a:moveTo>
                  <a:pt x="5522318" y="3702050"/>
                </a:moveTo>
                <a:cubicBezTo>
                  <a:pt x="5469533" y="3713232"/>
                  <a:pt x="5428060" y="3746777"/>
                  <a:pt x="5405438" y="3787775"/>
                </a:cubicBezTo>
                <a:cubicBezTo>
                  <a:pt x="5499696" y="3787775"/>
                  <a:pt x="5526088" y="3743049"/>
                  <a:pt x="5526088" y="3713232"/>
                </a:cubicBezTo>
                <a:cubicBezTo>
                  <a:pt x="5526088" y="3709504"/>
                  <a:pt x="5526088" y="3702050"/>
                  <a:pt x="5522318" y="3702050"/>
                </a:cubicBezTo>
                <a:close/>
                <a:moveTo>
                  <a:pt x="5578256" y="3694113"/>
                </a:moveTo>
                <a:cubicBezTo>
                  <a:pt x="5559462" y="3694113"/>
                  <a:pt x="5544426" y="3694113"/>
                  <a:pt x="5529390" y="3697876"/>
                </a:cubicBezTo>
                <a:cubicBezTo>
                  <a:pt x="5529390" y="3701640"/>
                  <a:pt x="5529390" y="3705402"/>
                  <a:pt x="5529390" y="3712928"/>
                </a:cubicBezTo>
                <a:cubicBezTo>
                  <a:pt x="5529390" y="3746795"/>
                  <a:pt x="5506837" y="3799476"/>
                  <a:pt x="5409105" y="3799476"/>
                </a:cubicBezTo>
                <a:cubicBezTo>
                  <a:pt x="5405346" y="3799476"/>
                  <a:pt x="5401587" y="3799476"/>
                  <a:pt x="5397828" y="3799476"/>
                </a:cubicBezTo>
                <a:cubicBezTo>
                  <a:pt x="5386552" y="3818291"/>
                  <a:pt x="5379034" y="3840869"/>
                  <a:pt x="5375275" y="3863447"/>
                </a:cubicBezTo>
                <a:cubicBezTo>
                  <a:pt x="5409105" y="3870972"/>
                  <a:pt x="5431659" y="3897313"/>
                  <a:pt x="5431659" y="3923654"/>
                </a:cubicBezTo>
                <a:cubicBezTo>
                  <a:pt x="5431659" y="3949995"/>
                  <a:pt x="5409105" y="3972572"/>
                  <a:pt x="5382793" y="3980099"/>
                </a:cubicBezTo>
                <a:cubicBezTo>
                  <a:pt x="5394070" y="4021491"/>
                  <a:pt x="5412864" y="4062884"/>
                  <a:pt x="5442935" y="4100513"/>
                </a:cubicBezTo>
                <a:cubicBezTo>
                  <a:pt x="5457971" y="4077936"/>
                  <a:pt x="5473007" y="4059121"/>
                  <a:pt x="5491801" y="4040306"/>
                </a:cubicBezTo>
                <a:cubicBezTo>
                  <a:pt x="5465489" y="3998913"/>
                  <a:pt x="5461730" y="3983862"/>
                  <a:pt x="5465489" y="3965047"/>
                </a:cubicBezTo>
                <a:cubicBezTo>
                  <a:pt x="5465489" y="3942469"/>
                  <a:pt x="5488042" y="3931180"/>
                  <a:pt x="5503078" y="3934943"/>
                </a:cubicBezTo>
                <a:cubicBezTo>
                  <a:pt x="5521872" y="3934943"/>
                  <a:pt x="5529390" y="3946232"/>
                  <a:pt x="5529390" y="3946232"/>
                </a:cubicBezTo>
                <a:cubicBezTo>
                  <a:pt x="5529390" y="3946232"/>
                  <a:pt x="5544426" y="3934943"/>
                  <a:pt x="5544426" y="3908603"/>
                </a:cubicBezTo>
                <a:cubicBezTo>
                  <a:pt x="5544426" y="3886025"/>
                  <a:pt x="5521872" y="3867210"/>
                  <a:pt x="5499319" y="3870972"/>
                </a:cubicBezTo>
                <a:cubicBezTo>
                  <a:pt x="5484283" y="3870972"/>
                  <a:pt x="5461730" y="3874736"/>
                  <a:pt x="5450453" y="3897313"/>
                </a:cubicBezTo>
                <a:cubicBezTo>
                  <a:pt x="5450453" y="3897313"/>
                  <a:pt x="5450453" y="3908603"/>
                  <a:pt x="5450453" y="3919891"/>
                </a:cubicBezTo>
                <a:cubicBezTo>
                  <a:pt x="5450453" y="3927417"/>
                  <a:pt x="5439176" y="3927417"/>
                  <a:pt x="5439176" y="3919891"/>
                </a:cubicBezTo>
                <a:cubicBezTo>
                  <a:pt x="5439176" y="3912365"/>
                  <a:pt x="5439176" y="3901077"/>
                  <a:pt x="5442935" y="3889787"/>
                </a:cubicBezTo>
                <a:cubicBezTo>
                  <a:pt x="5442935" y="3814528"/>
                  <a:pt x="5514355" y="3776899"/>
                  <a:pt x="5548185" y="3776899"/>
                </a:cubicBezTo>
                <a:cubicBezTo>
                  <a:pt x="5585774" y="3776899"/>
                  <a:pt x="5597051" y="3788187"/>
                  <a:pt x="5600809" y="3791951"/>
                </a:cubicBezTo>
                <a:cubicBezTo>
                  <a:pt x="5604568" y="3795713"/>
                  <a:pt x="5600809" y="3799476"/>
                  <a:pt x="5597051" y="3795713"/>
                </a:cubicBezTo>
                <a:cubicBezTo>
                  <a:pt x="5593292" y="3795713"/>
                  <a:pt x="5597051" y="3795713"/>
                  <a:pt x="5582015" y="3795713"/>
                </a:cubicBezTo>
                <a:cubicBezTo>
                  <a:pt x="5559462" y="3795713"/>
                  <a:pt x="5548185" y="3814528"/>
                  <a:pt x="5548185" y="3833343"/>
                </a:cubicBezTo>
                <a:cubicBezTo>
                  <a:pt x="5548185" y="3852158"/>
                  <a:pt x="5559462" y="3889787"/>
                  <a:pt x="5608327" y="3889787"/>
                </a:cubicBezTo>
                <a:cubicBezTo>
                  <a:pt x="5672229" y="3889787"/>
                  <a:pt x="5702300" y="3852158"/>
                  <a:pt x="5702300" y="3799476"/>
                </a:cubicBezTo>
                <a:cubicBezTo>
                  <a:pt x="5702300" y="3758084"/>
                  <a:pt x="5660952" y="3694113"/>
                  <a:pt x="5578256" y="3694113"/>
                </a:cubicBezTo>
                <a:close/>
                <a:moveTo>
                  <a:pt x="5417344" y="3633788"/>
                </a:moveTo>
                <a:cubicBezTo>
                  <a:pt x="5360789" y="3633788"/>
                  <a:pt x="5285383" y="3663835"/>
                  <a:pt x="5251450" y="3731439"/>
                </a:cubicBezTo>
                <a:cubicBezTo>
                  <a:pt x="5285383" y="3761486"/>
                  <a:pt x="5330627" y="3784020"/>
                  <a:pt x="5402263" y="3787776"/>
                </a:cubicBezTo>
                <a:cubicBezTo>
                  <a:pt x="5424885" y="3742707"/>
                  <a:pt x="5466358" y="3708904"/>
                  <a:pt x="5522913" y="3697637"/>
                </a:cubicBezTo>
                <a:cubicBezTo>
                  <a:pt x="5515372" y="3667591"/>
                  <a:pt x="5481439" y="3633788"/>
                  <a:pt x="5417344" y="3633788"/>
                </a:cubicBezTo>
                <a:close/>
                <a:moveTo>
                  <a:pt x="5297488" y="3402013"/>
                </a:moveTo>
                <a:cubicBezTo>
                  <a:pt x="5312516" y="3402013"/>
                  <a:pt x="5327544" y="3402013"/>
                  <a:pt x="5342572" y="3405767"/>
                </a:cubicBezTo>
                <a:cubicBezTo>
                  <a:pt x="5342572" y="3405767"/>
                  <a:pt x="5342572" y="3405767"/>
                  <a:pt x="5342572" y="3420781"/>
                </a:cubicBezTo>
                <a:cubicBezTo>
                  <a:pt x="5331301" y="3417028"/>
                  <a:pt x="5316273" y="3413274"/>
                  <a:pt x="5293730" y="3409521"/>
                </a:cubicBezTo>
                <a:cubicBezTo>
                  <a:pt x="5259917" y="3409521"/>
                  <a:pt x="5214832" y="3443303"/>
                  <a:pt x="5214832" y="3484594"/>
                </a:cubicBezTo>
                <a:cubicBezTo>
                  <a:pt x="5214832" y="3525884"/>
                  <a:pt x="5248645" y="3533392"/>
                  <a:pt x="5263674" y="3533392"/>
                </a:cubicBezTo>
                <a:cubicBezTo>
                  <a:pt x="5278702" y="3533392"/>
                  <a:pt x="5293730" y="3529638"/>
                  <a:pt x="5293730" y="3510869"/>
                </a:cubicBezTo>
                <a:cubicBezTo>
                  <a:pt x="5323787" y="3522131"/>
                  <a:pt x="5331301" y="3544652"/>
                  <a:pt x="5331301" y="3570928"/>
                </a:cubicBezTo>
                <a:cubicBezTo>
                  <a:pt x="5331301" y="3597204"/>
                  <a:pt x="5308759" y="3630986"/>
                  <a:pt x="5267431" y="3630986"/>
                </a:cubicBezTo>
                <a:cubicBezTo>
                  <a:pt x="5229860" y="3630986"/>
                  <a:pt x="5207318" y="3608465"/>
                  <a:pt x="5196046" y="3593450"/>
                </a:cubicBezTo>
                <a:cubicBezTo>
                  <a:pt x="5196046" y="3638494"/>
                  <a:pt x="5211075" y="3691045"/>
                  <a:pt x="5248645" y="3728582"/>
                </a:cubicBezTo>
                <a:cubicBezTo>
                  <a:pt x="5286216" y="3664769"/>
                  <a:pt x="5361358" y="3630986"/>
                  <a:pt x="5417714" y="3630986"/>
                </a:cubicBezTo>
                <a:cubicBezTo>
                  <a:pt x="5481585" y="3630986"/>
                  <a:pt x="5519155" y="3664769"/>
                  <a:pt x="5526670" y="3694799"/>
                </a:cubicBezTo>
                <a:cubicBezTo>
                  <a:pt x="5541698" y="3691045"/>
                  <a:pt x="5560483" y="3691045"/>
                  <a:pt x="5579269" y="3691045"/>
                </a:cubicBezTo>
                <a:cubicBezTo>
                  <a:pt x="5665682" y="3691045"/>
                  <a:pt x="5707010" y="3754857"/>
                  <a:pt x="5707010" y="3799901"/>
                </a:cubicBezTo>
                <a:cubicBezTo>
                  <a:pt x="5707010" y="3848698"/>
                  <a:pt x="5680710" y="3901250"/>
                  <a:pt x="5609325" y="3901250"/>
                </a:cubicBezTo>
                <a:cubicBezTo>
                  <a:pt x="5560483" y="3901250"/>
                  <a:pt x="5541698" y="3859959"/>
                  <a:pt x="5541698" y="3837438"/>
                </a:cubicBezTo>
                <a:cubicBezTo>
                  <a:pt x="5541698" y="3822423"/>
                  <a:pt x="5549212" y="3799901"/>
                  <a:pt x="5567998" y="3792393"/>
                </a:cubicBezTo>
                <a:cubicBezTo>
                  <a:pt x="5519155" y="3784886"/>
                  <a:pt x="5455285" y="3811162"/>
                  <a:pt x="5451528" y="3882482"/>
                </a:cubicBezTo>
                <a:cubicBezTo>
                  <a:pt x="5459042" y="3867467"/>
                  <a:pt x="5481585" y="3859959"/>
                  <a:pt x="5500370" y="3859959"/>
                </a:cubicBezTo>
                <a:cubicBezTo>
                  <a:pt x="5519155" y="3859959"/>
                  <a:pt x="5549212" y="3878728"/>
                  <a:pt x="5549212" y="3908757"/>
                </a:cubicBezTo>
                <a:cubicBezTo>
                  <a:pt x="5549212" y="3935033"/>
                  <a:pt x="5537941" y="3953801"/>
                  <a:pt x="5522912" y="3961309"/>
                </a:cubicBezTo>
                <a:cubicBezTo>
                  <a:pt x="5522912" y="3931279"/>
                  <a:pt x="5470313" y="3935033"/>
                  <a:pt x="5470313" y="3965062"/>
                </a:cubicBezTo>
                <a:cubicBezTo>
                  <a:pt x="5470313" y="3987584"/>
                  <a:pt x="5470313" y="4002598"/>
                  <a:pt x="5492856" y="4036381"/>
                </a:cubicBezTo>
                <a:cubicBezTo>
                  <a:pt x="5511641" y="4017613"/>
                  <a:pt x="5534184" y="3998845"/>
                  <a:pt x="5556726" y="3991338"/>
                </a:cubicBezTo>
                <a:cubicBezTo>
                  <a:pt x="5556726" y="3983830"/>
                  <a:pt x="5556726" y="3976323"/>
                  <a:pt x="5556726" y="3972569"/>
                </a:cubicBezTo>
                <a:cubicBezTo>
                  <a:pt x="5556726" y="3942540"/>
                  <a:pt x="5575512" y="3927525"/>
                  <a:pt x="5594297" y="3927525"/>
                </a:cubicBezTo>
                <a:cubicBezTo>
                  <a:pt x="5620597" y="3927525"/>
                  <a:pt x="5639382" y="3942540"/>
                  <a:pt x="5639382" y="3976323"/>
                </a:cubicBezTo>
                <a:cubicBezTo>
                  <a:pt x="5639382" y="3976323"/>
                  <a:pt x="5639382" y="3976323"/>
                  <a:pt x="5639382" y="3980077"/>
                </a:cubicBezTo>
                <a:cubicBezTo>
                  <a:pt x="5699495" y="3987584"/>
                  <a:pt x="5729552" y="4036381"/>
                  <a:pt x="5733309" y="4081425"/>
                </a:cubicBezTo>
                <a:cubicBezTo>
                  <a:pt x="5733309" y="4081425"/>
                  <a:pt x="5733309" y="4081425"/>
                  <a:pt x="5737066" y="4081425"/>
                </a:cubicBezTo>
                <a:cubicBezTo>
                  <a:pt x="5808451" y="4081425"/>
                  <a:pt x="5861050" y="4137730"/>
                  <a:pt x="5861050" y="4194035"/>
                </a:cubicBezTo>
                <a:cubicBezTo>
                  <a:pt x="5861050" y="4254094"/>
                  <a:pt x="5815965" y="4306645"/>
                  <a:pt x="5752095" y="4306645"/>
                </a:cubicBezTo>
                <a:cubicBezTo>
                  <a:pt x="5748338" y="4306645"/>
                  <a:pt x="5744580" y="4306645"/>
                  <a:pt x="5737066" y="4302891"/>
                </a:cubicBezTo>
                <a:cubicBezTo>
                  <a:pt x="5737066" y="4347935"/>
                  <a:pt x="5707010" y="4389225"/>
                  <a:pt x="5650653" y="4396732"/>
                </a:cubicBezTo>
                <a:cubicBezTo>
                  <a:pt x="5646896" y="4430515"/>
                  <a:pt x="5628111" y="4453037"/>
                  <a:pt x="5601811" y="4453037"/>
                </a:cubicBezTo>
                <a:cubicBezTo>
                  <a:pt x="5583026" y="4453037"/>
                  <a:pt x="5560483" y="4434269"/>
                  <a:pt x="5560483" y="4400486"/>
                </a:cubicBezTo>
                <a:cubicBezTo>
                  <a:pt x="5560483" y="4392979"/>
                  <a:pt x="5560483" y="4385471"/>
                  <a:pt x="5564240" y="4377964"/>
                </a:cubicBezTo>
                <a:cubicBezTo>
                  <a:pt x="5541698" y="4366703"/>
                  <a:pt x="5522912" y="4351688"/>
                  <a:pt x="5507884" y="4332920"/>
                </a:cubicBezTo>
                <a:cubicBezTo>
                  <a:pt x="5496613" y="4351688"/>
                  <a:pt x="5489099" y="4370457"/>
                  <a:pt x="5489099" y="4385471"/>
                </a:cubicBezTo>
                <a:cubicBezTo>
                  <a:pt x="5489099" y="4426762"/>
                  <a:pt x="5522912" y="4434269"/>
                  <a:pt x="5537941" y="4415501"/>
                </a:cubicBezTo>
                <a:cubicBezTo>
                  <a:pt x="5552969" y="4430515"/>
                  <a:pt x="5552969" y="4445530"/>
                  <a:pt x="5552969" y="4453037"/>
                </a:cubicBezTo>
                <a:cubicBezTo>
                  <a:pt x="5552969" y="4456791"/>
                  <a:pt x="5541698" y="4498081"/>
                  <a:pt x="5496613" y="4498081"/>
                </a:cubicBezTo>
                <a:cubicBezTo>
                  <a:pt x="5474070" y="4498081"/>
                  <a:pt x="5462799" y="4483066"/>
                  <a:pt x="5462799" y="4483066"/>
                </a:cubicBezTo>
                <a:cubicBezTo>
                  <a:pt x="5470313" y="4546879"/>
                  <a:pt x="5530427" y="4580662"/>
                  <a:pt x="5579269" y="4573154"/>
                </a:cubicBezTo>
                <a:cubicBezTo>
                  <a:pt x="5560483" y="4565647"/>
                  <a:pt x="5552969" y="4543125"/>
                  <a:pt x="5552969" y="4524357"/>
                </a:cubicBezTo>
                <a:cubicBezTo>
                  <a:pt x="5552969" y="4505588"/>
                  <a:pt x="5571755" y="4464298"/>
                  <a:pt x="5620597" y="4464298"/>
                </a:cubicBezTo>
                <a:cubicBezTo>
                  <a:pt x="5691981" y="4464298"/>
                  <a:pt x="5718281" y="4516849"/>
                  <a:pt x="5718281" y="4565647"/>
                </a:cubicBezTo>
                <a:cubicBezTo>
                  <a:pt x="5718281" y="4610691"/>
                  <a:pt x="5676953" y="4674503"/>
                  <a:pt x="5590540" y="4674503"/>
                </a:cubicBezTo>
                <a:cubicBezTo>
                  <a:pt x="5575512" y="4674503"/>
                  <a:pt x="5560483" y="4674503"/>
                  <a:pt x="5549212" y="4670749"/>
                </a:cubicBezTo>
                <a:cubicBezTo>
                  <a:pt x="5537941" y="4704532"/>
                  <a:pt x="5500370" y="4742069"/>
                  <a:pt x="5436500" y="4742069"/>
                </a:cubicBezTo>
                <a:cubicBezTo>
                  <a:pt x="5383900" y="4742069"/>
                  <a:pt x="5308759" y="4704532"/>
                  <a:pt x="5271188" y="4636966"/>
                </a:cubicBezTo>
                <a:cubicBezTo>
                  <a:pt x="5229860" y="4678257"/>
                  <a:pt x="5214832" y="4730808"/>
                  <a:pt x="5214832" y="4779605"/>
                </a:cubicBezTo>
                <a:cubicBezTo>
                  <a:pt x="5226103" y="4760837"/>
                  <a:pt x="5248645" y="4738315"/>
                  <a:pt x="5286216" y="4738315"/>
                </a:cubicBezTo>
                <a:cubicBezTo>
                  <a:pt x="5327544" y="4738315"/>
                  <a:pt x="5350087" y="4772098"/>
                  <a:pt x="5350087" y="4798374"/>
                </a:cubicBezTo>
                <a:cubicBezTo>
                  <a:pt x="5350087" y="4828403"/>
                  <a:pt x="5342572" y="4847171"/>
                  <a:pt x="5312516" y="4858432"/>
                </a:cubicBezTo>
                <a:cubicBezTo>
                  <a:pt x="5312516" y="4839664"/>
                  <a:pt x="5297488" y="4835910"/>
                  <a:pt x="5282459" y="4835910"/>
                </a:cubicBezTo>
                <a:cubicBezTo>
                  <a:pt x="5267431" y="4835910"/>
                  <a:pt x="5233617" y="4847171"/>
                  <a:pt x="5233617" y="4888461"/>
                </a:cubicBezTo>
                <a:cubicBezTo>
                  <a:pt x="5233617" y="4925998"/>
                  <a:pt x="5278702" y="4959781"/>
                  <a:pt x="5316273" y="4959781"/>
                </a:cubicBezTo>
                <a:cubicBezTo>
                  <a:pt x="5327544" y="4959781"/>
                  <a:pt x="5335058" y="4959781"/>
                  <a:pt x="5342572" y="4956027"/>
                </a:cubicBezTo>
                <a:cubicBezTo>
                  <a:pt x="5342572" y="4956027"/>
                  <a:pt x="5342572" y="4956027"/>
                  <a:pt x="5342572" y="4963535"/>
                </a:cubicBezTo>
                <a:cubicBezTo>
                  <a:pt x="5335058" y="4967288"/>
                  <a:pt x="5323787" y="4967288"/>
                  <a:pt x="5316273" y="4967288"/>
                </a:cubicBezTo>
                <a:cubicBezTo>
                  <a:pt x="5286216" y="4967288"/>
                  <a:pt x="5229860" y="4937259"/>
                  <a:pt x="5229860" y="4888461"/>
                </a:cubicBezTo>
                <a:cubicBezTo>
                  <a:pt x="5229860" y="4839664"/>
                  <a:pt x="5274945" y="4828403"/>
                  <a:pt x="5282459" y="4828403"/>
                </a:cubicBezTo>
                <a:cubicBezTo>
                  <a:pt x="5305002" y="4828403"/>
                  <a:pt x="5320030" y="4835910"/>
                  <a:pt x="5327544" y="4847171"/>
                </a:cubicBezTo>
                <a:cubicBezTo>
                  <a:pt x="5346330" y="4832157"/>
                  <a:pt x="5346330" y="4813388"/>
                  <a:pt x="5346330" y="4798374"/>
                </a:cubicBezTo>
                <a:cubicBezTo>
                  <a:pt x="5346330" y="4783359"/>
                  <a:pt x="5331301" y="4745822"/>
                  <a:pt x="5286216" y="4745822"/>
                </a:cubicBezTo>
                <a:cubicBezTo>
                  <a:pt x="5241131" y="4745822"/>
                  <a:pt x="5218589" y="4790866"/>
                  <a:pt x="5214832" y="4798374"/>
                </a:cubicBezTo>
                <a:cubicBezTo>
                  <a:pt x="5214832" y="4824649"/>
                  <a:pt x="5214832" y="4813388"/>
                  <a:pt x="5214832" y="4824649"/>
                </a:cubicBezTo>
                <a:cubicBezTo>
                  <a:pt x="5214832" y="4824649"/>
                  <a:pt x="5214832" y="4824649"/>
                  <a:pt x="5203561" y="4817142"/>
                </a:cubicBezTo>
                <a:cubicBezTo>
                  <a:pt x="5203561" y="4817142"/>
                  <a:pt x="5203561" y="4802127"/>
                  <a:pt x="5207318" y="4787113"/>
                </a:cubicBezTo>
                <a:cubicBezTo>
                  <a:pt x="5207318" y="4719547"/>
                  <a:pt x="5229860" y="4666996"/>
                  <a:pt x="5267431" y="4629459"/>
                </a:cubicBezTo>
                <a:cubicBezTo>
                  <a:pt x="5252402" y="4603183"/>
                  <a:pt x="5244888" y="4569401"/>
                  <a:pt x="5244888" y="4535618"/>
                </a:cubicBezTo>
                <a:cubicBezTo>
                  <a:pt x="5244888" y="4505588"/>
                  <a:pt x="5256160" y="4483066"/>
                  <a:pt x="5271188" y="4460544"/>
                </a:cubicBezTo>
                <a:cubicBezTo>
                  <a:pt x="5248645" y="4434269"/>
                  <a:pt x="5233617" y="4396732"/>
                  <a:pt x="5233617" y="4366703"/>
                </a:cubicBezTo>
                <a:cubicBezTo>
                  <a:pt x="5233617" y="4299137"/>
                  <a:pt x="5271188" y="4246586"/>
                  <a:pt x="5301245" y="4197789"/>
                </a:cubicBezTo>
                <a:cubicBezTo>
                  <a:pt x="5305002" y="4194035"/>
                  <a:pt x="5305002" y="4190281"/>
                  <a:pt x="5308759" y="4186528"/>
                </a:cubicBezTo>
                <a:cubicBezTo>
                  <a:pt x="5286216" y="4152745"/>
                  <a:pt x="5214832" y="4073918"/>
                  <a:pt x="5214832" y="3995091"/>
                </a:cubicBezTo>
                <a:cubicBezTo>
                  <a:pt x="5214832" y="3957555"/>
                  <a:pt x="5226103" y="3931279"/>
                  <a:pt x="5244888" y="3908757"/>
                </a:cubicBezTo>
                <a:cubicBezTo>
                  <a:pt x="5233617" y="3886235"/>
                  <a:pt x="5226103" y="3856206"/>
                  <a:pt x="5226103" y="3822423"/>
                </a:cubicBezTo>
                <a:cubicBezTo>
                  <a:pt x="5226103" y="3788640"/>
                  <a:pt x="5233617" y="3762364"/>
                  <a:pt x="5244888" y="3739843"/>
                </a:cubicBezTo>
                <a:cubicBezTo>
                  <a:pt x="5211075" y="3702306"/>
                  <a:pt x="5188532" y="3649754"/>
                  <a:pt x="5188532" y="3582189"/>
                </a:cubicBezTo>
                <a:cubicBezTo>
                  <a:pt x="5184775" y="3567174"/>
                  <a:pt x="5184775" y="3555913"/>
                  <a:pt x="5184775" y="3555913"/>
                </a:cubicBezTo>
                <a:cubicBezTo>
                  <a:pt x="5184775" y="3555913"/>
                  <a:pt x="5184775" y="3555913"/>
                  <a:pt x="5196046" y="3548406"/>
                </a:cubicBezTo>
                <a:cubicBezTo>
                  <a:pt x="5196046" y="3555913"/>
                  <a:pt x="5196046" y="3548406"/>
                  <a:pt x="5196046" y="3570928"/>
                </a:cubicBezTo>
                <a:cubicBezTo>
                  <a:pt x="5199804" y="3582189"/>
                  <a:pt x="5222346" y="3623479"/>
                  <a:pt x="5267431" y="3623479"/>
                </a:cubicBezTo>
                <a:cubicBezTo>
                  <a:pt x="5312516" y="3623479"/>
                  <a:pt x="5327544" y="3585942"/>
                  <a:pt x="5327544" y="3570928"/>
                </a:cubicBezTo>
                <a:cubicBezTo>
                  <a:pt x="5327544" y="3555913"/>
                  <a:pt x="5323787" y="3537145"/>
                  <a:pt x="5308759" y="3525884"/>
                </a:cubicBezTo>
                <a:cubicBezTo>
                  <a:pt x="5301245" y="3533392"/>
                  <a:pt x="5286216" y="3544652"/>
                  <a:pt x="5263674" y="3544652"/>
                </a:cubicBezTo>
                <a:cubicBezTo>
                  <a:pt x="5256160" y="3544652"/>
                  <a:pt x="5211075" y="3533392"/>
                  <a:pt x="5211075" y="3484594"/>
                </a:cubicBezTo>
                <a:cubicBezTo>
                  <a:pt x="5211075" y="3432042"/>
                  <a:pt x="5267431" y="3405767"/>
                  <a:pt x="5297488" y="3402013"/>
                </a:cubicBezTo>
                <a:close/>
                <a:moveTo>
                  <a:pt x="0" y="104775"/>
                </a:moveTo>
                <a:cubicBezTo>
                  <a:pt x="0" y="104775"/>
                  <a:pt x="0" y="104775"/>
                  <a:pt x="5251450" y="104775"/>
                </a:cubicBezTo>
                <a:cubicBezTo>
                  <a:pt x="5251450" y="104775"/>
                  <a:pt x="5251450" y="104775"/>
                  <a:pt x="5251450" y="3191883"/>
                </a:cubicBezTo>
                <a:cubicBezTo>
                  <a:pt x="5247694" y="3195638"/>
                  <a:pt x="5240181" y="3195638"/>
                  <a:pt x="5232668" y="3195638"/>
                </a:cubicBezTo>
                <a:cubicBezTo>
                  <a:pt x="5232668" y="3195638"/>
                  <a:pt x="5232668" y="3195638"/>
                  <a:pt x="5232668" y="119798"/>
                </a:cubicBezTo>
                <a:cubicBezTo>
                  <a:pt x="5232668" y="119798"/>
                  <a:pt x="5232668" y="119798"/>
                  <a:pt x="5243937" y="119798"/>
                </a:cubicBezTo>
                <a:cubicBezTo>
                  <a:pt x="5243937" y="119798"/>
                  <a:pt x="5243937" y="119798"/>
                  <a:pt x="5232668" y="112286"/>
                </a:cubicBezTo>
                <a:lnTo>
                  <a:pt x="5232668" y="119798"/>
                </a:lnTo>
                <a:cubicBezTo>
                  <a:pt x="5232668" y="119798"/>
                  <a:pt x="5232668" y="119798"/>
                  <a:pt x="0" y="119798"/>
                </a:cubicBezTo>
                <a:cubicBezTo>
                  <a:pt x="0" y="119798"/>
                  <a:pt x="0" y="119798"/>
                  <a:pt x="0" y="1047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5357813" y="0"/>
                </a:cubicBezTo>
                <a:cubicBezTo>
                  <a:pt x="5357813" y="0"/>
                  <a:pt x="5357813" y="0"/>
                  <a:pt x="5357813" y="3206750"/>
                </a:cubicBezTo>
                <a:cubicBezTo>
                  <a:pt x="5357813" y="3206750"/>
                  <a:pt x="5357813" y="3202995"/>
                  <a:pt x="5354056" y="3202995"/>
                </a:cubicBezTo>
                <a:cubicBezTo>
                  <a:pt x="5342784" y="3199240"/>
                  <a:pt x="5327755" y="3195485"/>
                  <a:pt x="5312726" y="3195485"/>
                </a:cubicBezTo>
                <a:cubicBezTo>
                  <a:pt x="5312726" y="3195485"/>
                  <a:pt x="5312726" y="3195485"/>
                  <a:pt x="5312726" y="45060"/>
                </a:cubicBezTo>
                <a:cubicBezTo>
                  <a:pt x="5312726" y="45060"/>
                  <a:pt x="5312726" y="45060"/>
                  <a:pt x="5335270" y="45060"/>
                </a:cubicBezTo>
                <a:cubicBezTo>
                  <a:pt x="5335270" y="45060"/>
                  <a:pt x="5335270" y="45060"/>
                  <a:pt x="5312726" y="22530"/>
                </a:cubicBezTo>
                <a:lnTo>
                  <a:pt x="5312726" y="45060"/>
                </a:lnTo>
                <a:cubicBezTo>
                  <a:pt x="5312726" y="45060"/>
                  <a:pt x="5312726" y="45060"/>
                  <a:pt x="0" y="45060"/>
                </a:cubicBezTo>
                <a:cubicBezTo>
                  <a:pt x="0" y="45060"/>
                  <a:pt x="0" y="45060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4923692" y="6414044"/>
            <a:ext cx="2344616" cy="4001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DESIGN  BY  F·Z·V</a:t>
            </a:r>
            <a:endParaRPr lang="zh-CN" altLang="en-US" sz="20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923692" y="99030"/>
            <a:ext cx="2344616" cy="4001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DESIGN  BY  F·Z·V</a:t>
            </a:r>
            <a:endParaRPr lang="zh-CN" altLang="en-US" sz="20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069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322608" y="1238094"/>
            <a:ext cx="944489" cy="830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2287006" y="1931535"/>
            <a:ext cx="1015693" cy="298118"/>
            <a:chOff x="3357" y="2031"/>
            <a:chExt cx="971" cy="285"/>
          </a:xfrm>
          <a:gradFill flip="none" rotWithShape="1">
            <a:gsLst>
              <a:gs pos="100000">
                <a:srgbClr val="FEFBBF"/>
              </a:gs>
              <a:gs pos="14000">
                <a:srgbClr val="A46728"/>
              </a:gs>
              <a:gs pos="27000">
                <a:srgbClr val="AB702C"/>
              </a:gs>
              <a:gs pos="0">
                <a:srgbClr val="673C16"/>
              </a:gs>
            </a:gsLst>
            <a:lin ang="16200000" scaled="1"/>
            <a:tileRect/>
          </a:gra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3357" y="2031"/>
              <a:ext cx="493" cy="285"/>
            </a:xfrm>
            <a:custGeom>
              <a:avLst/>
              <a:gdLst>
                <a:gd name="T0" fmla="*/ 7 w 208"/>
                <a:gd name="T1" fmla="*/ 21 h 118"/>
                <a:gd name="T2" fmla="*/ 12 w 208"/>
                <a:gd name="T3" fmla="*/ 29 h 118"/>
                <a:gd name="T4" fmla="*/ 14 w 208"/>
                <a:gd name="T5" fmla="*/ 29 h 118"/>
                <a:gd name="T6" fmla="*/ 6 w 208"/>
                <a:gd name="T7" fmla="*/ 19 h 118"/>
                <a:gd name="T8" fmla="*/ 27 w 208"/>
                <a:gd name="T9" fmla="*/ 17 h 118"/>
                <a:gd name="T10" fmla="*/ 57 w 208"/>
                <a:gd name="T11" fmla="*/ 12 h 118"/>
                <a:gd name="T12" fmla="*/ 59 w 208"/>
                <a:gd name="T13" fmla="*/ 35 h 118"/>
                <a:gd name="T14" fmla="*/ 82 w 208"/>
                <a:gd name="T15" fmla="*/ 4 h 118"/>
                <a:gd name="T16" fmla="*/ 77 w 208"/>
                <a:gd name="T17" fmla="*/ 12 h 118"/>
                <a:gd name="T18" fmla="*/ 78 w 208"/>
                <a:gd name="T19" fmla="*/ 14 h 118"/>
                <a:gd name="T20" fmla="*/ 83 w 208"/>
                <a:gd name="T21" fmla="*/ 2 h 118"/>
                <a:gd name="T22" fmla="*/ 84 w 208"/>
                <a:gd name="T23" fmla="*/ 3 h 118"/>
                <a:gd name="T24" fmla="*/ 60 w 208"/>
                <a:gd name="T25" fmla="*/ 37 h 118"/>
                <a:gd name="T26" fmla="*/ 109 w 208"/>
                <a:gd name="T27" fmla="*/ 20 h 118"/>
                <a:gd name="T28" fmla="*/ 185 w 208"/>
                <a:gd name="T29" fmla="*/ 24 h 118"/>
                <a:gd name="T30" fmla="*/ 205 w 208"/>
                <a:gd name="T31" fmla="*/ 14 h 118"/>
                <a:gd name="T32" fmla="*/ 200 w 208"/>
                <a:gd name="T33" fmla="*/ 13 h 118"/>
                <a:gd name="T34" fmla="*/ 203 w 208"/>
                <a:gd name="T35" fmla="*/ 10 h 118"/>
                <a:gd name="T36" fmla="*/ 190 w 208"/>
                <a:gd name="T37" fmla="*/ 29 h 118"/>
                <a:gd name="T38" fmla="*/ 204 w 208"/>
                <a:gd name="T39" fmla="*/ 75 h 118"/>
                <a:gd name="T40" fmla="*/ 196 w 208"/>
                <a:gd name="T41" fmla="*/ 89 h 118"/>
                <a:gd name="T42" fmla="*/ 192 w 208"/>
                <a:gd name="T43" fmla="*/ 112 h 118"/>
                <a:gd name="T44" fmla="*/ 199 w 208"/>
                <a:gd name="T45" fmla="*/ 106 h 118"/>
                <a:gd name="T46" fmla="*/ 199 w 208"/>
                <a:gd name="T47" fmla="*/ 104 h 118"/>
                <a:gd name="T48" fmla="*/ 190 w 208"/>
                <a:gd name="T49" fmla="*/ 114 h 118"/>
                <a:gd name="T50" fmla="*/ 184 w 208"/>
                <a:gd name="T51" fmla="*/ 94 h 118"/>
                <a:gd name="T52" fmla="*/ 174 w 208"/>
                <a:gd name="T53" fmla="*/ 68 h 118"/>
                <a:gd name="T54" fmla="*/ 187 w 208"/>
                <a:gd name="T55" fmla="*/ 68 h 118"/>
                <a:gd name="T56" fmla="*/ 187 w 208"/>
                <a:gd name="T57" fmla="*/ 67 h 118"/>
                <a:gd name="T58" fmla="*/ 172 w 208"/>
                <a:gd name="T59" fmla="*/ 45 h 118"/>
                <a:gd name="T60" fmla="*/ 149 w 208"/>
                <a:gd name="T61" fmla="*/ 58 h 118"/>
                <a:gd name="T62" fmla="*/ 158 w 208"/>
                <a:gd name="T63" fmla="*/ 57 h 118"/>
                <a:gd name="T64" fmla="*/ 159 w 208"/>
                <a:gd name="T65" fmla="*/ 55 h 118"/>
                <a:gd name="T66" fmla="*/ 147 w 208"/>
                <a:gd name="T67" fmla="*/ 58 h 118"/>
                <a:gd name="T68" fmla="*/ 173 w 208"/>
                <a:gd name="T69" fmla="*/ 43 h 118"/>
                <a:gd name="T70" fmla="*/ 162 w 208"/>
                <a:gd name="T71" fmla="*/ 32 h 118"/>
                <a:gd name="T72" fmla="*/ 72 w 208"/>
                <a:gd name="T73" fmla="*/ 57 h 118"/>
                <a:gd name="T74" fmla="*/ 28 w 208"/>
                <a:gd name="T75" fmla="*/ 30 h 118"/>
                <a:gd name="T76" fmla="*/ 195 w 208"/>
                <a:gd name="T77" fmla="*/ 88 h 118"/>
                <a:gd name="T78" fmla="*/ 202 w 208"/>
                <a:gd name="T79" fmla="*/ 74 h 118"/>
                <a:gd name="T80" fmla="*/ 131 w 208"/>
                <a:gd name="T81" fmla="*/ 5 h 118"/>
                <a:gd name="T82" fmla="*/ 120 w 208"/>
                <a:gd name="T83" fmla="*/ 36 h 118"/>
                <a:gd name="T84" fmla="*/ 131 w 208"/>
                <a:gd name="T85" fmla="*/ 32 h 118"/>
                <a:gd name="T86" fmla="*/ 125 w 208"/>
                <a:gd name="T87" fmla="*/ 26 h 118"/>
                <a:gd name="T88" fmla="*/ 123 w 208"/>
                <a:gd name="T89" fmla="*/ 27 h 118"/>
                <a:gd name="T90" fmla="*/ 170 w 208"/>
                <a:gd name="T91" fmla="*/ 31 h 118"/>
                <a:gd name="T92" fmla="*/ 187 w 208"/>
                <a:gd name="T93" fmla="*/ 76 h 118"/>
                <a:gd name="T94" fmla="*/ 182 w 208"/>
                <a:gd name="T95" fmla="*/ 76 h 118"/>
                <a:gd name="T96" fmla="*/ 184 w 208"/>
                <a:gd name="T97" fmla="*/ 72 h 118"/>
                <a:gd name="T98" fmla="*/ 169 w 208"/>
                <a:gd name="T99" fmla="*/ 81 h 118"/>
                <a:gd name="T100" fmla="*/ 193 w 208"/>
                <a:gd name="T101" fmla="*/ 89 h 118"/>
                <a:gd name="T102" fmla="*/ 162 w 208"/>
                <a:gd name="T103" fmla="*/ 30 h 118"/>
                <a:gd name="T104" fmla="*/ 132 w 208"/>
                <a:gd name="T105" fmla="*/ 22 h 118"/>
                <a:gd name="T106" fmla="*/ 132 w 208"/>
                <a:gd name="T107" fmla="*/ 34 h 118"/>
                <a:gd name="T108" fmla="*/ 109 w 208"/>
                <a:gd name="T109" fmla="*/ 26 h 118"/>
                <a:gd name="T110" fmla="*/ 45 w 208"/>
                <a:gd name="T111" fmla="*/ 15 h 118"/>
                <a:gd name="T112" fmla="*/ 47 w 208"/>
                <a:gd name="T113" fmla="*/ 18 h 118"/>
                <a:gd name="T114" fmla="*/ 51 w 208"/>
                <a:gd name="T115" fmla="*/ 7 h 118"/>
                <a:gd name="T116" fmla="*/ 50 w 208"/>
                <a:gd name="T117" fmla="*/ 7 h 118"/>
                <a:gd name="T118" fmla="*/ 32 w 208"/>
                <a:gd name="T119" fmla="*/ 12 h 118"/>
                <a:gd name="T120" fmla="*/ 71 w 208"/>
                <a:gd name="T121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" h="118">
                  <a:moveTo>
                    <a:pt x="28" y="30"/>
                  </a:moveTo>
                  <a:cubicBezTo>
                    <a:pt x="24" y="23"/>
                    <a:pt x="16" y="15"/>
                    <a:pt x="7" y="21"/>
                  </a:cubicBezTo>
                  <a:cubicBezTo>
                    <a:pt x="4" y="23"/>
                    <a:pt x="3" y="27"/>
                    <a:pt x="5" y="30"/>
                  </a:cubicBezTo>
                  <a:cubicBezTo>
                    <a:pt x="8" y="36"/>
                    <a:pt x="14" y="32"/>
                    <a:pt x="12" y="29"/>
                  </a:cubicBezTo>
                  <a:cubicBezTo>
                    <a:pt x="11" y="28"/>
                    <a:pt x="9" y="30"/>
                    <a:pt x="9" y="31"/>
                  </a:cubicBezTo>
                  <a:cubicBezTo>
                    <a:pt x="8" y="27"/>
                    <a:pt x="13" y="26"/>
                    <a:pt x="14" y="29"/>
                  </a:cubicBezTo>
                  <a:cubicBezTo>
                    <a:pt x="16" y="33"/>
                    <a:pt x="10" y="36"/>
                    <a:pt x="6" y="35"/>
                  </a:cubicBezTo>
                  <a:cubicBezTo>
                    <a:pt x="0" y="31"/>
                    <a:pt x="1" y="22"/>
                    <a:pt x="6" y="19"/>
                  </a:cubicBezTo>
                  <a:cubicBezTo>
                    <a:pt x="14" y="14"/>
                    <a:pt x="21" y="17"/>
                    <a:pt x="26" y="23"/>
                  </a:cubicBezTo>
                  <a:cubicBezTo>
                    <a:pt x="26" y="21"/>
                    <a:pt x="26" y="19"/>
                    <a:pt x="27" y="17"/>
                  </a:cubicBezTo>
                  <a:cubicBezTo>
                    <a:pt x="29" y="10"/>
                    <a:pt x="34" y="5"/>
                    <a:pt x="40" y="4"/>
                  </a:cubicBezTo>
                  <a:cubicBezTo>
                    <a:pt x="47" y="2"/>
                    <a:pt x="55" y="5"/>
                    <a:pt x="57" y="12"/>
                  </a:cubicBezTo>
                  <a:cubicBezTo>
                    <a:pt x="60" y="19"/>
                    <a:pt x="57" y="27"/>
                    <a:pt x="47" y="26"/>
                  </a:cubicBezTo>
                  <a:cubicBezTo>
                    <a:pt x="50" y="30"/>
                    <a:pt x="54" y="33"/>
                    <a:pt x="59" y="35"/>
                  </a:cubicBezTo>
                  <a:cubicBezTo>
                    <a:pt x="68" y="38"/>
                    <a:pt x="79" y="34"/>
                    <a:pt x="85" y="26"/>
                  </a:cubicBezTo>
                  <a:cubicBezTo>
                    <a:pt x="90" y="20"/>
                    <a:pt x="91" y="9"/>
                    <a:pt x="82" y="4"/>
                  </a:cubicBezTo>
                  <a:cubicBezTo>
                    <a:pt x="79" y="3"/>
                    <a:pt x="75" y="4"/>
                    <a:pt x="73" y="7"/>
                  </a:cubicBezTo>
                  <a:cubicBezTo>
                    <a:pt x="70" y="13"/>
                    <a:pt x="77" y="15"/>
                    <a:pt x="77" y="12"/>
                  </a:cubicBezTo>
                  <a:cubicBezTo>
                    <a:pt x="78" y="11"/>
                    <a:pt x="75" y="11"/>
                    <a:pt x="75" y="11"/>
                  </a:cubicBezTo>
                  <a:cubicBezTo>
                    <a:pt x="77" y="9"/>
                    <a:pt x="80" y="12"/>
                    <a:pt x="78" y="14"/>
                  </a:cubicBezTo>
                  <a:cubicBezTo>
                    <a:pt x="75" y="17"/>
                    <a:pt x="71" y="14"/>
                    <a:pt x="71" y="11"/>
                  </a:cubicBezTo>
                  <a:cubicBezTo>
                    <a:pt x="69" y="4"/>
                    <a:pt x="78" y="0"/>
                    <a:pt x="83" y="2"/>
                  </a:cubicBezTo>
                  <a:cubicBezTo>
                    <a:pt x="83" y="3"/>
                    <a:pt x="84" y="3"/>
                    <a:pt x="84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3" y="9"/>
                    <a:pt x="92" y="20"/>
                    <a:pt x="87" y="27"/>
                  </a:cubicBezTo>
                  <a:cubicBezTo>
                    <a:pt x="81" y="35"/>
                    <a:pt x="70" y="40"/>
                    <a:pt x="60" y="37"/>
                  </a:cubicBezTo>
                  <a:cubicBezTo>
                    <a:pt x="61" y="38"/>
                    <a:pt x="62" y="38"/>
                    <a:pt x="63" y="39"/>
                  </a:cubicBezTo>
                  <a:cubicBezTo>
                    <a:pt x="92" y="48"/>
                    <a:pt x="105" y="32"/>
                    <a:pt x="109" y="20"/>
                  </a:cubicBezTo>
                  <a:cubicBezTo>
                    <a:pt x="111" y="10"/>
                    <a:pt x="120" y="4"/>
                    <a:pt x="131" y="3"/>
                  </a:cubicBezTo>
                  <a:cubicBezTo>
                    <a:pt x="150" y="2"/>
                    <a:pt x="171" y="10"/>
                    <a:pt x="185" y="24"/>
                  </a:cubicBezTo>
                  <a:cubicBezTo>
                    <a:pt x="182" y="15"/>
                    <a:pt x="184" y="5"/>
                    <a:pt x="195" y="3"/>
                  </a:cubicBezTo>
                  <a:cubicBezTo>
                    <a:pt x="201" y="2"/>
                    <a:pt x="208" y="8"/>
                    <a:pt x="205" y="14"/>
                  </a:cubicBezTo>
                  <a:cubicBezTo>
                    <a:pt x="203" y="17"/>
                    <a:pt x="199" y="18"/>
                    <a:pt x="197" y="15"/>
                  </a:cubicBezTo>
                  <a:cubicBezTo>
                    <a:pt x="195" y="12"/>
                    <a:pt x="199" y="10"/>
                    <a:pt x="200" y="13"/>
                  </a:cubicBezTo>
                  <a:cubicBezTo>
                    <a:pt x="200" y="13"/>
                    <a:pt x="198" y="12"/>
                    <a:pt x="198" y="13"/>
                  </a:cubicBezTo>
                  <a:cubicBezTo>
                    <a:pt x="198" y="17"/>
                    <a:pt x="204" y="16"/>
                    <a:pt x="203" y="10"/>
                  </a:cubicBezTo>
                  <a:cubicBezTo>
                    <a:pt x="202" y="7"/>
                    <a:pt x="199" y="5"/>
                    <a:pt x="196" y="5"/>
                  </a:cubicBezTo>
                  <a:cubicBezTo>
                    <a:pt x="184" y="7"/>
                    <a:pt x="184" y="21"/>
                    <a:pt x="190" y="29"/>
                  </a:cubicBezTo>
                  <a:cubicBezTo>
                    <a:pt x="190" y="29"/>
                    <a:pt x="191" y="30"/>
                    <a:pt x="191" y="30"/>
                  </a:cubicBezTo>
                  <a:cubicBezTo>
                    <a:pt x="202" y="43"/>
                    <a:pt x="207" y="60"/>
                    <a:pt x="204" y="75"/>
                  </a:cubicBezTo>
                  <a:cubicBezTo>
                    <a:pt x="202" y="81"/>
                    <a:pt x="200" y="86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91"/>
                    <a:pt x="192" y="93"/>
                    <a:pt x="191" y="95"/>
                  </a:cubicBezTo>
                  <a:cubicBezTo>
                    <a:pt x="187" y="101"/>
                    <a:pt x="187" y="107"/>
                    <a:pt x="192" y="112"/>
                  </a:cubicBezTo>
                  <a:cubicBezTo>
                    <a:pt x="195" y="115"/>
                    <a:pt x="199" y="115"/>
                    <a:pt x="202" y="113"/>
                  </a:cubicBezTo>
                  <a:cubicBezTo>
                    <a:pt x="206" y="108"/>
                    <a:pt x="201" y="103"/>
                    <a:pt x="199" y="106"/>
                  </a:cubicBezTo>
                  <a:cubicBezTo>
                    <a:pt x="199" y="107"/>
                    <a:pt x="201" y="108"/>
                    <a:pt x="201" y="108"/>
                  </a:cubicBezTo>
                  <a:cubicBezTo>
                    <a:pt x="198" y="109"/>
                    <a:pt x="196" y="105"/>
                    <a:pt x="199" y="104"/>
                  </a:cubicBezTo>
                  <a:cubicBezTo>
                    <a:pt x="203" y="102"/>
                    <a:pt x="206" y="106"/>
                    <a:pt x="205" y="110"/>
                  </a:cubicBezTo>
                  <a:cubicBezTo>
                    <a:pt x="204" y="117"/>
                    <a:pt x="195" y="118"/>
                    <a:pt x="190" y="114"/>
                  </a:cubicBezTo>
                  <a:cubicBezTo>
                    <a:pt x="184" y="107"/>
                    <a:pt x="185" y="99"/>
                    <a:pt x="190" y="93"/>
                  </a:cubicBezTo>
                  <a:cubicBezTo>
                    <a:pt x="188" y="93"/>
                    <a:pt x="186" y="94"/>
                    <a:pt x="184" y="94"/>
                  </a:cubicBezTo>
                  <a:cubicBezTo>
                    <a:pt x="174" y="94"/>
                    <a:pt x="167" y="88"/>
                    <a:pt x="167" y="80"/>
                  </a:cubicBezTo>
                  <a:cubicBezTo>
                    <a:pt x="167" y="75"/>
                    <a:pt x="169" y="71"/>
                    <a:pt x="174" y="68"/>
                  </a:cubicBezTo>
                  <a:cubicBezTo>
                    <a:pt x="180" y="66"/>
                    <a:pt x="184" y="68"/>
                    <a:pt x="186" y="72"/>
                  </a:cubicBezTo>
                  <a:cubicBezTo>
                    <a:pt x="186" y="70"/>
                    <a:pt x="187" y="69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8" y="56"/>
                    <a:pt x="180" y="48"/>
                    <a:pt x="172" y="45"/>
                  </a:cubicBezTo>
                  <a:cubicBezTo>
                    <a:pt x="167" y="42"/>
                    <a:pt x="161" y="42"/>
                    <a:pt x="155" y="46"/>
                  </a:cubicBezTo>
                  <a:cubicBezTo>
                    <a:pt x="150" y="48"/>
                    <a:pt x="148" y="53"/>
                    <a:pt x="149" y="58"/>
                  </a:cubicBezTo>
                  <a:cubicBezTo>
                    <a:pt x="150" y="61"/>
                    <a:pt x="153" y="64"/>
                    <a:pt x="156" y="63"/>
                  </a:cubicBezTo>
                  <a:cubicBezTo>
                    <a:pt x="162" y="62"/>
                    <a:pt x="160" y="56"/>
                    <a:pt x="158" y="57"/>
                  </a:cubicBezTo>
                  <a:cubicBezTo>
                    <a:pt x="157" y="57"/>
                    <a:pt x="158" y="60"/>
                    <a:pt x="158" y="59"/>
                  </a:cubicBezTo>
                  <a:cubicBezTo>
                    <a:pt x="155" y="59"/>
                    <a:pt x="156" y="55"/>
                    <a:pt x="159" y="55"/>
                  </a:cubicBezTo>
                  <a:cubicBezTo>
                    <a:pt x="163" y="56"/>
                    <a:pt x="163" y="61"/>
                    <a:pt x="161" y="63"/>
                  </a:cubicBezTo>
                  <a:cubicBezTo>
                    <a:pt x="156" y="68"/>
                    <a:pt x="148" y="64"/>
                    <a:pt x="147" y="58"/>
                  </a:cubicBezTo>
                  <a:cubicBezTo>
                    <a:pt x="145" y="52"/>
                    <a:pt x="148" y="47"/>
                    <a:pt x="153" y="44"/>
                  </a:cubicBezTo>
                  <a:cubicBezTo>
                    <a:pt x="160" y="40"/>
                    <a:pt x="167" y="40"/>
                    <a:pt x="173" y="43"/>
                  </a:cubicBezTo>
                  <a:cubicBezTo>
                    <a:pt x="179" y="45"/>
                    <a:pt x="184" y="49"/>
                    <a:pt x="187" y="56"/>
                  </a:cubicBezTo>
                  <a:cubicBezTo>
                    <a:pt x="184" y="43"/>
                    <a:pt x="175" y="34"/>
                    <a:pt x="162" y="32"/>
                  </a:cubicBezTo>
                  <a:cubicBezTo>
                    <a:pt x="159" y="31"/>
                    <a:pt x="156" y="31"/>
                    <a:pt x="153" y="32"/>
                  </a:cubicBezTo>
                  <a:cubicBezTo>
                    <a:pt x="123" y="35"/>
                    <a:pt x="109" y="59"/>
                    <a:pt x="72" y="57"/>
                  </a:cubicBezTo>
                  <a:cubicBezTo>
                    <a:pt x="56" y="56"/>
                    <a:pt x="42" y="49"/>
                    <a:pt x="33" y="39"/>
                  </a:cubicBezTo>
                  <a:cubicBezTo>
                    <a:pt x="31" y="36"/>
                    <a:pt x="29" y="33"/>
                    <a:pt x="28" y="30"/>
                  </a:cubicBezTo>
                  <a:close/>
                  <a:moveTo>
                    <a:pt x="193" y="89"/>
                  </a:moveTo>
                  <a:cubicBezTo>
                    <a:pt x="194" y="88"/>
                    <a:pt x="194" y="88"/>
                    <a:pt x="195" y="88"/>
                  </a:cubicBezTo>
                  <a:cubicBezTo>
                    <a:pt x="195" y="88"/>
                    <a:pt x="195" y="88"/>
                    <a:pt x="195" y="88"/>
                  </a:cubicBezTo>
                  <a:cubicBezTo>
                    <a:pt x="198" y="84"/>
                    <a:pt x="200" y="80"/>
                    <a:pt x="202" y="74"/>
                  </a:cubicBezTo>
                  <a:cubicBezTo>
                    <a:pt x="205" y="60"/>
                    <a:pt x="200" y="44"/>
                    <a:pt x="189" y="31"/>
                  </a:cubicBezTo>
                  <a:cubicBezTo>
                    <a:pt x="176" y="15"/>
                    <a:pt x="153" y="4"/>
                    <a:pt x="131" y="5"/>
                  </a:cubicBezTo>
                  <a:cubicBezTo>
                    <a:pt x="121" y="6"/>
                    <a:pt x="113" y="11"/>
                    <a:pt x="111" y="20"/>
                  </a:cubicBezTo>
                  <a:cubicBezTo>
                    <a:pt x="109" y="28"/>
                    <a:pt x="113" y="35"/>
                    <a:pt x="120" y="36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4" y="38"/>
                    <a:pt x="129" y="36"/>
                    <a:pt x="131" y="32"/>
                  </a:cubicBezTo>
                  <a:cubicBezTo>
                    <a:pt x="133" y="29"/>
                    <a:pt x="133" y="26"/>
                    <a:pt x="130" y="23"/>
                  </a:cubicBezTo>
                  <a:cubicBezTo>
                    <a:pt x="126" y="19"/>
                    <a:pt x="122" y="25"/>
                    <a:pt x="125" y="26"/>
                  </a:cubicBezTo>
                  <a:cubicBezTo>
                    <a:pt x="126" y="27"/>
                    <a:pt x="127" y="25"/>
                    <a:pt x="126" y="24"/>
                  </a:cubicBezTo>
                  <a:cubicBezTo>
                    <a:pt x="128" y="27"/>
                    <a:pt x="125" y="29"/>
                    <a:pt x="123" y="27"/>
                  </a:cubicBezTo>
                  <a:cubicBezTo>
                    <a:pt x="121" y="22"/>
                    <a:pt x="126" y="20"/>
                    <a:pt x="130" y="20"/>
                  </a:cubicBezTo>
                  <a:cubicBezTo>
                    <a:pt x="143" y="20"/>
                    <a:pt x="158" y="25"/>
                    <a:pt x="170" y="31"/>
                  </a:cubicBezTo>
                  <a:cubicBezTo>
                    <a:pt x="181" y="37"/>
                    <a:pt x="189" y="47"/>
                    <a:pt x="190" y="60"/>
                  </a:cubicBezTo>
                  <a:cubicBezTo>
                    <a:pt x="190" y="64"/>
                    <a:pt x="190" y="70"/>
                    <a:pt x="187" y="76"/>
                  </a:cubicBezTo>
                  <a:cubicBezTo>
                    <a:pt x="186" y="79"/>
                    <a:pt x="182" y="81"/>
                    <a:pt x="179" y="79"/>
                  </a:cubicBezTo>
                  <a:cubicBezTo>
                    <a:pt x="177" y="77"/>
                    <a:pt x="180" y="74"/>
                    <a:pt x="182" y="76"/>
                  </a:cubicBezTo>
                  <a:cubicBezTo>
                    <a:pt x="182" y="76"/>
                    <a:pt x="180" y="76"/>
                    <a:pt x="180" y="77"/>
                  </a:cubicBezTo>
                  <a:cubicBezTo>
                    <a:pt x="181" y="80"/>
                    <a:pt x="187" y="77"/>
                    <a:pt x="184" y="72"/>
                  </a:cubicBezTo>
                  <a:cubicBezTo>
                    <a:pt x="182" y="69"/>
                    <a:pt x="178" y="69"/>
                    <a:pt x="175" y="70"/>
                  </a:cubicBezTo>
                  <a:cubicBezTo>
                    <a:pt x="171" y="72"/>
                    <a:pt x="169" y="76"/>
                    <a:pt x="169" y="81"/>
                  </a:cubicBezTo>
                  <a:cubicBezTo>
                    <a:pt x="170" y="87"/>
                    <a:pt x="176" y="92"/>
                    <a:pt x="184" y="92"/>
                  </a:cubicBezTo>
                  <a:cubicBezTo>
                    <a:pt x="188" y="92"/>
                    <a:pt x="191" y="91"/>
                    <a:pt x="193" y="89"/>
                  </a:cubicBezTo>
                  <a:close/>
                  <a:moveTo>
                    <a:pt x="153" y="30"/>
                  </a:moveTo>
                  <a:cubicBezTo>
                    <a:pt x="156" y="30"/>
                    <a:pt x="159" y="30"/>
                    <a:pt x="162" y="30"/>
                  </a:cubicBezTo>
                  <a:cubicBezTo>
                    <a:pt x="165" y="31"/>
                    <a:pt x="165" y="31"/>
                    <a:pt x="167" y="31"/>
                  </a:cubicBezTo>
                  <a:cubicBezTo>
                    <a:pt x="156" y="25"/>
                    <a:pt x="144" y="22"/>
                    <a:pt x="132" y="22"/>
                  </a:cubicBezTo>
                  <a:cubicBezTo>
                    <a:pt x="135" y="25"/>
                    <a:pt x="135" y="31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5" y="44"/>
                    <a:pt x="110" y="38"/>
                    <a:pt x="109" y="26"/>
                  </a:cubicBezTo>
                  <a:cubicBezTo>
                    <a:pt x="104" y="37"/>
                    <a:pt x="89" y="50"/>
                    <a:pt x="63" y="41"/>
                  </a:cubicBezTo>
                  <a:cubicBezTo>
                    <a:pt x="46" y="35"/>
                    <a:pt x="35" y="18"/>
                    <a:pt x="45" y="15"/>
                  </a:cubicBezTo>
                  <a:cubicBezTo>
                    <a:pt x="49" y="15"/>
                    <a:pt x="50" y="20"/>
                    <a:pt x="46" y="21"/>
                  </a:cubicBezTo>
                  <a:cubicBezTo>
                    <a:pt x="47" y="21"/>
                    <a:pt x="47" y="18"/>
                    <a:pt x="47" y="18"/>
                  </a:cubicBezTo>
                  <a:cubicBezTo>
                    <a:pt x="44" y="17"/>
                    <a:pt x="42" y="24"/>
                    <a:pt x="48" y="24"/>
                  </a:cubicBezTo>
                  <a:cubicBezTo>
                    <a:pt x="58" y="25"/>
                    <a:pt x="57" y="11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3"/>
                    <a:pt x="37" y="5"/>
                    <a:pt x="32" y="12"/>
                  </a:cubicBezTo>
                  <a:cubicBezTo>
                    <a:pt x="26" y="20"/>
                    <a:pt x="29" y="30"/>
                    <a:pt x="35" y="38"/>
                  </a:cubicBezTo>
                  <a:cubicBezTo>
                    <a:pt x="43" y="47"/>
                    <a:pt x="55" y="53"/>
                    <a:pt x="71" y="55"/>
                  </a:cubicBezTo>
                  <a:cubicBezTo>
                    <a:pt x="106" y="58"/>
                    <a:pt x="123" y="33"/>
                    <a:pt x="15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3835" y="2031"/>
              <a:ext cx="493" cy="285"/>
            </a:xfrm>
            <a:custGeom>
              <a:avLst/>
              <a:gdLst>
                <a:gd name="T0" fmla="*/ 200 w 208"/>
                <a:gd name="T1" fmla="*/ 21 h 118"/>
                <a:gd name="T2" fmla="*/ 196 w 208"/>
                <a:gd name="T3" fmla="*/ 29 h 118"/>
                <a:gd name="T4" fmla="*/ 194 w 208"/>
                <a:gd name="T5" fmla="*/ 29 h 118"/>
                <a:gd name="T6" fmla="*/ 202 w 208"/>
                <a:gd name="T7" fmla="*/ 19 h 118"/>
                <a:gd name="T8" fmla="*/ 181 w 208"/>
                <a:gd name="T9" fmla="*/ 17 h 118"/>
                <a:gd name="T10" fmla="*/ 150 w 208"/>
                <a:gd name="T11" fmla="*/ 12 h 118"/>
                <a:gd name="T12" fmla="*/ 149 w 208"/>
                <a:gd name="T13" fmla="*/ 35 h 118"/>
                <a:gd name="T14" fmla="*/ 126 w 208"/>
                <a:gd name="T15" fmla="*/ 4 h 118"/>
                <a:gd name="T16" fmla="*/ 130 w 208"/>
                <a:gd name="T17" fmla="*/ 12 h 118"/>
                <a:gd name="T18" fmla="*/ 130 w 208"/>
                <a:gd name="T19" fmla="*/ 14 h 118"/>
                <a:gd name="T20" fmla="*/ 125 w 208"/>
                <a:gd name="T21" fmla="*/ 2 h 118"/>
                <a:gd name="T22" fmla="*/ 124 w 208"/>
                <a:gd name="T23" fmla="*/ 3 h 118"/>
                <a:gd name="T24" fmla="*/ 148 w 208"/>
                <a:gd name="T25" fmla="*/ 37 h 118"/>
                <a:gd name="T26" fmla="*/ 99 w 208"/>
                <a:gd name="T27" fmla="*/ 20 h 118"/>
                <a:gd name="T28" fmla="*/ 23 w 208"/>
                <a:gd name="T29" fmla="*/ 24 h 118"/>
                <a:gd name="T30" fmla="*/ 3 w 208"/>
                <a:gd name="T31" fmla="*/ 14 h 118"/>
                <a:gd name="T32" fmla="*/ 8 w 208"/>
                <a:gd name="T33" fmla="*/ 13 h 118"/>
                <a:gd name="T34" fmla="*/ 5 w 208"/>
                <a:gd name="T35" fmla="*/ 10 h 118"/>
                <a:gd name="T36" fmla="*/ 18 w 208"/>
                <a:gd name="T37" fmla="*/ 29 h 118"/>
                <a:gd name="T38" fmla="*/ 4 w 208"/>
                <a:gd name="T39" fmla="*/ 75 h 118"/>
                <a:gd name="T40" fmla="*/ 12 w 208"/>
                <a:gd name="T41" fmla="*/ 89 h 118"/>
                <a:gd name="T42" fmla="*/ 16 w 208"/>
                <a:gd name="T43" fmla="*/ 112 h 118"/>
                <a:gd name="T44" fmla="*/ 9 w 208"/>
                <a:gd name="T45" fmla="*/ 106 h 118"/>
                <a:gd name="T46" fmla="*/ 9 w 208"/>
                <a:gd name="T47" fmla="*/ 104 h 118"/>
                <a:gd name="T48" fmla="*/ 18 w 208"/>
                <a:gd name="T49" fmla="*/ 114 h 118"/>
                <a:gd name="T50" fmla="*/ 24 w 208"/>
                <a:gd name="T51" fmla="*/ 94 h 118"/>
                <a:gd name="T52" fmla="*/ 34 w 208"/>
                <a:gd name="T53" fmla="*/ 68 h 118"/>
                <a:gd name="T54" fmla="*/ 21 w 208"/>
                <a:gd name="T55" fmla="*/ 68 h 118"/>
                <a:gd name="T56" fmla="*/ 21 w 208"/>
                <a:gd name="T57" fmla="*/ 67 h 118"/>
                <a:gd name="T58" fmla="*/ 36 w 208"/>
                <a:gd name="T59" fmla="*/ 45 h 118"/>
                <a:gd name="T60" fmla="*/ 59 w 208"/>
                <a:gd name="T61" fmla="*/ 58 h 118"/>
                <a:gd name="T62" fmla="*/ 50 w 208"/>
                <a:gd name="T63" fmla="*/ 57 h 118"/>
                <a:gd name="T64" fmla="*/ 49 w 208"/>
                <a:gd name="T65" fmla="*/ 55 h 118"/>
                <a:gd name="T66" fmla="*/ 61 w 208"/>
                <a:gd name="T67" fmla="*/ 58 h 118"/>
                <a:gd name="T68" fmla="*/ 35 w 208"/>
                <a:gd name="T69" fmla="*/ 43 h 118"/>
                <a:gd name="T70" fmla="*/ 46 w 208"/>
                <a:gd name="T71" fmla="*/ 32 h 118"/>
                <a:gd name="T72" fmla="*/ 136 w 208"/>
                <a:gd name="T73" fmla="*/ 57 h 118"/>
                <a:gd name="T74" fmla="*/ 180 w 208"/>
                <a:gd name="T75" fmla="*/ 30 h 118"/>
                <a:gd name="T76" fmla="*/ 13 w 208"/>
                <a:gd name="T77" fmla="*/ 88 h 118"/>
                <a:gd name="T78" fmla="*/ 6 w 208"/>
                <a:gd name="T79" fmla="*/ 74 h 118"/>
                <a:gd name="T80" fmla="*/ 77 w 208"/>
                <a:gd name="T81" fmla="*/ 5 h 118"/>
                <a:gd name="T82" fmla="*/ 88 w 208"/>
                <a:gd name="T83" fmla="*/ 36 h 118"/>
                <a:gd name="T84" fmla="*/ 77 w 208"/>
                <a:gd name="T85" fmla="*/ 32 h 118"/>
                <a:gd name="T86" fmla="*/ 83 w 208"/>
                <a:gd name="T87" fmla="*/ 26 h 118"/>
                <a:gd name="T88" fmla="*/ 85 w 208"/>
                <a:gd name="T89" fmla="*/ 27 h 118"/>
                <a:gd name="T90" fmla="*/ 37 w 208"/>
                <a:gd name="T91" fmla="*/ 31 h 118"/>
                <a:gd name="T92" fmla="*/ 21 w 208"/>
                <a:gd name="T93" fmla="*/ 76 h 118"/>
                <a:gd name="T94" fmla="*/ 26 w 208"/>
                <a:gd name="T95" fmla="*/ 76 h 118"/>
                <a:gd name="T96" fmla="*/ 24 w 208"/>
                <a:gd name="T97" fmla="*/ 72 h 118"/>
                <a:gd name="T98" fmla="*/ 39 w 208"/>
                <a:gd name="T99" fmla="*/ 81 h 118"/>
                <a:gd name="T100" fmla="*/ 15 w 208"/>
                <a:gd name="T101" fmla="*/ 89 h 118"/>
                <a:gd name="T102" fmla="*/ 46 w 208"/>
                <a:gd name="T103" fmla="*/ 30 h 118"/>
                <a:gd name="T104" fmla="*/ 76 w 208"/>
                <a:gd name="T105" fmla="*/ 22 h 118"/>
                <a:gd name="T106" fmla="*/ 76 w 208"/>
                <a:gd name="T107" fmla="*/ 34 h 118"/>
                <a:gd name="T108" fmla="*/ 99 w 208"/>
                <a:gd name="T109" fmla="*/ 26 h 118"/>
                <a:gd name="T110" fmla="*/ 163 w 208"/>
                <a:gd name="T111" fmla="*/ 15 h 118"/>
                <a:gd name="T112" fmla="*/ 161 w 208"/>
                <a:gd name="T113" fmla="*/ 18 h 118"/>
                <a:gd name="T114" fmla="*/ 157 w 208"/>
                <a:gd name="T115" fmla="*/ 7 h 118"/>
                <a:gd name="T116" fmla="*/ 158 w 208"/>
                <a:gd name="T117" fmla="*/ 7 h 118"/>
                <a:gd name="T118" fmla="*/ 176 w 208"/>
                <a:gd name="T119" fmla="*/ 12 h 118"/>
                <a:gd name="T120" fmla="*/ 136 w 208"/>
                <a:gd name="T121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" h="118">
                  <a:moveTo>
                    <a:pt x="180" y="30"/>
                  </a:moveTo>
                  <a:cubicBezTo>
                    <a:pt x="184" y="23"/>
                    <a:pt x="192" y="15"/>
                    <a:pt x="200" y="21"/>
                  </a:cubicBezTo>
                  <a:cubicBezTo>
                    <a:pt x="204" y="23"/>
                    <a:pt x="205" y="27"/>
                    <a:pt x="203" y="30"/>
                  </a:cubicBezTo>
                  <a:cubicBezTo>
                    <a:pt x="200" y="36"/>
                    <a:pt x="194" y="32"/>
                    <a:pt x="196" y="29"/>
                  </a:cubicBezTo>
                  <a:cubicBezTo>
                    <a:pt x="197" y="28"/>
                    <a:pt x="199" y="30"/>
                    <a:pt x="199" y="31"/>
                  </a:cubicBezTo>
                  <a:cubicBezTo>
                    <a:pt x="199" y="27"/>
                    <a:pt x="195" y="26"/>
                    <a:pt x="194" y="29"/>
                  </a:cubicBezTo>
                  <a:cubicBezTo>
                    <a:pt x="192" y="33"/>
                    <a:pt x="198" y="36"/>
                    <a:pt x="201" y="35"/>
                  </a:cubicBezTo>
                  <a:cubicBezTo>
                    <a:pt x="208" y="31"/>
                    <a:pt x="207" y="22"/>
                    <a:pt x="202" y="19"/>
                  </a:cubicBezTo>
                  <a:cubicBezTo>
                    <a:pt x="194" y="14"/>
                    <a:pt x="187" y="17"/>
                    <a:pt x="182" y="23"/>
                  </a:cubicBezTo>
                  <a:cubicBezTo>
                    <a:pt x="182" y="21"/>
                    <a:pt x="182" y="19"/>
                    <a:pt x="181" y="17"/>
                  </a:cubicBezTo>
                  <a:cubicBezTo>
                    <a:pt x="179" y="10"/>
                    <a:pt x="174" y="5"/>
                    <a:pt x="168" y="4"/>
                  </a:cubicBezTo>
                  <a:cubicBezTo>
                    <a:pt x="161" y="2"/>
                    <a:pt x="153" y="5"/>
                    <a:pt x="150" y="12"/>
                  </a:cubicBezTo>
                  <a:cubicBezTo>
                    <a:pt x="148" y="19"/>
                    <a:pt x="151" y="27"/>
                    <a:pt x="161" y="26"/>
                  </a:cubicBezTo>
                  <a:cubicBezTo>
                    <a:pt x="158" y="30"/>
                    <a:pt x="154" y="33"/>
                    <a:pt x="149" y="35"/>
                  </a:cubicBezTo>
                  <a:cubicBezTo>
                    <a:pt x="140" y="38"/>
                    <a:pt x="129" y="34"/>
                    <a:pt x="123" y="26"/>
                  </a:cubicBezTo>
                  <a:cubicBezTo>
                    <a:pt x="118" y="20"/>
                    <a:pt x="117" y="9"/>
                    <a:pt x="126" y="4"/>
                  </a:cubicBezTo>
                  <a:cubicBezTo>
                    <a:pt x="129" y="3"/>
                    <a:pt x="133" y="4"/>
                    <a:pt x="135" y="7"/>
                  </a:cubicBezTo>
                  <a:cubicBezTo>
                    <a:pt x="138" y="13"/>
                    <a:pt x="131" y="15"/>
                    <a:pt x="130" y="12"/>
                  </a:cubicBezTo>
                  <a:cubicBezTo>
                    <a:pt x="130" y="11"/>
                    <a:pt x="133" y="11"/>
                    <a:pt x="133" y="11"/>
                  </a:cubicBezTo>
                  <a:cubicBezTo>
                    <a:pt x="131" y="9"/>
                    <a:pt x="128" y="12"/>
                    <a:pt x="130" y="14"/>
                  </a:cubicBezTo>
                  <a:cubicBezTo>
                    <a:pt x="133" y="17"/>
                    <a:pt x="137" y="14"/>
                    <a:pt x="137" y="11"/>
                  </a:cubicBezTo>
                  <a:cubicBezTo>
                    <a:pt x="139" y="4"/>
                    <a:pt x="130" y="0"/>
                    <a:pt x="125" y="2"/>
                  </a:cubicBezTo>
                  <a:cubicBezTo>
                    <a:pt x="125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15" y="9"/>
                    <a:pt x="116" y="20"/>
                    <a:pt x="121" y="27"/>
                  </a:cubicBezTo>
                  <a:cubicBezTo>
                    <a:pt x="127" y="35"/>
                    <a:pt x="138" y="40"/>
                    <a:pt x="148" y="37"/>
                  </a:cubicBezTo>
                  <a:cubicBezTo>
                    <a:pt x="147" y="38"/>
                    <a:pt x="146" y="38"/>
                    <a:pt x="145" y="39"/>
                  </a:cubicBezTo>
                  <a:cubicBezTo>
                    <a:pt x="115" y="48"/>
                    <a:pt x="103" y="32"/>
                    <a:pt x="99" y="20"/>
                  </a:cubicBezTo>
                  <a:cubicBezTo>
                    <a:pt x="97" y="10"/>
                    <a:pt x="88" y="4"/>
                    <a:pt x="77" y="3"/>
                  </a:cubicBezTo>
                  <a:cubicBezTo>
                    <a:pt x="58" y="2"/>
                    <a:pt x="37" y="10"/>
                    <a:pt x="23" y="24"/>
                  </a:cubicBezTo>
                  <a:cubicBezTo>
                    <a:pt x="26" y="15"/>
                    <a:pt x="24" y="5"/>
                    <a:pt x="13" y="3"/>
                  </a:cubicBezTo>
                  <a:cubicBezTo>
                    <a:pt x="7" y="2"/>
                    <a:pt x="0" y="8"/>
                    <a:pt x="3" y="14"/>
                  </a:cubicBezTo>
                  <a:cubicBezTo>
                    <a:pt x="5" y="17"/>
                    <a:pt x="9" y="18"/>
                    <a:pt x="11" y="15"/>
                  </a:cubicBezTo>
                  <a:cubicBezTo>
                    <a:pt x="13" y="12"/>
                    <a:pt x="9" y="10"/>
                    <a:pt x="8" y="13"/>
                  </a:cubicBezTo>
                  <a:cubicBezTo>
                    <a:pt x="8" y="13"/>
                    <a:pt x="10" y="12"/>
                    <a:pt x="10" y="13"/>
                  </a:cubicBezTo>
                  <a:cubicBezTo>
                    <a:pt x="10" y="17"/>
                    <a:pt x="3" y="16"/>
                    <a:pt x="5" y="10"/>
                  </a:cubicBezTo>
                  <a:cubicBezTo>
                    <a:pt x="6" y="7"/>
                    <a:pt x="9" y="5"/>
                    <a:pt x="12" y="5"/>
                  </a:cubicBezTo>
                  <a:cubicBezTo>
                    <a:pt x="24" y="7"/>
                    <a:pt x="24" y="21"/>
                    <a:pt x="18" y="29"/>
                  </a:cubicBezTo>
                  <a:cubicBezTo>
                    <a:pt x="18" y="29"/>
                    <a:pt x="17" y="30"/>
                    <a:pt x="17" y="30"/>
                  </a:cubicBezTo>
                  <a:cubicBezTo>
                    <a:pt x="6" y="43"/>
                    <a:pt x="1" y="60"/>
                    <a:pt x="4" y="75"/>
                  </a:cubicBezTo>
                  <a:cubicBezTo>
                    <a:pt x="6" y="81"/>
                    <a:pt x="8" y="86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4" y="91"/>
                    <a:pt x="16" y="93"/>
                    <a:pt x="17" y="95"/>
                  </a:cubicBezTo>
                  <a:cubicBezTo>
                    <a:pt x="21" y="101"/>
                    <a:pt x="21" y="107"/>
                    <a:pt x="16" y="112"/>
                  </a:cubicBezTo>
                  <a:cubicBezTo>
                    <a:pt x="13" y="115"/>
                    <a:pt x="9" y="115"/>
                    <a:pt x="6" y="113"/>
                  </a:cubicBezTo>
                  <a:cubicBezTo>
                    <a:pt x="2" y="108"/>
                    <a:pt x="7" y="103"/>
                    <a:pt x="9" y="106"/>
                  </a:cubicBezTo>
                  <a:cubicBezTo>
                    <a:pt x="9" y="107"/>
                    <a:pt x="7" y="108"/>
                    <a:pt x="7" y="108"/>
                  </a:cubicBezTo>
                  <a:cubicBezTo>
                    <a:pt x="10" y="109"/>
                    <a:pt x="12" y="105"/>
                    <a:pt x="9" y="104"/>
                  </a:cubicBezTo>
                  <a:cubicBezTo>
                    <a:pt x="5" y="102"/>
                    <a:pt x="2" y="106"/>
                    <a:pt x="3" y="110"/>
                  </a:cubicBezTo>
                  <a:cubicBezTo>
                    <a:pt x="4" y="117"/>
                    <a:pt x="13" y="118"/>
                    <a:pt x="18" y="114"/>
                  </a:cubicBezTo>
                  <a:cubicBezTo>
                    <a:pt x="24" y="107"/>
                    <a:pt x="23" y="99"/>
                    <a:pt x="18" y="93"/>
                  </a:cubicBezTo>
                  <a:cubicBezTo>
                    <a:pt x="20" y="93"/>
                    <a:pt x="22" y="94"/>
                    <a:pt x="24" y="94"/>
                  </a:cubicBezTo>
                  <a:cubicBezTo>
                    <a:pt x="34" y="94"/>
                    <a:pt x="41" y="88"/>
                    <a:pt x="41" y="80"/>
                  </a:cubicBezTo>
                  <a:cubicBezTo>
                    <a:pt x="41" y="75"/>
                    <a:pt x="39" y="71"/>
                    <a:pt x="34" y="68"/>
                  </a:cubicBezTo>
                  <a:cubicBezTo>
                    <a:pt x="28" y="66"/>
                    <a:pt x="24" y="68"/>
                    <a:pt x="22" y="72"/>
                  </a:cubicBezTo>
                  <a:cubicBezTo>
                    <a:pt x="22" y="70"/>
                    <a:pt x="21" y="69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56"/>
                    <a:pt x="27" y="48"/>
                    <a:pt x="36" y="45"/>
                  </a:cubicBezTo>
                  <a:cubicBezTo>
                    <a:pt x="41" y="42"/>
                    <a:pt x="47" y="42"/>
                    <a:pt x="53" y="46"/>
                  </a:cubicBezTo>
                  <a:cubicBezTo>
                    <a:pt x="58" y="48"/>
                    <a:pt x="60" y="53"/>
                    <a:pt x="59" y="58"/>
                  </a:cubicBezTo>
                  <a:cubicBezTo>
                    <a:pt x="58" y="61"/>
                    <a:pt x="55" y="64"/>
                    <a:pt x="52" y="63"/>
                  </a:cubicBezTo>
                  <a:cubicBezTo>
                    <a:pt x="46" y="62"/>
                    <a:pt x="48" y="56"/>
                    <a:pt x="50" y="57"/>
                  </a:cubicBezTo>
                  <a:cubicBezTo>
                    <a:pt x="51" y="57"/>
                    <a:pt x="50" y="60"/>
                    <a:pt x="50" y="59"/>
                  </a:cubicBezTo>
                  <a:cubicBezTo>
                    <a:pt x="53" y="59"/>
                    <a:pt x="52" y="55"/>
                    <a:pt x="49" y="55"/>
                  </a:cubicBezTo>
                  <a:cubicBezTo>
                    <a:pt x="45" y="56"/>
                    <a:pt x="45" y="61"/>
                    <a:pt x="47" y="63"/>
                  </a:cubicBezTo>
                  <a:cubicBezTo>
                    <a:pt x="52" y="68"/>
                    <a:pt x="60" y="64"/>
                    <a:pt x="61" y="58"/>
                  </a:cubicBezTo>
                  <a:cubicBezTo>
                    <a:pt x="62" y="52"/>
                    <a:pt x="60" y="47"/>
                    <a:pt x="55" y="44"/>
                  </a:cubicBezTo>
                  <a:cubicBezTo>
                    <a:pt x="48" y="40"/>
                    <a:pt x="41" y="40"/>
                    <a:pt x="35" y="43"/>
                  </a:cubicBezTo>
                  <a:cubicBezTo>
                    <a:pt x="29" y="45"/>
                    <a:pt x="24" y="49"/>
                    <a:pt x="21" y="56"/>
                  </a:cubicBezTo>
                  <a:cubicBezTo>
                    <a:pt x="24" y="43"/>
                    <a:pt x="33" y="34"/>
                    <a:pt x="46" y="32"/>
                  </a:cubicBezTo>
                  <a:cubicBezTo>
                    <a:pt x="49" y="31"/>
                    <a:pt x="52" y="31"/>
                    <a:pt x="55" y="32"/>
                  </a:cubicBezTo>
                  <a:cubicBezTo>
                    <a:pt x="85" y="35"/>
                    <a:pt x="99" y="59"/>
                    <a:pt x="136" y="57"/>
                  </a:cubicBezTo>
                  <a:cubicBezTo>
                    <a:pt x="152" y="56"/>
                    <a:pt x="166" y="49"/>
                    <a:pt x="175" y="39"/>
                  </a:cubicBezTo>
                  <a:cubicBezTo>
                    <a:pt x="177" y="36"/>
                    <a:pt x="179" y="33"/>
                    <a:pt x="180" y="30"/>
                  </a:cubicBezTo>
                  <a:close/>
                  <a:moveTo>
                    <a:pt x="15" y="89"/>
                  </a:moveTo>
                  <a:cubicBezTo>
                    <a:pt x="14" y="88"/>
                    <a:pt x="14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0" y="84"/>
                    <a:pt x="7" y="80"/>
                    <a:pt x="6" y="74"/>
                  </a:cubicBezTo>
                  <a:cubicBezTo>
                    <a:pt x="3" y="60"/>
                    <a:pt x="8" y="44"/>
                    <a:pt x="18" y="31"/>
                  </a:cubicBezTo>
                  <a:cubicBezTo>
                    <a:pt x="32" y="15"/>
                    <a:pt x="55" y="4"/>
                    <a:pt x="77" y="5"/>
                  </a:cubicBezTo>
                  <a:cubicBezTo>
                    <a:pt x="86" y="6"/>
                    <a:pt x="95" y="11"/>
                    <a:pt x="97" y="20"/>
                  </a:cubicBezTo>
                  <a:cubicBezTo>
                    <a:pt x="98" y="28"/>
                    <a:pt x="95" y="35"/>
                    <a:pt x="88" y="36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4" y="38"/>
                    <a:pt x="79" y="36"/>
                    <a:pt x="77" y="32"/>
                  </a:cubicBezTo>
                  <a:cubicBezTo>
                    <a:pt x="75" y="29"/>
                    <a:pt x="75" y="26"/>
                    <a:pt x="78" y="23"/>
                  </a:cubicBezTo>
                  <a:cubicBezTo>
                    <a:pt x="82" y="19"/>
                    <a:pt x="86" y="25"/>
                    <a:pt x="83" y="26"/>
                  </a:cubicBezTo>
                  <a:cubicBezTo>
                    <a:pt x="82" y="27"/>
                    <a:pt x="81" y="25"/>
                    <a:pt x="82" y="24"/>
                  </a:cubicBezTo>
                  <a:cubicBezTo>
                    <a:pt x="80" y="27"/>
                    <a:pt x="83" y="29"/>
                    <a:pt x="85" y="27"/>
                  </a:cubicBezTo>
                  <a:cubicBezTo>
                    <a:pt x="87" y="22"/>
                    <a:pt x="82" y="20"/>
                    <a:pt x="78" y="20"/>
                  </a:cubicBezTo>
                  <a:cubicBezTo>
                    <a:pt x="64" y="20"/>
                    <a:pt x="50" y="25"/>
                    <a:pt x="37" y="31"/>
                  </a:cubicBezTo>
                  <a:cubicBezTo>
                    <a:pt x="27" y="37"/>
                    <a:pt x="19" y="47"/>
                    <a:pt x="18" y="60"/>
                  </a:cubicBezTo>
                  <a:cubicBezTo>
                    <a:pt x="18" y="64"/>
                    <a:pt x="18" y="70"/>
                    <a:pt x="21" y="76"/>
                  </a:cubicBezTo>
                  <a:cubicBezTo>
                    <a:pt x="22" y="79"/>
                    <a:pt x="26" y="81"/>
                    <a:pt x="29" y="79"/>
                  </a:cubicBezTo>
                  <a:cubicBezTo>
                    <a:pt x="31" y="77"/>
                    <a:pt x="28" y="74"/>
                    <a:pt x="26" y="76"/>
                  </a:cubicBezTo>
                  <a:cubicBezTo>
                    <a:pt x="26" y="76"/>
                    <a:pt x="28" y="76"/>
                    <a:pt x="28" y="77"/>
                  </a:cubicBezTo>
                  <a:cubicBezTo>
                    <a:pt x="27" y="80"/>
                    <a:pt x="21" y="77"/>
                    <a:pt x="24" y="72"/>
                  </a:cubicBezTo>
                  <a:cubicBezTo>
                    <a:pt x="26" y="69"/>
                    <a:pt x="30" y="69"/>
                    <a:pt x="33" y="70"/>
                  </a:cubicBezTo>
                  <a:cubicBezTo>
                    <a:pt x="37" y="72"/>
                    <a:pt x="39" y="76"/>
                    <a:pt x="39" y="81"/>
                  </a:cubicBezTo>
                  <a:cubicBezTo>
                    <a:pt x="38" y="87"/>
                    <a:pt x="32" y="92"/>
                    <a:pt x="24" y="92"/>
                  </a:cubicBezTo>
                  <a:cubicBezTo>
                    <a:pt x="20" y="92"/>
                    <a:pt x="17" y="91"/>
                    <a:pt x="15" y="89"/>
                  </a:cubicBezTo>
                  <a:close/>
                  <a:moveTo>
                    <a:pt x="55" y="30"/>
                  </a:moveTo>
                  <a:cubicBezTo>
                    <a:pt x="52" y="30"/>
                    <a:pt x="49" y="30"/>
                    <a:pt x="46" y="30"/>
                  </a:cubicBezTo>
                  <a:cubicBezTo>
                    <a:pt x="43" y="31"/>
                    <a:pt x="43" y="31"/>
                    <a:pt x="41" y="31"/>
                  </a:cubicBezTo>
                  <a:cubicBezTo>
                    <a:pt x="52" y="25"/>
                    <a:pt x="64" y="22"/>
                    <a:pt x="76" y="22"/>
                  </a:cubicBezTo>
                  <a:cubicBezTo>
                    <a:pt x="73" y="25"/>
                    <a:pt x="73" y="31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3" y="44"/>
                    <a:pt x="98" y="38"/>
                    <a:pt x="99" y="26"/>
                  </a:cubicBezTo>
                  <a:cubicBezTo>
                    <a:pt x="104" y="37"/>
                    <a:pt x="119" y="50"/>
                    <a:pt x="145" y="41"/>
                  </a:cubicBezTo>
                  <a:cubicBezTo>
                    <a:pt x="161" y="35"/>
                    <a:pt x="172" y="18"/>
                    <a:pt x="163" y="15"/>
                  </a:cubicBezTo>
                  <a:cubicBezTo>
                    <a:pt x="159" y="15"/>
                    <a:pt x="158" y="20"/>
                    <a:pt x="162" y="21"/>
                  </a:cubicBezTo>
                  <a:cubicBezTo>
                    <a:pt x="161" y="21"/>
                    <a:pt x="160" y="18"/>
                    <a:pt x="161" y="18"/>
                  </a:cubicBezTo>
                  <a:cubicBezTo>
                    <a:pt x="164" y="17"/>
                    <a:pt x="166" y="24"/>
                    <a:pt x="160" y="24"/>
                  </a:cubicBezTo>
                  <a:cubicBezTo>
                    <a:pt x="150" y="25"/>
                    <a:pt x="150" y="11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63" y="3"/>
                    <a:pt x="171" y="5"/>
                    <a:pt x="176" y="12"/>
                  </a:cubicBezTo>
                  <a:cubicBezTo>
                    <a:pt x="182" y="20"/>
                    <a:pt x="179" y="30"/>
                    <a:pt x="173" y="38"/>
                  </a:cubicBezTo>
                  <a:cubicBezTo>
                    <a:pt x="164" y="47"/>
                    <a:pt x="153" y="53"/>
                    <a:pt x="136" y="55"/>
                  </a:cubicBezTo>
                  <a:cubicBezTo>
                    <a:pt x="102" y="58"/>
                    <a:pt x="85" y="33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任意多边形 48"/>
          <p:cNvSpPr>
            <a:spLocks/>
          </p:cNvSpPr>
          <p:nvPr/>
        </p:nvSpPr>
        <p:spPr bwMode="auto">
          <a:xfrm rot="5400000" flipH="1">
            <a:off x="1180010" y="2791443"/>
            <a:ext cx="3229684" cy="2427242"/>
          </a:xfrm>
          <a:custGeom>
            <a:avLst/>
            <a:gdLst>
              <a:gd name="connsiteX0" fmla="*/ 44932 w 3229684"/>
              <a:gd name="connsiteY0" fmla="*/ 1241397 h 2427242"/>
              <a:gd name="connsiteX1" fmla="*/ 36428 w 3229684"/>
              <a:gd name="connsiteY1" fmla="*/ 1270072 h 2427242"/>
              <a:gd name="connsiteX2" fmla="*/ 36428 w 3229684"/>
              <a:gd name="connsiteY2" fmla="*/ 1271134 h 2427242"/>
              <a:gd name="connsiteX3" fmla="*/ 35365 w 3229684"/>
              <a:gd name="connsiteY3" fmla="*/ 1271134 h 2427242"/>
              <a:gd name="connsiteX4" fmla="*/ 1348 w 3229684"/>
              <a:gd name="connsiteY4" fmla="*/ 1240335 h 2427242"/>
              <a:gd name="connsiteX5" fmla="*/ 31113 w 3229684"/>
              <a:gd name="connsiteY5" fmla="*/ 1212723 h 2427242"/>
              <a:gd name="connsiteX6" fmla="*/ 35365 w 3229684"/>
              <a:gd name="connsiteY6" fmla="*/ 1212723 h 2427242"/>
              <a:gd name="connsiteX7" fmla="*/ 43869 w 3229684"/>
              <a:gd name="connsiteY7" fmla="*/ 1238211 h 2427242"/>
              <a:gd name="connsiteX8" fmla="*/ 44932 w 3229684"/>
              <a:gd name="connsiteY8" fmla="*/ 1241397 h 2427242"/>
              <a:gd name="connsiteX9" fmla="*/ 57513 w 3229684"/>
              <a:gd name="connsiteY9" fmla="*/ 1225447 h 2427242"/>
              <a:gd name="connsiteX10" fmla="*/ 45898 w 3229684"/>
              <a:gd name="connsiteY10" fmla="*/ 1239233 h 2427242"/>
              <a:gd name="connsiteX11" fmla="*/ 44842 w 3229684"/>
              <a:gd name="connsiteY11" fmla="*/ 1238172 h 2427242"/>
              <a:gd name="connsiteX12" fmla="*/ 36395 w 3229684"/>
              <a:gd name="connsiteY12" fmla="*/ 1212723 h 2427242"/>
              <a:gd name="connsiteX13" fmla="*/ 57513 w 3229684"/>
              <a:gd name="connsiteY13" fmla="*/ 1225447 h 2427242"/>
              <a:gd name="connsiteX14" fmla="*/ 60658 w 3229684"/>
              <a:gd name="connsiteY14" fmla="*/ 1261591 h 2427242"/>
              <a:gd name="connsiteX15" fmla="*/ 37293 w 3229684"/>
              <a:gd name="connsiteY15" fmla="*/ 1271134 h 2427242"/>
              <a:gd name="connsiteX16" fmla="*/ 37293 w 3229684"/>
              <a:gd name="connsiteY16" fmla="*/ 1270074 h 2427242"/>
              <a:gd name="connsiteX17" fmla="*/ 47914 w 3229684"/>
              <a:gd name="connsiteY17" fmla="*/ 1244624 h 2427242"/>
              <a:gd name="connsiteX18" fmla="*/ 60658 w 3229684"/>
              <a:gd name="connsiteY18" fmla="*/ 1261591 h 2427242"/>
              <a:gd name="connsiteX19" fmla="*/ 70094 w 3229684"/>
              <a:gd name="connsiteY19" fmla="*/ 1207430 h 2427242"/>
              <a:gd name="connsiteX20" fmla="*/ 57457 w 3229684"/>
              <a:gd name="connsiteY20" fmla="*/ 1224405 h 2427242"/>
              <a:gd name="connsiteX21" fmla="*/ 36395 w 3229684"/>
              <a:gd name="connsiteY21" fmla="*/ 1209552 h 2427242"/>
              <a:gd name="connsiteX22" fmla="*/ 59563 w 3229684"/>
              <a:gd name="connsiteY22" fmla="*/ 1186212 h 2427242"/>
              <a:gd name="connsiteX23" fmla="*/ 70094 w 3229684"/>
              <a:gd name="connsiteY23" fmla="*/ 1207430 h 2427242"/>
              <a:gd name="connsiteX24" fmla="*/ 72341 w 3229684"/>
              <a:gd name="connsiteY24" fmla="*/ 1278580 h 2427242"/>
              <a:gd name="connsiteX25" fmla="*/ 62782 w 3229684"/>
              <a:gd name="connsiteY25" fmla="*/ 1299891 h 2427242"/>
              <a:gd name="connsiteX26" fmla="*/ 37293 w 3229684"/>
              <a:gd name="connsiteY26" fmla="*/ 1272187 h 2427242"/>
              <a:gd name="connsiteX27" fmla="*/ 61720 w 3229684"/>
              <a:gd name="connsiteY27" fmla="*/ 1262597 h 2427242"/>
              <a:gd name="connsiteX28" fmla="*/ 69154 w 3229684"/>
              <a:gd name="connsiteY28" fmla="*/ 1273252 h 2427242"/>
              <a:gd name="connsiteX29" fmla="*/ 72341 w 3229684"/>
              <a:gd name="connsiteY29" fmla="*/ 1278580 h 2427242"/>
              <a:gd name="connsiteX30" fmla="*/ 73689 w 3229684"/>
              <a:gd name="connsiteY30" fmla="*/ 1244479 h 2427242"/>
              <a:gd name="connsiteX31" fmla="*/ 61870 w 3229684"/>
              <a:gd name="connsiteY31" fmla="*/ 1260350 h 2427242"/>
              <a:gd name="connsiteX32" fmla="*/ 48976 w 3229684"/>
              <a:gd name="connsiteY32" fmla="*/ 1242363 h 2427242"/>
              <a:gd name="connsiteX33" fmla="*/ 48976 w 3229684"/>
              <a:gd name="connsiteY33" fmla="*/ 1241305 h 2427242"/>
              <a:gd name="connsiteX34" fmla="*/ 59721 w 3229684"/>
              <a:gd name="connsiteY34" fmla="*/ 1227550 h 2427242"/>
              <a:gd name="connsiteX35" fmla="*/ 71540 w 3229684"/>
              <a:gd name="connsiteY35" fmla="*/ 1242363 h 2427242"/>
              <a:gd name="connsiteX36" fmla="*/ 73689 w 3229684"/>
              <a:gd name="connsiteY36" fmla="*/ 1244479 h 2427242"/>
              <a:gd name="connsiteX37" fmla="*/ 83124 w 3229684"/>
              <a:gd name="connsiteY37" fmla="*/ 1189178 h 2427242"/>
              <a:gd name="connsiteX38" fmla="*/ 71509 w 3229684"/>
              <a:gd name="connsiteY38" fmla="*/ 1206432 h 2427242"/>
              <a:gd name="connsiteX39" fmla="*/ 62006 w 3229684"/>
              <a:gd name="connsiteY39" fmla="*/ 1184865 h 2427242"/>
              <a:gd name="connsiteX40" fmla="*/ 67286 w 3229684"/>
              <a:gd name="connsiteY40" fmla="*/ 1184865 h 2427242"/>
              <a:gd name="connsiteX41" fmla="*/ 83124 w 3229684"/>
              <a:gd name="connsiteY41" fmla="*/ 1189178 h 2427242"/>
              <a:gd name="connsiteX42" fmla="*/ 83763 w 3229684"/>
              <a:gd name="connsiteY42" fmla="*/ 1140304 h 2427242"/>
              <a:gd name="connsiteX43" fmla="*/ 82813 w 3229684"/>
              <a:gd name="connsiteY43" fmla="*/ 1137386 h 2427242"/>
              <a:gd name="connsiteX44" fmla="*/ 81983 w 3229684"/>
              <a:gd name="connsiteY44" fmla="*/ 1137000 h 2427242"/>
              <a:gd name="connsiteX45" fmla="*/ 84023 w 3229684"/>
              <a:gd name="connsiteY45" fmla="*/ 1181775 h 2427242"/>
              <a:gd name="connsiteX46" fmla="*/ 82961 w 3229684"/>
              <a:gd name="connsiteY46" fmla="*/ 1187111 h 2427242"/>
              <a:gd name="connsiteX47" fmla="*/ 67031 w 3229684"/>
              <a:gd name="connsiteY47" fmla="*/ 1181775 h 2427242"/>
              <a:gd name="connsiteX48" fmla="*/ 60658 w 3229684"/>
              <a:gd name="connsiteY48" fmla="*/ 1182843 h 2427242"/>
              <a:gd name="connsiteX49" fmla="*/ 73403 w 3229684"/>
              <a:gd name="connsiteY49" fmla="*/ 1170037 h 2427242"/>
              <a:gd name="connsiteX50" fmla="*/ 84023 w 3229684"/>
              <a:gd name="connsiteY50" fmla="*/ 1181775 h 2427242"/>
              <a:gd name="connsiteX51" fmla="*/ 84023 w 3229684"/>
              <a:gd name="connsiteY51" fmla="*/ 1297597 h 2427242"/>
              <a:gd name="connsiteX52" fmla="*/ 69124 w 3229684"/>
              <a:gd name="connsiteY52" fmla="*/ 1300790 h 2427242"/>
              <a:gd name="connsiteX53" fmla="*/ 63803 w 3229684"/>
              <a:gd name="connsiteY53" fmla="*/ 1299726 h 2427242"/>
              <a:gd name="connsiteX54" fmla="*/ 74445 w 3229684"/>
              <a:gd name="connsiteY54" fmla="*/ 1280570 h 2427242"/>
              <a:gd name="connsiteX55" fmla="*/ 84023 w 3229684"/>
              <a:gd name="connsiteY55" fmla="*/ 1297597 h 2427242"/>
              <a:gd name="connsiteX56" fmla="*/ 84712 w 3229684"/>
              <a:gd name="connsiteY56" fmla="*/ 1304560 h 2427242"/>
              <a:gd name="connsiteX57" fmla="*/ 76711 w 3229684"/>
              <a:gd name="connsiteY57" fmla="*/ 1314153 h 2427242"/>
              <a:gd name="connsiteX58" fmla="*/ 82136 w 3229684"/>
              <a:gd name="connsiteY58" fmla="*/ 1311214 h 2427242"/>
              <a:gd name="connsiteX59" fmla="*/ 85371 w 3229684"/>
              <a:gd name="connsiteY59" fmla="*/ 1259485 h 2427242"/>
              <a:gd name="connsiteX60" fmla="*/ 73603 w 3229684"/>
              <a:gd name="connsiteY60" fmla="*/ 1276526 h 2427242"/>
              <a:gd name="connsiteX61" fmla="*/ 71464 w 3229684"/>
              <a:gd name="connsiteY61" fmla="*/ 1273331 h 2427242"/>
              <a:gd name="connsiteX62" fmla="*/ 62905 w 3229684"/>
              <a:gd name="connsiteY62" fmla="*/ 1262680 h 2427242"/>
              <a:gd name="connsiteX63" fmla="*/ 76813 w 3229684"/>
              <a:gd name="connsiteY63" fmla="*/ 1247770 h 2427242"/>
              <a:gd name="connsiteX64" fmla="*/ 85371 w 3229684"/>
              <a:gd name="connsiteY64" fmla="*/ 1259485 h 2427242"/>
              <a:gd name="connsiteX65" fmla="*/ 86270 w 3229684"/>
              <a:gd name="connsiteY65" fmla="*/ 1226427 h 2427242"/>
              <a:gd name="connsiteX66" fmla="*/ 75666 w 3229684"/>
              <a:gd name="connsiteY66" fmla="*/ 1242223 h 2427242"/>
              <a:gd name="connsiteX67" fmla="*/ 74605 w 3229684"/>
              <a:gd name="connsiteY67" fmla="*/ 1243276 h 2427242"/>
              <a:gd name="connsiteX68" fmla="*/ 72484 w 3229684"/>
              <a:gd name="connsiteY68" fmla="*/ 1242223 h 2427242"/>
              <a:gd name="connsiteX69" fmla="*/ 59760 w 3229684"/>
              <a:gd name="connsiteY69" fmla="*/ 1226427 h 2427242"/>
              <a:gd name="connsiteX70" fmla="*/ 72484 w 3229684"/>
              <a:gd name="connsiteY70" fmla="*/ 1209577 h 2427242"/>
              <a:gd name="connsiteX71" fmla="*/ 86270 w 3229684"/>
              <a:gd name="connsiteY71" fmla="*/ 1226427 h 2427242"/>
              <a:gd name="connsiteX72" fmla="*/ 87078 w 3229684"/>
              <a:gd name="connsiteY72" fmla="*/ 1346772 h 2427242"/>
              <a:gd name="connsiteX73" fmla="*/ 85169 w 3229684"/>
              <a:gd name="connsiteY73" fmla="*/ 1350042 h 2427242"/>
              <a:gd name="connsiteX74" fmla="*/ 86159 w 3229684"/>
              <a:gd name="connsiteY74" fmla="*/ 1349583 h 2427242"/>
              <a:gd name="connsiteX75" fmla="*/ 97952 w 3229684"/>
              <a:gd name="connsiteY75" fmla="*/ 1240099 h 2427242"/>
              <a:gd name="connsiteX76" fmla="*/ 86337 w 3229684"/>
              <a:gd name="connsiteY76" fmla="*/ 1258104 h 2427242"/>
              <a:gd name="connsiteX77" fmla="*/ 76834 w 3229684"/>
              <a:gd name="connsiteY77" fmla="*/ 1246454 h 2427242"/>
              <a:gd name="connsiteX78" fmla="*/ 80002 w 3229684"/>
              <a:gd name="connsiteY78" fmla="*/ 1242217 h 2427242"/>
              <a:gd name="connsiteX79" fmla="*/ 88449 w 3229684"/>
              <a:gd name="connsiteY79" fmla="*/ 1228449 h 2427242"/>
              <a:gd name="connsiteX80" fmla="*/ 97952 w 3229684"/>
              <a:gd name="connsiteY80" fmla="*/ 1240099 h 2427242"/>
              <a:gd name="connsiteX81" fmla="*/ 100199 w 3229684"/>
              <a:gd name="connsiteY81" fmla="*/ 1203001 h 2427242"/>
              <a:gd name="connsiteX82" fmla="*/ 86413 w 3229684"/>
              <a:gd name="connsiteY82" fmla="*/ 1225304 h 2427242"/>
              <a:gd name="connsiteX83" fmla="*/ 73688 w 3229684"/>
              <a:gd name="connsiteY83" fmla="*/ 1208311 h 2427242"/>
              <a:gd name="connsiteX84" fmla="*/ 74749 w 3229684"/>
              <a:gd name="connsiteY84" fmla="*/ 1207249 h 2427242"/>
              <a:gd name="connsiteX85" fmla="*/ 84292 w 3229684"/>
              <a:gd name="connsiteY85" fmla="*/ 1190256 h 2427242"/>
              <a:gd name="connsiteX86" fmla="*/ 100199 w 3229684"/>
              <a:gd name="connsiteY86" fmla="*/ 1203001 h 2427242"/>
              <a:gd name="connsiteX87" fmla="*/ 102656 w 3229684"/>
              <a:gd name="connsiteY87" fmla="*/ 1245311 h 2427242"/>
              <a:gd name="connsiteX88" fmla="*/ 101194 w 3229684"/>
              <a:gd name="connsiteY88" fmla="*/ 1243314 h 2427242"/>
              <a:gd name="connsiteX89" fmla="*/ 101097 w 3229684"/>
              <a:gd name="connsiteY89" fmla="*/ 1243442 h 2427242"/>
              <a:gd name="connsiteX90" fmla="*/ 103344 w 3229684"/>
              <a:gd name="connsiteY90" fmla="*/ 1282873 h 2427242"/>
              <a:gd name="connsiteX91" fmla="*/ 86201 w 3229684"/>
              <a:gd name="connsiteY91" fmla="*/ 1296746 h 2427242"/>
              <a:gd name="connsiteX92" fmla="*/ 75486 w 3229684"/>
              <a:gd name="connsiteY92" fmla="*/ 1278604 h 2427242"/>
              <a:gd name="connsiteX93" fmla="*/ 87272 w 3229684"/>
              <a:gd name="connsiteY93" fmla="*/ 1262597 h 2427242"/>
              <a:gd name="connsiteX94" fmla="*/ 99058 w 3229684"/>
              <a:gd name="connsiteY94" fmla="*/ 1277537 h 2427242"/>
              <a:gd name="connsiteX95" fmla="*/ 103344 w 3229684"/>
              <a:gd name="connsiteY95" fmla="*/ 1282873 h 2427242"/>
              <a:gd name="connsiteX96" fmla="*/ 112780 w 3229684"/>
              <a:gd name="connsiteY96" fmla="*/ 1218891 h 2427242"/>
              <a:gd name="connsiteX97" fmla="*/ 99066 w 3229684"/>
              <a:gd name="connsiteY97" fmla="*/ 1239069 h 2427242"/>
              <a:gd name="connsiteX98" fmla="*/ 99066 w 3229684"/>
              <a:gd name="connsiteY98" fmla="*/ 1240131 h 2427242"/>
              <a:gd name="connsiteX99" fmla="*/ 88516 w 3229684"/>
              <a:gd name="connsiteY99" fmla="*/ 1228449 h 2427242"/>
              <a:gd name="connsiteX100" fmla="*/ 102230 w 3229684"/>
              <a:gd name="connsiteY100" fmla="*/ 1205084 h 2427242"/>
              <a:gd name="connsiteX101" fmla="*/ 112780 w 3229684"/>
              <a:gd name="connsiteY101" fmla="*/ 1218891 h 2427242"/>
              <a:gd name="connsiteX102" fmla="*/ 125810 w 3229684"/>
              <a:gd name="connsiteY102" fmla="*/ 1129598 h 2427242"/>
              <a:gd name="connsiteX103" fmla="*/ 124740 w 3229684"/>
              <a:gd name="connsiteY103" fmla="*/ 1129598 h 2427242"/>
              <a:gd name="connsiteX104" fmla="*/ 89415 w 3229684"/>
              <a:gd name="connsiteY104" fmla="*/ 1108357 h 2427242"/>
              <a:gd name="connsiteX105" fmla="*/ 89415 w 3229684"/>
              <a:gd name="connsiteY105" fmla="*/ 1106233 h 2427242"/>
              <a:gd name="connsiteX106" fmla="*/ 125810 w 3229684"/>
              <a:gd name="connsiteY106" fmla="*/ 1129598 h 2427242"/>
              <a:gd name="connsiteX107" fmla="*/ 128955 w 3229684"/>
              <a:gd name="connsiteY107" fmla="*/ 1355158 h 2427242"/>
              <a:gd name="connsiteX108" fmla="*/ 95874 w 3229684"/>
              <a:gd name="connsiteY108" fmla="*/ 1379421 h 2427242"/>
              <a:gd name="connsiteX109" fmla="*/ 94807 w 3229684"/>
              <a:gd name="connsiteY109" fmla="*/ 1376257 h 2427242"/>
              <a:gd name="connsiteX110" fmla="*/ 128955 w 3229684"/>
              <a:gd name="connsiteY110" fmla="*/ 1355158 h 2427242"/>
              <a:gd name="connsiteX111" fmla="*/ 129854 w 3229684"/>
              <a:gd name="connsiteY111" fmla="*/ 1242378 h 2427242"/>
              <a:gd name="connsiteX112" fmla="*/ 117073 w 3229684"/>
              <a:gd name="connsiteY112" fmla="*/ 1262597 h 2427242"/>
              <a:gd name="connsiteX113" fmla="*/ 102656 w 3229684"/>
              <a:gd name="connsiteY113" fmla="*/ 1245311 h 2427242"/>
              <a:gd name="connsiteX114" fmla="*/ 115925 w 3229684"/>
              <a:gd name="connsiteY114" fmla="*/ 1263434 h 2427242"/>
              <a:gd name="connsiteX115" fmla="*/ 103275 w 3229684"/>
              <a:gd name="connsiteY115" fmla="*/ 1281469 h 2427242"/>
              <a:gd name="connsiteX116" fmla="*/ 100112 w 3229684"/>
              <a:gd name="connsiteY116" fmla="*/ 1277225 h 2427242"/>
              <a:gd name="connsiteX117" fmla="*/ 88516 w 3229684"/>
              <a:gd name="connsiteY117" fmla="*/ 1261312 h 2427242"/>
              <a:gd name="connsiteX118" fmla="*/ 101166 w 3229684"/>
              <a:gd name="connsiteY118" fmla="*/ 1243276 h 2427242"/>
              <a:gd name="connsiteX119" fmla="*/ 101194 w 3229684"/>
              <a:gd name="connsiteY119" fmla="*/ 1243314 h 2427242"/>
              <a:gd name="connsiteX120" fmla="*/ 104293 w 3229684"/>
              <a:gd name="connsiteY120" fmla="*/ 1239185 h 2427242"/>
              <a:gd name="connsiteX121" fmla="*/ 116008 w 3229684"/>
              <a:gd name="connsiteY121" fmla="*/ 1222158 h 2427242"/>
              <a:gd name="connsiteX122" fmla="*/ 127724 w 3229684"/>
              <a:gd name="connsiteY122" fmla="*/ 1239185 h 2427242"/>
              <a:gd name="connsiteX123" fmla="*/ 129854 w 3229684"/>
              <a:gd name="connsiteY123" fmla="*/ 1241314 h 2427242"/>
              <a:gd name="connsiteX124" fmla="*/ 129854 w 3229684"/>
              <a:gd name="connsiteY124" fmla="*/ 1242378 h 2427242"/>
              <a:gd name="connsiteX125" fmla="*/ 135246 w 3229684"/>
              <a:gd name="connsiteY125" fmla="*/ 1163805 h 2427242"/>
              <a:gd name="connsiteX126" fmla="*/ 133128 w 3229684"/>
              <a:gd name="connsiteY126" fmla="*/ 1178574 h 2427242"/>
              <a:gd name="connsiteX127" fmla="*/ 120418 w 3229684"/>
              <a:gd name="connsiteY127" fmla="*/ 1165915 h 2427242"/>
              <a:gd name="connsiteX128" fmla="*/ 134187 w 3229684"/>
              <a:gd name="connsiteY128" fmla="*/ 1154311 h 2427242"/>
              <a:gd name="connsiteX129" fmla="*/ 135246 w 3229684"/>
              <a:gd name="connsiteY129" fmla="*/ 1163805 h 2427242"/>
              <a:gd name="connsiteX130" fmla="*/ 138391 w 3229684"/>
              <a:gd name="connsiteY130" fmla="*/ 1319911 h 2427242"/>
              <a:gd name="connsiteX131" fmla="*/ 137313 w 3229684"/>
              <a:gd name="connsiteY131" fmla="*/ 1332692 h 2427242"/>
              <a:gd name="connsiteX132" fmla="*/ 122216 w 3229684"/>
              <a:gd name="connsiteY132" fmla="*/ 1316716 h 2427242"/>
              <a:gd name="connsiteX133" fmla="*/ 136235 w 3229684"/>
              <a:gd name="connsiteY133" fmla="*/ 1303935 h 2427242"/>
              <a:gd name="connsiteX134" fmla="*/ 138391 w 3229684"/>
              <a:gd name="connsiteY134" fmla="*/ 1319911 h 2427242"/>
              <a:gd name="connsiteX135" fmla="*/ 149175 w 3229684"/>
              <a:gd name="connsiteY135" fmla="*/ 1209222 h 2427242"/>
              <a:gd name="connsiteX136" fmla="*/ 147789 w 3229684"/>
              <a:gd name="connsiteY136" fmla="*/ 1207834 h 2427242"/>
              <a:gd name="connsiteX137" fmla="*/ 149074 w 3229684"/>
              <a:gd name="connsiteY137" fmla="*/ 1209485 h 2427242"/>
              <a:gd name="connsiteX138" fmla="*/ 151251 w 3229684"/>
              <a:gd name="connsiteY138" fmla="*/ 1124554 h 2427242"/>
              <a:gd name="connsiteX139" fmla="*/ 148555 w 3229684"/>
              <a:gd name="connsiteY139" fmla="*/ 1125685 h 2427242"/>
              <a:gd name="connsiteX140" fmla="*/ 149719 w 3229684"/>
              <a:gd name="connsiteY140" fmla="*/ 1125479 h 2427242"/>
              <a:gd name="connsiteX141" fmla="*/ 152795 w 3229684"/>
              <a:gd name="connsiteY141" fmla="*/ 1056055 h 2427242"/>
              <a:gd name="connsiteX142" fmla="*/ 151002 w 3229684"/>
              <a:gd name="connsiteY142" fmla="*/ 1055309 h 2427242"/>
              <a:gd name="connsiteX143" fmla="*/ 147387 w 3229684"/>
              <a:gd name="connsiteY143" fmla="*/ 1064700 h 2427242"/>
              <a:gd name="connsiteX144" fmla="*/ 153219 w 3229684"/>
              <a:gd name="connsiteY144" fmla="*/ 1241247 h 2427242"/>
              <a:gd name="connsiteX145" fmla="*/ 143641 w 3229684"/>
              <a:gd name="connsiteY145" fmla="*/ 1258104 h 2427242"/>
              <a:gd name="connsiteX146" fmla="*/ 132999 w 3229684"/>
              <a:gd name="connsiteY146" fmla="*/ 1244408 h 2427242"/>
              <a:gd name="connsiteX147" fmla="*/ 134063 w 3229684"/>
              <a:gd name="connsiteY147" fmla="*/ 1242300 h 2427242"/>
              <a:gd name="connsiteX148" fmla="*/ 143641 w 3229684"/>
              <a:gd name="connsiteY148" fmla="*/ 1227550 h 2427242"/>
              <a:gd name="connsiteX149" fmla="*/ 153219 w 3229684"/>
              <a:gd name="connsiteY149" fmla="*/ 1241247 h 2427242"/>
              <a:gd name="connsiteX150" fmla="*/ 153219 w 3229684"/>
              <a:gd name="connsiteY150" fmla="*/ 1279633 h 2427242"/>
              <a:gd name="connsiteX151" fmla="*/ 147977 w 3229684"/>
              <a:gd name="connsiteY151" fmla="*/ 1285962 h 2427242"/>
              <a:gd name="connsiteX152" fmla="*/ 140638 w 3229684"/>
              <a:gd name="connsiteY152" fmla="*/ 1276468 h 2427242"/>
              <a:gd name="connsiteX153" fmla="*/ 144832 w 3229684"/>
              <a:gd name="connsiteY153" fmla="*/ 1261699 h 2427242"/>
              <a:gd name="connsiteX154" fmla="*/ 147977 w 3229684"/>
              <a:gd name="connsiteY154" fmla="*/ 1265918 h 2427242"/>
              <a:gd name="connsiteX155" fmla="*/ 153219 w 3229684"/>
              <a:gd name="connsiteY155" fmla="*/ 1279633 h 2427242"/>
              <a:gd name="connsiteX156" fmla="*/ 157585 w 3229684"/>
              <a:gd name="connsiteY156" fmla="*/ 1428756 h 2427242"/>
              <a:gd name="connsiteX157" fmla="*/ 153129 w 3229684"/>
              <a:gd name="connsiteY157" fmla="*/ 1421634 h 2427242"/>
              <a:gd name="connsiteX158" fmla="*/ 156319 w 3229684"/>
              <a:gd name="connsiteY158" fmla="*/ 1429283 h 2427242"/>
              <a:gd name="connsiteX159" fmla="*/ 164901 w 3229684"/>
              <a:gd name="connsiteY159" fmla="*/ 1164860 h 2427242"/>
              <a:gd name="connsiteX160" fmla="*/ 136305 w 3229684"/>
              <a:gd name="connsiteY160" fmla="*/ 1178574 h 2427242"/>
              <a:gd name="connsiteX161" fmla="*/ 135246 w 3229684"/>
              <a:gd name="connsiteY161" fmla="*/ 1178574 h 2427242"/>
              <a:gd name="connsiteX162" fmla="*/ 136305 w 3229684"/>
              <a:gd name="connsiteY162" fmla="*/ 1163805 h 2427242"/>
              <a:gd name="connsiteX163" fmla="*/ 135246 w 3229684"/>
              <a:gd name="connsiteY163" fmla="*/ 1154311 h 2427242"/>
              <a:gd name="connsiteX164" fmla="*/ 138423 w 3229684"/>
              <a:gd name="connsiteY164" fmla="*/ 1154311 h 2427242"/>
              <a:gd name="connsiteX165" fmla="*/ 164901 w 3229684"/>
              <a:gd name="connsiteY165" fmla="*/ 1164860 h 2427242"/>
              <a:gd name="connsiteX166" fmla="*/ 166755 w 3229684"/>
              <a:gd name="connsiteY166" fmla="*/ 1326458 h 2427242"/>
              <a:gd name="connsiteX167" fmla="*/ 165083 w 3229684"/>
              <a:gd name="connsiteY167" fmla="*/ 1327559 h 2427242"/>
              <a:gd name="connsiteX168" fmla="*/ 166267 w 3229684"/>
              <a:gd name="connsiteY168" fmla="*/ 1326923 h 2427242"/>
              <a:gd name="connsiteX169" fmla="*/ 172540 w 3229684"/>
              <a:gd name="connsiteY169" fmla="*/ 1371103 h 2427242"/>
              <a:gd name="connsiteX170" fmla="*/ 125585 w 3229684"/>
              <a:gd name="connsiteY170" fmla="*/ 1398742 h 2427242"/>
              <a:gd name="connsiteX171" fmla="*/ 95705 w 3229684"/>
              <a:gd name="connsiteY171" fmla="*/ 1380670 h 2427242"/>
              <a:gd name="connsiteX172" fmla="*/ 129854 w 3229684"/>
              <a:gd name="connsiteY172" fmla="*/ 1355158 h 2427242"/>
              <a:gd name="connsiteX173" fmla="*/ 172540 w 3229684"/>
              <a:gd name="connsiteY173" fmla="*/ 1371103 h 2427242"/>
              <a:gd name="connsiteX174" fmla="*/ 173438 w 3229684"/>
              <a:gd name="connsiteY174" fmla="*/ 1143496 h 2427242"/>
              <a:gd name="connsiteX175" fmla="*/ 166025 w 3229684"/>
              <a:gd name="connsiteY175" fmla="*/ 1163746 h 2427242"/>
              <a:gd name="connsiteX176" fmla="*/ 138487 w 3229684"/>
              <a:gd name="connsiteY176" fmla="*/ 1150957 h 2427242"/>
              <a:gd name="connsiteX177" fmla="*/ 135310 w 3229684"/>
              <a:gd name="connsiteY177" fmla="*/ 1150957 h 2427242"/>
              <a:gd name="connsiteX178" fmla="*/ 128955 w 3229684"/>
              <a:gd name="connsiteY178" fmla="*/ 1133903 h 2427242"/>
              <a:gd name="connsiteX179" fmla="*/ 148555 w 3229684"/>
              <a:gd name="connsiteY179" fmla="*/ 1125685 h 2427242"/>
              <a:gd name="connsiteX180" fmla="*/ 126462 w 3229684"/>
              <a:gd name="connsiteY180" fmla="*/ 1129598 h 2427242"/>
              <a:gd name="connsiteX181" fmla="*/ 90314 w 3229684"/>
              <a:gd name="connsiteY181" fmla="*/ 1105148 h 2427242"/>
              <a:gd name="connsiteX182" fmla="*/ 120083 w 3229684"/>
              <a:gd name="connsiteY182" fmla="*/ 1086014 h 2427242"/>
              <a:gd name="connsiteX183" fmla="*/ 165800 w 3229684"/>
              <a:gd name="connsiteY183" fmla="*/ 1115778 h 2427242"/>
              <a:gd name="connsiteX184" fmla="*/ 151251 w 3229684"/>
              <a:gd name="connsiteY184" fmla="*/ 1124554 h 2427242"/>
              <a:gd name="connsiteX185" fmla="*/ 167084 w 3229684"/>
              <a:gd name="connsiteY185" fmla="*/ 1117916 h 2427242"/>
              <a:gd name="connsiteX186" fmla="*/ 173438 w 3229684"/>
              <a:gd name="connsiteY186" fmla="*/ 1143496 h 2427242"/>
              <a:gd name="connsiteX187" fmla="*/ 176584 w 3229684"/>
              <a:gd name="connsiteY187" fmla="*/ 1191509 h 2427242"/>
              <a:gd name="connsiteX188" fmla="*/ 155300 w 3229684"/>
              <a:gd name="connsiteY188" fmla="*/ 1239353 h 2427242"/>
              <a:gd name="connsiteX189" fmla="*/ 154236 w 3229684"/>
              <a:gd name="connsiteY189" fmla="*/ 1240416 h 2427242"/>
              <a:gd name="connsiteX190" fmla="*/ 144658 w 3229684"/>
              <a:gd name="connsiteY190" fmla="*/ 1225531 h 2427242"/>
              <a:gd name="connsiteX191" fmla="*/ 149979 w 3229684"/>
              <a:gd name="connsiteY191" fmla="*/ 1210647 h 2427242"/>
              <a:gd name="connsiteX192" fmla="*/ 149074 w 3229684"/>
              <a:gd name="connsiteY192" fmla="*/ 1209485 h 2427242"/>
              <a:gd name="connsiteX193" fmla="*/ 143865 w 3229684"/>
              <a:gd name="connsiteY193" fmla="*/ 1223057 h 2427242"/>
              <a:gd name="connsiteX194" fmla="*/ 137493 w 3229684"/>
              <a:gd name="connsiteY194" fmla="*/ 1209222 h 2427242"/>
              <a:gd name="connsiteX195" fmla="*/ 142803 w 3229684"/>
              <a:gd name="connsiteY195" fmla="*/ 1202837 h 2427242"/>
              <a:gd name="connsiteX196" fmla="*/ 147789 w 3229684"/>
              <a:gd name="connsiteY196" fmla="*/ 1207834 h 2427242"/>
              <a:gd name="connsiteX197" fmla="*/ 142530 w 3229684"/>
              <a:gd name="connsiteY197" fmla="*/ 1201078 h 2427242"/>
              <a:gd name="connsiteX198" fmla="*/ 135080 w 3229684"/>
              <a:gd name="connsiteY198" fmla="*/ 1209583 h 2427242"/>
              <a:gd name="connsiteX199" fmla="*/ 142530 w 3229684"/>
              <a:gd name="connsiteY199" fmla="*/ 1224468 h 2427242"/>
              <a:gd name="connsiteX200" fmla="*/ 130823 w 3229684"/>
              <a:gd name="connsiteY200" fmla="*/ 1241479 h 2427242"/>
              <a:gd name="connsiteX201" fmla="*/ 128695 w 3229684"/>
              <a:gd name="connsiteY201" fmla="*/ 1239353 h 2427242"/>
              <a:gd name="connsiteX202" fmla="*/ 115925 w 3229684"/>
              <a:gd name="connsiteY202" fmla="*/ 1221278 h 2427242"/>
              <a:gd name="connsiteX203" fmla="*/ 134016 w 3229684"/>
              <a:gd name="connsiteY203" fmla="*/ 1179814 h 2427242"/>
              <a:gd name="connsiteX204" fmla="*/ 135080 w 3229684"/>
              <a:gd name="connsiteY204" fmla="*/ 1179814 h 2427242"/>
              <a:gd name="connsiteX205" fmla="*/ 165942 w 3229684"/>
              <a:gd name="connsiteY205" fmla="*/ 1165993 h 2427242"/>
              <a:gd name="connsiteX206" fmla="*/ 176584 w 3229684"/>
              <a:gd name="connsiteY206" fmla="*/ 1191509 h 2427242"/>
              <a:gd name="connsiteX207" fmla="*/ 177932 w 3229684"/>
              <a:gd name="connsiteY207" fmla="*/ 1346335 h 2427242"/>
              <a:gd name="connsiteX208" fmla="*/ 173668 w 3229684"/>
              <a:gd name="connsiteY208" fmla="*/ 1368638 h 2427242"/>
              <a:gd name="connsiteX209" fmla="*/ 132101 w 3229684"/>
              <a:gd name="connsiteY209" fmla="*/ 1351645 h 2427242"/>
              <a:gd name="connsiteX210" fmla="*/ 138496 w 3229684"/>
              <a:gd name="connsiteY210" fmla="*/ 1333591 h 2427242"/>
              <a:gd name="connsiteX211" fmla="*/ 143825 w 3229684"/>
              <a:gd name="connsiteY211" fmla="*/ 1334652 h 2427242"/>
              <a:gd name="connsiteX212" fmla="*/ 159146 w 3229684"/>
              <a:gd name="connsiteY212" fmla="*/ 1331466 h 2427242"/>
              <a:gd name="connsiteX213" fmla="*/ 165083 w 3229684"/>
              <a:gd name="connsiteY213" fmla="*/ 1327559 h 2427242"/>
              <a:gd name="connsiteX214" fmla="*/ 158999 w 3229684"/>
              <a:gd name="connsiteY214" fmla="*/ 1330825 h 2427242"/>
              <a:gd name="connsiteX215" fmla="*/ 143865 w 3229684"/>
              <a:gd name="connsiteY215" fmla="*/ 1333591 h 2427242"/>
              <a:gd name="connsiteX216" fmla="*/ 138555 w 3229684"/>
              <a:gd name="connsiteY216" fmla="*/ 1332537 h 2427242"/>
              <a:gd name="connsiteX217" fmla="*/ 139617 w 3229684"/>
              <a:gd name="connsiteY217" fmla="*/ 1319894 h 2427242"/>
              <a:gd name="connsiteX218" fmla="*/ 137493 w 3229684"/>
              <a:gd name="connsiteY218" fmla="*/ 1303037 h 2427242"/>
              <a:gd name="connsiteX219" fmla="*/ 143865 w 3229684"/>
              <a:gd name="connsiteY219" fmla="*/ 1303037 h 2427242"/>
              <a:gd name="connsiteX220" fmla="*/ 172540 w 3229684"/>
              <a:gd name="connsiteY220" fmla="*/ 1320947 h 2427242"/>
              <a:gd name="connsiteX221" fmla="*/ 166755 w 3229684"/>
              <a:gd name="connsiteY221" fmla="*/ 1326458 h 2427242"/>
              <a:gd name="connsiteX222" fmla="*/ 173668 w 3229684"/>
              <a:gd name="connsiteY222" fmla="*/ 1321908 h 2427242"/>
              <a:gd name="connsiteX223" fmla="*/ 177932 w 3229684"/>
              <a:gd name="connsiteY223" fmla="*/ 1346335 h 2427242"/>
              <a:gd name="connsiteX224" fmla="*/ 178651 w 3229684"/>
              <a:gd name="connsiteY224" fmla="*/ 1043622 h 2427242"/>
              <a:gd name="connsiteX225" fmla="*/ 154192 w 3229684"/>
              <a:gd name="connsiteY225" fmla="*/ 1021311 h 2427242"/>
              <a:gd name="connsiteX226" fmla="*/ 146749 w 3229684"/>
              <a:gd name="connsiteY226" fmla="*/ 1022373 h 2427242"/>
              <a:gd name="connsiteX227" fmla="*/ 146749 w 3229684"/>
              <a:gd name="connsiteY227" fmla="*/ 1024498 h 2427242"/>
              <a:gd name="connsiteX228" fmla="*/ 154192 w 3229684"/>
              <a:gd name="connsiteY228" fmla="*/ 1023436 h 2427242"/>
              <a:gd name="connsiteX229" fmla="*/ 177587 w 3229684"/>
              <a:gd name="connsiteY229" fmla="*/ 1043622 h 2427242"/>
              <a:gd name="connsiteX230" fmla="*/ 163763 w 3229684"/>
              <a:gd name="connsiteY230" fmla="*/ 1058496 h 2427242"/>
              <a:gd name="connsiteX231" fmla="*/ 155256 w 3229684"/>
              <a:gd name="connsiteY231" fmla="*/ 1052121 h 2427242"/>
              <a:gd name="connsiteX232" fmla="*/ 152795 w 3229684"/>
              <a:gd name="connsiteY232" fmla="*/ 1056055 h 2427242"/>
              <a:gd name="connsiteX233" fmla="*/ 163763 w 3229684"/>
              <a:gd name="connsiteY233" fmla="*/ 1060621 h 2427242"/>
              <a:gd name="connsiteX234" fmla="*/ 178651 w 3229684"/>
              <a:gd name="connsiteY234" fmla="*/ 1043622 h 2427242"/>
              <a:gd name="connsiteX235" fmla="*/ 181077 w 3229684"/>
              <a:gd name="connsiteY235" fmla="*/ 1295567 h 2427242"/>
              <a:gd name="connsiteX236" fmla="*/ 173593 w 3229684"/>
              <a:gd name="connsiteY236" fmla="*/ 1320111 h 2427242"/>
              <a:gd name="connsiteX237" fmla="*/ 143659 w 3229684"/>
              <a:gd name="connsiteY237" fmla="*/ 1299835 h 2427242"/>
              <a:gd name="connsiteX238" fmla="*/ 136175 w 3229684"/>
              <a:gd name="connsiteY238" fmla="*/ 1299835 h 2427242"/>
              <a:gd name="connsiteX239" fmla="*/ 119070 w 3229684"/>
              <a:gd name="connsiteY239" fmla="*/ 1265686 h 2427242"/>
              <a:gd name="connsiteX240" fmla="*/ 131899 w 3229684"/>
              <a:gd name="connsiteY240" fmla="*/ 1244344 h 2427242"/>
              <a:gd name="connsiteX241" fmla="*/ 142590 w 3229684"/>
              <a:gd name="connsiteY241" fmla="*/ 1259283 h 2427242"/>
              <a:gd name="connsiteX242" fmla="*/ 138314 w 3229684"/>
              <a:gd name="connsiteY242" fmla="*/ 1276358 h 2427242"/>
              <a:gd name="connsiteX243" fmla="*/ 147935 w 3229684"/>
              <a:gd name="connsiteY243" fmla="*/ 1287029 h 2427242"/>
              <a:gd name="connsiteX244" fmla="*/ 154350 w 3229684"/>
              <a:gd name="connsiteY244" fmla="*/ 1279559 h 2427242"/>
              <a:gd name="connsiteX245" fmla="*/ 149004 w 3229684"/>
              <a:gd name="connsiteY245" fmla="*/ 1265686 h 2427242"/>
              <a:gd name="connsiteX246" fmla="*/ 145797 w 3229684"/>
              <a:gd name="connsiteY246" fmla="*/ 1260350 h 2427242"/>
              <a:gd name="connsiteX247" fmla="*/ 155419 w 3229684"/>
              <a:gd name="connsiteY247" fmla="*/ 1243276 h 2427242"/>
              <a:gd name="connsiteX248" fmla="*/ 181077 w 3229684"/>
              <a:gd name="connsiteY248" fmla="*/ 1295567 h 2427242"/>
              <a:gd name="connsiteX249" fmla="*/ 181833 w 3229684"/>
              <a:gd name="connsiteY249" fmla="*/ 1080695 h 2427242"/>
              <a:gd name="connsiteX250" fmla="*/ 171615 w 3229684"/>
              <a:gd name="connsiteY250" fmla="*/ 1107493 h 2427242"/>
              <a:gd name="connsiteX251" fmla="*/ 179315 w 3229684"/>
              <a:gd name="connsiteY251" fmla="*/ 1095415 h 2427242"/>
              <a:gd name="connsiteX252" fmla="*/ 183967 w 3229684"/>
              <a:gd name="connsiteY252" fmla="*/ 1440970 h 2427242"/>
              <a:gd name="connsiteX253" fmla="*/ 169080 w 3229684"/>
              <a:gd name="connsiteY253" fmla="*/ 1423971 h 2427242"/>
              <a:gd name="connsiteX254" fmla="*/ 157585 w 3229684"/>
              <a:gd name="connsiteY254" fmla="*/ 1428756 h 2427242"/>
              <a:gd name="connsiteX255" fmla="*/ 160573 w 3229684"/>
              <a:gd name="connsiteY255" fmla="*/ 1433533 h 2427242"/>
              <a:gd name="connsiteX256" fmla="*/ 169080 w 3229684"/>
              <a:gd name="connsiteY256" fmla="*/ 1427158 h 2427242"/>
              <a:gd name="connsiteX257" fmla="*/ 182904 w 3229684"/>
              <a:gd name="connsiteY257" fmla="*/ 1440970 h 2427242"/>
              <a:gd name="connsiteX258" fmla="*/ 160573 w 3229684"/>
              <a:gd name="connsiteY258" fmla="*/ 1462218 h 2427242"/>
              <a:gd name="connsiteX259" fmla="*/ 146749 w 3229684"/>
              <a:gd name="connsiteY259" fmla="*/ 1459031 h 2427242"/>
              <a:gd name="connsiteX260" fmla="*/ 146749 w 3229684"/>
              <a:gd name="connsiteY260" fmla="*/ 1463281 h 2427242"/>
              <a:gd name="connsiteX261" fmla="*/ 159509 w 3229684"/>
              <a:gd name="connsiteY261" fmla="*/ 1464343 h 2427242"/>
              <a:gd name="connsiteX262" fmla="*/ 183967 w 3229684"/>
              <a:gd name="connsiteY262" fmla="*/ 1440970 h 2427242"/>
              <a:gd name="connsiteX263" fmla="*/ 186094 w 3229684"/>
              <a:gd name="connsiteY263" fmla="*/ 1063808 h 2427242"/>
              <a:gd name="connsiteX264" fmla="*/ 182904 w 3229684"/>
              <a:gd name="connsiteY264" fmla="*/ 1061683 h 2427242"/>
              <a:gd name="connsiteX265" fmla="*/ 182904 w 3229684"/>
              <a:gd name="connsiteY265" fmla="*/ 1069120 h 2427242"/>
              <a:gd name="connsiteX266" fmla="*/ 162700 w 3229684"/>
              <a:gd name="connsiteY266" fmla="*/ 1083994 h 2427242"/>
              <a:gd name="connsiteX267" fmla="*/ 145685 w 3229684"/>
              <a:gd name="connsiteY267" fmla="*/ 1069120 h 2427242"/>
              <a:gd name="connsiteX268" fmla="*/ 147387 w 3229684"/>
              <a:gd name="connsiteY268" fmla="*/ 1064700 h 2427242"/>
              <a:gd name="connsiteX269" fmla="*/ 144622 w 3229684"/>
              <a:gd name="connsiteY269" fmla="*/ 1069120 h 2427242"/>
              <a:gd name="connsiteX270" fmla="*/ 162700 w 3229684"/>
              <a:gd name="connsiteY270" fmla="*/ 1086119 h 2427242"/>
              <a:gd name="connsiteX271" fmla="*/ 182904 w 3229684"/>
              <a:gd name="connsiteY271" fmla="*/ 1074432 h 2427242"/>
              <a:gd name="connsiteX272" fmla="*/ 181833 w 3229684"/>
              <a:gd name="connsiteY272" fmla="*/ 1080695 h 2427242"/>
              <a:gd name="connsiteX273" fmla="*/ 185031 w 3229684"/>
              <a:gd name="connsiteY273" fmla="*/ 1072307 h 2427242"/>
              <a:gd name="connsiteX274" fmla="*/ 186094 w 3229684"/>
              <a:gd name="connsiteY274" fmla="*/ 1063808 h 2427242"/>
              <a:gd name="connsiteX275" fmla="*/ 191411 w 3229684"/>
              <a:gd name="connsiteY275" fmla="*/ 1420784 h 2427242"/>
              <a:gd name="connsiteX276" fmla="*/ 190348 w 3229684"/>
              <a:gd name="connsiteY276" fmla="*/ 1413347 h 2427242"/>
              <a:gd name="connsiteX277" fmla="*/ 174397 w 3229684"/>
              <a:gd name="connsiteY277" fmla="*/ 1368725 h 2427242"/>
              <a:gd name="connsiteX278" fmla="*/ 179714 w 3229684"/>
              <a:gd name="connsiteY278" fmla="*/ 1345351 h 2427242"/>
              <a:gd name="connsiteX279" fmla="*/ 174397 w 3229684"/>
              <a:gd name="connsiteY279" fmla="*/ 1320916 h 2427242"/>
              <a:gd name="connsiteX280" fmla="*/ 182904 w 3229684"/>
              <a:gd name="connsiteY280" fmla="*/ 1296480 h 2427242"/>
              <a:gd name="connsiteX281" fmla="*/ 156319 w 3229684"/>
              <a:gd name="connsiteY281" fmla="*/ 1242296 h 2427242"/>
              <a:gd name="connsiteX282" fmla="*/ 158446 w 3229684"/>
              <a:gd name="connsiteY282" fmla="*/ 1239108 h 2427242"/>
              <a:gd name="connsiteX283" fmla="*/ 177587 w 3229684"/>
              <a:gd name="connsiteY283" fmla="*/ 1191299 h 2427242"/>
              <a:gd name="connsiteX284" fmla="*/ 166953 w 3229684"/>
              <a:gd name="connsiteY284" fmla="*/ 1164739 h 2427242"/>
              <a:gd name="connsiteX285" fmla="*/ 174397 w 3229684"/>
              <a:gd name="connsiteY285" fmla="*/ 1143490 h 2427242"/>
              <a:gd name="connsiteX286" fmla="*/ 168017 w 3229684"/>
              <a:gd name="connsiteY286" fmla="*/ 1116929 h 2427242"/>
              <a:gd name="connsiteX287" fmla="*/ 171615 w 3229684"/>
              <a:gd name="connsiteY287" fmla="*/ 1107493 h 2427242"/>
              <a:gd name="connsiteX288" fmla="*/ 166953 w 3229684"/>
              <a:gd name="connsiteY288" fmla="*/ 1114805 h 2427242"/>
              <a:gd name="connsiteX289" fmla="*/ 120164 w 3229684"/>
              <a:gd name="connsiteY289" fmla="*/ 1085057 h 2427242"/>
              <a:gd name="connsiteX290" fmla="*/ 88262 w 3229684"/>
              <a:gd name="connsiteY290" fmla="*/ 1105243 h 2427242"/>
              <a:gd name="connsiteX291" fmla="*/ 76564 w 3229684"/>
              <a:gd name="connsiteY291" fmla="*/ 1104180 h 2427242"/>
              <a:gd name="connsiteX292" fmla="*/ 40409 w 3229684"/>
              <a:gd name="connsiteY292" fmla="*/ 1134991 h 2427242"/>
              <a:gd name="connsiteX293" fmla="*/ 68057 w 3229684"/>
              <a:gd name="connsiteY293" fmla="*/ 1163676 h 2427242"/>
              <a:gd name="connsiteX294" fmla="*/ 87198 w 3229684"/>
              <a:gd name="connsiteY294" fmla="*/ 1146677 h 2427242"/>
              <a:gd name="connsiteX295" fmla="*/ 83763 w 3229684"/>
              <a:gd name="connsiteY295" fmla="*/ 1140304 h 2427242"/>
              <a:gd name="connsiteX296" fmla="*/ 85195 w 3229684"/>
              <a:gd name="connsiteY296" fmla="*/ 1144701 h 2427242"/>
              <a:gd name="connsiteX297" fmla="*/ 68256 w 3229684"/>
              <a:gd name="connsiteY297" fmla="*/ 1160660 h 2427242"/>
              <a:gd name="connsiteX298" fmla="*/ 41787 w 3229684"/>
              <a:gd name="connsiteY298" fmla="*/ 1135125 h 2427242"/>
              <a:gd name="connsiteX299" fmla="*/ 75667 w 3229684"/>
              <a:gd name="connsiteY299" fmla="*/ 1105334 h 2427242"/>
              <a:gd name="connsiteX300" fmla="*/ 88372 w 3229684"/>
              <a:gd name="connsiteY300" fmla="*/ 1106398 h 2427242"/>
              <a:gd name="connsiteX301" fmla="*/ 88372 w 3229684"/>
              <a:gd name="connsiteY301" fmla="*/ 1108526 h 2427242"/>
              <a:gd name="connsiteX302" fmla="*/ 122252 w 3229684"/>
              <a:gd name="connsiteY302" fmla="*/ 1134061 h 2427242"/>
              <a:gd name="connsiteX303" fmla="*/ 127546 w 3229684"/>
              <a:gd name="connsiteY303" fmla="*/ 1134061 h 2427242"/>
              <a:gd name="connsiteX304" fmla="*/ 133898 w 3229684"/>
              <a:gd name="connsiteY304" fmla="*/ 1151085 h 2427242"/>
              <a:gd name="connsiteX305" fmla="*/ 119076 w 3229684"/>
              <a:gd name="connsiteY305" fmla="*/ 1165980 h 2427242"/>
              <a:gd name="connsiteX306" fmla="*/ 132839 w 3229684"/>
              <a:gd name="connsiteY306" fmla="*/ 1179812 h 2427242"/>
              <a:gd name="connsiteX307" fmla="*/ 113782 w 3229684"/>
              <a:gd name="connsiteY307" fmla="*/ 1218114 h 2427242"/>
              <a:gd name="connsiteX308" fmla="*/ 102135 w 3229684"/>
              <a:gd name="connsiteY308" fmla="*/ 1204283 h 2427242"/>
              <a:gd name="connsiteX309" fmla="*/ 106371 w 3229684"/>
              <a:gd name="connsiteY309" fmla="*/ 1186195 h 2427242"/>
              <a:gd name="connsiteX310" fmla="*/ 90489 w 3229684"/>
              <a:gd name="connsiteY310" fmla="*/ 1173428 h 2427242"/>
              <a:gd name="connsiteX311" fmla="*/ 89430 w 3229684"/>
              <a:gd name="connsiteY311" fmla="*/ 1168108 h 2427242"/>
              <a:gd name="connsiteX312" fmla="*/ 103194 w 3229684"/>
              <a:gd name="connsiteY312" fmla="*/ 1156404 h 2427242"/>
              <a:gd name="connsiteX313" fmla="*/ 112723 w 3229684"/>
              <a:gd name="connsiteY313" fmla="*/ 1163852 h 2427242"/>
              <a:gd name="connsiteX314" fmla="*/ 112723 w 3229684"/>
              <a:gd name="connsiteY314" fmla="*/ 1169172 h 2427242"/>
              <a:gd name="connsiteX315" fmla="*/ 115899 w 3229684"/>
              <a:gd name="connsiteY315" fmla="*/ 1169172 h 2427242"/>
              <a:gd name="connsiteX316" fmla="*/ 114841 w 3229684"/>
              <a:gd name="connsiteY316" fmla="*/ 1160660 h 2427242"/>
              <a:gd name="connsiteX317" fmla="*/ 85195 w 3229684"/>
              <a:gd name="connsiteY317" fmla="*/ 1128741 h 2427242"/>
              <a:gd name="connsiteX318" fmla="*/ 70373 w 3229684"/>
              <a:gd name="connsiteY318" fmla="*/ 1132997 h 2427242"/>
              <a:gd name="connsiteX319" fmla="*/ 71432 w 3229684"/>
              <a:gd name="connsiteY319" fmla="*/ 1135125 h 2427242"/>
              <a:gd name="connsiteX320" fmla="*/ 75667 w 3229684"/>
              <a:gd name="connsiteY320" fmla="*/ 1134061 h 2427242"/>
              <a:gd name="connsiteX321" fmla="*/ 81983 w 3229684"/>
              <a:gd name="connsiteY321" fmla="*/ 1137000 h 2427242"/>
              <a:gd name="connsiteX322" fmla="*/ 79755 w 3229684"/>
              <a:gd name="connsiteY322" fmla="*/ 1132866 h 2427242"/>
              <a:gd name="connsiteX323" fmla="*/ 112720 w 3229684"/>
              <a:gd name="connsiteY323" fmla="*/ 1158364 h 2427242"/>
              <a:gd name="connsiteX324" fmla="*/ 103149 w 3229684"/>
              <a:gd name="connsiteY324" fmla="*/ 1154114 h 2427242"/>
              <a:gd name="connsiteX325" fmla="*/ 87198 w 3229684"/>
              <a:gd name="connsiteY325" fmla="*/ 1166864 h 2427242"/>
              <a:gd name="connsiteX326" fmla="*/ 91452 w 3229684"/>
              <a:gd name="connsiteY326" fmla="*/ 1177488 h 2427242"/>
              <a:gd name="connsiteX327" fmla="*/ 105276 w 3229684"/>
              <a:gd name="connsiteY327" fmla="*/ 1185987 h 2427242"/>
              <a:gd name="connsiteX328" fmla="*/ 99959 w 3229684"/>
              <a:gd name="connsiteY328" fmla="*/ 1200861 h 2427242"/>
              <a:gd name="connsiteX329" fmla="*/ 84008 w 3229684"/>
              <a:gd name="connsiteY329" fmla="*/ 1188112 h 2427242"/>
              <a:gd name="connsiteX330" fmla="*/ 85072 w 3229684"/>
              <a:gd name="connsiteY330" fmla="*/ 1181738 h 2427242"/>
              <a:gd name="connsiteX331" fmla="*/ 73374 w 3229684"/>
              <a:gd name="connsiteY331" fmla="*/ 1166864 h 2427242"/>
              <a:gd name="connsiteX332" fmla="*/ 59550 w 3229684"/>
              <a:gd name="connsiteY332" fmla="*/ 1182800 h 2427242"/>
              <a:gd name="connsiteX333" fmla="*/ 35092 w 3229684"/>
              <a:gd name="connsiteY333" fmla="*/ 1209361 h 2427242"/>
              <a:gd name="connsiteX334" fmla="*/ 30838 w 3229684"/>
              <a:gd name="connsiteY334" fmla="*/ 1208298 h 2427242"/>
              <a:gd name="connsiteX335" fmla="*/ 0 w 3229684"/>
              <a:gd name="connsiteY335" fmla="*/ 1240171 h 2427242"/>
              <a:gd name="connsiteX336" fmla="*/ 35092 w 3229684"/>
              <a:gd name="connsiteY336" fmla="*/ 1272044 h 2427242"/>
              <a:gd name="connsiteX337" fmla="*/ 36155 w 3229684"/>
              <a:gd name="connsiteY337" fmla="*/ 1272044 h 2427242"/>
              <a:gd name="connsiteX338" fmla="*/ 62740 w 3229684"/>
              <a:gd name="connsiteY338" fmla="*/ 1300729 h 2427242"/>
              <a:gd name="connsiteX339" fmla="*/ 62740 w 3229684"/>
              <a:gd name="connsiteY339" fmla="*/ 1301792 h 2427242"/>
              <a:gd name="connsiteX340" fmla="*/ 75501 w 3229684"/>
              <a:gd name="connsiteY340" fmla="*/ 1315603 h 2427242"/>
              <a:gd name="connsiteX341" fmla="*/ 76711 w 3229684"/>
              <a:gd name="connsiteY341" fmla="*/ 1314153 h 2427242"/>
              <a:gd name="connsiteX342" fmla="*/ 75666 w 3229684"/>
              <a:gd name="connsiteY342" fmla="*/ 1314719 h 2427242"/>
              <a:gd name="connsiteX343" fmla="*/ 63804 w 3229684"/>
              <a:gd name="connsiteY343" fmla="*/ 1301778 h 2427242"/>
              <a:gd name="connsiteX344" fmla="*/ 69196 w 3229684"/>
              <a:gd name="connsiteY344" fmla="*/ 1301778 h 2427242"/>
              <a:gd name="connsiteX345" fmla="*/ 85371 w 3229684"/>
              <a:gd name="connsiteY345" fmla="*/ 1298543 h 2427242"/>
              <a:gd name="connsiteX346" fmla="*/ 85371 w 3229684"/>
              <a:gd name="connsiteY346" fmla="*/ 1302857 h 2427242"/>
              <a:gd name="connsiteX347" fmla="*/ 84712 w 3229684"/>
              <a:gd name="connsiteY347" fmla="*/ 1304560 h 2427242"/>
              <a:gd name="connsiteX348" fmla="*/ 86135 w 3229684"/>
              <a:gd name="connsiteY348" fmla="*/ 1302854 h 2427242"/>
              <a:gd name="connsiteX349" fmla="*/ 86135 w 3229684"/>
              <a:gd name="connsiteY349" fmla="*/ 1297542 h 2427242"/>
              <a:gd name="connsiteX350" fmla="*/ 104213 w 3229684"/>
              <a:gd name="connsiteY350" fmla="*/ 1284793 h 2427242"/>
              <a:gd name="connsiteX351" fmla="*/ 110593 w 3229684"/>
              <a:gd name="connsiteY351" fmla="*/ 1304979 h 2427242"/>
              <a:gd name="connsiteX352" fmla="*/ 95706 w 3229684"/>
              <a:gd name="connsiteY352" fmla="*/ 1306041 h 2427242"/>
              <a:gd name="connsiteX353" fmla="*/ 88262 w 3229684"/>
              <a:gd name="connsiteY353" fmla="*/ 1320916 h 2427242"/>
              <a:gd name="connsiteX354" fmla="*/ 102086 w 3229684"/>
              <a:gd name="connsiteY354" fmla="*/ 1334727 h 2427242"/>
              <a:gd name="connsiteX355" fmla="*/ 115910 w 3229684"/>
              <a:gd name="connsiteY355" fmla="*/ 1328352 h 2427242"/>
              <a:gd name="connsiteX356" fmla="*/ 82945 w 3229684"/>
              <a:gd name="connsiteY356" fmla="*/ 1353851 h 2427242"/>
              <a:gd name="connsiteX357" fmla="*/ 85169 w 3229684"/>
              <a:gd name="connsiteY357" fmla="*/ 1350042 h 2427242"/>
              <a:gd name="connsiteX358" fmla="*/ 78977 w 3229684"/>
              <a:gd name="connsiteY358" fmla="*/ 1352911 h 2427242"/>
              <a:gd name="connsiteX359" fmla="*/ 74722 w 3229684"/>
              <a:gd name="connsiteY359" fmla="*/ 1352911 h 2427242"/>
              <a:gd name="connsiteX360" fmla="*/ 73658 w 3229684"/>
              <a:gd name="connsiteY360" fmla="*/ 1353976 h 2427242"/>
              <a:gd name="connsiteX361" fmla="*/ 88553 w 3229684"/>
              <a:gd name="connsiteY361" fmla="*/ 1358236 h 2427242"/>
              <a:gd name="connsiteX362" fmla="*/ 118342 w 3229684"/>
              <a:gd name="connsiteY362" fmla="*/ 1326285 h 2427242"/>
              <a:gd name="connsiteX363" fmla="*/ 119406 w 3229684"/>
              <a:gd name="connsiteY363" fmla="*/ 1317764 h 2427242"/>
              <a:gd name="connsiteX364" fmla="*/ 116214 w 3229684"/>
              <a:gd name="connsiteY364" fmla="*/ 1317764 h 2427242"/>
              <a:gd name="connsiteX365" fmla="*/ 116214 w 3229684"/>
              <a:gd name="connsiteY365" fmla="*/ 1324155 h 2427242"/>
              <a:gd name="connsiteX366" fmla="*/ 102383 w 3229684"/>
              <a:gd name="connsiteY366" fmla="*/ 1331610 h 2427242"/>
              <a:gd name="connsiteX367" fmla="*/ 89616 w 3229684"/>
              <a:gd name="connsiteY367" fmla="*/ 1320959 h 2427242"/>
              <a:gd name="connsiteX368" fmla="*/ 93872 w 3229684"/>
              <a:gd name="connsiteY368" fmla="*/ 1310309 h 2427242"/>
              <a:gd name="connsiteX369" fmla="*/ 101319 w 3229684"/>
              <a:gd name="connsiteY369" fmla="*/ 1313504 h 2427242"/>
              <a:gd name="connsiteX370" fmla="*/ 111959 w 3229684"/>
              <a:gd name="connsiteY370" fmla="*/ 1304983 h 2427242"/>
              <a:gd name="connsiteX371" fmla="*/ 104511 w 3229684"/>
              <a:gd name="connsiteY371" fmla="*/ 1283682 h 2427242"/>
              <a:gd name="connsiteX372" fmla="*/ 118342 w 3229684"/>
              <a:gd name="connsiteY372" fmla="*/ 1266641 h 2427242"/>
              <a:gd name="connsiteX373" fmla="*/ 135365 w 3229684"/>
              <a:gd name="connsiteY373" fmla="*/ 1300723 h 2427242"/>
              <a:gd name="connsiteX374" fmla="*/ 121534 w 3229684"/>
              <a:gd name="connsiteY374" fmla="*/ 1316699 h 2427242"/>
              <a:gd name="connsiteX375" fmla="*/ 137493 w 3229684"/>
              <a:gd name="connsiteY375" fmla="*/ 1333740 h 2427242"/>
              <a:gd name="connsiteX376" fmla="*/ 131109 w 3229684"/>
              <a:gd name="connsiteY376" fmla="*/ 1351846 h 2427242"/>
              <a:gd name="connsiteX377" fmla="*/ 127917 w 3229684"/>
              <a:gd name="connsiteY377" fmla="*/ 1351846 h 2427242"/>
              <a:gd name="connsiteX378" fmla="*/ 93872 w 3229684"/>
              <a:gd name="connsiteY378" fmla="*/ 1376343 h 2427242"/>
              <a:gd name="connsiteX379" fmla="*/ 93872 w 3229684"/>
              <a:gd name="connsiteY379" fmla="*/ 1380603 h 2427242"/>
              <a:gd name="connsiteX380" fmla="*/ 80041 w 3229684"/>
              <a:gd name="connsiteY380" fmla="*/ 1381668 h 2427242"/>
              <a:gd name="connsiteX381" fmla="*/ 44932 w 3229684"/>
              <a:gd name="connsiteY381" fmla="*/ 1351846 h 2427242"/>
              <a:gd name="connsiteX382" fmla="*/ 71530 w 3229684"/>
              <a:gd name="connsiteY382" fmla="*/ 1326285 h 2427242"/>
              <a:gd name="connsiteX383" fmla="*/ 88553 w 3229684"/>
              <a:gd name="connsiteY383" fmla="*/ 1342261 h 2427242"/>
              <a:gd name="connsiteX384" fmla="*/ 87078 w 3229684"/>
              <a:gd name="connsiteY384" fmla="*/ 1346772 h 2427242"/>
              <a:gd name="connsiteX385" fmla="*/ 90389 w 3229684"/>
              <a:gd name="connsiteY385" fmla="*/ 1341101 h 2427242"/>
              <a:gd name="connsiteX386" fmla="*/ 71248 w 3229684"/>
              <a:gd name="connsiteY386" fmla="*/ 1323040 h 2427242"/>
              <a:gd name="connsiteX387" fmla="*/ 43599 w 3229684"/>
              <a:gd name="connsiteY387" fmla="*/ 1351726 h 2427242"/>
              <a:gd name="connsiteX388" fmla="*/ 79755 w 3229684"/>
              <a:gd name="connsiteY388" fmla="*/ 1382536 h 2427242"/>
              <a:gd name="connsiteX389" fmla="*/ 94642 w 3229684"/>
              <a:gd name="connsiteY389" fmla="*/ 1381474 h 2427242"/>
              <a:gd name="connsiteX390" fmla="*/ 125481 w 3229684"/>
              <a:gd name="connsiteY390" fmla="*/ 1399535 h 2427242"/>
              <a:gd name="connsiteX391" fmla="*/ 173334 w 3229684"/>
              <a:gd name="connsiteY391" fmla="*/ 1371912 h 2427242"/>
              <a:gd name="connsiteX392" fmla="*/ 188221 w 3229684"/>
              <a:gd name="connsiteY392" fmla="*/ 1410159 h 2427242"/>
              <a:gd name="connsiteX393" fmla="*/ 168017 w 3229684"/>
              <a:gd name="connsiteY393" fmla="*/ 1399535 h 2427242"/>
              <a:gd name="connsiteX394" fmla="*/ 149939 w 3229684"/>
              <a:gd name="connsiteY394" fmla="*/ 1416534 h 2427242"/>
              <a:gd name="connsiteX395" fmla="*/ 153129 w 3229684"/>
              <a:gd name="connsiteY395" fmla="*/ 1421634 h 2427242"/>
              <a:gd name="connsiteX396" fmla="*/ 151002 w 3229684"/>
              <a:gd name="connsiteY396" fmla="*/ 1416534 h 2427242"/>
              <a:gd name="connsiteX397" fmla="*/ 168017 w 3229684"/>
              <a:gd name="connsiteY397" fmla="*/ 1401660 h 2427242"/>
              <a:gd name="connsiteX398" fmla="*/ 188221 w 3229684"/>
              <a:gd name="connsiteY398" fmla="*/ 1416534 h 2427242"/>
              <a:gd name="connsiteX399" fmla="*/ 188221 w 3229684"/>
              <a:gd name="connsiteY399" fmla="*/ 1422908 h 2427242"/>
              <a:gd name="connsiteX400" fmla="*/ 191411 w 3229684"/>
              <a:gd name="connsiteY400" fmla="*/ 1420784 h 2427242"/>
              <a:gd name="connsiteX401" fmla="*/ 3057144 w 3229684"/>
              <a:gd name="connsiteY401" fmla="*/ 903424 h 2427242"/>
              <a:gd name="connsiteX402" fmla="*/ 3057144 w 3229684"/>
              <a:gd name="connsiteY402" fmla="*/ 29655 h 2427242"/>
              <a:gd name="connsiteX403" fmla="*/ 1570784 w 3229684"/>
              <a:gd name="connsiteY403" fmla="*/ 29655 h 2427242"/>
              <a:gd name="connsiteX404" fmla="*/ 1570784 w 3229684"/>
              <a:gd name="connsiteY404" fmla="*/ 31004 h 2427242"/>
              <a:gd name="connsiteX405" fmla="*/ 1372827 w 3229684"/>
              <a:gd name="connsiteY405" fmla="*/ 31004 h 2427242"/>
              <a:gd name="connsiteX406" fmla="*/ 172540 w 3229684"/>
              <a:gd name="connsiteY406" fmla="*/ 31004 h 2427242"/>
              <a:gd name="connsiteX407" fmla="*/ 172540 w 3229684"/>
              <a:gd name="connsiteY407" fmla="*/ 965881 h 2427242"/>
              <a:gd name="connsiteX408" fmla="*/ 177856 w 3229684"/>
              <a:gd name="connsiteY408" fmla="*/ 966943 h 2427242"/>
              <a:gd name="connsiteX409" fmla="*/ 177856 w 3229684"/>
              <a:gd name="connsiteY409" fmla="*/ 35253 h 2427242"/>
              <a:gd name="connsiteX410" fmla="*/ 174667 w 3229684"/>
              <a:gd name="connsiteY410" fmla="*/ 35253 h 2427242"/>
              <a:gd name="connsiteX411" fmla="*/ 177856 w 3229684"/>
              <a:gd name="connsiteY411" fmla="*/ 33128 h 2427242"/>
              <a:gd name="connsiteX412" fmla="*/ 177856 w 3229684"/>
              <a:gd name="connsiteY412" fmla="*/ 35253 h 2427242"/>
              <a:gd name="connsiteX413" fmla="*/ 1629245 w 3229684"/>
              <a:gd name="connsiteY413" fmla="*/ 35253 h 2427242"/>
              <a:gd name="connsiteX414" fmla="*/ 1629245 w 3229684"/>
              <a:gd name="connsiteY414" fmla="*/ 33908 h 2427242"/>
              <a:gd name="connsiteX415" fmla="*/ 1831485 w 3229684"/>
              <a:gd name="connsiteY415" fmla="*/ 33908 h 2427242"/>
              <a:gd name="connsiteX416" fmla="*/ 3051828 w 3229684"/>
              <a:gd name="connsiteY416" fmla="*/ 33908 h 2427242"/>
              <a:gd name="connsiteX417" fmla="*/ 3051828 w 3229684"/>
              <a:gd name="connsiteY417" fmla="*/ 31781 h 2427242"/>
              <a:gd name="connsiteX418" fmla="*/ 3055018 w 3229684"/>
              <a:gd name="connsiteY418" fmla="*/ 33908 h 2427242"/>
              <a:gd name="connsiteX419" fmla="*/ 3051828 w 3229684"/>
              <a:gd name="connsiteY419" fmla="*/ 33908 h 2427242"/>
              <a:gd name="connsiteX420" fmla="*/ 3051828 w 3229684"/>
              <a:gd name="connsiteY420" fmla="*/ 904487 h 2427242"/>
              <a:gd name="connsiteX421" fmla="*/ 3057144 w 3229684"/>
              <a:gd name="connsiteY421" fmla="*/ 903424 h 2427242"/>
              <a:gd name="connsiteX422" fmla="*/ 3057144 w 3229684"/>
              <a:gd name="connsiteY422" fmla="*/ 2396239 h 2427242"/>
              <a:gd name="connsiteX423" fmla="*/ 3057144 w 3229684"/>
              <a:gd name="connsiteY423" fmla="*/ 1461362 h 2427242"/>
              <a:gd name="connsiteX424" fmla="*/ 3051828 w 3229684"/>
              <a:gd name="connsiteY424" fmla="*/ 1460299 h 2427242"/>
              <a:gd name="connsiteX425" fmla="*/ 3051828 w 3229684"/>
              <a:gd name="connsiteY425" fmla="*/ 2391989 h 2427242"/>
              <a:gd name="connsiteX426" fmla="*/ 3055017 w 3229684"/>
              <a:gd name="connsiteY426" fmla="*/ 2391989 h 2427242"/>
              <a:gd name="connsiteX427" fmla="*/ 3051828 w 3229684"/>
              <a:gd name="connsiteY427" fmla="*/ 2394114 h 2427242"/>
              <a:gd name="connsiteX428" fmla="*/ 3051828 w 3229684"/>
              <a:gd name="connsiteY428" fmla="*/ 2391989 h 2427242"/>
              <a:gd name="connsiteX429" fmla="*/ 1600440 w 3229684"/>
              <a:gd name="connsiteY429" fmla="*/ 2391989 h 2427242"/>
              <a:gd name="connsiteX430" fmla="*/ 1600440 w 3229684"/>
              <a:gd name="connsiteY430" fmla="*/ 2393335 h 2427242"/>
              <a:gd name="connsiteX431" fmla="*/ 1398198 w 3229684"/>
              <a:gd name="connsiteY431" fmla="*/ 2393335 h 2427242"/>
              <a:gd name="connsiteX432" fmla="*/ 177856 w 3229684"/>
              <a:gd name="connsiteY432" fmla="*/ 2393335 h 2427242"/>
              <a:gd name="connsiteX433" fmla="*/ 177856 w 3229684"/>
              <a:gd name="connsiteY433" fmla="*/ 2395461 h 2427242"/>
              <a:gd name="connsiteX434" fmla="*/ 174666 w 3229684"/>
              <a:gd name="connsiteY434" fmla="*/ 2393335 h 2427242"/>
              <a:gd name="connsiteX435" fmla="*/ 177856 w 3229684"/>
              <a:gd name="connsiteY435" fmla="*/ 2393335 h 2427242"/>
              <a:gd name="connsiteX436" fmla="*/ 177856 w 3229684"/>
              <a:gd name="connsiteY436" fmla="*/ 1522755 h 2427242"/>
              <a:gd name="connsiteX437" fmla="*/ 172540 w 3229684"/>
              <a:gd name="connsiteY437" fmla="*/ 1523818 h 2427242"/>
              <a:gd name="connsiteX438" fmla="*/ 172540 w 3229684"/>
              <a:gd name="connsiteY438" fmla="*/ 2397587 h 2427242"/>
              <a:gd name="connsiteX439" fmla="*/ 1658900 w 3229684"/>
              <a:gd name="connsiteY439" fmla="*/ 2397587 h 2427242"/>
              <a:gd name="connsiteX440" fmla="*/ 1658900 w 3229684"/>
              <a:gd name="connsiteY440" fmla="*/ 2396239 h 2427242"/>
              <a:gd name="connsiteX441" fmla="*/ 1856857 w 3229684"/>
              <a:gd name="connsiteY441" fmla="*/ 2396239 h 2427242"/>
              <a:gd name="connsiteX442" fmla="*/ 3057144 w 3229684"/>
              <a:gd name="connsiteY442" fmla="*/ 2396239 h 2427242"/>
              <a:gd name="connsiteX443" fmla="*/ 3058070 w 3229684"/>
              <a:gd name="connsiteY443" fmla="*/ 1319748 h 2427242"/>
              <a:gd name="connsiteX444" fmla="*/ 3050369 w 3229684"/>
              <a:gd name="connsiteY444" fmla="*/ 1331827 h 2427242"/>
              <a:gd name="connsiteX445" fmla="*/ 3047851 w 3229684"/>
              <a:gd name="connsiteY445" fmla="*/ 1346548 h 2427242"/>
              <a:gd name="connsiteX446" fmla="*/ 3064601 w 3229684"/>
              <a:gd name="connsiteY446" fmla="*/ 1099684 h 2427242"/>
              <a:gd name="connsiteX447" fmla="*/ 3063417 w 3229684"/>
              <a:gd name="connsiteY447" fmla="*/ 1100319 h 2427242"/>
              <a:gd name="connsiteX448" fmla="*/ 3062929 w 3229684"/>
              <a:gd name="connsiteY448" fmla="*/ 1100784 h 2427242"/>
              <a:gd name="connsiteX449" fmla="*/ 3076555 w 3229684"/>
              <a:gd name="connsiteY449" fmla="*/ 1005608 h 2427242"/>
              <a:gd name="connsiteX450" fmla="*/ 3073365 w 3229684"/>
              <a:gd name="connsiteY450" fmla="*/ 997959 h 2427242"/>
              <a:gd name="connsiteX451" fmla="*/ 3072099 w 3229684"/>
              <a:gd name="connsiteY451" fmla="*/ 998486 h 2427242"/>
              <a:gd name="connsiteX452" fmla="*/ 3081129 w 3229684"/>
              <a:gd name="connsiteY452" fmla="*/ 1301557 h 2427242"/>
              <a:gd name="connsiteX453" fmla="*/ 3079965 w 3229684"/>
              <a:gd name="connsiteY453" fmla="*/ 1301764 h 2427242"/>
              <a:gd name="connsiteX454" fmla="*/ 3078432 w 3229684"/>
              <a:gd name="connsiteY454" fmla="*/ 1302688 h 2427242"/>
              <a:gd name="connsiteX455" fmla="*/ 3081896 w 3229684"/>
              <a:gd name="connsiteY455" fmla="*/ 1219410 h 2427242"/>
              <a:gd name="connsiteX456" fmla="*/ 3080610 w 3229684"/>
              <a:gd name="connsiteY456" fmla="*/ 1217757 h 2427242"/>
              <a:gd name="connsiteX457" fmla="*/ 3080509 w 3229684"/>
              <a:gd name="connsiteY457" fmla="*/ 1218020 h 2427242"/>
              <a:gd name="connsiteX458" fmla="*/ 3082297 w 3229684"/>
              <a:gd name="connsiteY458" fmla="*/ 1362542 h 2427242"/>
              <a:gd name="connsiteX459" fmla="*/ 3076889 w 3229684"/>
              <a:gd name="connsiteY459" fmla="*/ 1371187 h 2427242"/>
              <a:gd name="connsiteX460" fmla="*/ 3078682 w 3229684"/>
              <a:gd name="connsiteY460" fmla="*/ 1371934 h 2427242"/>
              <a:gd name="connsiteX461" fmla="*/ 3082935 w 3229684"/>
              <a:gd name="connsiteY461" fmla="*/ 968211 h 2427242"/>
              <a:gd name="connsiteX462" fmla="*/ 3082935 w 3229684"/>
              <a:gd name="connsiteY462" fmla="*/ 963962 h 2427242"/>
              <a:gd name="connsiteX463" fmla="*/ 3070175 w 3229684"/>
              <a:gd name="connsiteY463" fmla="*/ 962899 h 2427242"/>
              <a:gd name="connsiteX464" fmla="*/ 3045717 w 3229684"/>
              <a:gd name="connsiteY464" fmla="*/ 986273 h 2427242"/>
              <a:gd name="connsiteX465" fmla="*/ 3060604 w 3229684"/>
              <a:gd name="connsiteY465" fmla="*/ 1003271 h 2427242"/>
              <a:gd name="connsiteX466" fmla="*/ 3072099 w 3229684"/>
              <a:gd name="connsiteY466" fmla="*/ 998486 h 2427242"/>
              <a:gd name="connsiteX467" fmla="*/ 3069111 w 3229684"/>
              <a:gd name="connsiteY467" fmla="*/ 993709 h 2427242"/>
              <a:gd name="connsiteX468" fmla="*/ 3060604 w 3229684"/>
              <a:gd name="connsiteY468" fmla="*/ 1000084 h 2427242"/>
              <a:gd name="connsiteX469" fmla="*/ 3046780 w 3229684"/>
              <a:gd name="connsiteY469" fmla="*/ 986273 h 2427242"/>
              <a:gd name="connsiteX470" fmla="*/ 3069111 w 3229684"/>
              <a:gd name="connsiteY470" fmla="*/ 965024 h 2427242"/>
              <a:gd name="connsiteX471" fmla="*/ 3082935 w 3229684"/>
              <a:gd name="connsiteY471" fmla="*/ 968211 h 2427242"/>
              <a:gd name="connsiteX472" fmla="*/ 3082935 w 3229684"/>
              <a:gd name="connsiteY472" fmla="*/ 1404869 h 2427242"/>
              <a:gd name="connsiteX473" fmla="*/ 3082935 w 3229684"/>
              <a:gd name="connsiteY473" fmla="*/ 1402744 h 2427242"/>
              <a:gd name="connsiteX474" fmla="*/ 3075492 w 3229684"/>
              <a:gd name="connsiteY474" fmla="*/ 1403807 h 2427242"/>
              <a:gd name="connsiteX475" fmla="*/ 3052097 w 3229684"/>
              <a:gd name="connsiteY475" fmla="*/ 1383620 h 2427242"/>
              <a:gd name="connsiteX476" fmla="*/ 3065921 w 3229684"/>
              <a:gd name="connsiteY476" fmla="*/ 1368746 h 2427242"/>
              <a:gd name="connsiteX477" fmla="*/ 3074428 w 3229684"/>
              <a:gd name="connsiteY477" fmla="*/ 1375121 h 2427242"/>
              <a:gd name="connsiteX478" fmla="*/ 3076889 w 3229684"/>
              <a:gd name="connsiteY478" fmla="*/ 1371187 h 2427242"/>
              <a:gd name="connsiteX479" fmla="*/ 3065921 w 3229684"/>
              <a:gd name="connsiteY479" fmla="*/ 1366622 h 2427242"/>
              <a:gd name="connsiteX480" fmla="*/ 3051033 w 3229684"/>
              <a:gd name="connsiteY480" fmla="*/ 1383620 h 2427242"/>
              <a:gd name="connsiteX481" fmla="*/ 3075492 w 3229684"/>
              <a:gd name="connsiteY481" fmla="*/ 1405931 h 2427242"/>
              <a:gd name="connsiteX482" fmla="*/ 3082935 w 3229684"/>
              <a:gd name="connsiteY482" fmla="*/ 1404869 h 2427242"/>
              <a:gd name="connsiteX483" fmla="*/ 3085062 w 3229684"/>
              <a:gd name="connsiteY483" fmla="*/ 1358122 h 2427242"/>
              <a:gd name="connsiteX484" fmla="*/ 3066984 w 3229684"/>
              <a:gd name="connsiteY484" fmla="*/ 1341123 h 2427242"/>
              <a:gd name="connsiteX485" fmla="*/ 3046780 w 3229684"/>
              <a:gd name="connsiteY485" fmla="*/ 1352810 h 2427242"/>
              <a:gd name="connsiteX486" fmla="*/ 3047851 w 3229684"/>
              <a:gd name="connsiteY486" fmla="*/ 1346548 h 2427242"/>
              <a:gd name="connsiteX487" fmla="*/ 3044653 w 3229684"/>
              <a:gd name="connsiteY487" fmla="*/ 1354935 h 2427242"/>
              <a:gd name="connsiteX488" fmla="*/ 3043590 w 3229684"/>
              <a:gd name="connsiteY488" fmla="*/ 1363434 h 2427242"/>
              <a:gd name="connsiteX489" fmla="*/ 3046780 w 3229684"/>
              <a:gd name="connsiteY489" fmla="*/ 1365559 h 2427242"/>
              <a:gd name="connsiteX490" fmla="*/ 3046780 w 3229684"/>
              <a:gd name="connsiteY490" fmla="*/ 1358122 h 2427242"/>
              <a:gd name="connsiteX491" fmla="*/ 3066984 w 3229684"/>
              <a:gd name="connsiteY491" fmla="*/ 1343248 h 2427242"/>
              <a:gd name="connsiteX492" fmla="*/ 3083999 w 3229684"/>
              <a:gd name="connsiteY492" fmla="*/ 1358122 h 2427242"/>
              <a:gd name="connsiteX493" fmla="*/ 3082297 w 3229684"/>
              <a:gd name="connsiteY493" fmla="*/ 1362542 h 2427242"/>
              <a:gd name="connsiteX494" fmla="*/ 3087249 w 3229684"/>
              <a:gd name="connsiteY494" fmla="*/ 907632 h 2427242"/>
              <a:gd name="connsiteX495" fmla="*/ 3087249 w 3229684"/>
              <a:gd name="connsiteY495" fmla="*/ 0 h 2427242"/>
              <a:gd name="connsiteX496" fmla="*/ 1650754 w 3229684"/>
              <a:gd name="connsiteY496" fmla="*/ 0 h 2427242"/>
              <a:gd name="connsiteX497" fmla="*/ 1629245 w 3229684"/>
              <a:gd name="connsiteY497" fmla="*/ 0 h 2427242"/>
              <a:gd name="connsiteX498" fmla="*/ 1617063 w 3229684"/>
              <a:gd name="connsiteY498" fmla="*/ 0 h 2427242"/>
              <a:gd name="connsiteX499" fmla="*/ 1570784 w 3229684"/>
              <a:gd name="connsiteY499" fmla="*/ 0 h 2427242"/>
              <a:gd name="connsiteX500" fmla="*/ 1367528 w 3229684"/>
              <a:gd name="connsiteY500" fmla="*/ 0 h 2427242"/>
              <a:gd name="connsiteX501" fmla="*/ 142435 w 3229684"/>
              <a:gd name="connsiteY501" fmla="*/ 0 h 2427242"/>
              <a:gd name="connsiteX502" fmla="*/ 142435 w 3229684"/>
              <a:gd name="connsiteY502" fmla="*/ 968291 h 2427242"/>
              <a:gd name="connsiteX503" fmla="*/ 145626 w 3229684"/>
              <a:gd name="connsiteY503" fmla="*/ 967228 h 2427242"/>
              <a:gd name="connsiteX504" fmla="*/ 155197 w 3229684"/>
              <a:gd name="connsiteY504" fmla="*/ 966165 h 2427242"/>
              <a:gd name="connsiteX505" fmla="*/ 155197 w 3229684"/>
              <a:gd name="connsiteY505" fmla="*/ 13818 h 2427242"/>
              <a:gd name="connsiteX506" fmla="*/ 148816 w 3229684"/>
              <a:gd name="connsiteY506" fmla="*/ 13818 h 2427242"/>
              <a:gd name="connsiteX507" fmla="*/ 155197 w 3229684"/>
              <a:gd name="connsiteY507" fmla="*/ 7440 h 2427242"/>
              <a:gd name="connsiteX508" fmla="*/ 155197 w 3229684"/>
              <a:gd name="connsiteY508" fmla="*/ 13818 h 2427242"/>
              <a:gd name="connsiteX509" fmla="*/ 1629245 w 3229684"/>
              <a:gd name="connsiteY509" fmla="*/ 13818 h 2427242"/>
              <a:gd name="connsiteX510" fmla="*/ 1629245 w 3229684"/>
              <a:gd name="connsiteY510" fmla="*/ 12754 h 2427242"/>
              <a:gd name="connsiteX511" fmla="*/ 1835474 w 3229684"/>
              <a:gd name="connsiteY511" fmla="*/ 12754 h 2427242"/>
              <a:gd name="connsiteX512" fmla="*/ 3074488 w 3229684"/>
              <a:gd name="connsiteY512" fmla="*/ 12754 h 2427242"/>
              <a:gd name="connsiteX513" fmla="*/ 3074488 w 3229684"/>
              <a:gd name="connsiteY513" fmla="*/ 6377 h 2427242"/>
              <a:gd name="connsiteX514" fmla="*/ 3080868 w 3229684"/>
              <a:gd name="connsiteY514" fmla="*/ 12754 h 2427242"/>
              <a:gd name="connsiteX515" fmla="*/ 3074488 w 3229684"/>
              <a:gd name="connsiteY515" fmla="*/ 12754 h 2427242"/>
              <a:gd name="connsiteX516" fmla="*/ 3074488 w 3229684"/>
              <a:gd name="connsiteY516" fmla="*/ 904444 h 2427242"/>
              <a:gd name="connsiteX517" fmla="*/ 3086186 w 3229684"/>
              <a:gd name="connsiteY517" fmla="*/ 906569 h 2427242"/>
              <a:gd name="connsiteX518" fmla="*/ 3087249 w 3229684"/>
              <a:gd name="connsiteY518" fmla="*/ 907632 h 2427242"/>
              <a:gd name="connsiteX519" fmla="*/ 3087249 w 3229684"/>
              <a:gd name="connsiteY519" fmla="*/ 2427242 h 2427242"/>
              <a:gd name="connsiteX520" fmla="*/ 3087249 w 3229684"/>
              <a:gd name="connsiteY520" fmla="*/ 1458951 h 2427242"/>
              <a:gd name="connsiteX521" fmla="*/ 3084058 w 3229684"/>
              <a:gd name="connsiteY521" fmla="*/ 1460015 h 2427242"/>
              <a:gd name="connsiteX522" fmla="*/ 3074487 w 3229684"/>
              <a:gd name="connsiteY522" fmla="*/ 1461077 h 2427242"/>
              <a:gd name="connsiteX523" fmla="*/ 3074487 w 3229684"/>
              <a:gd name="connsiteY523" fmla="*/ 2413424 h 2427242"/>
              <a:gd name="connsiteX524" fmla="*/ 3080868 w 3229684"/>
              <a:gd name="connsiteY524" fmla="*/ 2413424 h 2427242"/>
              <a:gd name="connsiteX525" fmla="*/ 3074487 w 3229684"/>
              <a:gd name="connsiteY525" fmla="*/ 2419802 h 2427242"/>
              <a:gd name="connsiteX526" fmla="*/ 3074487 w 3229684"/>
              <a:gd name="connsiteY526" fmla="*/ 2413424 h 2427242"/>
              <a:gd name="connsiteX527" fmla="*/ 1600440 w 3229684"/>
              <a:gd name="connsiteY527" fmla="*/ 2413424 h 2427242"/>
              <a:gd name="connsiteX528" fmla="*/ 1600440 w 3229684"/>
              <a:gd name="connsiteY528" fmla="*/ 2414488 h 2427242"/>
              <a:gd name="connsiteX529" fmla="*/ 1394210 w 3229684"/>
              <a:gd name="connsiteY529" fmla="*/ 2414488 h 2427242"/>
              <a:gd name="connsiteX530" fmla="*/ 155196 w 3229684"/>
              <a:gd name="connsiteY530" fmla="*/ 2414488 h 2427242"/>
              <a:gd name="connsiteX531" fmla="*/ 155196 w 3229684"/>
              <a:gd name="connsiteY531" fmla="*/ 2420865 h 2427242"/>
              <a:gd name="connsiteX532" fmla="*/ 148816 w 3229684"/>
              <a:gd name="connsiteY532" fmla="*/ 2414488 h 2427242"/>
              <a:gd name="connsiteX533" fmla="*/ 155196 w 3229684"/>
              <a:gd name="connsiteY533" fmla="*/ 2414488 h 2427242"/>
              <a:gd name="connsiteX534" fmla="*/ 155196 w 3229684"/>
              <a:gd name="connsiteY534" fmla="*/ 1522799 h 2427242"/>
              <a:gd name="connsiteX535" fmla="*/ 143498 w 3229684"/>
              <a:gd name="connsiteY535" fmla="*/ 1520673 h 2427242"/>
              <a:gd name="connsiteX536" fmla="*/ 142435 w 3229684"/>
              <a:gd name="connsiteY536" fmla="*/ 1519610 h 2427242"/>
              <a:gd name="connsiteX537" fmla="*/ 142435 w 3229684"/>
              <a:gd name="connsiteY537" fmla="*/ 2427242 h 2427242"/>
              <a:gd name="connsiteX538" fmla="*/ 1578930 w 3229684"/>
              <a:gd name="connsiteY538" fmla="*/ 2427242 h 2427242"/>
              <a:gd name="connsiteX539" fmla="*/ 1600440 w 3229684"/>
              <a:gd name="connsiteY539" fmla="*/ 2427242 h 2427242"/>
              <a:gd name="connsiteX540" fmla="*/ 1612621 w 3229684"/>
              <a:gd name="connsiteY540" fmla="*/ 2427242 h 2427242"/>
              <a:gd name="connsiteX541" fmla="*/ 1635205 w 3229684"/>
              <a:gd name="connsiteY541" fmla="*/ 2427242 h 2427242"/>
              <a:gd name="connsiteX542" fmla="*/ 1655938 w 3229684"/>
              <a:gd name="connsiteY542" fmla="*/ 2427242 h 2427242"/>
              <a:gd name="connsiteX543" fmla="*/ 1658900 w 3229684"/>
              <a:gd name="connsiteY543" fmla="*/ 2427242 h 2427242"/>
              <a:gd name="connsiteX544" fmla="*/ 1862156 w 3229684"/>
              <a:gd name="connsiteY544" fmla="*/ 2427242 h 2427242"/>
              <a:gd name="connsiteX545" fmla="*/ 3087249 w 3229684"/>
              <a:gd name="connsiteY545" fmla="*/ 2427242 h 2427242"/>
              <a:gd name="connsiteX546" fmla="*/ 3089046 w 3229684"/>
              <a:gd name="connsiteY546" fmla="*/ 1150775 h 2427242"/>
              <a:gd name="connsiteX547" fmla="*/ 3084852 w 3229684"/>
              <a:gd name="connsiteY547" fmla="*/ 1165544 h 2427242"/>
              <a:gd name="connsiteX548" fmla="*/ 3081707 w 3229684"/>
              <a:gd name="connsiteY548" fmla="*/ 1161324 h 2427242"/>
              <a:gd name="connsiteX549" fmla="*/ 3076465 w 3229684"/>
              <a:gd name="connsiteY549" fmla="*/ 1147610 h 2427242"/>
              <a:gd name="connsiteX550" fmla="*/ 3081707 w 3229684"/>
              <a:gd name="connsiteY550" fmla="*/ 1141280 h 2427242"/>
              <a:gd name="connsiteX551" fmla="*/ 3089046 w 3229684"/>
              <a:gd name="connsiteY551" fmla="*/ 1150775 h 2427242"/>
              <a:gd name="connsiteX552" fmla="*/ 3094438 w 3229684"/>
              <a:gd name="connsiteY552" fmla="*/ 1272932 h 2427242"/>
              <a:gd name="connsiteX553" fmla="*/ 3091261 w 3229684"/>
              <a:gd name="connsiteY553" fmla="*/ 1272932 h 2427242"/>
              <a:gd name="connsiteX554" fmla="*/ 3064783 w 3229684"/>
              <a:gd name="connsiteY554" fmla="*/ 1262382 h 2427242"/>
              <a:gd name="connsiteX555" fmla="*/ 3093379 w 3229684"/>
              <a:gd name="connsiteY555" fmla="*/ 1248668 h 2427242"/>
              <a:gd name="connsiteX556" fmla="*/ 3094438 w 3229684"/>
              <a:gd name="connsiteY556" fmla="*/ 1248668 h 2427242"/>
              <a:gd name="connsiteX557" fmla="*/ 3093379 w 3229684"/>
              <a:gd name="connsiteY557" fmla="*/ 1263438 h 2427242"/>
              <a:gd name="connsiteX558" fmla="*/ 3094438 w 3229684"/>
              <a:gd name="connsiteY558" fmla="*/ 1272932 h 2427242"/>
              <a:gd name="connsiteX559" fmla="*/ 3096685 w 3229684"/>
              <a:gd name="connsiteY559" fmla="*/ 1182835 h 2427242"/>
              <a:gd name="connsiteX560" fmla="*/ 3095621 w 3229684"/>
              <a:gd name="connsiteY560" fmla="*/ 1184942 h 2427242"/>
              <a:gd name="connsiteX561" fmla="*/ 3086043 w 3229684"/>
              <a:gd name="connsiteY561" fmla="*/ 1199692 h 2427242"/>
              <a:gd name="connsiteX562" fmla="*/ 3076465 w 3229684"/>
              <a:gd name="connsiteY562" fmla="*/ 1185996 h 2427242"/>
              <a:gd name="connsiteX563" fmla="*/ 3086043 w 3229684"/>
              <a:gd name="connsiteY563" fmla="*/ 1169138 h 2427242"/>
              <a:gd name="connsiteX564" fmla="*/ 3096685 w 3229684"/>
              <a:gd name="connsiteY564" fmla="*/ 1182835 h 2427242"/>
              <a:gd name="connsiteX565" fmla="*/ 3097583 w 3229684"/>
              <a:gd name="connsiteY565" fmla="*/ 1075597 h 2427242"/>
              <a:gd name="connsiteX566" fmla="*/ 3091188 w 3229684"/>
              <a:gd name="connsiteY566" fmla="*/ 1093652 h 2427242"/>
              <a:gd name="connsiteX567" fmla="*/ 3085859 w 3229684"/>
              <a:gd name="connsiteY567" fmla="*/ 1092590 h 2427242"/>
              <a:gd name="connsiteX568" fmla="*/ 3070538 w 3229684"/>
              <a:gd name="connsiteY568" fmla="*/ 1095776 h 2427242"/>
              <a:gd name="connsiteX569" fmla="*/ 3064601 w 3229684"/>
              <a:gd name="connsiteY569" fmla="*/ 1099684 h 2427242"/>
              <a:gd name="connsiteX570" fmla="*/ 3070685 w 3229684"/>
              <a:gd name="connsiteY570" fmla="*/ 1096418 h 2427242"/>
              <a:gd name="connsiteX571" fmla="*/ 3085819 w 3229684"/>
              <a:gd name="connsiteY571" fmla="*/ 1093652 h 2427242"/>
              <a:gd name="connsiteX572" fmla="*/ 3091129 w 3229684"/>
              <a:gd name="connsiteY572" fmla="*/ 1094706 h 2427242"/>
              <a:gd name="connsiteX573" fmla="*/ 3090067 w 3229684"/>
              <a:gd name="connsiteY573" fmla="*/ 1107349 h 2427242"/>
              <a:gd name="connsiteX574" fmla="*/ 3092191 w 3229684"/>
              <a:gd name="connsiteY574" fmla="*/ 1124206 h 2427242"/>
              <a:gd name="connsiteX575" fmla="*/ 3085819 w 3229684"/>
              <a:gd name="connsiteY575" fmla="*/ 1124206 h 2427242"/>
              <a:gd name="connsiteX576" fmla="*/ 3057144 w 3229684"/>
              <a:gd name="connsiteY576" fmla="*/ 1106295 h 2427242"/>
              <a:gd name="connsiteX577" fmla="*/ 3062929 w 3229684"/>
              <a:gd name="connsiteY577" fmla="*/ 1100784 h 2427242"/>
              <a:gd name="connsiteX578" fmla="*/ 3056016 w 3229684"/>
              <a:gd name="connsiteY578" fmla="*/ 1105334 h 2427242"/>
              <a:gd name="connsiteX579" fmla="*/ 3051752 w 3229684"/>
              <a:gd name="connsiteY579" fmla="*/ 1080908 h 2427242"/>
              <a:gd name="connsiteX580" fmla="*/ 3056016 w 3229684"/>
              <a:gd name="connsiteY580" fmla="*/ 1058605 h 2427242"/>
              <a:gd name="connsiteX581" fmla="*/ 3097583 w 3229684"/>
              <a:gd name="connsiteY581" fmla="*/ 1075597 h 2427242"/>
              <a:gd name="connsiteX582" fmla="*/ 3107468 w 3229684"/>
              <a:gd name="connsiteY582" fmla="*/ 1110527 h 2427242"/>
              <a:gd name="connsiteX583" fmla="*/ 3093449 w 3229684"/>
              <a:gd name="connsiteY583" fmla="*/ 1123307 h 2427242"/>
              <a:gd name="connsiteX584" fmla="*/ 3091293 w 3229684"/>
              <a:gd name="connsiteY584" fmla="*/ 1107331 h 2427242"/>
              <a:gd name="connsiteX585" fmla="*/ 3092371 w 3229684"/>
              <a:gd name="connsiteY585" fmla="*/ 1094551 h 2427242"/>
              <a:gd name="connsiteX586" fmla="*/ 3107468 w 3229684"/>
              <a:gd name="connsiteY586" fmla="*/ 1110527 h 2427242"/>
              <a:gd name="connsiteX587" fmla="*/ 3109266 w 3229684"/>
              <a:gd name="connsiteY587" fmla="*/ 1261328 h 2427242"/>
              <a:gd name="connsiteX588" fmla="*/ 3095497 w 3229684"/>
              <a:gd name="connsiteY588" fmla="*/ 1272932 h 2427242"/>
              <a:gd name="connsiteX589" fmla="*/ 3094438 w 3229684"/>
              <a:gd name="connsiteY589" fmla="*/ 1263438 h 2427242"/>
              <a:gd name="connsiteX590" fmla="*/ 3096556 w 3229684"/>
              <a:gd name="connsiteY590" fmla="*/ 1248668 h 2427242"/>
              <a:gd name="connsiteX591" fmla="*/ 3109266 w 3229684"/>
              <a:gd name="connsiteY591" fmla="*/ 1261328 h 2427242"/>
              <a:gd name="connsiteX592" fmla="*/ 3110614 w 3229684"/>
              <a:gd name="connsiteY592" fmla="*/ 1161556 h 2427242"/>
              <a:gd name="connsiteX593" fmla="*/ 3097785 w 3229684"/>
              <a:gd name="connsiteY593" fmla="*/ 1182899 h 2427242"/>
              <a:gd name="connsiteX594" fmla="*/ 3087094 w 3229684"/>
              <a:gd name="connsiteY594" fmla="*/ 1167959 h 2427242"/>
              <a:gd name="connsiteX595" fmla="*/ 3091370 w 3229684"/>
              <a:gd name="connsiteY595" fmla="*/ 1150884 h 2427242"/>
              <a:gd name="connsiteX596" fmla="*/ 3081749 w 3229684"/>
              <a:gd name="connsiteY596" fmla="*/ 1140213 h 2427242"/>
              <a:gd name="connsiteX597" fmla="*/ 3075334 w 3229684"/>
              <a:gd name="connsiteY597" fmla="*/ 1147683 h 2427242"/>
              <a:gd name="connsiteX598" fmla="*/ 3080680 w 3229684"/>
              <a:gd name="connsiteY598" fmla="*/ 1161556 h 2427242"/>
              <a:gd name="connsiteX599" fmla="*/ 3083887 w 3229684"/>
              <a:gd name="connsiteY599" fmla="*/ 1166892 h 2427242"/>
              <a:gd name="connsiteX600" fmla="*/ 3074265 w 3229684"/>
              <a:gd name="connsiteY600" fmla="*/ 1183966 h 2427242"/>
              <a:gd name="connsiteX601" fmla="*/ 3048607 w 3229684"/>
              <a:gd name="connsiteY601" fmla="*/ 1131676 h 2427242"/>
              <a:gd name="connsiteX602" fmla="*/ 3056091 w 3229684"/>
              <a:gd name="connsiteY602" fmla="*/ 1107132 h 2427242"/>
              <a:gd name="connsiteX603" fmla="*/ 3086025 w 3229684"/>
              <a:gd name="connsiteY603" fmla="*/ 1127407 h 2427242"/>
              <a:gd name="connsiteX604" fmla="*/ 3093509 w 3229684"/>
              <a:gd name="connsiteY604" fmla="*/ 1127407 h 2427242"/>
              <a:gd name="connsiteX605" fmla="*/ 3110614 w 3229684"/>
              <a:gd name="connsiteY605" fmla="*/ 1161556 h 2427242"/>
              <a:gd name="connsiteX606" fmla="*/ 3113759 w 3229684"/>
              <a:gd name="connsiteY606" fmla="*/ 1205964 h 2427242"/>
              <a:gd name="connsiteX607" fmla="*/ 3095668 w 3229684"/>
              <a:gd name="connsiteY607" fmla="*/ 1247428 h 2427242"/>
              <a:gd name="connsiteX608" fmla="*/ 3094604 w 3229684"/>
              <a:gd name="connsiteY608" fmla="*/ 1247428 h 2427242"/>
              <a:gd name="connsiteX609" fmla="*/ 3063742 w 3229684"/>
              <a:gd name="connsiteY609" fmla="*/ 1261249 h 2427242"/>
              <a:gd name="connsiteX610" fmla="*/ 3053100 w 3229684"/>
              <a:gd name="connsiteY610" fmla="*/ 1235733 h 2427242"/>
              <a:gd name="connsiteX611" fmla="*/ 3074384 w 3229684"/>
              <a:gd name="connsiteY611" fmla="*/ 1187890 h 2427242"/>
              <a:gd name="connsiteX612" fmla="*/ 3075448 w 3229684"/>
              <a:gd name="connsiteY612" fmla="*/ 1186827 h 2427242"/>
              <a:gd name="connsiteX613" fmla="*/ 3085026 w 3229684"/>
              <a:gd name="connsiteY613" fmla="*/ 1201711 h 2427242"/>
              <a:gd name="connsiteX614" fmla="*/ 3079705 w 3229684"/>
              <a:gd name="connsiteY614" fmla="*/ 1216596 h 2427242"/>
              <a:gd name="connsiteX615" fmla="*/ 3080610 w 3229684"/>
              <a:gd name="connsiteY615" fmla="*/ 1217757 h 2427242"/>
              <a:gd name="connsiteX616" fmla="*/ 3085819 w 3229684"/>
              <a:gd name="connsiteY616" fmla="*/ 1204185 h 2427242"/>
              <a:gd name="connsiteX617" fmla="*/ 3092191 w 3229684"/>
              <a:gd name="connsiteY617" fmla="*/ 1218020 h 2427242"/>
              <a:gd name="connsiteX618" fmla="*/ 3086881 w 3229684"/>
              <a:gd name="connsiteY618" fmla="*/ 1224405 h 2427242"/>
              <a:gd name="connsiteX619" fmla="*/ 3081896 w 3229684"/>
              <a:gd name="connsiteY619" fmla="*/ 1219410 h 2427242"/>
              <a:gd name="connsiteX620" fmla="*/ 3087154 w 3229684"/>
              <a:gd name="connsiteY620" fmla="*/ 1226164 h 2427242"/>
              <a:gd name="connsiteX621" fmla="*/ 3094604 w 3229684"/>
              <a:gd name="connsiteY621" fmla="*/ 1217659 h 2427242"/>
              <a:gd name="connsiteX622" fmla="*/ 3087154 w 3229684"/>
              <a:gd name="connsiteY622" fmla="*/ 1202774 h 2427242"/>
              <a:gd name="connsiteX623" fmla="*/ 3098861 w 3229684"/>
              <a:gd name="connsiteY623" fmla="*/ 1185763 h 2427242"/>
              <a:gd name="connsiteX624" fmla="*/ 3100989 w 3229684"/>
              <a:gd name="connsiteY624" fmla="*/ 1187890 h 2427242"/>
              <a:gd name="connsiteX625" fmla="*/ 3113759 w 3229684"/>
              <a:gd name="connsiteY625" fmla="*/ 1205964 h 2427242"/>
              <a:gd name="connsiteX626" fmla="*/ 3128587 w 3229684"/>
              <a:gd name="connsiteY626" fmla="*/ 1183800 h 2427242"/>
              <a:gd name="connsiteX627" fmla="*/ 3127028 w 3229684"/>
              <a:gd name="connsiteY627" fmla="*/ 1181931 h 2427242"/>
              <a:gd name="connsiteX628" fmla="*/ 3128490 w 3229684"/>
              <a:gd name="connsiteY628" fmla="*/ 1183929 h 2427242"/>
              <a:gd name="connsiteX629" fmla="*/ 3133979 w 3229684"/>
              <a:gd name="connsiteY629" fmla="*/ 1046572 h 2427242"/>
              <a:gd name="connsiteX630" fmla="*/ 3099830 w 3229684"/>
              <a:gd name="connsiteY630" fmla="*/ 1072085 h 2427242"/>
              <a:gd name="connsiteX631" fmla="*/ 3057144 w 3229684"/>
              <a:gd name="connsiteY631" fmla="*/ 1056139 h 2427242"/>
              <a:gd name="connsiteX632" fmla="*/ 3104099 w 3229684"/>
              <a:gd name="connsiteY632" fmla="*/ 1028500 h 2427242"/>
              <a:gd name="connsiteX633" fmla="*/ 3133979 w 3229684"/>
              <a:gd name="connsiteY633" fmla="*/ 1046572 h 2427242"/>
              <a:gd name="connsiteX634" fmla="*/ 3134877 w 3229684"/>
              <a:gd name="connsiteY634" fmla="*/ 1050986 h 2427242"/>
              <a:gd name="connsiteX635" fmla="*/ 3100729 w 3229684"/>
              <a:gd name="connsiteY635" fmla="*/ 1072084 h 2427242"/>
              <a:gd name="connsiteX636" fmla="*/ 3133810 w 3229684"/>
              <a:gd name="connsiteY636" fmla="*/ 1047821 h 2427242"/>
              <a:gd name="connsiteX637" fmla="*/ 3134877 w 3229684"/>
              <a:gd name="connsiteY637" fmla="*/ 1050986 h 2427242"/>
              <a:gd name="connsiteX638" fmla="*/ 3139370 w 3229684"/>
              <a:gd name="connsiteY638" fmla="*/ 1322094 h 2427242"/>
              <a:gd name="connsiteX639" fmla="*/ 3109601 w 3229684"/>
              <a:gd name="connsiteY639" fmla="*/ 1341229 h 2427242"/>
              <a:gd name="connsiteX640" fmla="*/ 3063884 w 3229684"/>
              <a:gd name="connsiteY640" fmla="*/ 1311464 h 2427242"/>
              <a:gd name="connsiteX641" fmla="*/ 3078432 w 3229684"/>
              <a:gd name="connsiteY641" fmla="*/ 1302688 h 2427242"/>
              <a:gd name="connsiteX642" fmla="*/ 3062600 w 3229684"/>
              <a:gd name="connsiteY642" fmla="*/ 1309327 h 2427242"/>
              <a:gd name="connsiteX643" fmla="*/ 3056246 w 3229684"/>
              <a:gd name="connsiteY643" fmla="*/ 1283747 h 2427242"/>
              <a:gd name="connsiteX644" fmla="*/ 3063659 w 3229684"/>
              <a:gd name="connsiteY644" fmla="*/ 1263496 h 2427242"/>
              <a:gd name="connsiteX645" fmla="*/ 3091197 w 3229684"/>
              <a:gd name="connsiteY645" fmla="*/ 1276286 h 2427242"/>
              <a:gd name="connsiteX646" fmla="*/ 3094374 w 3229684"/>
              <a:gd name="connsiteY646" fmla="*/ 1276286 h 2427242"/>
              <a:gd name="connsiteX647" fmla="*/ 3100729 w 3229684"/>
              <a:gd name="connsiteY647" fmla="*/ 1293339 h 2427242"/>
              <a:gd name="connsiteX648" fmla="*/ 3081129 w 3229684"/>
              <a:gd name="connsiteY648" fmla="*/ 1301557 h 2427242"/>
              <a:gd name="connsiteX649" fmla="*/ 3103222 w 3229684"/>
              <a:gd name="connsiteY649" fmla="*/ 1297644 h 2427242"/>
              <a:gd name="connsiteX650" fmla="*/ 3139370 w 3229684"/>
              <a:gd name="connsiteY650" fmla="*/ 1322094 h 2427242"/>
              <a:gd name="connsiteX651" fmla="*/ 3140269 w 3229684"/>
              <a:gd name="connsiteY651" fmla="*/ 1321009 h 2427242"/>
              <a:gd name="connsiteX652" fmla="*/ 3103874 w 3229684"/>
              <a:gd name="connsiteY652" fmla="*/ 1297644 h 2427242"/>
              <a:gd name="connsiteX653" fmla="*/ 3104944 w 3229684"/>
              <a:gd name="connsiteY653" fmla="*/ 1297644 h 2427242"/>
              <a:gd name="connsiteX654" fmla="*/ 3140269 w 3229684"/>
              <a:gd name="connsiteY654" fmla="*/ 1318885 h 2427242"/>
              <a:gd name="connsiteX655" fmla="*/ 3140269 w 3229684"/>
              <a:gd name="connsiteY655" fmla="*/ 1321009 h 2427242"/>
              <a:gd name="connsiteX656" fmla="*/ 3141168 w 3229684"/>
              <a:gd name="connsiteY656" fmla="*/ 1165931 h 2427242"/>
              <a:gd name="connsiteX657" fmla="*/ 3128518 w 3229684"/>
              <a:gd name="connsiteY657" fmla="*/ 1183966 h 2427242"/>
              <a:gd name="connsiteX658" fmla="*/ 3128490 w 3229684"/>
              <a:gd name="connsiteY658" fmla="*/ 1183929 h 2427242"/>
              <a:gd name="connsiteX659" fmla="*/ 3125391 w 3229684"/>
              <a:gd name="connsiteY659" fmla="*/ 1188057 h 2427242"/>
              <a:gd name="connsiteX660" fmla="*/ 3113676 w 3229684"/>
              <a:gd name="connsiteY660" fmla="*/ 1205084 h 2427242"/>
              <a:gd name="connsiteX661" fmla="*/ 3101960 w 3229684"/>
              <a:gd name="connsiteY661" fmla="*/ 1188057 h 2427242"/>
              <a:gd name="connsiteX662" fmla="*/ 3099830 w 3229684"/>
              <a:gd name="connsiteY662" fmla="*/ 1185928 h 2427242"/>
              <a:gd name="connsiteX663" fmla="*/ 3099830 w 3229684"/>
              <a:gd name="connsiteY663" fmla="*/ 1184865 h 2427242"/>
              <a:gd name="connsiteX664" fmla="*/ 3112611 w 3229684"/>
              <a:gd name="connsiteY664" fmla="*/ 1164645 h 2427242"/>
              <a:gd name="connsiteX665" fmla="*/ 3127028 w 3229684"/>
              <a:gd name="connsiteY665" fmla="*/ 1181931 h 2427242"/>
              <a:gd name="connsiteX666" fmla="*/ 3113759 w 3229684"/>
              <a:gd name="connsiteY666" fmla="*/ 1163809 h 2427242"/>
              <a:gd name="connsiteX667" fmla="*/ 3126409 w 3229684"/>
              <a:gd name="connsiteY667" fmla="*/ 1145773 h 2427242"/>
              <a:gd name="connsiteX668" fmla="*/ 3129572 w 3229684"/>
              <a:gd name="connsiteY668" fmla="*/ 1150017 h 2427242"/>
              <a:gd name="connsiteX669" fmla="*/ 3141168 w 3229684"/>
              <a:gd name="connsiteY669" fmla="*/ 1165931 h 2427242"/>
              <a:gd name="connsiteX670" fmla="*/ 3141168 w 3229684"/>
              <a:gd name="connsiteY670" fmla="*/ 1198793 h 2427242"/>
              <a:gd name="connsiteX671" fmla="*/ 3127454 w 3229684"/>
              <a:gd name="connsiteY671" fmla="*/ 1222158 h 2427242"/>
              <a:gd name="connsiteX672" fmla="*/ 3116904 w 3229684"/>
              <a:gd name="connsiteY672" fmla="*/ 1208352 h 2427242"/>
              <a:gd name="connsiteX673" fmla="*/ 3130618 w 3229684"/>
              <a:gd name="connsiteY673" fmla="*/ 1188173 h 2427242"/>
              <a:gd name="connsiteX674" fmla="*/ 3130618 w 3229684"/>
              <a:gd name="connsiteY674" fmla="*/ 1187111 h 2427242"/>
              <a:gd name="connsiteX675" fmla="*/ 3141168 w 3229684"/>
              <a:gd name="connsiteY675" fmla="*/ 1198793 h 2427242"/>
              <a:gd name="connsiteX676" fmla="*/ 3144515 w 3229684"/>
              <a:gd name="connsiteY676" fmla="*/ 1077201 h 2427242"/>
              <a:gd name="connsiteX677" fmla="*/ 3143525 w 3229684"/>
              <a:gd name="connsiteY677" fmla="*/ 1077659 h 2427242"/>
              <a:gd name="connsiteX678" fmla="*/ 3142606 w 3229684"/>
              <a:gd name="connsiteY678" fmla="*/ 1080470 h 2427242"/>
              <a:gd name="connsiteX679" fmla="*/ 3147701 w 3229684"/>
              <a:gd name="connsiteY679" fmla="*/ 1290243 h 2427242"/>
              <a:gd name="connsiteX680" fmla="*/ 3145920 w 3229684"/>
              <a:gd name="connsiteY680" fmla="*/ 1286938 h 2427242"/>
              <a:gd name="connsiteX681" fmla="*/ 3146871 w 3229684"/>
              <a:gd name="connsiteY681" fmla="*/ 1289856 h 2427242"/>
              <a:gd name="connsiteX682" fmla="*/ 3152850 w 3229684"/>
              <a:gd name="connsiteY682" fmla="*/ 1180788 h 2427242"/>
              <a:gd name="connsiteX683" fmla="*/ 3149682 w 3229684"/>
              <a:gd name="connsiteY683" fmla="*/ 1185025 h 2427242"/>
              <a:gd name="connsiteX684" fmla="*/ 3141235 w 3229684"/>
              <a:gd name="connsiteY684" fmla="*/ 1198793 h 2427242"/>
              <a:gd name="connsiteX685" fmla="*/ 3131732 w 3229684"/>
              <a:gd name="connsiteY685" fmla="*/ 1187143 h 2427242"/>
              <a:gd name="connsiteX686" fmla="*/ 3143347 w 3229684"/>
              <a:gd name="connsiteY686" fmla="*/ 1169138 h 2427242"/>
              <a:gd name="connsiteX687" fmla="*/ 3152850 w 3229684"/>
              <a:gd name="connsiteY687" fmla="*/ 1180788 h 2427242"/>
              <a:gd name="connsiteX688" fmla="*/ 3152973 w 3229684"/>
              <a:gd name="connsiteY688" fmla="*/ 1113090 h 2427242"/>
              <a:gd name="connsiteX689" fmla="*/ 3147548 w 3229684"/>
              <a:gd name="connsiteY689" fmla="*/ 1116028 h 2427242"/>
              <a:gd name="connsiteX690" fmla="*/ 3144972 w 3229684"/>
              <a:gd name="connsiteY690" fmla="*/ 1122682 h 2427242"/>
              <a:gd name="connsiteX691" fmla="*/ 3154198 w 3229684"/>
              <a:gd name="connsiteY691" fmla="*/ 1148638 h 2427242"/>
              <a:gd name="connsiteX692" fmla="*/ 3142412 w 3229684"/>
              <a:gd name="connsiteY692" fmla="*/ 1164645 h 2427242"/>
              <a:gd name="connsiteX693" fmla="*/ 3130626 w 3229684"/>
              <a:gd name="connsiteY693" fmla="*/ 1149705 h 2427242"/>
              <a:gd name="connsiteX694" fmla="*/ 3126340 w 3229684"/>
              <a:gd name="connsiteY694" fmla="*/ 1144369 h 2427242"/>
              <a:gd name="connsiteX695" fmla="*/ 3143483 w 3229684"/>
              <a:gd name="connsiteY695" fmla="*/ 1130496 h 2427242"/>
              <a:gd name="connsiteX696" fmla="*/ 3154198 w 3229684"/>
              <a:gd name="connsiteY696" fmla="*/ 1148638 h 2427242"/>
              <a:gd name="connsiteX697" fmla="*/ 3155996 w 3229684"/>
              <a:gd name="connsiteY697" fmla="*/ 1218931 h 2427242"/>
              <a:gd name="connsiteX698" fmla="*/ 3154935 w 3229684"/>
              <a:gd name="connsiteY698" fmla="*/ 1219994 h 2427242"/>
              <a:gd name="connsiteX699" fmla="*/ 3145392 w 3229684"/>
              <a:gd name="connsiteY699" fmla="*/ 1236986 h 2427242"/>
              <a:gd name="connsiteX700" fmla="*/ 3129485 w 3229684"/>
              <a:gd name="connsiteY700" fmla="*/ 1224242 h 2427242"/>
              <a:gd name="connsiteX701" fmla="*/ 3143271 w 3229684"/>
              <a:gd name="connsiteY701" fmla="*/ 1201939 h 2427242"/>
              <a:gd name="connsiteX702" fmla="*/ 3155996 w 3229684"/>
              <a:gd name="connsiteY702" fmla="*/ 1218931 h 2427242"/>
              <a:gd name="connsiteX703" fmla="*/ 3165881 w 3229684"/>
              <a:gd name="connsiteY703" fmla="*/ 1127517 h 2427242"/>
              <a:gd name="connsiteX704" fmla="*/ 3155239 w 3229684"/>
              <a:gd name="connsiteY704" fmla="*/ 1146672 h 2427242"/>
              <a:gd name="connsiteX705" fmla="*/ 3145661 w 3229684"/>
              <a:gd name="connsiteY705" fmla="*/ 1129645 h 2427242"/>
              <a:gd name="connsiteX706" fmla="*/ 3160560 w 3229684"/>
              <a:gd name="connsiteY706" fmla="*/ 1126453 h 2427242"/>
              <a:gd name="connsiteX707" fmla="*/ 3165881 w 3229684"/>
              <a:gd name="connsiteY707" fmla="*/ 1127517 h 2427242"/>
              <a:gd name="connsiteX708" fmla="*/ 3166779 w 3229684"/>
              <a:gd name="connsiteY708" fmla="*/ 1164562 h 2427242"/>
              <a:gd name="connsiteX709" fmla="*/ 3152871 w 3229684"/>
              <a:gd name="connsiteY709" fmla="*/ 1179473 h 2427242"/>
              <a:gd name="connsiteX710" fmla="*/ 3144313 w 3229684"/>
              <a:gd name="connsiteY710" fmla="*/ 1167757 h 2427242"/>
              <a:gd name="connsiteX711" fmla="*/ 3156081 w 3229684"/>
              <a:gd name="connsiteY711" fmla="*/ 1150716 h 2427242"/>
              <a:gd name="connsiteX712" fmla="*/ 3158220 w 3229684"/>
              <a:gd name="connsiteY712" fmla="*/ 1153911 h 2427242"/>
              <a:gd name="connsiteX713" fmla="*/ 3166779 w 3229684"/>
              <a:gd name="connsiteY713" fmla="*/ 1164562 h 2427242"/>
              <a:gd name="connsiteX714" fmla="*/ 3167678 w 3229684"/>
              <a:gd name="connsiteY714" fmla="*/ 1242378 h 2427242"/>
              <a:gd name="connsiteX715" fmla="*/ 3162398 w 3229684"/>
              <a:gd name="connsiteY715" fmla="*/ 1242378 h 2427242"/>
              <a:gd name="connsiteX716" fmla="*/ 3146560 w 3229684"/>
              <a:gd name="connsiteY716" fmla="*/ 1238064 h 2427242"/>
              <a:gd name="connsiteX717" fmla="*/ 3158175 w 3229684"/>
              <a:gd name="connsiteY717" fmla="*/ 1220810 h 2427242"/>
              <a:gd name="connsiteX718" fmla="*/ 3167678 w 3229684"/>
              <a:gd name="connsiteY718" fmla="*/ 1242378 h 2427242"/>
              <a:gd name="connsiteX719" fmla="*/ 3169026 w 3229684"/>
              <a:gd name="connsiteY719" fmla="*/ 1244400 h 2427242"/>
              <a:gd name="connsiteX720" fmla="*/ 3156281 w 3229684"/>
              <a:gd name="connsiteY720" fmla="*/ 1257205 h 2427242"/>
              <a:gd name="connsiteX721" fmla="*/ 3145661 w 3229684"/>
              <a:gd name="connsiteY721" fmla="*/ 1245467 h 2427242"/>
              <a:gd name="connsiteX722" fmla="*/ 3146723 w 3229684"/>
              <a:gd name="connsiteY722" fmla="*/ 1240131 h 2427242"/>
              <a:gd name="connsiteX723" fmla="*/ 3162653 w 3229684"/>
              <a:gd name="connsiteY723" fmla="*/ 1245467 h 2427242"/>
              <a:gd name="connsiteX724" fmla="*/ 3169026 w 3229684"/>
              <a:gd name="connsiteY724" fmla="*/ 1244400 h 2427242"/>
              <a:gd name="connsiteX725" fmla="*/ 3169924 w 3229684"/>
              <a:gd name="connsiteY725" fmla="*/ 1200816 h 2427242"/>
              <a:gd name="connsiteX726" fmla="*/ 3157200 w 3229684"/>
              <a:gd name="connsiteY726" fmla="*/ 1217665 h 2427242"/>
              <a:gd name="connsiteX727" fmla="*/ 3143414 w 3229684"/>
              <a:gd name="connsiteY727" fmla="*/ 1200816 h 2427242"/>
              <a:gd name="connsiteX728" fmla="*/ 3154018 w 3229684"/>
              <a:gd name="connsiteY728" fmla="*/ 1185019 h 2427242"/>
              <a:gd name="connsiteX729" fmla="*/ 3155079 w 3229684"/>
              <a:gd name="connsiteY729" fmla="*/ 1183966 h 2427242"/>
              <a:gd name="connsiteX730" fmla="*/ 3157200 w 3229684"/>
              <a:gd name="connsiteY730" fmla="*/ 1185019 h 2427242"/>
              <a:gd name="connsiteX731" fmla="*/ 3169924 w 3229684"/>
              <a:gd name="connsiteY731" fmla="*/ 1200816 h 2427242"/>
              <a:gd name="connsiteX732" fmla="*/ 3180708 w 3229684"/>
              <a:gd name="connsiteY732" fmla="*/ 1185937 h 2427242"/>
              <a:gd name="connsiteX733" fmla="*/ 3169963 w 3229684"/>
              <a:gd name="connsiteY733" fmla="*/ 1199693 h 2427242"/>
              <a:gd name="connsiteX734" fmla="*/ 3158144 w 3229684"/>
              <a:gd name="connsiteY734" fmla="*/ 1184879 h 2427242"/>
              <a:gd name="connsiteX735" fmla="*/ 3155995 w 3229684"/>
              <a:gd name="connsiteY735" fmla="*/ 1182763 h 2427242"/>
              <a:gd name="connsiteX736" fmla="*/ 3167814 w 3229684"/>
              <a:gd name="connsiteY736" fmla="*/ 1166892 h 2427242"/>
              <a:gd name="connsiteX737" fmla="*/ 3180708 w 3229684"/>
              <a:gd name="connsiteY737" fmla="*/ 1184879 h 2427242"/>
              <a:gd name="connsiteX738" fmla="*/ 3180708 w 3229684"/>
              <a:gd name="connsiteY738" fmla="*/ 1185937 h 2427242"/>
              <a:gd name="connsiteX739" fmla="*/ 3192391 w 3229684"/>
              <a:gd name="connsiteY739" fmla="*/ 1155056 h 2427242"/>
              <a:gd name="connsiteX740" fmla="*/ 3167964 w 3229684"/>
              <a:gd name="connsiteY740" fmla="*/ 1164645 h 2427242"/>
              <a:gd name="connsiteX741" fmla="*/ 3160530 w 3229684"/>
              <a:gd name="connsiteY741" fmla="*/ 1153990 h 2427242"/>
              <a:gd name="connsiteX742" fmla="*/ 3157343 w 3229684"/>
              <a:gd name="connsiteY742" fmla="*/ 1148662 h 2427242"/>
              <a:gd name="connsiteX743" fmla="*/ 3166902 w 3229684"/>
              <a:gd name="connsiteY743" fmla="*/ 1127351 h 2427242"/>
              <a:gd name="connsiteX744" fmla="*/ 3192391 w 3229684"/>
              <a:gd name="connsiteY744" fmla="*/ 1155056 h 2427242"/>
              <a:gd name="connsiteX745" fmla="*/ 3192391 w 3229684"/>
              <a:gd name="connsiteY745" fmla="*/ 1157168 h 2427242"/>
              <a:gd name="connsiteX746" fmla="*/ 3181770 w 3229684"/>
              <a:gd name="connsiteY746" fmla="*/ 1182618 h 2427242"/>
              <a:gd name="connsiteX747" fmla="*/ 3169026 w 3229684"/>
              <a:gd name="connsiteY747" fmla="*/ 1165652 h 2427242"/>
              <a:gd name="connsiteX748" fmla="*/ 3192391 w 3229684"/>
              <a:gd name="connsiteY748" fmla="*/ 1156108 h 2427242"/>
              <a:gd name="connsiteX749" fmla="*/ 3192391 w 3229684"/>
              <a:gd name="connsiteY749" fmla="*/ 1157168 h 2427242"/>
              <a:gd name="connsiteX750" fmla="*/ 3193289 w 3229684"/>
              <a:gd name="connsiteY750" fmla="*/ 1214520 h 2427242"/>
              <a:gd name="connsiteX751" fmla="*/ 3172171 w 3229684"/>
              <a:gd name="connsiteY751" fmla="*/ 1201795 h 2427242"/>
              <a:gd name="connsiteX752" fmla="*/ 3183786 w 3229684"/>
              <a:gd name="connsiteY752" fmla="*/ 1188010 h 2427242"/>
              <a:gd name="connsiteX753" fmla="*/ 3184842 w 3229684"/>
              <a:gd name="connsiteY753" fmla="*/ 1189070 h 2427242"/>
              <a:gd name="connsiteX754" fmla="*/ 3193289 w 3229684"/>
              <a:gd name="connsiteY754" fmla="*/ 1214520 h 2427242"/>
              <a:gd name="connsiteX755" fmla="*/ 3193289 w 3229684"/>
              <a:gd name="connsiteY755" fmla="*/ 1217690 h 2427242"/>
              <a:gd name="connsiteX756" fmla="*/ 3170121 w 3229684"/>
              <a:gd name="connsiteY756" fmla="*/ 1241030 h 2427242"/>
              <a:gd name="connsiteX757" fmla="*/ 3159590 w 3229684"/>
              <a:gd name="connsiteY757" fmla="*/ 1219812 h 2427242"/>
              <a:gd name="connsiteX758" fmla="*/ 3172227 w 3229684"/>
              <a:gd name="connsiteY758" fmla="*/ 1202837 h 2427242"/>
              <a:gd name="connsiteX759" fmla="*/ 3193289 w 3229684"/>
              <a:gd name="connsiteY759" fmla="*/ 1217690 h 2427242"/>
              <a:gd name="connsiteX760" fmla="*/ 3228336 w 3229684"/>
              <a:gd name="connsiteY760" fmla="*/ 1186907 h 2427242"/>
              <a:gd name="connsiteX761" fmla="*/ 3198571 w 3229684"/>
              <a:gd name="connsiteY761" fmla="*/ 1214520 h 2427242"/>
              <a:gd name="connsiteX762" fmla="*/ 3194319 w 3229684"/>
              <a:gd name="connsiteY762" fmla="*/ 1214520 h 2427242"/>
              <a:gd name="connsiteX763" fmla="*/ 3185815 w 3229684"/>
              <a:gd name="connsiteY763" fmla="*/ 1189031 h 2427242"/>
              <a:gd name="connsiteX764" fmla="*/ 3184752 w 3229684"/>
              <a:gd name="connsiteY764" fmla="*/ 1185845 h 2427242"/>
              <a:gd name="connsiteX765" fmla="*/ 3193256 w 3229684"/>
              <a:gd name="connsiteY765" fmla="*/ 1157170 h 2427242"/>
              <a:gd name="connsiteX766" fmla="*/ 3193256 w 3229684"/>
              <a:gd name="connsiteY766" fmla="*/ 1156108 h 2427242"/>
              <a:gd name="connsiteX767" fmla="*/ 3194319 w 3229684"/>
              <a:gd name="connsiteY767" fmla="*/ 1156108 h 2427242"/>
              <a:gd name="connsiteX768" fmla="*/ 3228336 w 3229684"/>
              <a:gd name="connsiteY768" fmla="*/ 1186907 h 2427242"/>
              <a:gd name="connsiteX769" fmla="*/ 3229684 w 3229684"/>
              <a:gd name="connsiteY769" fmla="*/ 1187071 h 2427242"/>
              <a:gd name="connsiteX770" fmla="*/ 3194592 w 3229684"/>
              <a:gd name="connsiteY770" fmla="*/ 1155198 h 2427242"/>
              <a:gd name="connsiteX771" fmla="*/ 3193529 w 3229684"/>
              <a:gd name="connsiteY771" fmla="*/ 1155198 h 2427242"/>
              <a:gd name="connsiteX772" fmla="*/ 3166944 w 3229684"/>
              <a:gd name="connsiteY772" fmla="*/ 1126513 h 2427242"/>
              <a:gd name="connsiteX773" fmla="*/ 3166944 w 3229684"/>
              <a:gd name="connsiteY773" fmla="*/ 1125451 h 2427242"/>
              <a:gd name="connsiteX774" fmla="*/ 3154183 w 3229684"/>
              <a:gd name="connsiteY774" fmla="*/ 1111639 h 2427242"/>
              <a:gd name="connsiteX775" fmla="*/ 3152973 w 3229684"/>
              <a:gd name="connsiteY775" fmla="*/ 1113090 h 2427242"/>
              <a:gd name="connsiteX776" fmla="*/ 3154018 w 3229684"/>
              <a:gd name="connsiteY776" fmla="*/ 1112523 h 2427242"/>
              <a:gd name="connsiteX777" fmla="*/ 3165880 w 3229684"/>
              <a:gd name="connsiteY777" fmla="*/ 1125464 h 2427242"/>
              <a:gd name="connsiteX778" fmla="*/ 3160488 w 3229684"/>
              <a:gd name="connsiteY778" fmla="*/ 1125464 h 2427242"/>
              <a:gd name="connsiteX779" fmla="*/ 3144313 w 3229684"/>
              <a:gd name="connsiteY779" fmla="*/ 1128699 h 2427242"/>
              <a:gd name="connsiteX780" fmla="*/ 3144313 w 3229684"/>
              <a:gd name="connsiteY780" fmla="*/ 1124386 h 2427242"/>
              <a:gd name="connsiteX781" fmla="*/ 3144972 w 3229684"/>
              <a:gd name="connsiteY781" fmla="*/ 1122682 h 2427242"/>
              <a:gd name="connsiteX782" fmla="*/ 3143549 w 3229684"/>
              <a:gd name="connsiteY782" fmla="*/ 1124388 h 2427242"/>
              <a:gd name="connsiteX783" fmla="*/ 3143549 w 3229684"/>
              <a:gd name="connsiteY783" fmla="*/ 1129700 h 2427242"/>
              <a:gd name="connsiteX784" fmla="*/ 3125471 w 3229684"/>
              <a:gd name="connsiteY784" fmla="*/ 1142449 h 2427242"/>
              <a:gd name="connsiteX785" fmla="*/ 3119091 w 3229684"/>
              <a:gd name="connsiteY785" fmla="*/ 1122263 h 2427242"/>
              <a:gd name="connsiteX786" fmla="*/ 3133978 w 3229684"/>
              <a:gd name="connsiteY786" fmla="*/ 1121201 h 2427242"/>
              <a:gd name="connsiteX787" fmla="*/ 3141422 w 3229684"/>
              <a:gd name="connsiteY787" fmla="*/ 1106327 h 2427242"/>
              <a:gd name="connsiteX788" fmla="*/ 3127598 w 3229684"/>
              <a:gd name="connsiteY788" fmla="*/ 1092515 h 2427242"/>
              <a:gd name="connsiteX789" fmla="*/ 3113774 w 3229684"/>
              <a:gd name="connsiteY789" fmla="*/ 1098890 h 2427242"/>
              <a:gd name="connsiteX790" fmla="*/ 3146739 w 3229684"/>
              <a:gd name="connsiteY790" fmla="*/ 1073391 h 2427242"/>
              <a:gd name="connsiteX791" fmla="*/ 3144515 w 3229684"/>
              <a:gd name="connsiteY791" fmla="*/ 1077201 h 2427242"/>
              <a:gd name="connsiteX792" fmla="*/ 3150707 w 3229684"/>
              <a:gd name="connsiteY792" fmla="*/ 1074331 h 2427242"/>
              <a:gd name="connsiteX793" fmla="*/ 3154962 w 3229684"/>
              <a:gd name="connsiteY793" fmla="*/ 1074331 h 2427242"/>
              <a:gd name="connsiteX794" fmla="*/ 3156026 w 3229684"/>
              <a:gd name="connsiteY794" fmla="*/ 1073266 h 2427242"/>
              <a:gd name="connsiteX795" fmla="*/ 3141131 w 3229684"/>
              <a:gd name="connsiteY795" fmla="*/ 1069006 h 2427242"/>
              <a:gd name="connsiteX796" fmla="*/ 3111342 w 3229684"/>
              <a:gd name="connsiteY796" fmla="*/ 1100958 h 2427242"/>
              <a:gd name="connsiteX797" fmla="*/ 3110278 w 3229684"/>
              <a:gd name="connsiteY797" fmla="*/ 1109478 h 2427242"/>
              <a:gd name="connsiteX798" fmla="*/ 3113470 w 3229684"/>
              <a:gd name="connsiteY798" fmla="*/ 1109478 h 2427242"/>
              <a:gd name="connsiteX799" fmla="*/ 3113470 w 3229684"/>
              <a:gd name="connsiteY799" fmla="*/ 1103088 h 2427242"/>
              <a:gd name="connsiteX800" fmla="*/ 3127301 w 3229684"/>
              <a:gd name="connsiteY800" fmla="*/ 1095632 h 2427242"/>
              <a:gd name="connsiteX801" fmla="*/ 3140068 w 3229684"/>
              <a:gd name="connsiteY801" fmla="*/ 1106283 h 2427242"/>
              <a:gd name="connsiteX802" fmla="*/ 3135812 w 3229684"/>
              <a:gd name="connsiteY802" fmla="*/ 1116934 h 2427242"/>
              <a:gd name="connsiteX803" fmla="*/ 3128365 w 3229684"/>
              <a:gd name="connsiteY803" fmla="*/ 1113739 h 2427242"/>
              <a:gd name="connsiteX804" fmla="*/ 3117725 w 3229684"/>
              <a:gd name="connsiteY804" fmla="*/ 1122259 h 2427242"/>
              <a:gd name="connsiteX805" fmla="*/ 3125173 w 3229684"/>
              <a:gd name="connsiteY805" fmla="*/ 1143560 h 2427242"/>
              <a:gd name="connsiteX806" fmla="*/ 3111342 w 3229684"/>
              <a:gd name="connsiteY806" fmla="*/ 1160601 h 2427242"/>
              <a:gd name="connsiteX807" fmla="*/ 3094319 w 3229684"/>
              <a:gd name="connsiteY807" fmla="*/ 1126519 h 2427242"/>
              <a:gd name="connsiteX808" fmla="*/ 3108150 w 3229684"/>
              <a:gd name="connsiteY808" fmla="*/ 1110543 h 2427242"/>
              <a:gd name="connsiteX809" fmla="*/ 3092191 w 3229684"/>
              <a:gd name="connsiteY809" fmla="*/ 1093502 h 2427242"/>
              <a:gd name="connsiteX810" fmla="*/ 3098575 w 3229684"/>
              <a:gd name="connsiteY810" fmla="*/ 1075396 h 2427242"/>
              <a:gd name="connsiteX811" fmla="*/ 3101767 w 3229684"/>
              <a:gd name="connsiteY811" fmla="*/ 1075396 h 2427242"/>
              <a:gd name="connsiteX812" fmla="*/ 3135812 w 3229684"/>
              <a:gd name="connsiteY812" fmla="*/ 1050900 h 2427242"/>
              <a:gd name="connsiteX813" fmla="*/ 3135812 w 3229684"/>
              <a:gd name="connsiteY813" fmla="*/ 1046640 h 2427242"/>
              <a:gd name="connsiteX814" fmla="*/ 3149643 w 3229684"/>
              <a:gd name="connsiteY814" fmla="*/ 1045574 h 2427242"/>
              <a:gd name="connsiteX815" fmla="*/ 3184752 w 3229684"/>
              <a:gd name="connsiteY815" fmla="*/ 1075396 h 2427242"/>
              <a:gd name="connsiteX816" fmla="*/ 3158154 w 3229684"/>
              <a:gd name="connsiteY816" fmla="*/ 1100958 h 2427242"/>
              <a:gd name="connsiteX817" fmla="*/ 3141131 w 3229684"/>
              <a:gd name="connsiteY817" fmla="*/ 1084982 h 2427242"/>
              <a:gd name="connsiteX818" fmla="*/ 3142606 w 3229684"/>
              <a:gd name="connsiteY818" fmla="*/ 1080470 h 2427242"/>
              <a:gd name="connsiteX819" fmla="*/ 3139295 w 3229684"/>
              <a:gd name="connsiteY819" fmla="*/ 1086141 h 2427242"/>
              <a:gd name="connsiteX820" fmla="*/ 3158436 w 3229684"/>
              <a:gd name="connsiteY820" fmla="*/ 1104202 h 2427242"/>
              <a:gd name="connsiteX821" fmla="*/ 3186085 w 3229684"/>
              <a:gd name="connsiteY821" fmla="*/ 1075516 h 2427242"/>
              <a:gd name="connsiteX822" fmla="*/ 3149929 w 3229684"/>
              <a:gd name="connsiteY822" fmla="*/ 1044706 h 2427242"/>
              <a:gd name="connsiteX823" fmla="*/ 3135042 w 3229684"/>
              <a:gd name="connsiteY823" fmla="*/ 1045769 h 2427242"/>
              <a:gd name="connsiteX824" fmla="*/ 3104203 w 3229684"/>
              <a:gd name="connsiteY824" fmla="*/ 1027707 h 2427242"/>
              <a:gd name="connsiteX825" fmla="*/ 3056350 w 3229684"/>
              <a:gd name="connsiteY825" fmla="*/ 1055330 h 2427242"/>
              <a:gd name="connsiteX826" fmla="*/ 3041463 w 3229684"/>
              <a:gd name="connsiteY826" fmla="*/ 1017083 h 2427242"/>
              <a:gd name="connsiteX827" fmla="*/ 3061667 w 3229684"/>
              <a:gd name="connsiteY827" fmla="*/ 1027707 h 2427242"/>
              <a:gd name="connsiteX828" fmla="*/ 3079745 w 3229684"/>
              <a:gd name="connsiteY828" fmla="*/ 1010708 h 2427242"/>
              <a:gd name="connsiteX829" fmla="*/ 3076555 w 3229684"/>
              <a:gd name="connsiteY829" fmla="*/ 1005608 h 2427242"/>
              <a:gd name="connsiteX830" fmla="*/ 3078682 w 3229684"/>
              <a:gd name="connsiteY830" fmla="*/ 1010708 h 2427242"/>
              <a:gd name="connsiteX831" fmla="*/ 3061667 w 3229684"/>
              <a:gd name="connsiteY831" fmla="*/ 1025582 h 2427242"/>
              <a:gd name="connsiteX832" fmla="*/ 3041463 w 3229684"/>
              <a:gd name="connsiteY832" fmla="*/ 1010708 h 2427242"/>
              <a:gd name="connsiteX833" fmla="*/ 3041463 w 3229684"/>
              <a:gd name="connsiteY833" fmla="*/ 1004334 h 2427242"/>
              <a:gd name="connsiteX834" fmla="*/ 3038273 w 3229684"/>
              <a:gd name="connsiteY834" fmla="*/ 1006459 h 2427242"/>
              <a:gd name="connsiteX835" fmla="*/ 3039336 w 3229684"/>
              <a:gd name="connsiteY835" fmla="*/ 1013896 h 2427242"/>
              <a:gd name="connsiteX836" fmla="*/ 3055287 w 3229684"/>
              <a:gd name="connsiteY836" fmla="*/ 1058518 h 2427242"/>
              <a:gd name="connsiteX837" fmla="*/ 3049970 w 3229684"/>
              <a:gd name="connsiteY837" fmla="*/ 1081891 h 2427242"/>
              <a:gd name="connsiteX838" fmla="*/ 3055287 w 3229684"/>
              <a:gd name="connsiteY838" fmla="*/ 1106327 h 2427242"/>
              <a:gd name="connsiteX839" fmla="*/ 3046780 w 3229684"/>
              <a:gd name="connsiteY839" fmla="*/ 1130763 h 2427242"/>
              <a:gd name="connsiteX840" fmla="*/ 3073365 w 3229684"/>
              <a:gd name="connsiteY840" fmla="*/ 1184947 h 2427242"/>
              <a:gd name="connsiteX841" fmla="*/ 3071238 w 3229684"/>
              <a:gd name="connsiteY841" fmla="*/ 1188134 h 2427242"/>
              <a:gd name="connsiteX842" fmla="*/ 3052097 w 3229684"/>
              <a:gd name="connsiteY842" fmla="*/ 1235943 h 2427242"/>
              <a:gd name="connsiteX843" fmla="*/ 3062731 w 3229684"/>
              <a:gd name="connsiteY843" fmla="*/ 1262504 h 2427242"/>
              <a:gd name="connsiteX844" fmla="*/ 3055287 w 3229684"/>
              <a:gd name="connsiteY844" fmla="*/ 1283752 h 2427242"/>
              <a:gd name="connsiteX845" fmla="*/ 3061667 w 3229684"/>
              <a:gd name="connsiteY845" fmla="*/ 1310313 h 2427242"/>
              <a:gd name="connsiteX846" fmla="*/ 3058070 w 3229684"/>
              <a:gd name="connsiteY846" fmla="*/ 1319748 h 2427242"/>
              <a:gd name="connsiteX847" fmla="*/ 3062731 w 3229684"/>
              <a:gd name="connsiteY847" fmla="*/ 1312438 h 2427242"/>
              <a:gd name="connsiteX848" fmla="*/ 3109520 w 3229684"/>
              <a:gd name="connsiteY848" fmla="*/ 1342186 h 2427242"/>
              <a:gd name="connsiteX849" fmla="*/ 3141422 w 3229684"/>
              <a:gd name="connsiteY849" fmla="*/ 1322000 h 2427242"/>
              <a:gd name="connsiteX850" fmla="*/ 3153120 w 3229684"/>
              <a:gd name="connsiteY850" fmla="*/ 1323062 h 2427242"/>
              <a:gd name="connsiteX851" fmla="*/ 3189275 w 3229684"/>
              <a:gd name="connsiteY851" fmla="*/ 1292252 h 2427242"/>
              <a:gd name="connsiteX852" fmla="*/ 3161627 w 3229684"/>
              <a:gd name="connsiteY852" fmla="*/ 1263566 h 2427242"/>
              <a:gd name="connsiteX853" fmla="*/ 3142486 w 3229684"/>
              <a:gd name="connsiteY853" fmla="*/ 1280565 h 2427242"/>
              <a:gd name="connsiteX854" fmla="*/ 3145920 w 3229684"/>
              <a:gd name="connsiteY854" fmla="*/ 1286938 h 2427242"/>
              <a:gd name="connsiteX855" fmla="*/ 3144489 w 3229684"/>
              <a:gd name="connsiteY855" fmla="*/ 1282542 h 2427242"/>
              <a:gd name="connsiteX856" fmla="*/ 3161428 w 3229684"/>
              <a:gd name="connsiteY856" fmla="*/ 1266582 h 2427242"/>
              <a:gd name="connsiteX857" fmla="*/ 3187897 w 3229684"/>
              <a:gd name="connsiteY857" fmla="*/ 1292117 h 2427242"/>
              <a:gd name="connsiteX858" fmla="*/ 3154017 w 3229684"/>
              <a:gd name="connsiteY858" fmla="*/ 1321908 h 2427242"/>
              <a:gd name="connsiteX859" fmla="*/ 3141312 w 3229684"/>
              <a:gd name="connsiteY859" fmla="*/ 1320844 h 2427242"/>
              <a:gd name="connsiteX860" fmla="*/ 3141312 w 3229684"/>
              <a:gd name="connsiteY860" fmla="*/ 1318716 h 2427242"/>
              <a:gd name="connsiteX861" fmla="*/ 3107432 w 3229684"/>
              <a:gd name="connsiteY861" fmla="*/ 1293181 h 2427242"/>
              <a:gd name="connsiteX862" fmla="*/ 3102138 w 3229684"/>
              <a:gd name="connsiteY862" fmla="*/ 1293181 h 2427242"/>
              <a:gd name="connsiteX863" fmla="*/ 3095786 w 3229684"/>
              <a:gd name="connsiteY863" fmla="*/ 1276158 h 2427242"/>
              <a:gd name="connsiteX864" fmla="*/ 3110608 w 3229684"/>
              <a:gd name="connsiteY864" fmla="*/ 1261262 h 2427242"/>
              <a:gd name="connsiteX865" fmla="*/ 3096845 w 3229684"/>
              <a:gd name="connsiteY865" fmla="*/ 1247431 h 2427242"/>
              <a:gd name="connsiteX866" fmla="*/ 3115902 w 3229684"/>
              <a:gd name="connsiteY866" fmla="*/ 1209128 h 2427242"/>
              <a:gd name="connsiteX867" fmla="*/ 3127549 w 3229684"/>
              <a:gd name="connsiteY867" fmla="*/ 1222959 h 2427242"/>
              <a:gd name="connsiteX868" fmla="*/ 3123313 w 3229684"/>
              <a:gd name="connsiteY868" fmla="*/ 1241047 h 2427242"/>
              <a:gd name="connsiteX869" fmla="*/ 3139195 w 3229684"/>
              <a:gd name="connsiteY869" fmla="*/ 1253815 h 2427242"/>
              <a:gd name="connsiteX870" fmla="*/ 3140254 w 3229684"/>
              <a:gd name="connsiteY870" fmla="*/ 1259134 h 2427242"/>
              <a:gd name="connsiteX871" fmla="*/ 3126490 w 3229684"/>
              <a:gd name="connsiteY871" fmla="*/ 1270838 h 2427242"/>
              <a:gd name="connsiteX872" fmla="*/ 3116961 w 3229684"/>
              <a:gd name="connsiteY872" fmla="*/ 1263390 h 2427242"/>
              <a:gd name="connsiteX873" fmla="*/ 3116961 w 3229684"/>
              <a:gd name="connsiteY873" fmla="*/ 1258070 h 2427242"/>
              <a:gd name="connsiteX874" fmla="*/ 3113785 w 3229684"/>
              <a:gd name="connsiteY874" fmla="*/ 1258070 h 2427242"/>
              <a:gd name="connsiteX875" fmla="*/ 3114843 w 3229684"/>
              <a:gd name="connsiteY875" fmla="*/ 1266582 h 2427242"/>
              <a:gd name="connsiteX876" fmla="*/ 3144489 w 3229684"/>
              <a:gd name="connsiteY876" fmla="*/ 1298501 h 2427242"/>
              <a:gd name="connsiteX877" fmla="*/ 3159311 w 3229684"/>
              <a:gd name="connsiteY877" fmla="*/ 1294245 h 2427242"/>
              <a:gd name="connsiteX878" fmla="*/ 3158252 w 3229684"/>
              <a:gd name="connsiteY878" fmla="*/ 1292117 h 2427242"/>
              <a:gd name="connsiteX879" fmla="*/ 3154017 w 3229684"/>
              <a:gd name="connsiteY879" fmla="*/ 1293181 h 2427242"/>
              <a:gd name="connsiteX880" fmla="*/ 3147701 w 3229684"/>
              <a:gd name="connsiteY880" fmla="*/ 1290243 h 2427242"/>
              <a:gd name="connsiteX881" fmla="*/ 3149929 w 3229684"/>
              <a:gd name="connsiteY881" fmla="*/ 1294376 h 2427242"/>
              <a:gd name="connsiteX882" fmla="*/ 3116964 w 3229684"/>
              <a:gd name="connsiteY882" fmla="*/ 1268878 h 2427242"/>
              <a:gd name="connsiteX883" fmla="*/ 3126535 w 3229684"/>
              <a:gd name="connsiteY883" fmla="*/ 1273128 h 2427242"/>
              <a:gd name="connsiteX884" fmla="*/ 3142486 w 3229684"/>
              <a:gd name="connsiteY884" fmla="*/ 1260379 h 2427242"/>
              <a:gd name="connsiteX885" fmla="*/ 3138232 w 3229684"/>
              <a:gd name="connsiteY885" fmla="*/ 1249755 h 2427242"/>
              <a:gd name="connsiteX886" fmla="*/ 3124408 w 3229684"/>
              <a:gd name="connsiteY886" fmla="*/ 1241255 h 2427242"/>
              <a:gd name="connsiteX887" fmla="*/ 3129725 w 3229684"/>
              <a:gd name="connsiteY887" fmla="*/ 1226381 h 2427242"/>
              <a:gd name="connsiteX888" fmla="*/ 3145676 w 3229684"/>
              <a:gd name="connsiteY888" fmla="*/ 1239130 h 2427242"/>
              <a:gd name="connsiteX889" fmla="*/ 3144612 w 3229684"/>
              <a:gd name="connsiteY889" fmla="*/ 1245505 h 2427242"/>
              <a:gd name="connsiteX890" fmla="*/ 3156310 w 3229684"/>
              <a:gd name="connsiteY890" fmla="*/ 1260379 h 2427242"/>
              <a:gd name="connsiteX891" fmla="*/ 3170134 w 3229684"/>
              <a:gd name="connsiteY891" fmla="*/ 1244442 h 2427242"/>
              <a:gd name="connsiteX892" fmla="*/ 3194592 w 3229684"/>
              <a:gd name="connsiteY892" fmla="*/ 1217882 h 2427242"/>
              <a:gd name="connsiteX893" fmla="*/ 3198846 w 3229684"/>
              <a:gd name="connsiteY893" fmla="*/ 1218944 h 2427242"/>
              <a:gd name="connsiteX894" fmla="*/ 3229684 w 3229684"/>
              <a:gd name="connsiteY894" fmla="*/ 1187071 h 242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</a:cxnLst>
            <a:rect l="l" t="t" r="r" b="b"/>
            <a:pathLst>
              <a:path w="3229684" h="2427242">
                <a:moveTo>
                  <a:pt x="44932" y="1241397"/>
                </a:moveTo>
                <a:cubicBezTo>
                  <a:pt x="41743" y="1246707"/>
                  <a:pt x="36428" y="1255204"/>
                  <a:pt x="36428" y="1270072"/>
                </a:cubicBezTo>
                <a:cubicBezTo>
                  <a:pt x="36428" y="1270072"/>
                  <a:pt x="36428" y="1271134"/>
                  <a:pt x="36428" y="1271134"/>
                </a:cubicBezTo>
                <a:cubicBezTo>
                  <a:pt x="35365" y="1271134"/>
                  <a:pt x="35365" y="1271134"/>
                  <a:pt x="35365" y="1271134"/>
                </a:cubicBezTo>
                <a:cubicBezTo>
                  <a:pt x="17293" y="1271134"/>
                  <a:pt x="1348" y="1256266"/>
                  <a:pt x="1348" y="1240335"/>
                </a:cubicBezTo>
                <a:cubicBezTo>
                  <a:pt x="2411" y="1223343"/>
                  <a:pt x="14104" y="1212723"/>
                  <a:pt x="31113" y="1212723"/>
                </a:cubicBezTo>
                <a:cubicBezTo>
                  <a:pt x="32176" y="1212723"/>
                  <a:pt x="33239" y="1212723"/>
                  <a:pt x="35365" y="1212723"/>
                </a:cubicBezTo>
                <a:cubicBezTo>
                  <a:pt x="35365" y="1225467"/>
                  <a:pt x="40680" y="1232901"/>
                  <a:pt x="43869" y="1238211"/>
                </a:cubicBezTo>
                <a:cubicBezTo>
                  <a:pt x="43869" y="1238211"/>
                  <a:pt x="44932" y="1239273"/>
                  <a:pt x="44932" y="1241397"/>
                </a:cubicBezTo>
                <a:close/>
                <a:moveTo>
                  <a:pt x="57513" y="1225447"/>
                </a:moveTo>
                <a:lnTo>
                  <a:pt x="45898" y="1239233"/>
                </a:lnTo>
                <a:cubicBezTo>
                  <a:pt x="45898" y="1239233"/>
                  <a:pt x="45898" y="1238172"/>
                  <a:pt x="44842" y="1238172"/>
                </a:cubicBezTo>
                <a:cubicBezTo>
                  <a:pt x="42730" y="1233931"/>
                  <a:pt x="36395" y="1226508"/>
                  <a:pt x="36395" y="1212723"/>
                </a:cubicBezTo>
                <a:cubicBezTo>
                  <a:pt x="43786" y="1213783"/>
                  <a:pt x="50122" y="1218024"/>
                  <a:pt x="57513" y="1225447"/>
                </a:cubicBezTo>
                <a:close/>
                <a:moveTo>
                  <a:pt x="60658" y="1261591"/>
                </a:moveTo>
                <a:cubicBezTo>
                  <a:pt x="54286" y="1266893"/>
                  <a:pt x="46852" y="1271134"/>
                  <a:pt x="37293" y="1271134"/>
                </a:cubicBezTo>
                <a:cubicBezTo>
                  <a:pt x="37293" y="1271134"/>
                  <a:pt x="37293" y="1270074"/>
                  <a:pt x="37293" y="1270074"/>
                </a:cubicBezTo>
                <a:cubicBezTo>
                  <a:pt x="37293" y="1257349"/>
                  <a:pt x="43666" y="1248866"/>
                  <a:pt x="47914" y="1244624"/>
                </a:cubicBezTo>
                <a:cubicBezTo>
                  <a:pt x="51100" y="1248866"/>
                  <a:pt x="55348" y="1254168"/>
                  <a:pt x="60658" y="1261591"/>
                </a:cubicBezTo>
                <a:close/>
                <a:moveTo>
                  <a:pt x="70094" y="1207430"/>
                </a:moveTo>
                <a:cubicBezTo>
                  <a:pt x="67988" y="1211674"/>
                  <a:pt x="62722" y="1218039"/>
                  <a:pt x="57457" y="1224405"/>
                </a:cubicBezTo>
                <a:cubicBezTo>
                  <a:pt x="51138" y="1215917"/>
                  <a:pt x="43767" y="1210613"/>
                  <a:pt x="36395" y="1209552"/>
                </a:cubicBezTo>
                <a:cubicBezTo>
                  <a:pt x="37448" y="1198943"/>
                  <a:pt x="45873" y="1188334"/>
                  <a:pt x="59563" y="1186212"/>
                </a:cubicBezTo>
                <a:cubicBezTo>
                  <a:pt x="60616" y="1192578"/>
                  <a:pt x="64829" y="1198943"/>
                  <a:pt x="70094" y="1207430"/>
                </a:cubicBezTo>
                <a:close/>
                <a:moveTo>
                  <a:pt x="72341" y="1278580"/>
                </a:moveTo>
                <a:cubicBezTo>
                  <a:pt x="67031" y="1287105"/>
                  <a:pt x="63844" y="1294563"/>
                  <a:pt x="62782" y="1299891"/>
                </a:cubicBezTo>
                <a:cubicBezTo>
                  <a:pt x="47914" y="1296695"/>
                  <a:pt x="38355" y="1283908"/>
                  <a:pt x="37293" y="1272187"/>
                </a:cubicBezTo>
                <a:cubicBezTo>
                  <a:pt x="46852" y="1272187"/>
                  <a:pt x="54286" y="1268990"/>
                  <a:pt x="61720" y="1262597"/>
                </a:cubicBezTo>
                <a:cubicBezTo>
                  <a:pt x="63844" y="1266859"/>
                  <a:pt x="67031" y="1270056"/>
                  <a:pt x="69154" y="1273252"/>
                </a:cubicBezTo>
                <a:cubicBezTo>
                  <a:pt x="70216" y="1275384"/>
                  <a:pt x="71279" y="1276449"/>
                  <a:pt x="72341" y="1278580"/>
                </a:cubicBezTo>
                <a:close/>
                <a:moveTo>
                  <a:pt x="73689" y="1244479"/>
                </a:moveTo>
                <a:cubicBezTo>
                  <a:pt x="70465" y="1249770"/>
                  <a:pt x="66167" y="1256118"/>
                  <a:pt x="61870" y="1260350"/>
                </a:cubicBezTo>
                <a:cubicBezTo>
                  <a:pt x="56497" y="1252944"/>
                  <a:pt x="52199" y="1246595"/>
                  <a:pt x="48976" y="1242363"/>
                </a:cubicBezTo>
                <a:cubicBezTo>
                  <a:pt x="48976" y="1242363"/>
                  <a:pt x="48976" y="1242363"/>
                  <a:pt x="48976" y="1241305"/>
                </a:cubicBezTo>
                <a:cubicBezTo>
                  <a:pt x="50050" y="1239189"/>
                  <a:pt x="54348" y="1233899"/>
                  <a:pt x="59721" y="1227550"/>
                </a:cubicBezTo>
                <a:cubicBezTo>
                  <a:pt x="62944" y="1231782"/>
                  <a:pt x="67242" y="1236015"/>
                  <a:pt x="71540" y="1242363"/>
                </a:cubicBezTo>
                <a:cubicBezTo>
                  <a:pt x="72614" y="1243421"/>
                  <a:pt x="73689" y="1243421"/>
                  <a:pt x="73689" y="1244479"/>
                </a:cubicBezTo>
                <a:close/>
                <a:moveTo>
                  <a:pt x="83124" y="1189178"/>
                </a:moveTo>
                <a:cubicBezTo>
                  <a:pt x="79957" y="1195648"/>
                  <a:pt x="75733" y="1201040"/>
                  <a:pt x="71509" y="1206432"/>
                </a:cubicBezTo>
                <a:cubicBezTo>
                  <a:pt x="66230" y="1198883"/>
                  <a:pt x="62006" y="1191335"/>
                  <a:pt x="62006" y="1184865"/>
                </a:cubicBezTo>
                <a:cubicBezTo>
                  <a:pt x="63062" y="1184865"/>
                  <a:pt x="65174" y="1184865"/>
                  <a:pt x="67286" y="1184865"/>
                </a:cubicBezTo>
                <a:cubicBezTo>
                  <a:pt x="72565" y="1184865"/>
                  <a:pt x="77845" y="1185943"/>
                  <a:pt x="83124" y="1189178"/>
                </a:cubicBezTo>
                <a:close/>
                <a:moveTo>
                  <a:pt x="83763" y="1140304"/>
                </a:moveTo>
                <a:lnTo>
                  <a:pt x="82813" y="1137386"/>
                </a:lnTo>
                <a:lnTo>
                  <a:pt x="81983" y="1137000"/>
                </a:lnTo>
                <a:close/>
                <a:moveTo>
                  <a:pt x="84023" y="1181775"/>
                </a:moveTo>
                <a:cubicBezTo>
                  <a:pt x="84023" y="1183910"/>
                  <a:pt x="84023" y="1184977"/>
                  <a:pt x="82961" y="1187111"/>
                </a:cubicBezTo>
                <a:cubicBezTo>
                  <a:pt x="77651" y="1183910"/>
                  <a:pt x="72341" y="1181775"/>
                  <a:pt x="67031" y="1181775"/>
                </a:cubicBezTo>
                <a:cubicBezTo>
                  <a:pt x="64906" y="1181775"/>
                  <a:pt x="62782" y="1182843"/>
                  <a:pt x="60658" y="1182843"/>
                </a:cubicBezTo>
                <a:cubicBezTo>
                  <a:pt x="61720" y="1173238"/>
                  <a:pt x="69154" y="1170037"/>
                  <a:pt x="73403" y="1170037"/>
                </a:cubicBezTo>
                <a:cubicBezTo>
                  <a:pt x="78713" y="1170037"/>
                  <a:pt x="84023" y="1174306"/>
                  <a:pt x="84023" y="1181775"/>
                </a:cubicBezTo>
                <a:close/>
                <a:moveTo>
                  <a:pt x="84023" y="1297597"/>
                </a:moveTo>
                <a:cubicBezTo>
                  <a:pt x="79766" y="1299726"/>
                  <a:pt x="74445" y="1300790"/>
                  <a:pt x="69124" y="1300790"/>
                </a:cubicBezTo>
                <a:cubicBezTo>
                  <a:pt x="66996" y="1300790"/>
                  <a:pt x="65932" y="1300790"/>
                  <a:pt x="63803" y="1299726"/>
                </a:cubicBezTo>
                <a:cubicBezTo>
                  <a:pt x="64868" y="1295469"/>
                  <a:pt x="69124" y="1288019"/>
                  <a:pt x="74445" y="1280570"/>
                </a:cubicBezTo>
                <a:cubicBezTo>
                  <a:pt x="79766" y="1288019"/>
                  <a:pt x="82959" y="1293340"/>
                  <a:pt x="84023" y="1297597"/>
                </a:cubicBezTo>
                <a:close/>
                <a:moveTo>
                  <a:pt x="84712" y="1304560"/>
                </a:moveTo>
                <a:lnTo>
                  <a:pt x="76711" y="1314153"/>
                </a:lnTo>
                <a:lnTo>
                  <a:pt x="82136" y="1311214"/>
                </a:lnTo>
                <a:close/>
                <a:moveTo>
                  <a:pt x="85371" y="1259485"/>
                </a:moveTo>
                <a:cubicBezTo>
                  <a:pt x="81092" y="1265876"/>
                  <a:pt x="76813" y="1271201"/>
                  <a:pt x="73603" y="1276526"/>
                </a:cubicBezTo>
                <a:cubicBezTo>
                  <a:pt x="73603" y="1275461"/>
                  <a:pt x="72533" y="1274396"/>
                  <a:pt x="71464" y="1273331"/>
                </a:cubicBezTo>
                <a:cubicBezTo>
                  <a:pt x="68254" y="1269071"/>
                  <a:pt x="66114" y="1265876"/>
                  <a:pt x="62905" y="1262680"/>
                </a:cubicBezTo>
                <a:cubicBezTo>
                  <a:pt x="68254" y="1258420"/>
                  <a:pt x="72533" y="1253095"/>
                  <a:pt x="76813" y="1247770"/>
                </a:cubicBezTo>
                <a:cubicBezTo>
                  <a:pt x="78952" y="1250965"/>
                  <a:pt x="82162" y="1255225"/>
                  <a:pt x="85371" y="1259485"/>
                </a:cubicBezTo>
                <a:close/>
                <a:moveTo>
                  <a:pt x="86270" y="1226427"/>
                </a:moveTo>
                <a:cubicBezTo>
                  <a:pt x="83088" y="1230639"/>
                  <a:pt x="78847" y="1236958"/>
                  <a:pt x="75666" y="1242223"/>
                </a:cubicBezTo>
                <a:cubicBezTo>
                  <a:pt x="75666" y="1242223"/>
                  <a:pt x="74605" y="1243276"/>
                  <a:pt x="74605" y="1243276"/>
                </a:cubicBezTo>
                <a:cubicBezTo>
                  <a:pt x="73545" y="1243276"/>
                  <a:pt x="73545" y="1242223"/>
                  <a:pt x="72484" y="1242223"/>
                </a:cubicBezTo>
                <a:cubicBezTo>
                  <a:pt x="68243" y="1235905"/>
                  <a:pt x="64001" y="1230639"/>
                  <a:pt x="59760" y="1226427"/>
                </a:cubicBezTo>
                <a:cubicBezTo>
                  <a:pt x="65062" y="1220108"/>
                  <a:pt x="69303" y="1213789"/>
                  <a:pt x="72484" y="1209577"/>
                </a:cubicBezTo>
                <a:cubicBezTo>
                  <a:pt x="76726" y="1214842"/>
                  <a:pt x="80968" y="1220108"/>
                  <a:pt x="86270" y="1226427"/>
                </a:cubicBezTo>
                <a:close/>
                <a:moveTo>
                  <a:pt x="87078" y="1346772"/>
                </a:moveTo>
                <a:lnTo>
                  <a:pt x="85169" y="1350042"/>
                </a:lnTo>
                <a:lnTo>
                  <a:pt x="86159" y="1349583"/>
                </a:lnTo>
                <a:close/>
                <a:moveTo>
                  <a:pt x="97952" y="1240099"/>
                </a:moveTo>
                <a:cubicBezTo>
                  <a:pt x="93728" y="1246454"/>
                  <a:pt x="89505" y="1252809"/>
                  <a:pt x="86337" y="1258104"/>
                </a:cubicBezTo>
                <a:cubicBezTo>
                  <a:pt x="82113" y="1253868"/>
                  <a:pt x="80002" y="1249631"/>
                  <a:pt x="76834" y="1246454"/>
                </a:cubicBezTo>
                <a:cubicBezTo>
                  <a:pt x="77890" y="1245395"/>
                  <a:pt x="78946" y="1243276"/>
                  <a:pt x="80002" y="1242217"/>
                </a:cubicBezTo>
                <a:cubicBezTo>
                  <a:pt x="83169" y="1236922"/>
                  <a:pt x="86337" y="1232685"/>
                  <a:pt x="88449" y="1228449"/>
                </a:cubicBezTo>
                <a:cubicBezTo>
                  <a:pt x="91617" y="1232685"/>
                  <a:pt x="94784" y="1236922"/>
                  <a:pt x="97952" y="1240099"/>
                </a:cubicBezTo>
                <a:close/>
                <a:moveTo>
                  <a:pt x="100199" y="1203001"/>
                </a:moveTo>
                <a:cubicBezTo>
                  <a:pt x="97017" y="1209373"/>
                  <a:pt x="91715" y="1216807"/>
                  <a:pt x="86413" y="1225304"/>
                </a:cubicBezTo>
                <a:cubicBezTo>
                  <a:pt x="82172" y="1218931"/>
                  <a:pt x="76870" y="1213621"/>
                  <a:pt x="73688" y="1208311"/>
                </a:cubicBezTo>
                <a:cubicBezTo>
                  <a:pt x="73688" y="1208311"/>
                  <a:pt x="73688" y="1208311"/>
                  <a:pt x="74749" y="1207249"/>
                </a:cubicBezTo>
                <a:cubicBezTo>
                  <a:pt x="77930" y="1201939"/>
                  <a:pt x="82172" y="1195566"/>
                  <a:pt x="84292" y="1190256"/>
                </a:cubicBezTo>
                <a:cubicBezTo>
                  <a:pt x="89595" y="1193443"/>
                  <a:pt x="94897" y="1197691"/>
                  <a:pt x="100199" y="1203001"/>
                </a:cubicBezTo>
                <a:close/>
                <a:moveTo>
                  <a:pt x="102656" y="1245311"/>
                </a:moveTo>
                <a:lnTo>
                  <a:pt x="101194" y="1243314"/>
                </a:lnTo>
                <a:lnTo>
                  <a:pt x="101097" y="1243442"/>
                </a:lnTo>
                <a:close/>
                <a:moveTo>
                  <a:pt x="103344" y="1282873"/>
                </a:moveTo>
                <a:cubicBezTo>
                  <a:pt x="97987" y="1289276"/>
                  <a:pt x="92629" y="1293545"/>
                  <a:pt x="86201" y="1296746"/>
                </a:cubicBezTo>
                <a:cubicBezTo>
                  <a:pt x="84058" y="1292477"/>
                  <a:pt x="81915" y="1287142"/>
                  <a:pt x="75486" y="1278604"/>
                </a:cubicBezTo>
                <a:cubicBezTo>
                  <a:pt x="78701" y="1274336"/>
                  <a:pt x="82986" y="1267933"/>
                  <a:pt x="87272" y="1262597"/>
                </a:cubicBezTo>
                <a:cubicBezTo>
                  <a:pt x="90487" y="1266866"/>
                  <a:pt x="94772" y="1272202"/>
                  <a:pt x="99058" y="1277537"/>
                </a:cubicBezTo>
                <a:cubicBezTo>
                  <a:pt x="100130" y="1279672"/>
                  <a:pt x="101201" y="1281806"/>
                  <a:pt x="103344" y="1282873"/>
                </a:cubicBezTo>
                <a:close/>
                <a:moveTo>
                  <a:pt x="112780" y="1218891"/>
                </a:moveTo>
                <a:cubicBezTo>
                  <a:pt x="108560" y="1225263"/>
                  <a:pt x="104340" y="1231635"/>
                  <a:pt x="99066" y="1239069"/>
                </a:cubicBezTo>
                <a:cubicBezTo>
                  <a:pt x="99066" y="1239069"/>
                  <a:pt x="99066" y="1239069"/>
                  <a:pt x="99066" y="1240131"/>
                </a:cubicBezTo>
                <a:cubicBezTo>
                  <a:pt x="94846" y="1235883"/>
                  <a:pt x="91681" y="1231635"/>
                  <a:pt x="88516" y="1228449"/>
                </a:cubicBezTo>
                <a:cubicBezTo>
                  <a:pt x="94846" y="1218891"/>
                  <a:pt x="99066" y="1211456"/>
                  <a:pt x="102230" y="1205084"/>
                </a:cubicBezTo>
                <a:cubicBezTo>
                  <a:pt x="105395" y="1209332"/>
                  <a:pt x="109615" y="1213580"/>
                  <a:pt x="112780" y="1218891"/>
                </a:cubicBezTo>
                <a:close/>
                <a:moveTo>
                  <a:pt x="125810" y="1129598"/>
                </a:moveTo>
                <a:cubicBezTo>
                  <a:pt x="124740" y="1129598"/>
                  <a:pt x="124740" y="1129598"/>
                  <a:pt x="124740" y="1129598"/>
                </a:cubicBezTo>
                <a:cubicBezTo>
                  <a:pt x="96908" y="1129598"/>
                  <a:pt x="89415" y="1117916"/>
                  <a:pt x="89415" y="1108357"/>
                </a:cubicBezTo>
                <a:cubicBezTo>
                  <a:pt x="89415" y="1108357"/>
                  <a:pt x="89415" y="1107295"/>
                  <a:pt x="89415" y="1106233"/>
                </a:cubicBezTo>
                <a:cubicBezTo>
                  <a:pt x="106542" y="1109419"/>
                  <a:pt x="118317" y="1117916"/>
                  <a:pt x="125810" y="1129598"/>
                </a:cubicBezTo>
                <a:close/>
                <a:moveTo>
                  <a:pt x="128955" y="1355158"/>
                </a:moveTo>
                <a:cubicBezTo>
                  <a:pt x="122552" y="1366762"/>
                  <a:pt x="110814" y="1376257"/>
                  <a:pt x="95874" y="1379421"/>
                </a:cubicBezTo>
                <a:cubicBezTo>
                  <a:pt x="94807" y="1379421"/>
                  <a:pt x="94807" y="1377312"/>
                  <a:pt x="94807" y="1376257"/>
                </a:cubicBezTo>
                <a:cubicBezTo>
                  <a:pt x="94807" y="1367817"/>
                  <a:pt x="102277" y="1355158"/>
                  <a:pt x="128955" y="1355158"/>
                </a:cubicBezTo>
                <a:close/>
                <a:moveTo>
                  <a:pt x="129854" y="1242378"/>
                </a:moveTo>
                <a:cubicBezTo>
                  <a:pt x="125594" y="1248763"/>
                  <a:pt x="121333" y="1256212"/>
                  <a:pt x="117073" y="1262597"/>
                </a:cubicBezTo>
                <a:lnTo>
                  <a:pt x="102656" y="1245311"/>
                </a:lnTo>
                <a:lnTo>
                  <a:pt x="115925" y="1263434"/>
                </a:lnTo>
                <a:cubicBezTo>
                  <a:pt x="111708" y="1269799"/>
                  <a:pt x="107492" y="1276164"/>
                  <a:pt x="103275" y="1281469"/>
                </a:cubicBezTo>
                <a:cubicBezTo>
                  <a:pt x="102221" y="1280408"/>
                  <a:pt x="101166" y="1279347"/>
                  <a:pt x="100112" y="1277225"/>
                </a:cubicBezTo>
                <a:cubicBezTo>
                  <a:pt x="95896" y="1270860"/>
                  <a:pt x="91679" y="1265555"/>
                  <a:pt x="88516" y="1261312"/>
                </a:cubicBezTo>
                <a:cubicBezTo>
                  <a:pt x="92733" y="1256007"/>
                  <a:pt x="96950" y="1249642"/>
                  <a:pt x="101166" y="1243276"/>
                </a:cubicBezTo>
                <a:lnTo>
                  <a:pt x="101194" y="1243314"/>
                </a:lnTo>
                <a:lnTo>
                  <a:pt x="104293" y="1239185"/>
                </a:lnTo>
                <a:cubicBezTo>
                  <a:pt x="108553" y="1232800"/>
                  <a:pt x="111748" y="1227479"/>
                  <a:pt x="116008" y="1222158"/>
                </a:cubicBezTo>
                <a:cubicBezTo>
                  <a:pt x="119203" y="1227479"/>
                  <a:pt x="123464" y="1232800"/>
                  <a:pt x="127724" y="1239185"/>
                </a:cubicBezTo>
                <a:cubicBezTo>
                  <a:pt x="128789" y="1239185"/>
                  <a:pt x="128789" y="1240250"/>
                  <a:pt x="129854" y="1241314"/>
                </a:cubicBezTo>
                <a:cubicBezTo>
                  <a:pt x="129854" y="1242378"/>
                  <a:pt x="129854" y="1242378"/>
                  <a:pt x="129854" y="1242378"/>
                </a:cubicBezTo>
                <a:close/>
                <a:moveTo>
                  <a:pt x="135246" y="1163805"/>
                </a:moveTo>
                <a:cubicBezTo>
                  <a:pt x="135246" y="1169080"/>
                  <a:pt x="134187" y="1173299"/>
                  <a:pt x="133128" y="1178574"/>
                </a:cubicBezTo>
                <a:cubicBezTo>
                  <a:pt x="124655" y="1177519"/>
                  <a:pt x="120418" y="1171190"/>
                  <a:pt x="120418" y="1165915"/>
                </a:cubicBezTo>
                <a:cubicBezTo>
                  <a:pt x="120418" y="1161695"/>
                  <a:pt x="123595" y="1155365"/>
                  <a:pt x="134187" y="1154311"/>
                </a:cubicBezTo>
                <a:cubicBezTo>
                  <a:pt x="134187" y="1157475"/>
                  <a:pt x="135246" y="1160640"/>
                  <a:pt x="135246" y="1163805"/>
                </a:cubicBezTo>
                <a:close/>
                <a:moveTo>
                  <a:pt x="138391" y="1319911"/>
                </a:moveTo>
                <a:cubicBezTo>
                  <a:pt x="138391" y="1324171"/>
                  <a:pt x="138391" y="1328432"/>
                  <a:pt x="137313" y="1332692"/>
                </a:cubicBezTo>
                <a:cubicBezTo>
                  <a:pt x="128686" y="1330562"/>
                  <a:pt x="122216" y="1324171"/>
                  <a:pt x="122216" y="1316716"/>
                </a:cubicBezTo>
                <a:cubicBezTo>
                  <a:pt x="122216" y="1310325"/>
                  <a:pt x="128686" y="1305000"/>
                  <a:pt x="136235" y="1303935"/>
                </a:cubicBezTo>
                <a:cubicBezTo>
                  <a:pt x="137313" y="1309260"/>
                  <a:pt x="138391" y="1314586"/>
                  <a:pt x="138391" y="1319911"/>
                </a:cubicBezTo>
                <a:close/>
                <a:moveTo>
                  <a:pt x="149175" y="1209222"/>
                </a:moveTo>
                <a:lnTo>
                  <a:pt x="147789" y="1207834"/>
                </a:lnTo>
                <a:lnTo>
                  <a:pt x="149074" y="1209485"/>
                </a:lnTo>
                <a:close/>
                <a:moveTo>
                  <a:pt x="151251" y="1124554"/>
                </a:moveTo>
                <a:lnTo>
                  <a:pt x="148555" y="1125685"/>
                </a:lnTo>
                <a:lnTo>
                  <a:pt x="149719" y="1125479"/>
                </a:lnTo>
                <a:close/>
                <a:moveTo>
                  <a:pt x="152795" y="1056055"/>
                </a:moveTo>
                <a:lnTo>
                  <a:pt x="151002" y="1055309"/>
                </a:lnTo>
                <a:lnTo>
                  <a:pt x="147387" y="1064700"/>
                </a:lnTo>
                <a:close/>
                <a:moveTo>
                  <a:pt x="153219" y="1241247"/>
                </a:moveTo>
                <a:cubicBezTo>
                  <a:pt x="148962" y="1247568"/>
                  <a:pt x="145769" y="1252836"/>
                  <a:pt x="143641" y="1258104"/>
                </a:cubicBezTo>
                <a:cubicBezTo>
                  <a:pt x="140448" y="1252836"/>
                  <a:pt x="136192" y="1247568"/>
                  <a:pt x="132999" y="1244408"/>
                </a:cubicBezTo>
                <a:cubicBezTo>
                  <a:pt x="132999" y="1243354"/>
                  <a:pt x="134063" y="1242300"/>
                  <a:pt x="134063" y="1242300"/>
                </a:cubicBezTo>
                <a:cubicBezTo>
                  <a:pt x="138320" y="1237032"/>
                  <a:pt x="141513" y="1231764"/>
                  <a:pt x="143641" y="1227550"/>
                </a:cubicBezTo>
                <a:cubicBezTo>
                  <a:pt x="147898" y="1232818"/>
                  <a:pt x="151090" y="1238086"/>
                  <a:pt x="153219" y="1241247"/>
                </a:cubicBezTo>
                <a:close/>
                <a:moveTo>
                  <a:pt x="153219" y="1279633"/>
                </a:moveTo>
                <a:cubicBezTo>
                  <a:pt x="153219" y="1283852"/>
                  <a:pt x="151122" y="1285962"/>
                  <a:pt x="147977" y="1285962"/>
                </a:cubicBezTo>
                <a:cubicBezTo>
                  <a:pt x="143783" y="1285962"/>
                  <a:pt x="140638" y="1282797"/>
                  <a:pt x="140638" y="1276468"/>
                </a:cubicBezTo>
                <a:cubicBezTo>
                  <a:pt x="140638" y="1272248"/>
                  <a:pt x="141686" y="1268028"/>
                  <a:pt x="144832" y="1261699"/>
                </a:cubicBezTo>
                <a:cubicBezTo>
                  <a:pt x="145880" y="1263809"/>
                  <a:pt x="146928" y="1264864"/>
                  <a:pt x="147977" y="1265918"/>
                </a:cubicBezTo>
                <a:cubicBezTo>
                  <a:pt x="152170" y="1271193"/>
                  <a:pt x="153219" y="1275413"/>
                  <a:pt x="153219" y="1279633"/>
                </a:cubicBezTo>
                <a:close/>
                <a:moveTo>
                  <a:pt x="157585" y="1428756"/>
                </a:moveTo>
                <a:lnTo>
                  <a:pt x="153129" y="1421634"/>
                </a:lnTo>
                <a:lnTo>
                  <a:pt x="156319" y="1429283"/>
                </a:lnTo>
                <a:close/>
                <a:moveTo>
                  <a:pt x="164901" y="1164860"/>
                </a:moveTo>
                <a:cubicBezTo>
                  <a:pt x="158546" y="1173299"/>
                  <a:pt x="147955" y="1178574"/>
                  <a:pt x="136305" y="1178574"/>
                </a:cubicBezTo>
                <a:cubicBezTo>
                  <a:pt x="136305" y="1178574"/>
                  <a:pt x="135246" y="1178574"/>
                  <a:pt x="135246" y="1178574"/>
                </a:cubicBezTo>
                <a:cubicBezTo>
                  <a:pt x="135246" y="1174354"/>
                  <a:pt x="136305" y="1169080"/>
                  <a:pt x="136305" y="1163805"/>
                </a:cubicBezTo>
                <a:cubicBezTo>
                  <a:pt x="136305" y="1160640"/>
                  <a:pt x="135246" y="1157475"/>
                  <a:pt x="135246" y="1154311"/>
                </a:cubicBezTo>
                <a:cubicBezTo>
                  <a:pt x="136305" y="1154311"/>
                  <a:pt x="137364" y="1154311"/>
                  <a:pt x="138423" y="1154311"/>
                </a:cubicBezTo>
                <a:cubicBezTo>
                  <a:pt x="150073" y="1154311"/>
                  <a:pt x="158546" y="1158530"/>
                  <a:pt x="164901" y="1164860"/>
                </a:cubicBezTo>
                <a:close/>
                <a:moveTo>
                  <a:pt x="166755" y="1326458"/>
                </a:moveTo>
                <a:lnTo>
                  <a:pt x="165083" y="1327559"/>
                </a:lnTo>
                <a:lnTo>
                  <a:pt x="166267" y="1326923"/>
                </a:lnTo>
                <a:close/>
                <a:moveTo>
                  <a:pt x="172540" y="1371103"/>
                </a:moveTo>
                <a:cubicBezTo>
                  <a:pt x="162935" y="1390238"/>
                  <a:pt x="141593" y="1398742"/>
                  <a:pt x="125585" y="1398742"/>
                </a:cubicBezTo>
                <a:cubicBezTo>
                  <a:pt x="107444" y="1398742"/>
                  <a:pt x="97840" y="1389175"/>
                  <a:pt x="95705" y="1380670"/>
                </a:cubicBezTo>
                <a:cubicBezTo>
                  <a:pt x="111713" y="1377481"/>
                  <a:pt x="123451" y="1367914"/>
                  <a:pt x="129854" y="1355158"/>
                </a:cubicBezTo>
                <a:cubicBezTo>
                  <a:pt x="150130" y="1356221"/>
                  <a:pt x="162935" y="1362599"/>
                  <a:pt x="172540" y="1371103"/>
                </a:cubicBezTo>
                <a:close/>
                <a:moveTo>
                  <a:pt x="173438" y="1143496"/>
                </a:moveTo>
                <a:cubicBezTo>
                  <a:pt x="173438" y="1150957"/>
                  <a:pt x="170261" y="1158417"/>
                  <a:pt x="166025" y="1163746"/>
                </a:cubicBezTo>
                <a:cubicBezTo>
                  <a:pt x="159670" y="1156286"/>
                  <a:pt x="150138" y="1150957"/>
                  <a:pt x="138487" y="1150957"/>
                </a:cubicBezTo>
                <a:cubicBezTo>
                  <a:pt x="137428" y="1150957"/>
                  <a:pt x="136369" y="1150957"/>
                  <a:pt x="135310" y="1150957"/>
                </a:cubicBezTo>
                <a:cubicBezTo>
                  <a:pt x="134251" y="1144561"/>
                  <a:pt x="132133" y="1139232"/>
                  <a:pt x="128955" y="1133903"/>
                </a:cubicBezTo>
                <a:lnTo>
                  <a:pt x="148555" y="1125685"/>
                </a:lnTo>
                <a:lnTo>
                  <a:pt x="126462" y="1129598"/>
                </a:lnTo>
                <a:cubicBezTo>
                  <a:pt x="119020" y="1117905"/>
                  <a:pt x="107324" y="1108337"/>
                  <a:pt x="90314" y="1105148"/>
                </a:cubicBezTo>
                <a:cubicBezTo>
                  <a:pt x="91377" y="1096644"/>
                  <a:pt x="102009" y="1086014"/>
                  <a:pt x="120083" y="1086014"/>
                </a:cubicBezTo>
                <a:cubicBezTo>
                  <a:pt x="136031" y="1086014"/>
                  <a:pt x="155168" y="1096644"/>
                  <a:pt x="165800" y="1115778"/>
                </a:cubicBezTo>
                <a:lnTo>
                  <a:pt x="151251" y="1124554"/>
                </a:lnTo>
                <a:lnTo>
                  <a:pt x="167084" y="1117916"/>
                </a:lnTo>
                <a:cubicBezTo>
                  <a:pt x="170261" y="1125376"/>
                  <a:pt x="173438" y="1133903"/>
                  <a:pt x="173438" y="1143496"/>
                </a:cubicBezTo>
                <a:close/>
                <a:moveTo>
                  <a:pt x="176584" y="1191509"/>
                </a:moveTo>
                <a:cubicBezTo>
                  <a:pt x="176584" y="1210647"/>
                  <a:pt x="163813" y="1225531"/>
                  <a:pt x="155300" y="1239353"/>
                </a:cubicBezTo>
                <a:cubicBezTo>
                  <a:pt x="154236" y="1239353"/>
                  <a:pt x="154236" y="1239353"/>
                  <a:pt x="154236" y="1240416"/>
                </a:cubicBezTo>
                <a:cubicBezTo>
                  <a:pt x="152107" y="1236163"/>
                  <a:pt x="147850" y="1230847"/>
                  <a:pt x="144658" y="1225531"/>
                </a:cubicBezTo>
                <a:cubicBezTo>
                  <a:pt x="147850" y="1220215"/>
                  <a:pt x="149979" y="1214899"/>
                  <a:pt x="149979" y="1210647"/>
                </a:cubicBezTo>
                <a:lnTo>
                  <a:pt x="149074" y="1209485"/>
                </a:lnTo>
                <a:lnTo>
                  <a:pt x="143865" y="1223057"/>
                </a:lnTo>
                <a:cubicBezTo>
                  <a:pt x="139617" y="1217736"/>
                  <a:pt x="137493" y="1212415"/>
                  <a:pt x="137493" y="1209222"/>
                </a:cubicBezTo>
                <a:cubicBezTo>
                  <a:pt x="137493" y="1206030"/>
                  <a:pt x="139617" y="1202837"/>
                  <a:pt x="142803" y="1202837"/>
                </a:cubicBezTo>
                <a:lnTo>
                  <a:pt x="147789" y="1207834"/>
                </a:lnTo>
                <a:lnTo>
                  <a:pt x="142530" y="1201078"/>
                </a:lnTo>
                <a:cubicBezTo>
                  <a:pt x="139337" y="1201078"/>
                  <a:pt x="135080" y="1203205"/>
                  <a:pt x="135080" y="1209583"/>
                </a:cubicBezTo>
                <a:cubicBezTo>
                  <a:pt x="135080" y="1212773"/>
                  <a:pt x="138273" y="1219152"/>
                  <a:pt x="142530" y="1224468"/>
                </a:cubicBezTo>
                <a:cubicBezTo>
                  <a:pt x="139337" y="1229784"/>
                  <a:pt x="135080" y="1235100"/>
                  <a:pt x="130823" y="1241479"/>
                </a:cubicBezTo>
                <a:cubicBezTo>
                  <a:pt x="129759" y="1240416"/>
                  <a:pt x="129759" y="1239353"/>
                  <a:pt x="128695" y="1239353"/>
                </a:cubicBezTo>
                <a:cubicBezTo>
                  <a:pt x="124438" y="1232974"/>
                  <a:pt x="120182" y="1226595"/>
                  <a:pt x="115925" y="1221278"/>
                </a:cubicBezTo>
                <a:cubicBezTo>
                  <a:pt x="125503" y="1206394"/>
                  <a:pt x="131888" y="1194699"/>
                  <a:pt x="134016" y="1179814"/>
                </a:cubicBezTo>
                <a:cubicBezTo>
                  <a:pt x="135080" y="1179814"/>
                  <a:pt x="135080" y="1179814"/>
                  <a:pt x="135080" y="1179814"/>
                </a:cubicBezTo>
                <a:cubicBezTo>
                  <a:pt x="147850" y="1179814"/>
                  <a:pt x="158492" y="1174499"/>
                  <a:pt x="165942" y="1165993"/>
                </a:cubicBezTo>
                <a:cubicBezTo>
                  <a:pt x="172327" y="1172372"/>
                  <a:pt x="176584" y="1183004"/>
                  <a:pt x="176584" y="1191509"/>
                </a:cubicBezTo>
                <a:close/>
                <a:moveTo>
                  <a:pt x="177932" y="1346335"/>
                </a:moveTo>
                <a:cubicBezTo>
                  <a:pt x="177932" y="1354831"/>
                  <a:pt x="176866" y="1362265"/>
                  <a:pt x="173668" y="1368638"/>
                </a:cubicBezTo>
                <a:cubicBezTo>
                  <a:pt x="164076" y="1358017"/>
                  <a:pt x="149154" y="1352707"/>
                  <a:pt x="132101" y="1351645"/>
                </a:cubicBezTo>
                <a:cubicBezTo>
                  <a:pt x="135298" y="1346335"/>
                  <a:pt x="137430" y="1339963"/>
                  <a:pt x="138496" y="1333591"/>
                </a:cubicBezTo>
                <a:cubicBezTo>
                  <a:pt x="139562" y="1334652"/>
                  <a:pt x="141693" y="1334652"/>
                  <a:pt x="143825" y="1334652"/>
                </a:cubicBezTo>
                <a:cubicBezTo>
                  <a:pt x="148621" y="1334652"/>
                  <a:pt x="153950" y="1333591"/>
                  <a:pt x="159146" y="1331466"/>
                </a:cubicBezTo>
                <a:lnTo>
                  <a:pt x="165083" y="1327559"/>
                </a:lnTo>
                <a:lnTo>
                  <a:pt x="158999" y="1330825"/>
                </a:lnTo>
                <a:cubicBezTo>
                  <a:pt x="153954" y="1332800"/>
                  <a:pt x="148644" y="1333591"/>
                  <a:pt x="143865" y="1333591"/>
                </a:cubicBezTo>
                <a:cubicBezTo>
                  <a:pt x="141741" y="1333591"/>
                  <a:pt x="140679" y="1333591"/>
                  <a:pt x="138555" y="1332537"/>
                </a:cubicBezTo>
                <a:cubicBezTo>
                  <a:pt x="139617" y="1328323"/>
                  <a:pt x="139617" y="1324108"/>
                  <a:pt x="139617" y="1319894"/>
                </a:cubicBezTo>
                <a:cubicBezTo>
                  <a:pt x="139617" y="1314626"/>
                  <a:pt x="138555" y="1308304"/>
                  <a:pt x="137493" y="1303037"/>
                </a:cubicBezTo>
                <a:cubicBezTo>
                  <a:pt x="139617" y="1303037"/>
                  <a:pt x="141741" y="1303037"/>
                  <a:pt x="143865" y="1303037"/>
                </a:cubicBezTo>
                <a:cubicBezTo>
                  <a:pt x="151299" y="1303037"/>
                  <a:pt x="165106" y="1306197"/>
                  <a:pt x="172540" y="1320947"/>
                </a:cubicBezTo>
                <a:lnTo>
                  <a:pt x="166755" y="1326458"/>
                </a:lnTo>
                <a:lnTo>
                  <a:pt x="173668" y="1321908"/>
                </a:lnTo>
                <a:cubicBezTo>
                  <a:pt x="175800" y="1328280"/>
                  <a:pt x="177932" y="1336776"/>
                  <a:pt x="177932" y="1346335"/>
                </a:cubicBezTo>
                <a:close/>
                <a:moveTo>
                  <a:pt x="178651" y="1043622"/>
                </a:moveTo>
                <a:cubicBezTo>
                  <a:pt x="178651" y="1029810"/>
                  <a:pt x="162700" y="1021311"/>
                  <a:pt x="154192" y="1021311"/>
                </a:cubicBezTo>
                <a:cubicBezTo>
                  <a:pt x="152066" y="1021311"/>
                  <a:pt x="148876" y="1021311"/>
                  <a:pt x="146749" y="1022373"/>
                </a:cubicBezTo>
                <a:cubicBezTo>
                  <a:pt x="146749" y="1024498"/>
                  <a:pt x="146749" y="1024498"/>
                  <a:pt x="146749" y="1024498"/>
                </a:cubicBezTo>
                <a:cubicBezTo>
                  <a:pt x="148876" y="1023436"/>
                  <a:pt x="151002" y="1023436"/>
                  <a:pt x="154192" y="1023436"/>
                </a:cubicBezTo>
                <a:cubicBezTo>
                  <a:pt x="164826" y="1023436"/>
                  <a:pt x="177587" y="1032998"/>
                  <a:pt x="177587" y="1043622"/>
                </a:cubicBezTo>
                <a:cubicBezTo>
                  <a:pt x="177587" y="1055309"/>
                  <a:pt x="168017" y="1058496"/>
                  <a:pt x="163763" y="1058496"/>
                </a:cubicBezTo>
                <a:cubicBezTo>
                  <a:pt x="159509" y="1058496"/>
                  <a:pt x="155256" y="1057433"/>
                  <a:pt x="155256" y="1052121"/>
                </a:cubicBezTo>
                <a:lnTo>
                  <a:pt x="152795" y="1056055"/>
                </a:lnTo>
                <a:lnTo>
                  <a:pt x="163763" y="1060621"/>
                </a:lnTo>
                <a:cubicBezTo>
                  <a:pt x="165890" y="1060621"/>
                  <a:pt x="178651" y="1057433"/>
                  <a:pt x="178651" y="1043622"/>
                </a:cubicBezTo>
                <a:close/>
                <a:moveTo>
                  <a:pt x="181077" y="1295567"/>
                </a:moveTo>
                <a:cubicBezTo>
                  <a:pt x="181077" y="1306238"/>
                  <a:pt x="178939" y="1314775"/>
                  <a:pt x="173593" y="1320111"/>
                </a:cubicBezTo>
                <a:cubicBezTo>
                  <a:pt x="166110" y="1304104"/>
                  <a:pt x="151143" y="1299835"/>
                  <a:pt x="143659" y="1299835"/>
                </a:cubicBezTo>
                <a:cubicBezTo>
                  <a:pt x="141521" y="1299835"/>
                  <a:pt x="139383" y="1299835"/>
                  <a:pt x="136175" y="1299835"/>
                </a:cubicBezTo>
                <a:cubicBezTo>
                  <a:pt x="132968" y="1288096"/>
                  <a:pt x="127623" y="1277425"/>
                  <a:pt x="119070" y="1265686"/>
                </a:cubicBezTo>
                <a:cubicBezTo>
                  <a:pt x="123347" y="1259283"/>
                  <a:pt x="127623" y="1251813"/>
                  <a:pt x="131899" y="1244344"/>
                </a:cubicBezTo>
                <a:cubicBezTo>
                  <a:pt x="136175" y="1248612"/>
                  <a:pt x="139383" y="1255015"/>
                  <a:pt x="142590" y="1259283"/>
                </a:cubicBezTo>
                <a:cubicBezTo>
                  <a:pt x="139383" y="1266754"/>
                  <a:pt x="138314" y="1272089"/>
                  <a:pt x="138314" y="1276358"/>
                </a:cubicBezTo>
                <a:cubicBezTo>
                  <a:pt x="138314" y="1282761"/>
                  <a:pt x="142590" y="1287029"/>
                  <a:pt x="147935" y="1287029"/>
                </a:cubicBezTo>
                <a:cubicBezTo>
                  <a:pt x="152212" y="1287029"/>
                  <a:pt x="154350" y="1283828"/>
                  <a:pt x="154350" y="1279559"/>
                </a:cubicBezTo>
                <a:cubicBezTo>
                  <a:pt x="154350" y="1275291"/>
                  <a:pt x="153281" y="1271022"/>
                  <a:pt x="149004" y="1265686"/>
                </a:cubicBezTo>
                <a:cubicBezTo>
                  <a:pt x="147935" y="1264619"/>
                  <a:pt x="146866" y="1262485"/>
                  <a:pt x="145797" y="1260350"/>
                </a:cubicBezTo>
                <a:cubicBezTo>
                  <a:pt x="147935" y="1256082"/>
                  <a:pt x="151143" y="1249679"/>
                  <a:pt x="155419" y="1243276"/>
                </a:cubicBezTo>
                <a:cubicBezTo>
                  <a:pt x="162902" y="1253948"/>
                  <a:pt x="181077" y="1275291"/>
                  <a:pt x="181077" y="1295567"/>
                </a:cubicBezTo>
                <a:close/>
                <a:moveTo>
                  <a:pt x="181833" y="1080695"/>
                </a:moveTo>
                <a:lnTo>
                  <a:pt x="171615" y="1107493"/>
                </a:lnTo>
                <a:lnTo>
                  <a:pt x="179315" y="1095415"/>
                </a:lnTo>
                <a:close/>
                <a:moveTo>
                  <a:pt x="183967" y="1440970"/>
                </a:moveTo>
                <a:cubicBezTo>
                  <a:pt x="183967" y="1427158"/>
                  <a:pt x="171207" y="1423971"/>
                  <a:pt x="169080" y="1423971"/>
                </a:cubicBezTo>
                <a:lnTo>
                  <a:pt x="157585" y="1428756"/>
                </a:lnTo>
                <a:lnTo>
                  <a:pt x="160573" y="1433533"/>
                </a:lnTo>
                <a:cubicBezTo>
                  <a:pt x="160573" y="1428221"/>
                  <a:pt x="164826" y="1427158"/>
                  <a:pt x="169080" y="1427158"/>
                </a:cubicBezTo>
                <a:cubicBezTo>
                  <a:pt x="173334" y="1427158"/>
                  <a:pt x="182904" y="1429283"/>
                  <a:pt x="182904" y="1440970"/>
                </a:cubicBezTo>
                <a:cubicBezTo>
                  <a:pt x="182904" y="1452657"/>
                  <a:pt x="170143" y="1462218"/>
                  <a:pt x="160573" y="1462218"/>
                </a:cubicBezTo>
                <a:cubicBezTo>
                  <a:pt x="154192" y="1461156"/>
                  <a:pt x="149939" y="1460093"/>
                  <a:pt x="146749" y="1459031"/>
                </a:cubicBezTo>
                <a:cubicBezTo>
                  <a:pt x="146749" y="1463281"/>
                  <a:pt x="146749" y="1463281"/>
                  <a:pt x="146749" y="1463281"/>
                </a:cubicBezTo>
                <a:cubicBezTo>
                  <a:pt x="151002" y="1464343"/>
                  <a:pt x="155256" y="1464343"/>
                  <a:pt x="159509" y="1464343"/>
                </a:cubicBezTo>
                <a:cubicBezTo>
                  <a:pt x="168017" y="1463281"/>
                  <a:pt x="183967" y="1455844"/>
                  <a:pt x="183967" y="1440970"/>
                </a:cubicBezTo>
                <a:close/>
                <a:moveTo>
                  <a:pt x="186094" y="1063808"/>
                </a:moveTo>
                <a:cubicBezTo>
                  <a:pt x="182904" y="1061683"/>
                  <a:pt x="182904" y="1061683"/>
                  <a:pt x="182904" y="1061683"/>
                </a:cubicBezTo>
                <a:cubicBezTo>
                  <a:pt x="182904" y="1064871"/>
                  <a:pt x="182904" y="1061683"/>
                  <a:pt x="182904" y="1069120"/>
                </a:cubicBezTo>
                <a:cubicBezTo>
                  <a:pt x="181841" y="1071245"/>
                  <a:pt x="175460" y="1083994"/>
                  <a:pt x="162700" y="1083994"/>
                </a:cubicBezTo>
                <a:cubicBezTo>
                  <a:pt x="149939" y="1083994"/>
                  <a:pt x="145685" y="1073370"/>
                  <a:pt x="145685" y="1069120"/>
                </a:cubicBezTo>
                <a:lnTo>
                  <a:pt x="147387" y="1064700"/>
                </a:lnTo>
                <a:lnTo>
                  <a:pt x="144622" y="1069120"/>
                </a:lnTo>
                <a:cubicBezTo>
                  <a:pt x="144622" y="1076557"/>
                  <a:pt x="151002" y="1086119"/>
                  <a:pt x="162700" y="1086119"/>
                </a:cubicBezTo>
                <a:cubicBezTo>
                  <a:pt x="173334" y="1086119"/>
                  <a:pt x="179714" y="1079745"/>
                  <a:pt x="182904" y="1074432"/>
                </a:cubicBezTo>
                <a:lnTo>
                  <a:pt x="181833" y="1080695"/>
                </a:lnTo>
                <a:lnTo>
                  <a:pt x="185031" y="1072307"/>
                </a:lnTo>
                <a:cubicBezTo>
                  <a:pt x="186094" y="1068058"/>
                  <a:pt x="186094" y="1063808"/>
                  <a:pt x="186094" y="1063808"/>
                </a:cubicBezTo>
                <a:close/>
                <a:moveTo>
                  <a:pt x="191411" y="1420784"/>
                </a:moveTo>
                <a:cubicBezTo>
                  <a:pt x="191411" y="1420784"/>
                  <a:pt x="191411" y="1417596"/>
                  <a:pt x="190348" y="1413347"/>
                </a:cubicBezTo>
                <a:cubicBezTo>
                  <a:pt x="190348" y="1394223"/>
                  <a:pt x="183967" y="1379349"/>
                  <a:pt x="174397" y="1368725"/>
                </a:cubicBezTo>
                <a:cubicBezTo>
                  <a:pt x="177587" y="1362350"/>
                  <a:pt x="179714" y="1354913"/>
                  <a:pt x="179714" y="1345351"/>
                </a:cubicBezTo>
                <a:cubicBezTo>
                  <a:pt x="179714" y="1335789"/>
                  <a:pt x="177587" y="1327290"/>
                  <a:pt x="174397" y="1320916"/>
                </a:cubicBezTo>
                <a:cubicBezTo>
                  <a:pt x="179714" y="1314541"/>
                  <a:pt x="182904" y="1307104"/>
                  <a:pt x="182904" y="1296480"/>
                </a:cubicBezTo>
                <a:cubicBezTo>
                  <a:pt x="182904" y="1274169"/>
                  <a:pt x="162700" y="1251858"/>
                  <a:pt x="156319" y="1242296"/>
                </a:cubicBezTo>
                <a:cubicBezTo>
                  <a:pt x="157383" y="1241234"/>
                  <a:pt x="157383" y="1240171"/>
                  <a:pt x="158446" y="1239108"/>
                </a:cubicBezTo>
                <a:cubicBezTo>
                  <a:pt x="166953" y="1225297"/>
                  <a:pt x="177587" y="1210423"/>
                  <a:pt x="177587" y="1191299"/>
                </a:cubicBezTo>
                <a:cubicBezTo>
                  <a:pt x="177587" y="1182800"/>
                  <a:pt x="173334" y="1172176"/>
                  <a:pt x="166953" y="1164739"/>
                </a:cubicBezTo>
                <a:cubicBezTo>
                  <a:pt x="171207" y="1158364"/>
                  <a:pt x="174397" y="1151990"/>
                  <a:pt x="174397" y="1143490"/>
                </a:cubicBezTo>
                <a:cubicBezTo>
                  <a:pt x="174397" y="1133928"/>
                  <a:pt x="172270" y="1124367"/>
                  <a:pt x="168017" y="1116929"/>
                </a:cubicBezTo>
                <a:lnTo>
                  <a:pt x="171615" y="1107493"/>
                </a:lnTo>
                <a:lnTo>
                  <a:pt x="166953" y="1114805"/>
                </a:lnTo>
                <a:cubicBezTo>
                  <a:pt x="156319" y="1095681"/>
                  <a:pt x="135051" y="1085057"/>
                  <a:pt x="120164" y="1085057"/>
                </a:cubicBezTo>
                <a:cubicBezTo>
                  <a:pt x="102086" y="1085057"/>
                  <a:pt x="91452" y="1095681"/>
                  <a:pt x="88262" y="1105243"/>
                </a:cubicBezTo>
                <a:cubicBezTo>
                  <a:pt x="85072" y="1104180"/>
                  <a:pt x="80818" y="1104180"/>
                  <a:pt x="76564" y="1104180"/>
                </a:cubicBezTo>
                <a:cubicBezTo>
                  <a:pt x="52106" y="1104180"/>
                  <a:pt x="40409" y="1122242"/>
                  <a:pt x="40409" y="1134991"/>
                </a:cubicBezTo>
                <a:cubicBezTo>
                  <a:pt x="40409" y="1148802"/>
                  <a:pt x="47853" y="1163676"/>
                  <a:pt x="68057" y="1163676"/>
                </a:cubicBezTo>
                <a:cubicBezTo>
                  <a:pt x="81881" y="1163676"/>
                  <a:pt x="87198" y="1151990"/>
                  <a:pt x="87198" y="1146677"/>
                </a:cubicBezTo>
                <a:lnTo>
                  <a:pt x="83763" y="1140304"/>
                </a:lnTo>
                <a:lnTo>
                  <a:pt x="85195" y="1144701"/>
                </a:lnTo>
                <a:cubicBezTo>
                  <a:pt x="85195" y="1150021"/>
                  <a:pt x="82019" y="1160660"/>
                  <a:pt x="68256" y="1160660"/>
                </a:cubicBezTo>
                <a:cubicBezTo>
                  <a:pt x="50257" y="1160660"/>
                  <a:pt x="41787" y="1150021"/>
                  <a:pt x="41787" y="1135125"/>
                </a:cubicBezTo>
                <a:cubicBezTo>
                  <a:pt x="41787" y="1123422"/>
                  <a:pt x="53433" y="1105334"/>
                  <a:pt x="75667" y="1105334"/>
                </a:cubicBezTo>
                <a:cubicBezTo>
                  <a:pt x="80961" y="1105334"/>
                  <a:pt x="85195" y="1105334"/>
                  <a:pt x="88372" y="1106398"/>
                </a:cubicBezTo>
                <a:cubicBezTo>
                  <a:pt x="88372" y="1107462"/>
                  <a:pt x="88372" y="1107462"/>
                  <a:pt x="88372" y="1108526"/>
                </a:cubicBezTo>
                <a:cubicBezTo>
                  <a:pt x="88372" y="1118102"/>
                  <a:pt x="94724" y="1134061"/>
                  <a:pt x="122252" y="1134061"/>
                </a:cubicBezTo>
                <a:cubicBezTo>
                  <a:pt x="124369" y="1134061"/>
                  <a:pt x="125428" y="1134061"/>
                  <a:pt x="127546" y="1134061"/>
                </a:cubicBezTo>
                <a:cubicBezTo>
                  <a:pt x="130722" y="1139381"/>
                  <a:pt x="131781" y="1144701"/>
                  <a:pt x="133898" y="1151085"/>
                </a:cubicBezTo>
                <a:cubicBezTo>
                  <a:pt x="121193" y="1153213"/>
                  <a:pt x="119076" y="1161724"/>
                  <a:pt x="119076" y="1165980"/>
                </a:cubicBezTo>
                <a:cubicBezTo>
                  <a:pt x="119076" y="1171300"/>
                  <a:pt x="124369" y="1178748"/>
                  <a:pt x="132839" y="1179812"/>
                </a:cubicBezTo>
                <a:cubicBezTo>
                  <a:pt x="129663" y="1193643"/>
                  <a:pt x="123310" y="1204283"/>
                  <a:pt x="113782" y="1218114"/>
                </a:cubicBezTo>
                <a:cubicBezTo>
                  <a:pt x="109547" y="1212794"/>
                  <a:pt x="106371" y="1208539"/>
                  <a:pt x="102135" y="1204283"/>
                </a:cubicBezTo>
                <a:cubicBezTo>
                  <a:pt x="105312" y="1197899"/>
                  <a:pt x="106371" y="1191515"/>
                  <a:pt x="106371" y="1186195"/>
                </a:cubicBezTo>
                <a:cubicBezTo>
                  <a:pt x="106371" y="1174492"/>
                  <a:pt x="95783" y="1170236"/>
                  <a:pt x="90489" y="1173428"/>
                </a:cubicBezTo>
                <a:cubicBezTo>
                  <a:pt x="89430" y="1172364"/>
                  <a:pt x="89430" y="1170236"/>
                  <a:pt x="89430" y="1168108"/>
                </a:cubicBezTo>
                <a:cubicBezTo>
                  <a:pt x="89430" y="1167044"/>
                  <a:pt x="90489" y="1156404"/>
                  <a:pt x="103194" y="1156404"/>
                </a:cubicBezTo>
                <a:cubicBezTo>
                  <a:pt x="109547" y="1156404"/>
                  <a:pt x="112723" y="1163852"/>
                  <a:pt x="112723" y="1163852"/>
                </a:cubicBezTo>
                <a:cubicBezTo>
                  <a:pt x="112723" y="1163852"/>
                  <a:pt x="112723" y="1167044"/>
                  <a:pt x="112723" y="1169172"/>
                </a:cubicBezTo>
                <a:cubicBezTo>
                  <a:pt x="112723" y="1171300"/>
                  <a:pt x="115899" y="1171300"/>
                  <a:pt x="115899" y="1169172"/>
                </a:cubicBezTo>
                <a:cubicBezTo>
                  <a:pt x="115899" y="1167044"/>
                  <a:pt x="115899" y="1163852"/>
                  <a:pt x="114841" y="1160660"/>
                </a:cubicBezTo>
                <a:cubicBezTo>
                  <a:pt x="114841" y="1140445"/>
                  <a:pt x="94724" y="1128741"/>
                  <a:pt x="85195" y="1128741"/>
                </a:cubicBezTo>
                <a:cubicBezTo>
                  <a:pt x="74608" y="1128741"/>
                  <a:pt x="71432" y="1132997"/>
                  <a:pt x="70373" y="1132997"/>
                </a:cubicBezTo>
                <a:cubicBezTo>
                  <a:pt x="69314" y="1134061"/>
                  <a:pt x="70373" y="1135125"/>
                  <a:pt x="71432" y="1135125"/>
                </a:cubicBezTo>
                <a:cubicBezTo>
                  <a:pt x="72490" y="1134061"/>
                  <a:pt x="71432" y="1134061"/>
                  <a:pt x="75667" y="1134061"/>
                </a:cubicBezTo>
                <a:lnTo>
                  <a:pt x="81983" y="1137000"/>
                </a:lnTo>
                <a:lnTo>
                  <a:pt x="79755" y="1132866"/>
                </a:lnTo>
                <a:cubicBezTo>
                  <a:pt x="93579" y="1130741"/>
                  <a:pt x="110593" y="1140303"/>
                  <a:pt x="112720" y="1158364"/>
                </a:cubicBezTo>
                <a:cubicBezTo>
                  <a:pt x="112720" y="1158364"/>
                  <a:pt x="109530" y="1154114"/>
                  <a:pt x="103149" y="1154114"/>
                </a:cubicBezTo>
                <a:cubicBezTo>
                  <a:pt x="90389" y="1154114"/>
                  <a:pt x="87198" y="1165801"/>
                  <a:pt x="87198" y="1166864"/>
                </a:cubicBezTo>
                <a:cubicBezTo>
                  <a:pt x="87198" y="1168988"/>
                  <a:pt x="87198" y="1173238"/>
                  <a:pt x="91452" y="1177488"/>
                </a:cubicBezTo>
                <a:cubicBezTo>
                  <a:pt x="95706" y="1172176"/>
                  <a:pt x="105276" y="1174300"/>
                  <a:pt x="105276" y="1185987"/>
                </a:cubicBezTo>
                <a:cubicBezTo>
                  <a:pt x="105276" y="1190237"/>
                  <a:pt x="103149" y="1195549"/>
                  <a:pt x="99959" y="1200861"/>
                </a:cubicBezTo>
                <a:cubicBezTo>
                  <a:pt x="95706" y="1195549"/>
                  <a:pt x="90389" y="1191299"/>
                  <a:pt x="84008" y="1188112"/>
                </a:cubicBezTo>
                <a:cubicBezTo>
                  <a:pt x="85072" y="1185987"/>
                  <a:pt x="85072" y="1183862"/>
                  <a:pt x="85072" y="1181738"/>
                </a:cubicBezTo>
                <a:cubicBezTo>
                  <a:pt x="85072" y="1172176"/>
                  <a:pt x="78691" y="1166864"/>
                  <a:pt x="73374" y="1166864"/>
                </a:cubicBezTo>
                <a:cubicBezTo>
                  <a:pt x="65930" y="1166864"/>
                  <a:pt x="60614" y="1173238"/>
                  <a:pt x="59550" y="1182800"/>
                </a:cubicBezTo>
                <a:cubicBezTo>
                  <a:pt x="43599" y="1184925"/>
                  <a:pt x="35092" y="1196611"/>
                  <a:pt x="35092" y="1209361"/>
                </a:cubicBezTo>
                <a:cubicBezTo>
                  <a:pt x="32965" y="1208298"/>
                  <a:pt x="31902" y="1208298"/>
                  <a:pt x="30838" y="1208298"/>
                </a:cubicBezTo>
                <a:cubicBezTo>
                  <a:pt x="12761" y="1208298"/>
                  <a:pt x="0" y="1223172"/>
                  <a:pt x="0" y="1240171"/>
                </a:cubicBezTo>
                <a:cubicBezTo>
                  <a:pt x="0" y="1256107"/>
                  <a:pt x="14887" y="1272044"/>
                  <a:pt x="35092" y="1272044"/>
                </a:cubicBezTo>
                <a:cubicBezTo>
                  <a:pt x="36155" y="1272044"/>
                  <a:pt x="36155" y="1272044"/>
                  <a:pt x="36155" y="1272044"/>
                </a:cubicBezTo>
                <a:cubicBezTo>
                  <a:pt x="37219" y="1284793"/>
                  <a:pt x="45726" y="1298604"/>
                  <a:pt x="62740" y="1300729"/>
                </a:cubicBezTo>
                <a:cubicBezTo>
                  <a:pt x="62740" y="1301792"/>
                  <a:pt x="62740" y="1301792"/>
                  <a:pt x="62740" y="1301792"/>
                </a:cubicBezTo>
                <a:cubicBezTo>
                  <a:pt x="62740" y="1311354"/>
                  <a:pt x="68057" y="1315603"/>
                  <a:pt x="75501" y="1315603"/>
                </a:cubicBezTo>
                <a:lnTo>
                  <a:pt x="76711" y="1314153"/>
                </a:lnTo>
                <a:lnTo>
                  <a:pt x="75666" y="1314719"/>
                </a:lnTo>
                <a:cubicBezTo>
                  <a:pt x="70274" y="1314719"/>
                  <a:pt x="63804" y="1311484"/>
                  <a:pt x="63804" y="1301778"/>
                </a:cubicBezTo>
                <a:cubicBezTo>
                  <a:pt x="64882" y="1301778"/>
                  <a:pt x="67039" y="1301778"/>
                  <a:pt x="69196" y="1301778"/>
                </a:cubicBezTo>
                <a:cubicBezTo>
                  <a:pt x="74587" y="1301778"/>
                  <a:pt x="79979" y="1300700"/>
                  <a:pt x="85371" y="1298543"/>
                </a:cubicBezTo>
                <a:cubicBezTo>
                  <a:pt x="85371" y="1299621"/>
                  <a:pt x="85371" y="1301778"/>
                  <a:pt x="85371" y="1302857"/>
                </a:cubicBezTo>
                <a:lnTo>
                  <a:pt x="84712" y="1304560"/>
                </a:lnTo>
                <a:lnTo>
                  <a:pt x="86135" y="1302854"/>
                </a:lnTo>
                <a:cubicBezTo>
                  <a:pt x="86135" y="1301792"/>
                  <a:pt x="86135" y="1299667"/>
                  <a:pt x="86135" y="1297542"/>
                </a:cubicBezTo>
                <a:cubicBezTo>
                  <a:pt x="92515" y="1295417"/>
                  <a:pt x="98896" y="1290105"/>
                  <a:pt x="104213" y="1284793"/>
                </a:cubicBezTo>
                <a:cubicBezTo>
                  <a:pt x="110593" y="1294355"/>
                  <a:pt x="110593" y="1298604"/>
                  <a:pt x="110593" y="1304979"/>
                </a:cubicBezTo>
                <a:cubicBezTo>
                  <a:pt x="110593" y="1313478"/>
                  <a:pt x="95706" y="1314541"/>
                  <a:pt x="95706" y="1306041"/>
                </a:cubicBezTo>
                <a:cubicBezTo>
                  <a:pt x="91452" y="1308166"/>
                  <a:pt x="88262" y="1313478"/>
                  <a:pt x="88262" y="1320916"/>
                </a:cubicBezTo>
                <a:cubicBezTo>
                  <a:pt x="88262" y="1329415"/>
                  <a:pt x="96769" y="1334727"/>
                  <a:pt x="102086" y="1334727"/>
                </a:cubicBezTo>
                <a:cubicBezTo>
                  <a:pt x="107403" y="1334727"/>
                  <a:pt x="113783" y="1332602"/>
                  <a:pt x="115910" y="1328352"/>
                </a:cubicBezTo>
                <a:cubicBezTo>
                  <a:pt x="114847" y="1348539"/>
                  <a:pt x="96769" y="1355976"/>
                  <a:pt x="82945" y="1353851"/>
                </a:cubicBezTo>
                <a:lnTo>
                  <a:pt x="85169" y="1350042"/>
                </a:lnTo>
                <a:lnTo>
                  <a:pt x="78977" y="1352911"/>
                </a:lnTo>
                <a:cubicBezTo>
                  <a:pt x="74722" y="1352911"/>
                  <a:pt x="75786" y="1352911"/>
                  <a:pt x="74722" y="1352911"/>
                </a:cubicBezTo>
                <a:cubicBezTo>
                  <a:pt x="73658" y="1351846"/>
                  <a:pt x="72594" y="1352911"/>
                  <a:pt x="73658" y="1353976"/>
                </a:cubicBezTo>
                <a:cubicBezTo>
                  <a:pt x="74722" y="1355041"/>
                  <a:pt x="77913" y="1358236"/>
                  <a:pt x="88553" y="1358236"/>
                </a:cubicBezTo>
                <a:cubicBezTo>
                  <a:pt x="98128" y="1358236"/>
                  <a:pt x="118342" y="1347586"/>
                  <a:pt x="118342" y="1326285"/>
                </a:cubicBezTo>
                <a:cubicBezTo>
                  <a:pt x="119406" y="1323089"/>
                  <a:pt x="119406" y="1319894"/>
                  <a:pt x="119406" y="1317764"/>
                </a:cubicBezTo>
                <a:cubicBezTo>
                  <a:pt x="119406" y="1315634"/>
                  <a:pt x="116214" y="1315634"/>
                  <a:pt x="116214" y="1317764"/>
                </a:cubicBezTo>
                <a:cubicBezTo>
                  <a:pt x="116214" y="1320959"/>
                  <a:pt x="116214" y="1324155"/>
                  <a:pt x="116214" y="1324155"/>
                </a:cubicBezTo>
                <a:cubicBezTo>
                  <a:pt x="113023" y="1330545"/>
                  <a:pt x="106639" y="1331610"/>
                  <a:pt x="102383" y="1331610"/>
                </a:cubicBezTo>
                <a:cubicBezTo>
                  <a:pt x="96000" y="1332675"/>
                  <a:pt x="89616" y="1327350"/>
                  <a:pt x="89616" y="1320959"/>
                </a:cubicBezTo>
                <a:cubicBezTo>
                  <a:pt x="89616" y="1313504"/>
                  <a:pt x="93872" y="1310309"/>
                  <a:pt x="93872" y="1310309"/>
                </a:cubicBezTo>
                <a:cubicBezTo>
                  <a:pt x="93872" y="1310309"/>
                  <a:pt x="96000" y="1313504"/>
                  <a:pt x="101319" y="1313504"/>
                </a:cubicBezTo>
                <a:cubicBezTo>
                  <a:pt x="105575" y="1314569"/>
                  <a:pt x="111959" y="1311374"/>
                  <a:pt x="111959" y="1304983"/>
                </a:cubicBezTo>
                <a:cubicBezTo>
                  <a:pt x="113023" y="1299658"/>
                  <a:pt x="111959" y="1295398"/>
                  <a:pt x="104511" y="1283682"/>
                </a:cubicBezTo>
                <a:cubicBezTo>
                  <a:pt x="109831" y="1278357"/>
                  <a:pt x="114086" y="1273031"/>
                  <a:pt x="118342" y="1266641"/>
                </a:cubicBezTo>
                <a:cubicBezTo>
                  <a:pt x="126853" y="1277292"/>
                  <a:pt x="132173" y="1289008"/>
                  <a:pt x="135365" y="1300723"/>
                </a:cubicBezTo>
                <a:cubicBezTo>
                  <a:pt x="127917" y="1302853"/>
                  <a:pt x="121534" y="1309244"/>
                  <a:pt x="121534" y="1316699"/>
                </a:cubicBezTo>
                <a:cubicBezTo>
                  <a:pt x="121534" y="1324155"/>
                  <a:pt x="127917" y="1331610"/>
                  <a:pt x="137493" y="1333740"/>
                </a:cubicBezTo>
                <a:cubicBezTo>
                  <a:pt x="136429" y="1340130"/>
                  <a:pt x="134301" y="1346521"/>
                  <a:pt x="131109" y="1351846"/>
                </a:cubicBezTo>
                <a:cubicBezTo>
                  <a:pt x="130045" y="1351846"/>
                  <a:pt x="128981" y="1351846"/>
                  <a:pt x="127917" y="1351846"/>
                </a:cubicBezTo>
                <a:cubicBezTo>
                  <a:pt x="100256" y="1351846"/>
                  <a:pt x="93872" y="1366757"/>
                  <a:pt x="93872" y="1376343"/>
                </a:cubicBezTo>
                <a:cubicBezTo>
                  <a:pt x="93872" y="1378473"/>
                  <a:pt x="93872" y="1379537"/>
                  <a:pt x="93872" y="1380603"/>
                </a:cubicBezTo>
                <a:cubicBezTo>
                  <a:pt x="89616" y="1381668"/>
                  <a:pt x="85361" y="1381668"/>
                  <a:pt x="80041" y="1381668"/>
                </a:cubicBezTo>
                <a:cubicBezTo>
                  <a:pt x="56635" y="1381668"/>
                  <a:pt x="44932" y="1363562"/>
                  <a:pt x="44932" y="1351846"/>
                </a:cubicBezTo>
                <a:cubicBezTo>
                  <a:pt x="44932" y="1336935"/>
                  <a:pt x="53443" y="1326285"/>
                  <a:pt x="71530" y="1326285"/>
                </a:cubicBezTo>
                <a:cubicBezTo>
                  <a:pt x="85361" y="1326285"/>
                  <a:pt x="88553" y="1336935"/>
                  <a:pt x="88553" y="1342261"/>
                </a:cubicBezTo>
                <a:lnTo>
                  <a:pt x="87078" y="1346772"/>
                </a:lnTo>
                <a:lnTo>
                  <a:pt x="90389" y="1341101"/>
                </a:lnTo>
                <a:cubicBezTo>
                  <a:pt x="90389" y="1334727"/>
                  <a:pt x="85072" y="1323040"/>
                  <a:pt x="71248" y="1323040"/>
                </a:cubicBezTo>
                <a:cubicBezTo>
                  <a:pt x="51043" y="1323040"/>
                  <a:pt x="43599" y="1337914"/>
                  <a:pt x="43599" y="1351726"/>
                </a:cubicBezTo>
                <a:cubicBezTo>
                  <a:pt x="43599" y="1364475"/>
                  <a:pt x="55296" y="1382536"/>
                  <a:pt x="79755" y="1382536"/>
                </a:cubicBezTo>
                <a:cubicBezTo>
                  <a:pt x="85072" y="1382536"/>
                  <a:pt x="90389" y="1382536"/>
                  <a:pt x="94642" y="1381474"/>
                </a:cubicBezTo>
                <a:cubicBezTo>
                  <a:pt x="96769" y="1389973"/>
                  <a:pt x="107403" y="1399535"/>
                  <a:pt x="125481" y="1399535"/>
                </a:cubicBezTo>
                <a:cubicBezTo>
                  <a:pt x="141432" y="1399535"/>
                  <a:pt x="162700" y="1389973"/>
                  <a:pt x="173334" y="1371912"/>
                </a:cubicBezTo>
                <a:cubicBezTo>
                  <a:pt x="183967" y="1382536"/>
                  <a:pt x="188221" y="1397410"/>
                  <a:pt x="188221" y="1410159"/>
                </a:cubicBezTo>
                <a:cubicBezTo>
                  <a:pt x="185031" y="1405910"/>
                  <a:pt x="178651" y="1399535"/>
                  <a:pt x="168017" y="1399535"/>
                </a:cubicBezTo>
                <a:cubicBezTo>
                  <a:pt x="156319" y="1399535"/>
                  <a:pt x="149939" y="1409097"/>
                  <a:pt x="149939" y="1416534"/>
                </a:cubicBezTo>
                <a:lnTo>
                  <a:pt x="153129" y="1421634"/>
                </a:lnTo>
                <a:lnTo>
                  <a:pt x="151002" y="1416534"/>
                </a:lnTo>
                <a:cubicBezTo>
                  <a:pt x="151002" y="1412284"/>
                  <a:pt x="155256" y="1401660"/>
                  <a:pt x="168017" y="1401660"/>
                </a:cubicBezTo>
                <a:cubicBezTo>
                  <a:pt x="180777" y="1401660"/>
                  <a:pt x="187158" y="1413347"/>
                  <a:pt x="188221" y="1416534"/>
                </a:cubicBezTo>
                <a:cubicBezTo>
                  <a:pt x="188221" y="1422908"/>
                  <a:pt x="188221" y="1420784"/>
                  <a:pt x="188221" y="1422908"/>
                </a:cubicBezTo>
                <a:cubicBezTo>
                  <a:pt x="191411" y="1420784"/>
                  <a:pt x="191411" y="1420784"/>
                  <a:pt x="191411" y="1420784"/>
                </a:cubicBezTo>
                <a:close/>
                <a:moveTo>
                  <a:pt x="3057144" y="903424"/>
                </a:moveTo>
                <a:cubicBezTo>
                  <a:pt x="3057144" y="29655"/>
                  <a:pt x="3057144" y="29655"/>
                  <a:pt x="3057144" y="29655"/>
                </a:cubicBezTo>
                <a:cubicBezTo>
                  <a:pt x="1570784" y="29655"/>
                  <a:pt x="1570784" y="29655"/>
                  <a:pt x="1570784" y="29655"/>
                </a:cubicBezTo>
                <a:lnTo>
                  <a:pt x="1570784" y="31004"/>
                </a:lnTo>
                <a:lnTo>
                  <a:pt x="1372827" y="31004"/>
                </a:lnTo>
                <a:cubicBezTo>
                  <a:pt x="172540" y="31004"/>
                  <a:pt x="172540" y="31004"/>
                  <a:pt x="172540" y="31004"/>
                </a:cubicBezTo>
                <a:lnTo>
                  <a:pt x="172540" y="965881"/>
                </a:lnTo>
                <a:cubicBezTo>
                  <a:pt x="173603" y="965881"/>
                  <a:pt x="175730" y="966943"/>
                  <a:pt x="177856" y="966943"/>
                </a:cubicBezTo>
                <a:cubicBezTo>
                  <a:pt x="177856" y="35253"/>
                  <a:pt x="177856" y="35253"/>
                  <a:pt x="177856" y="35253"/>
                </a:cubicBezTo>
                <a:cubicBezTo>
                  <a:pt x="174667" y="35253"/>
                  <a:pt x="174667" y="35253"/>
                  <a:pt x="174667" y="35253"/>
                </a:cubicBezTo>
                <a:cubicBezTo>
                  <a:pt x="177856" y="33128"/>
                  <a:pt x="177856" y="33128"/>
                  <a:pt x="177856" y="33128"/>
                </a:cubicBezTo>
                <a:cubicBezTo>
                  <a:pt x="177856" y="35253"/>
                  <a:pt x="177856" y="35253"/>
                  <a:pt x="177856" y="35253"/>
                </a:cubicBezTo>
                <a:cubicBezTo>
                  <a:pt x="1629245" y="35253"/>
                  <a:pt x="1629245" y="35253"/>
                  <a:pt x="1629245" y="35253"/>
                </a:cubicBezTo>
                <a:lnTo>
                  <a:pt x="1629245" y="33908"/>
                </a:lnTo>
                <a:lnTo>
                  <a:pt x="1831485" y="33908"/>
                </a:lnTo>
                <a:cubicBezTo>
                  <a:pt x="3051828" y="33908"/>
                  <a:pt x="3051828" y="33908"/>
                  <a:pt x="3051828" y="33908"/>
                </a:cubicBezTo>
                <a:lnTo>
                  <a:pt x="3051828" y="31781"/>
                </a:lnTo>
                <a:cubicBezTo>
                  <a:pt x="3055018" y="33908"/>
                  <a:pt x="3055018" y="33908"/>
                  <a:pt x="3055018" y="33908"/>
                </a:cubicBezTo>
                <a:cubicBezTo>
                  <a:pt x="3051828" y="33908"/>
                  <a:pt x="3051828" y="33908"/>
                  <a:pt x="3051828" y="33908"/>
                </a:cubicBezTo>
                <a:cubicBezTo>
                  <a:pt x="3051828" y="904487"/>
                  <a:pt x="3051828" y="904487"/>
                  <a:pt x="3051828" y="904487"/>
                </a:cubicBezTo>
                <a:cubicBezTo>
                  <a:pt x="3053955" y="904487"/>
                  <a:pt x="3056081" y="904487"/>
                  <a:pt x="3057144" y="903424"/>
                </a:cubicBezTo>
                <a:close/>
                <a:moveTo>
                  <a:pt x="3057144" y="2396239"/>
                </a:moveTo>
                <a:lnTo>
                  <a:pt x="3057144" y="1461362"/>
                </a:lnTo>
                <a:cubicBezTo>
                  <a:pt x="3056081" y="1461362"/>
                  <a:pt x="3053954" y="1460299"/>
                  <a:pt x="3051828" y="1460299"/>
                </a:cubicBezTo>
                <a:cubicBezTo>
                  <a:pt x="3051828" y="2391989"/>
                  <a:pt x="3051828" y="2391989"/>
                  <a:pt x="3051828" y="2391989"/>
                </a:cubicBezTo>
                <a:cubicBezTo>
                  <a:pt x="3055017" y="2391989"/>
                  <a:pt x="3055017" y="2391989"/>
                  <a:pt x="3055017" y="2391989"/>
                </a:cubicBezTo>
                <a:cubicBezTo>
                  <a:pt x="3051828" y="2394114"/>
                  <a:pt x="3051828" y="2394114"/>
                  <a:pt x="3051828" y="2394114"/>
                </a:cubicBezTo>
                <a:cubicBezTo>
                  <a:pt x="3051828" y="2391989"/>
                  <a:pt x="3051828" y="2391989"/>
                  <a:pt x="3051828" y="2391989"/>
                </a:cubicBezTo>
                <a:cubicBezTo>
                  <a:pt x="1600440" y="2391989"/>
                  <a:pt x="1600440" y="2391989"/>
                  <a:pt x="1600440" y="2391989"/>
                </a:cubicBezTo>
                <a:lnTo>
                  <a:pt x="1600440" y="2393335"/>
                </a:lnTo>
                <a:lnTo>
                  <a:pt x="1398198" y="2393335"/>
                </a:lnTo>
                <a:cubicBezTo>
                  <a:pt x="177856" y="2393335"/>
                  <a:pt x="177856" y="2393335"/>
                  <a:pt x="177856" y="2393335"/>
                </a:cubicBezTo>
                <a:lnTo>
                  <a:pt x="177856" y="2395461"/>
                </a:lnTo>
                <a:cubicBezTo>
                  <a:pt x="174666" y="2393335"/>
                  <a:pt x="174666" y="2393335"/>
                  <a:pt x="174666" y="2393335"/>
                </a:cubicBezTo>
                <a:cubicBezTo>
                  <a:pt x="177856" y="2393335"/>
                  <a:pt x="177856" y="2393335"/>
                  <a:pt x="177856" y="2393335"/>
                </a:cubicBezTo>
                <a:cubicBezTo>
                  <a:pt x="177856" y="1522755"/>
                  <a:pt x="177856" y="1522755"/>
                  <a:pt x="177856" y="1522755"/>
                </a:cubicBezTo>
                <a:cubicBezTo>
                  <a:pt x="175729" y="1522755"/>
                  <a:pt x="173603" y="1522755"/>
                  <a:pt x="172540" y="1523818"/>
                </a:cubicBezTo>
                <a:cubicBezTo>
                  <a:pt x="172540" y="2397587"/>
                  <a:pt x="172540" y="2397587"/>
                  <a:pt x="172540" y="2397587"/>
                </a:cubicBezTo>
                <a:cubicBezTo>
                  <a:pt x="1658900" y="2397587"/>
                  <a:pt x="1658900" y="2397587"/>
                  <a:pt x="1658900" y="2397587"/>
                </a:cubicBezTo>
                <a:lnTo>
                  <a:pt x="1658900" y="2396239"/>
                </a:lnTo>
                <a:lnTo>
                  <a:pt x="1856857" y="2396239"/>
                </a:lnTo>
                <a:cubicBezTo>
                  <a:pt x="3057144" y="2396239"/>
                  <a:pt x="3057144" y="2396239"/>
                  <a:pt x="3057144" y="2396239"/>
                </a:cubicBezTo>
                <a:close/>
                <a:moveTo>
                  <a:pt x="3058070" y="1319748"/>
                </a:moveTo>
                <a:lnTo>
                  <a:pt x="3050369" y="1331827"/>
                </a:lnTo>
                <a:lnTo>
                  <a:pt x="3047851" y="1346548"/>
                </a:lnTo>
                <a:close/>
                <a:moveTo>
                  <a:pt x="3064601" y="1099684"/>
                </a:moveTo>
                <a:lnTo>
                  <a:pt x="3063417" y="1100319"/>
                </a:lnTo>
                <a:lnTo>
                  <a:pt x="3062929" y="1100784"/>
                </a:lnTo>
                <a:close/>
                <a:moveTo>
                  <a:pt x="3076555" y="1005608"/>
                </a:moveTo>
                <a:lnTo>
                  <a:pt x="3073365" y="997959"/>
                </a:lnTo>
                <a:lnTo>
                  <a:pt x="3072099" y="998486"/>
                </a:lnTo>
                <a:close/>
                <a:moveTo>
                  <a:pt x="3081129" y="1301557"/>
                </a:moveTo>
                <a:lnTo>
                  <a:pt x="3079965" y="1301764"/>
                </a:lnTo>
                <a:lnTo>
                  <a:pt x="3078432" y="1302688"/>
                </a:lnTo>
                <a:close/>
                <a:moveTo>
                  <a:pt x="3081896" y="1219410"/>
                </a:moveTo>
                <a:lnTo>
                  <a:pt x="3080610" y="1217757"/>
                </a:lnTo>
                <a:lnTo>
                  <a:pt x="3080509" y="1218020"/>
                </a:lnTo>
                <a:close/>
                <a:moveTo>
                  <a:pt x="3082297" y="1362542"/>
                </a:moveTo>
                <a:lnTo>
                  <a:pt x="3076889" y="1371187"/>
                </a:lnTo>
                <a:lnTo>
                  <a:pt x="3078682" y="1371934"/>
                </a:lnTo>
                <a:close/>
                <a:moveTo>
                  <a:pt x="3082935" y="968211"/>
                </a:moveTo>
                <a:cubicBezTo>
                  <a:pt x="3082935" y="963962"/>
                  <a:pt x="3082935" y="963962"/>
                  <a:pt x="3082935" y="963962"/>
                </a:cubicBezTo>
                <a:cubicBezTo>
                  <a:pt x="3078682" y="962899"/>
                  <a:pt x="3074428" y="962899"/>
                  <a:pt x="3070175" y="962899"/>
                </a:cubicBezTo>
                <a:cubicBezTo>
                  <a:pt x="3061667" y="963962"/>
                  <a:pt x="3045717" y="971398"/>
                  <a:pt x="3045717" y="986273"/>
                </a:cubicBezTo>
                <a:cubicBezTo>
                  <a:pt x="3045717" y="1000084"/>
                  <a:pt x="3058477" y="1003271"/>
                  <a:pt x="3060604" y="1003271"/>
                </a:cubicBezTo>
                <a:lnTo>
                  <a:pt x="3072099" y="998486"/>
                </a:lnTo>
                <a:lnTo>
                  <a:pt x="3069111" y="993709"/>
                </a:lnTo>
                <a:cubicBezTo>
                  <a:pt x="3069111" y="999022"/>
                  <a:pt x="3064858" y="1000084"/>
                  <a:pt x="3060604" y="1000084"/>
                </a:cubicBezTo>
                <a:cubicBezTo>
                  <a:pt x="3056350" y="1000084"/>
                  <a:pt x="3046780" y="997959"/>
                  <a:pt x="3046780" y="986273"/>
                </a:cubicBezTo>
                <a:cubicBezTo>
                  <a:pt x="3046780" y="974586"/>
                  <a:pt x="3059541" y="965024"/>
                  <a:pt x="3069111" y="965024"/>
                </a:cubicBezTo>
                <a:cubicBezTo>
                  <a:pt x="3075492" y="966086"/>
                  <a:pt x="3079745" y="967149"/>
                  <a:pt x="3082935" y="968211"/>
                </a:cubicBezTo>
                <a:close/>
                <a:moveTo>
                  <a:pt x="3082935" y="1404869"/>
                </a:moveTo>
                <a:cubicBezTo>
                  <a:pt x="3082935" y="1402744"/>
                  <a:pt x="3082935" y="1402744"/>
                  <a:pt x="3082935" y="1402744"/>
                </a:cubicBezTo>
                <a:cubicBezTo>
                  <a:pt x="3080808" y="1403807"/>
                  <a:pt x="3078682" y="1403807"/>
                  <a:pt x="3075492" y="1403807"/>
                </a:cubicBezTo>
                <a:cubicBezTo>
                  <a:pt x="3064858" y="1403807"/>
                  <a:pt x="3052097" y="1394245"/>
                  <a:pt x="3052097" y="1383620"/>
                </a:cubicBezTo>
                <a:cubicBezTo>
                  <a:pt x="3052097" y="1371934"/>
                  <a:pt x="3061667" y="1368746"/>
                  <a:pt x="3065921" y="1368746"/>
                </a:cubicBezTo>
                <a:cubicBezTo>
                  <a:pt x="3070175" y="1368746"/>
                  <a:pt x="3074428" y="1369809"/>
                  <a:pt x="3074428" y="1375121"/>
                </a:cubicBezTo>
                <a:lnTo>
                  <a:pt x="3076889" y="1371187"/>
                </a:lnTo>
                <a:lnTo>
                  <a:pt x="3065921" y="1366622"/>
                </a:lnTo>
                <a:cubicBezTo>
                  <a:pt x="3063794" y="1366622"/>
                  <a:pt x="3051033" y="1369809"/>
                  <a:pt x="3051033" y="1383620"/>
                </a:cubicBezTo>
                <a:cubicBezTo>
                  <a:pt x="3051033" y="1397432"/>
                  <a:pt x="3066984" y="1405931"/>
                  <a:pt x="3075492" y="1405931"/>
                </a:cubicBezTo>
                <a:cubicBezTo>
                  <a:pt x="3077618" y="1405931"/>
                  <a:pt x="3080808" y="1405931"/>
                  <a:pt x="3082935" y="1404869"/>
                </a:cubicBezTo>
                <a:close/>
                <a:moveTo>
                  <a:pt x="3085062" y="1358122"/>
                </a:moveTo>
                <a:cubicBezTo>
                  <a:pt x="3085062" y="1350685"/>
                  <a:pt x="3078682" y="1341123"/>
                  <a:pt x="3066984" y="1341123"/>
                </a:cubicBezTo>
                <a:cubicBezTo>
                  <a:pt x="3056350" y="1341123"/>
                  <a:pt x="3049970" y="1347498"/>
                  <a:pt x="3046780" y="1352810"/>
                </a:cubicBezTo>
                <a:lnTo>
                  <a:pt x="3047851" y="1346548"/>
                </a:lnTo>
                <a:lnTo>
                  <a:pt x="3044653" y="1354935"/>
                </a:lnTo>
                <a:cubicBezTo>
                  <a:pt x="3043590" y="1359185"/>
                  <a:pt x="3043590" y="1363434"/>
                  <a:pt x="3043590" y="1363434"/>
                </a:cubicBezTo>
                <a:cubicBezTo>
                  <a:pt x="3046780" y="1365559"/>
                  <a:pt x="3046780" y="1365559"/>
                  <a:pt x="3046780" y="1365559"/>
                </a:cubicBezTo>
                <a:cubicBezTo>
                  <a:pt x="3046780" y="1362372"/>
                  <a:pt x="3046780" y="1365559"/>
                  <a:pt x="3046780" y="1358122"/>
                </a:cubicBezTo>
                <a:cubicBezTo>
                  <a:pt x="3047843" y="1355997"/>
                  <a:pt x="3054224" y="1343248"/>
                  <a:pt x="3066984" y="1343248"/>
                </a:cubicBezTo>
                <a:cubicBezTo>
                  <a:pt x="3079745" y="1343248"/>
                  <a:pt x="3083999" y="1353872"/>
                  <a:pt x="3083999" y="1358122"/>
                </a:cubicBezTo>
                <a:lnTo>
                  <a:pt x="3082297" y="1362542"/>
                </a:lnTo>
                <a:close/>
                <a:moveTo>
                  <a:pt x="3087249" y="907632"/>
                </a:moveTo>
                <a:cubicBezTo>
                  <a:pt x="3087249" y="0"/>
                  <a:pt x="3087249" y="0"/>
                  <a:pt x="3087249" y="0"/>
                </a:cubicBezTo>
                <a:cubicBezTo>
                  <a:pt x="2139458" y="0"/>
                  <a:pt x="1784037" y="0"/>
                  <a:pt x="1650754" y="0"/>
                </a:cubicBezTo>
                <a:lnTo>
                  <a:pt x="1629245" y="0"/>
                </a:lnTo>
                <a:lnTo>
                  <a:pt x="1617063" y="0"/>
                </a:lnTo>
                <a:cubicBezTo>
                  <a:pt x="1570784" y="0"/>
                  <a:pt x="1570784" y="0"/>
                  <a:pt x="1570784" y="0"/>
                </a:cubicBezTo>
                <a:lnTo>
                  <a:pt x="1367528" y="0"/>
                </a:lnTo>
                <a:cubicBezTo>
                  <a:pt x="142435" y="0"/>
                  <a:pt x="142435" y="0"/>
                  <a:pt x="142435" y="0"/>
                </a:cubicBezTo>
                <a:cubicBezTo>
                  <a:pt x="142435" y="968291"/>
                  <a:pt x="142435" y="968291"/>
                  <a:pt x="142435" y="968291"/>
                </a:cubicBezTo>
                <a:cubicBezTo>
                  <a:pt x="143498" y="968291"/>
                  <a:pt x="144562" y="967228"/>
                  <a:pt x="145626" y="967228"/>
                </a:cubicBezTo>
                <a:cubicBezTo>
                  <a:pt x="148816" y="966165"/>
                  <a:pt x="152007" y="966165"/>
                  <a:pt x="155197" y="966165"/>
                </a:cubicBezTo>
                <a:cubicBezTo>
                  <a:pt x="155197" y="13818"/>
                  <a:pt x="155197" y="13818"/>
                  <a:pt x="155197" y="13818"/>
                </a:cubicBezTo>
                <a:cubicBezTo>
                  <a:pt x="148816" y="13818"/>
                  <a:pt x="148816" y="13818"/>
                  <a:pt x="148816" y="13818"/>
                </a:cubicBezTo>
                <a:cubicBezTo>
                  <a:pt x="155197" y="7440"/>
                  <a:pt x="155197" y="7440"/>
                  <a:pt x="155197" y="7440"/>
                </a:cubicBezTo>
                <a:cubicBezTo>
                  <a:pt x="155197" y="13818"/>
                  <a:pt x="155197" y="13818"/>
                  <a:pt x="155197" y="13818"/>
                </a:cubicBezTo>
                <a:cubicBezTo>
                  <a:pt x="1629245" y="13818"/>
                  <a:pt x="1629245" y="13818"/>
                  <a:pt x="1629245" y="13818"/>
                </a:cubicBezTo>
                <a:lnTo>
                  <a:pt x="1629245" y="12754"/>
                </a:lnTo>
                <a:lnTo>
                  <a:pt x="1835474" y="12754"/>
                </a:lnTo>
                <a:cubicBezTo>
                  <a:pt x="3074488" y="12754"/>
                  <a:pt x="3074488" y="12754"/>
                  <a:pt x="3074488" y="12754"/>
                </a:cubicBezTo>
                <a:lnTo>
                  <a:pt x="3074488" y="6377"/>
                </a:lnTo>
                <a:cubicBezTo>
                  <a:pt x="3080868" y="12754"/>
                  <a:pt x="3080868" y="12754"/>
                  <a:pt x="3080868" y="12754"/>
                </a:cubicBezTo>
                <a:cubicBezTo>
                  <a:pt x="3074488" y="12754"/>
                  <a:pt x="3074488" y="12754"/>
                  <a:pt x="3074488" y="12754"/>
                </a:cubicBezTo>
                <a:cubicBezTo>
                  <a:pt x="3074488" y="904444"/>
                  <a:pt x="3074488" y="904444"/>
                  <a:pt x="3074488" y="904444"/>
                </a:cubicBezTo>
                <a:cubicBezTo>
                  <a:pt x="3078741" y="904444"/>
                  <a:pt x="3082995" y="905507"/>
                  <a:pt x="3086186" y="906569"/>
                </a:cubicBezTo>
                <a:cubicBezTo>
                  <a:pt x="3087249" y="906569"/>
                  <a:pt x="3087249" y="907632"/>
                  <a:pt x="3087249" y="907632"/>
                </a:cubicBezTo>
                <a:close/>
                <a:moveTo>
                  <a:pt x="3087249" y="2427242"/>
                </a:moveTo>
                <a:cubicBezTo>
                  <a:pt x="3087249" y="1458951"/>
                  <a:pt x="3087249" y="1458951"/>
                  <a:pt x="3087249" y="1458951"/>
                </a:cubicBezTo>
                <a:cubicBezTo>
                  <a:pt x="3086186" y="1458951"/>
                  <a:pt x="3085122" y="1460015"/>
                  <a:pt x="3084058" y="1460015"/>
                </a:cubicBezTo>
                <a:cubicBezTo>
                  <a:pt x="3080868" y="1461077"/>
                  <a:pt x="3077677" y="1461077"/>
                  <a:pt x="3074487" y="1461077"/>
                </a:cubicBezTo>
                <a:cubicBezTo>
                  <a:pt x="3074487" y="2413424"/>
                  <a:pt x="3074487" y="2413424"/>
                  <a:pt x="3074487" y="2413424"/>
                </a:cubicBezTo>
                <a:cubicBezTo>
                  <a:pt x="3080868" y="2413424"/>
                  <a:pt x="3080868" y="2413424"/>
                  <a:pt x="3080868" y="2413424"/>
                </a:cubicBezTo>
                <a:cubicBezTo>
                  <a:pt x="3074487" y="2419802"/>
                  <a:pt x="3074487" y="2419802"/>
                  <a:pt x="3074487" y="2419802"/>
                </a:cubicBezTo>
                <a:cubicBezTo>
                  <a:pt x="3074487" y="2413424"/>
                  <a:pt x="3074487" y="2413424"/>
                  <a:pt x="3074487" y="2413424"/>
                </a:cubicBezTo>
                <a:cubicBezTo>
                  <a:pt x="1600440" y="2413424"/>
                  <a:pt x="1600440" y="2413424"/>
                  <a:pt x="1600440" y="2413424"/>
                </a:cubicBezTo>
                <a:lnTo>
                  <a:pt x="1600440" y="2414488"/>
                </a:lnTo>
                <a:lnTo>
                  <a:pt x="1394210" y="2414488"/>
                </a:lnTo>
                <a:cubicBezTo>
                  <a:pt x="155196" y="2414488"/>
                  <a:pt x="155196" y="2414488"/>
                  <a:pt x="155196" y="2414488"/>
                </a:cubicBezTo>
                <a:lnTo>
                  <a:pt x="155196" y="2420865"/>
                </a:lnTo>
                <a:cubicBezTo>
                  <a:pt x="148816" y="2414488"/>
                  <a:pt x="148816" y="2414488"/>
                  <a:pt x="148816" y="2414488"/>
                </a:cubicBezTo>
                <a:cubicBezTo>
                  <a:pt x="155196" y="2414488"/>
                  <a:pt x="155196" y="2414488"/>
                  <a:pt x="155196" y="2414488"/>
                </a:cubicBezTo>
                <a:cubicBezTo>
                  <a:pt x="155196" y="1522799"/>
                  <a:pt x="155196" y="1522799"/>
                  <a:pt x="155196" y="1522799"/>
                </a:cubicBezTo>
                <a:cubicBezTo>
                  <a:pt x="150943" y="1522799"/>
                  <a:pt x="146689" y="1521736"/>
                  <a:pt x="143498" y="1520673"/>
                </a:cubicBezTo>
                <a:cubicBezTo>
                  <a:pt x="142435" y="1520673"/>
                  <a:pt x="142435" y="1519610"/>
                  <a:pt x="142435" y="1519610"/>
                </a:cubicBezTo>
                <a:cubicBezTo>
                  <a:pt x="142435" y="2427242"/>
                  <a:pt x="142435" y="2427242"/>
                  <a:pt x="142435" y="2427242"/>
                </a:cubicBezTo>
                <a:cubicBezTo>
                  <a:pt x="1090225" y="2427242"/>
                  <a:pt x="1445647" y="2427242"/>
                  <a:pt x="1578930" y="2427242"/>
                </a:cubicBezTo>
                <a:lnTo>
                  <a:pt x="1600440" y="2427242"/>
                </a:lnTo>
                <a:lnTo>
                  <a:pt x="1612621" y="2427242"/>
                </a:lnTo>
                <a:lnTo>
                  <a:pt x="1635205" y="2427242"/>
                </a:lnTo>
                <a:lnTo>
                  <a:pt x="1655938" y="2427242"/>
                </a:lnTo>
                <a:lnTo>
                  <a:pt x="1658900" y="2427242"/>
                </a:lnTo>
                <a:lnTo>
                  <a:pt x="1862156" y="2427242"/>
                </a:lnTo>
                <a:cubicBezTo>
                  <a:pt x="3087249" y="2427242"/>
                  <a:pt x="3087249" y="2427242"/>
                  <a:pt x="3087249" y="2427242"/>
                </a:cubicBezTo>
                <a:close/>
                <a:moveTo>
                  <a:pt x="3089046" y="1150775"/>
                </a:moveTo>
                <a:cubicBezTo>
                  <a:pt x="3089046" y="1154994"/>
                  <a:pt x="3087998" y="1159214"/>
                  <a:pt x="3084852" y="1165544"/>
                </a:cubicBezTo>
                <a:cubicBezTo>
                  <a:pt x="3083804" y="1163434"/>
                  <a:pt x="3082756" y="1162379"/>
                  <a:pt x="3081707" y="1161324"/>
                </a:cubicBezTo>
                <a:cubicBezTo>
                  <a:pt x="3077514" y="1156049"/>
                  <a:pt x="3076465" y="1151829"/>
                  <a:pt x="3076465" y="1147610"/>
                </a:cubicBezTo>
                <a:cubicBezTo>
                  <a:pt x="3076465" y="1143390"/>
                  <a:pt x="3078562" y="1141280"/>
                  <a:pt x="3081707" y="1141280"/>
                </a:cubicBezTo>
                <a:cubicBezTo>
                  <a:pt x="3085901" y="1141280"/>
                  <a:pt x="3089046" y="1144445"/>
                  <a:pt x="3089046" y="1150775"/>
                </a:cubicBezTo>
                <a:close/>
                <a:moveTo>
                  <a:pt x="3094438" y="1272932"/>
                </a:moveTo>
                <a:cubicBezTo>
                  <a:pt x="3093379" y="1272932"/>
                  <a:pt x="3092320" y="1272932"/>
                  <a:pt x="3091261" y="1272932"/>
                </a:cubicBezTo>
                <a:cubicBezTo>
                  <a:pt x="3079611" y="1272932"/>
                  <a:pt x="3071138" y="1268712"/>
                  <a:pt x="3064783" y="1262382"/>
                </a:cubicBezTo>
                <a:cubicBezTo>
                  <a:pt x="3071138" y="1253943"/>
                  <a:pt x="3081729" y="1248668"/>
                  <a:pt x="3093379" y="1248668"/>
                </a:cubicBezTo>
                <a:cubicBezTo>
                  <a:pt x="3093379" y="1248668"/>
                  <a:pt x="3094438" y="1248668"/>
                  <a:pt x="3094438" y="1248668"/>
                </a:cubicBezTo>
                <a:cubicBezTo>
                  <a:pt x="3094438" y="1252888"/>
                  <a:pt x="3093379" y="1258163"/>
                  <a:pt x="3093379" y="1263438"/>
                </a:cubicBezTo>
                <a:cubicBezTo>
                  <a:pt x="3093379" y="1266602"/>
                  <a:pt x="3094438" y="1269767"/>
                  <a:pt x="3094438" y="1272932"/>
                </a:cubicBezTo>
                <a:close/>
                <a:moveTo>
                  <a:pt x="3096685" y="1182835"/>
                </a:moveTo>
                <a:cubicBezTo>
                  <a:pt x="3096685" y="1183888"/>
                  <a:pt x="3095621" y="1184942"/>
                  <a:pt x="3095621" y="1184942"/>
                </a:cubicBezTo>
                <a:cubicBezTo>
                  <a:pt x="3091364" y="1190210"/>
                  <a:pt x="3088171" y="1195478"/>
                  <a:pt x="3086043" y="1199692"/>
                </a:cubicBezTo>
                <a:cubicBezTo>
                  <a:pt x="3081786" y="1194424"/>
                  <a:pt x="3078594" y="1189156"/>
                  <a:pt x="3076465" y="1185996"/>
                </a:cubicBezTo>
                <a:cubicBezTo>
                  <a:pt x="3080722" y="1179674"/>
                  <a:pt x="3083915" y="1174406"/>
                  <a:pt x="3086043" y="1169138"/>
                </a:cubicBezTo>
                <a:cubicBezTo>
                  <a:pt x="3089236" y="1174406"/>
                  <a:pt x="3093492" y="1179674"/>
                  <a:pt x="3096685" y="1182835"/>
                </a:cubicBezTo>
                <a:close/>
                <a:moveTo>
                  <a:pt x="3097583" y="1075597"/>
                </a:moveTo>
                <a:cubicBezTo>
                  <a:pt x="3094386" y="1080908"/>
                  <a:pt x="3092254" y="1087280"/>
                  <a:pt x="3091188" y="1093652"/>
                </a:cubicBezTo>
                <a:cubicBezTo>
                  <a:pt x="3090122" y="1092590"/>
                  <a:pt x="3087991" y="1092590"/>
                  <a:pt x="3085859" y="1092590"/>
                </a:cubicBezTo>
                <a:cubicBezTo>
                  <a:pt x="3081063" y="1092590"/>
                  <a:pt x="3075734" y="1093652"/>
                  <a:pt x="3070538" y="1095776"/>
                </a:cubicBezTo>
                <a:lnTo>
                  <a:pt x="3064601" y="1099684"/>
                </a:lnTo>
                <a:lnTo>
                  <a:pt x="3070685" y="1096418"/>
                </a:lnTo>
                <a:cubicBezTo>
                  <a:pt x="3075730" y="1094442"/>
                  <a:pt x="3081040" y="1093652"/>
                  <a:pt x="3085819" y="1093652"/>
                </a:cubicBezTo>
                <a:cubicBezTo>
                  <a:pt x="3087943" y="1093652"/>
                  <a:pt x="3089005" y="1093652"/>
                  <a:pt x="3091129" y="1094706"/>
                </a:cubicBezTo>
                <a:cubicBezTo>
                  <a:pt x="3090067" y="1098920"/>
                  <a:pt x="3090067" y="1103134"/>
                  <a:pt x="3090067" y="1107349"/>
                </a:cubicBezTo>
                <a:cubicBezTo>
                  <a:pt x="3090067" y="1112617"/>
                  <a:pt x="3091129" y="1118938"/>
                  <a:pt x="3092191" y="1124206"/>
                </a:cubicBezTo>
                <a:cubicBezTo>
                  <a:pt x="3090067" y="1124206"/>
                  <a:pt x="3087943" y="1124206"/>
                  <a:pt x="3085819" y="1124206"/>
                </a:cubicBezTo>
                <a:cubicBezTo>
                  <a:pt x="3078385" y="1124206"/>
                  <a:pt x="3064578" y="1121045"/>
                  <a:pt x="3057144" y="1106295"/>
                </a:cubicBezTo>
                <a:lnTo>
                  <a:pt x="3062929" y="1100784"/>
                </a:lnTo>
                <a:lnTo>
                  <a:pt x="3056016" y="1105334"/>
                </a:lnTo>
                <a:cubicBezTo>
                  <a:pt x="3053884" y="1098962"/>
                  <a:pt x="3051752" y="1090466"/>
                  <a:pt x="3051752" y="1080908"/>
                </a:cubicBezTo>
                <a:cubicBezTo>
                  <a:pt x="3051752" y="1072411"/>
                  <a:pt x="3052818" y="1064977"/>
                  <a:pt x="3056016" y="1058605"/>
                </a:cubicBezTo>
                <a:cubicBezTo>
                  <a:pt x="3065608" y="1069225"/>
                  <a:pt x="3080530" y="1074535"/>
                  <a:pt x="3097583" y="1075597"/>
                </a:cubicBezTo>
                <a:close/>
                <a:moveTo>
                  <a:pt x="3107468" y="1110527"/>
                </a:moveTo>
                <a:cubicBezTo>
                  <a:pt x="3107468" y="1116917"/>
                  <a:pt x="3100998" y="1122242"/>
                  <a:pt x="3093449" y="1123307"/>
                </a:cubicBezTo>
                <a:cubicBezTo>
                  <a:pt x="3092371" y="1117982"/>
                  <a:pt x="3091293" y="1112657"/>
                  <a:pt x="3091293" y="1107331"/>
                </a:cubicBezTo>
                <a:cubicBezTo>
                  <a:pt x="3091293" y="1103071"/>
                  <a:pt x="3091293" y="1098811"/>
                  <a:pt x="3092371" y="1094551"/>
                </a:cubicBezTo>
                <a:cubicBezTo>
                  <a:pt x="3100998" y="1096681"/>
                  <a:pt x="3107468" y="1103071"/>
                  <a:pt x="3107468" y="1110527"/>
                </a:cubicBezTo>
                <a:close/>
                <a:moveTo>
                  <a:pt x="3109266" y="1261328"/>
                </a:moveTo>
                <a:cubicBezTo>
                  <a:pt x="3109266" y="1265547"/>
                  <a:pt x="3106089" y="1271877"/>
                  <a:pt x="3095497" y="1272932"/>
                </a:cubicBezTo>
                <a:cubicBezTo>
                  <a:pt x="3095497" y="1269767"/>
                  <a:pt x="3094438" y="1266602"/>
                  <a:pt x="3094438" y="1263438"/>
                </a:cubicBezTo>
                <a:cubicBezTo>
                  <a:pt x="3094438" y="1258163"/>
                  <a:pt x="3095497" y="1253943"/>
                  <a:pt x="3096556" y="1248668"/>
                </a:cubicBezTo>
                <a:cubicBezTo>
                  <a:pt x="3105029" y="1249723"/>
                  <a:pt x="3109266" y="1256053"/>
                  <a:pt x="3109266" y="1261328"/>
                </a:cubicBezTo>
                <a:close/>
                <a:moveTo>
                  <a:pt x="3110614" y="1161556"/>
                </a:moveTo>
                <a:cubicBezTo>
                  <a:pt x="3106337" y="1167959"/>
                  <a:pt x="3102061" y="1175429"/>
                  <a:pt x="3097785" y="1182899"/>
                </a:cubicBezTo>
                <a:cubicBezTo>
                  <a:pt x="3093509" y="1178630"/>
                  <a:pt x="3090301" y="1172227"/>
                  <a:pt x="3087094" y="1167959"/>
                </a:cubicBezTo>
                <a:cubicBezTo>
                  <a:pt x="3090301" y="1160489"/>
                  <a:pt x="3091370" y="1155153"/>
                  <a:pt x="3091370" y="1150884"/>
                </a:cubicBezTo>
                <a:cubicBezTo>
                  <a:pt x="3091370" y="1144482"/>
                  <a:pt x="3087094" y="1140213"/>
                  <a:pt x="3081749" y="1140213"/>
                </a:cubicBezTo>
                <a:cubicBezTo>
                  <a:pt x="3077472" y="1140213"/>
                  <a:pt x="3075334" y="1143414"/>
                  <a:pt x="3075334" y="1147683"/>
                </a:cubicBezTo>
                <a:cubicBezTo>
                  <a:pt x="3075334" y="1151952"/>
                  <a:pt x="3076403" y="1156220"/>
                  <a:pt x="3080680" y="1161556"/>
                </a:cubicBezTo>
                <a:cubicBezTo>
                  <a:pt x="3081749" y="1162623"/>
                  <a:pt x="3082818" y="1164758"/>
                  <a:pt x="3083887" y="1166892"/>
                </a:cubicBezTo>
                <a:cubicBezTo>
                  <a:pt x="3081749" y="1171160"/>
                  <a:pt x="3078541" y="1177563"/>
                  <a:pt x="3074265" y="1183966"/>
                </a:cubicBezTo>
                <a:cubicBezTo>
                  <a:pt x="3066782" y="1173295"/>
                  <a:pt x="3048607" y="1151952"/>
                  <a:pt x="3048607" y="1131676"/>
                </a:cubicBezTo>
                <a:cubicBezTo>
                  <a:pt x="3048607" y="1121005"/>
                  <a:pt x="3050745" y="1112467"/>
                  <a:pt x="3056091" y="1107132"/>
                </a:cubicBezTo>
                <a:cubicBezTo>
                  <a:pt x="3063574" y="1123139"/>
                  <a:pt x="3078541" y="1127407"/>
                  <a:pt x="3086025" y="1127407"/>
                </a:cubicBezTo>
                <a:cubicBezTo>
                  <a:pt x="3088163" y="1127407"/>
                  <a:pt x="3090301" y="1127407"/>
                  <a:pt x="3093509" y="1127407"/>
                </a:cubicBezTo>
                <a:cubicBezTo>
                  <a:pt x="3096716" y="1139146"/>
                  <a:pt x="3102061" y="1149817"/>
                  <a:pt x="3110614" y="1161556"/>
                </a:cubicBezTo>
                <a:close/>
                <a:moveTo>
                  <a:pt x="3113759" y="1205964"/>
                </a:moveTo>
                <a:cubicBezTo>
                  <a:pt x="3104181" y="1220849"/>
                  <a:pt x="3097796" y="1232543"/>
                  <a:pt x="3095668" y="1247428"/>
                </a:cubicBezTo>
                <a:cubicBezTo>
                  <a:pt x="3094604" y="1247428"/>
                  <a:pt x="3094604" y="1247428"/>
                  <a:pt x="3094604" y="1247428"/>
                </a:cubicBezTo>
                <a:cubicBezTo>
                  <a:pt x="3081834" y="1247428"/>
                  <a:pt x="3071192" y="1252744"/>
                  <a:pt x="3063742" y="1261249"/>
                </a:cubicBezTo>
                <a:cubicBezTo>
                  <a:pt x="3057357" y="1254870"/>
                  <a:pt x="3053100" y="1244239"/>
                  <a:pt x="3053100" y="1235733"/>
                </a:cubicBezTo>
                <a:cubicBezTo>
                  <a:pt x="3053100" y="1216596"/>
                  <a:pt x="3065871" y="1201711"/>
                  <a:pt x="3074384" y="1187890"/>
                </a:cubicBezTo>
                <a:cubicBezTo>
                  <a:pt x="3075448" y="1187890"/>
                  <a:pt x="3075448" y="1187890"/>
                  <a:pt x="3075448" y="1186827"/>
                </a:cubicBezTo>
                <a:cubicBezTo>
                  <a:pt x="3077577" y="1191079"/>
                  <a:pt x="3081834" y="1196395"/>
                  <a:pt x="3085026" y="1201711"/>
                </a:cubicBezTo>
                <a:cubicBezTo>
                  <a:pt x="3081834" y="1207027"/>
                  <a:pt x="3079705" y="1212343"/>
                  <a:pt x="3079705" y="1216596"/>
                </a:cubicBezTo>
                <a:lnTo>
                  <a:pt x="3080610" y="1217757"/>
                </a:lnTo>
                <a:lnTo>
                  <a:pt x="3085819" y="1204185"/>
                </a:lnTo>
                <a:cubicBezTo>
                  <a:pt x="3090067" y="1209506"/>
                  <a:pt x="3092191" y="1214827"/>
                  <a:pt x="3092191" y="1218020"/>
                </a:cubicBezTo>
                <a:cubicBezTo>
                  <a:pt x="3092191" y="1221213"/>
                  <a:pt x="3090067" y="1224405"/>
                  <a:pt x="3086881" y="1224405"/>
                </a:cubicBezTo>
                <a:lnTo>
                  <a:pt x="3081896" y="1219410"/>
                </a:lnTo>
                <a:lnTo>
                  <a:pt x="3087154" y="1226164"/>
                </a:lnTo>
                <a:cubicBezTo>
                  <a:pt x="3090347" y="1226164"/>
                  <a:pt x="3094604" y="1224038"/>
                  <a:pt x="3094604" y="1217659"/>
                </a:cubicBezTo>
                <a:cubicBezTo>
                  <a:pt x="3094604" y="1214469"/>
                  <a:pt x="3091411" y="1208090"/>
                  <a:pt x="3087154" y="1202774"/>
                </a:cubicBezTo>
                <a:cubicBezTo>
                  <a:pt x="3090347" y="1197458"/>
                  <a:pt x="3094604" y="1192142"/>
                  <a:pt x="3098861" y="1185763"/>
                </a:cubicBezTo>
                <a:cubicBezTo>
                  <a:pt x="3099925" y="1186827"/>
                  <a:pt x="3099925" y="1187890"/>
                  <a:pt x="3100989" y="1187890"/>
                </a:cubicBezTo>
                <a:cubicBezTo>
                  <a:pt x="3105246" y="1194269"/>
                  <a:pt x="3109502" y="1200648"/>
                  <a:pt x="3113759" y="1205964"/>
                </a:cubicBezTo>
                <a:close/>
                <a:moveTo>
                  <a:pt x="3128587" y="1183800"/>
                </a:moveTo>
                <a:lnTo>
                  <a:pt x="3127028" y="1181931"/>
                </a:lnTo>
                <a:lnTo>
                  <a:pt x="3128490" y="1183929"/>
                </a:lnTo>
                <a:close/>
                <a:moveTo>
                  <a:pt x="3133979" y="1046572"/>
                </a:moveTo>
                <a:cubicBezTo>
                  <a:pt x="3117971" y="1049761"/>
                  <a:pt x="3106233" y="1059328"/>
                  <a:pt x="3099830" y="1072085"/>
                </a:cubicBezTo>
                <a:cubicBezTo>
                  <a:pt x="3079554" y="1071022"/>
                  <a:pt x="3066749" y="1064644"/>
                  <a:pt x="3057144" y="1056139"/>
                </a:cubicBezTo>
                <a:cubicBezTo>
                  <a:pt x="3066749" y="1037005"/>
                  <a:pt x="3088091" y="1028500"/>
                  <a:pt x="3104099" y="1028500"/>
                </a:cubicBezTo>
                <a:cubicBezTo>
                  <a:pt x="3122240" y="1028500"/>
                  <a:pt x="3131844" y="1038068"/>
                  <a:pt x="3133979" y="1046572"/>
                </a:cubicBezTo>
                <a:close/>
                <a:moveTo>
                  <a:pt x="3134877" y="1050986"/>
                </a:moveTo>
                <a:cubicBezTo>
                  <a:pt x="3134877" y="1059425"/>
                  <a:pt x="3127407" y="1072084"/>
                  <a:pt x="3100729" y="1072084"/>
                </a:cubicBezTo>
                <a:cubicBezTo>
                  <a:pt x="3107132" y="1060480"/>
                  <a:pt x="3118870" y="1050986"/>
                  <a:pt x="3133810" y="1047821"/>
                </a:cubicBezTo>
                <a:cubicBezTo>
                  <a:pt x="3134877" y="1047821"/>
                  <a:pt x="3134877" y="1049931"/>
                  <a:pt x="3134877" y="1050986"/>
                </a:cubicBezTo>
                <a:close/>
                <a:moveTo>
                  <a:pt x="3139370" y="1322094"/>
                </a:moveTo>
                <a:cubicBezTo>
                  <a:pt x="3138307" y="1330599"/>
                  <a:pt x="3127675" y="1341229"/>
                  <a:pt x="3109601" y="1341229"/>
                </a:cubicBezTo>
                <a:cubicBezTo>
                  <a:pt x="3093653" y="1341229"/>
                  <a:pt x="3074516" y="1330599"/>
                  <a:pt x="3063884" y="1311464"/>
                </a:cubicBezTo>
                <a:lnTo>
                  <a:pt x="3078432" y="1302688"/>
                </a:lnTo>
                <a:lnTo>
                  <a:pt x="3062600" y="1309327"/>
                </a:lnTo>
                <a:cubicBezTo>
                  <a:pt x="3059423" y="1301866"/>
                  <a:pt x="3056246" y="1293339"/>
                  <a:pt x="3056246" y="1283747"/>
                </a:cubicBezTo>
                <a:cubicBezTo>
                  <a:pt x="3056246" y="1276286"/>
                  <a:pt x="3059423" y="1268825"/>
                  <a:pt x="3063659" y="1263496"/>
                </a:cubicBezTo>
                <a:cubicBezTo>
                  <a:pt x="3070014" y="1270957"/>
                  <a:pt x="3079546" y="1276286"/>
                  <a:pt x="3091197" y="1276286"/>
                </a:cubicBezTo>
                <a:cubicBezTo>
                  <a:pt x="3092256" y="1276286"/>
                  <a:pt x="3093315" y="1276286"/>
                  <a:pt x="3094374" y="1276286"/>
                </a:cubicBezTo>
                <a:cubicBezTo>
                  <a:pt x="3095433" y="1282681"/>
                  <a:pt x="3097551" y="1288010"/>
                  <a:pt x="3100729" y="1293339"/>
                </a:cubicBezTo>
                <a:lnTo>
                  <a:pt x="3081129" y="1301557"/>
                </a:lnTo>
                <a:lnTo>
                  <a:pt x="3103222" y="1297644"/>
                </a:lnTo>
                <a:cubicBezTo>
                  <a:pt x="3110664" y="1309338"/>
                  <a:pt x="3122360" y="1318905"/>
                  <a:pt x="3139370" y="1322094"/>
                </a:cubicBezTo>
                <a:close/>
                <a:moveTo>
                  <a:pt x="3140269" y="1321009"/>
                </a:moveTo>
                <a:cubicBezTo>
                  <a:pt x="3123142" y="1317823"/>
                  <a:pt x="3111367" y="1309327"/>
                  <a:pt x="3103874" y="1297644"/>
                </a:cubicBezTo>
                <a:cubicBezTo>
                  <a:pt x="3104944" y="1297644"/>
                  <a:pt x="3104944" y="1297644"/>
                  <a:pt x="3104944" y="1297644"/>
                </a:cubicBezTo>
                <a:cubicBezTo>
                  <a:pt x="3132776" y="1297644"/>
                  <a:pt x="3140269" y="1309327"/>
                  <a:pt x="3140269" y="1318885"/>
                </a:cubicBezTo>
                <a:cubicBezTo>
                  <a:pt x="3140269" y="1318885"/>
                  <a:pt x="3140269" y="1319947"/>
                  <a:pt x="3140269" y="1321009"/>
                </a:cubicBezTo>
                <a:close/>
                <a:moveTo>
                  <a:pt x="3141168" y="1165931"/>
                </a:moveTo>
                <a:cubicBezTo>
                  <a:pt x="3136951" y="1171235"/>
                  <a:pt x="3132734" y="1177600"/>
                  <a:pt x="3128518" y="1183966"/>
                </a:cubicBezTo>
                <a:lnTo>
                  <a:pt x="3128490" y="1183929"/>
                </a:lnTo>
                <a:lnTo>
                  <a:pt x="3125391" y="1188057"/>
                </a:lnTo>
                <a:cubicBezTo>
                  <a:pt x="3121131" y="1194442"/>
                  <a:pt x="3117936" y="1199763"/>
                  <a:pt x="3113676" y="1205084"/>
                </a:cubicBezTo>
                <a:cubicBezTo>
                  <a:pt x="3110481" y="1199763"/>
                  <a:pt x="3106220" y="1194442"/>
                  <a:pt x="3101960" y="1188057"/>
                </a:cubicBezTo>
                <a:cubicBezTo>
                  <a:pt x="3100895" y="1188057"/>
                  <a:pt x="3100895" y="1186993"/>
                  <a:pt x="3099830" y="1185928"/>
                </a:cubicBezTo>
                <a:cubicBezTo>
                  <a:pt x="3099830" y="1184865"/>
                  <a:pt x="3099830" y="1184865"/>
                  <a:pt x="3099830" y="1184865"/>
                </a:cubicBezTo>
                <a:cubicBezTo>
                  <a:pt x="3104090" y="1178479"/>
                  <a:pt x="3108351" y="1171030"/>
                  <a:pt x="3112611" y="1164645"/>
                </a:cubicBezTo>
                <a:lnTo>
                  <a:pt x="3127028" y="1181931"/>
                </a:lnTo>
                <a:lnTo>
                  <a:pt x="3113759" y="1163809"/>
                </a:lnTo>
                <a:cubicBezTo>
                  <a:pt x="3117976" y="1157443"/>
                  <a:pt x="3122192" y="1151078"/>
                  <a:pt x="3126409" y="1145773"/>
                </a:cubicBezTo>
                <a:cubicBezTo>
                  <a:pt x="3127463" y="1146834"/>
                  <a:pt x="3128518" y="1147895"/>
                  <a:pt x="3129572" y="1150017"/>
                </a:cubicBezTo>
                <a:cubicBezTo>
                  <a:pt x="3133788" y="1156382"/>
                  <a:pt x="3138005" y="1161687"/>
                  <a:pt x="3141168" y="1165931"/>
                </a:cubicBezTo>
                <a:close/>
                <a:moveTo>
                  <a:pt x="3141168" y="1198793"/>
                </a:moveTo>
                <a:cubicBezTo>
                  <a:pt x="3134838" y="1208352"/>
                  <a:pt x="3130618" y="1215786"/>
                  <a:pt x="3127454" y="1222158"/>
                </a:cubicBezTo>
                <a:cubicBezTo>
                  <a:pt x="3124289" y="1217910"/>
                  <a:pt x="3120069" y="1213662"/>
                  <a:pt x="3116904" y="1208352"/>
                </a:cubicBezTo>
                <a:cubicBezTo>
                  <a:pt x="3121124" y="1201980"/>
                  <a:pt x="3125344" y="1195608"/>
                  <a:pt x="3130618" y="1188173"/>
                </a:cubicBezTo>
                <a:cubicBezTo>
                  <a:pt x="3130618" y="1188173"/>
                  <a:pt x="3130618" y="1188173"/>
                  <a:pt x="3130618" y="1187111"/>
                </a:cubicBezTo>
                <a:cubicBezTo>
                  <a:pt x="3134838" y="1191359"/>
                  <a:pt x="3138003" y="1195608"/>
                  <a:pt x="3141168" y="1198793"/>
                </a:cubicBezTo>
                <a:close/>
                <a:moveTo>
                  <a:pt x="3144515" y="1077201"/>
                </a:moveTo>
                <a:lnTo>
                  <a:pt x="3143525" y="1077659"/>
                </a:lnTo>
                <a:lnTo>
                  <a:pt x="3142606" y="1080470"/>
                </a:lnTo>
                <a:close/>
                <a:moveTo>
                  <a:pt x="3147701" y="1290243"/>
                </a:moveTo>
                <a:lnTo>
                  <a:pt x="3145920" y="1286938"/>
                </a:lnTo>
                <a:lnTo>
                  <a:pt x="3146871" y="1289856"/>
                </a:lnTo>
                <a:close/>
                <a:moveTo>
                  <a:pt x="3152850" y="1180788"/>
                </a:moveTo>
                <a:cubicBezTo>
                  <a:pt x="3151794" y="1181848"/>
                  <a:pt x="3150738" y="1183966"/>
                  <a:pt x="3149682" y="1185025"/>
                </a:cubicBezTo>
                <a:cubicBezTo>
                  <a:pt x="3146515" y="1190320"/>
                  <a:pt x="3143347" y="1194557"/>
                  <a:pt x="3141235" y="1198793"/>
                </a:cubicBezTo>
                <a:cubicBezTo>
                  <a:pt x="3138067" y="1194557"/>
                  <a:pt x="3134900" y="1190320"/>
                  <a:pt x="3131732" y="1187143"/>
                </a:cubicBezTo>
                <a:cubicBezTo>
                  <a:pt x="3135956" y="1180788"/>
                  <a:pt x="3140179" y="1174434"/>
                  <a:pt x="3143347" y="1169138"/>
                </a:cubicBezTo>
                <a:cubicBezTo>
                  <a:pt x="3147571" y="1173375"/>
                  <a:pt x="3149682" y="1177611"/>
                  <a:pt x="3152850" y="1180788"/>
                </a:cubicBezTo>
                <a:close/>
                <a:moveTo>
                  <a:pt x="3152973" y="1113090"/>
                </a:moveTo>
                <a:lnTo>
                  <a:pt x="3147548" y="1116028"/>
                </a:lnTo>
                <a:lnTo>
                  <a:pt x="3144972" y="1122682"/>
                </a:lnTo>
                <a:close/>
                <a:moveTo>
                  <a:pt x="3154198" y="1148638"/>
                </a:moveTo>
                <a:cubicBezTo>
                  <a:pt x="3150983" y="1152906"/>
                  <a:pt x="3146698" y="1159309"/>
                  <a:pt x="3142412" y="1164645"/>
                </a:cubicBezTo>
                <a:cubicBezTo>
                  <a:pt x="3139197" y="1160376"/>
                  <a:pt x="3134912" y="1155041"/>
                  <a:pt x="3130626" y="1149705"/>
                </a:cubicBezTo>
                <a:cubicBezTo>
                  <a:pt x="3129554" y="1147571"/>
                  <a:pt x="3128483" y="1145436"/>
                  <a:pt x="3126340" y="1144369"/>
                </a:cubicBezTo>
                <a:cubicBezTo>
                  <a:pt x="3131697" y="1137967"/>
                  <a:pt x="3137055" y="1133698"/>
                  <a:pt x="3143483" y="1130496"/>
                </a:cubicBezTo>
                <a:cubicBezTo>
                  <a:pt x="3145626" y="1134765"/>
                  <a:pt x="3147769" y="1140101"/>
                  <a:pt x="3154198" y="1148638"/>
                </a:cubicBezTo>
                <a:close/>
                <a:moveTo>
                  <a:pt x="3155996" y="1218931"/>
                </a:moveTo>
                <a:cubicBezTo>
                  <a:pt x="3155996" y="1218931"/>
                  <a:pt x="3155996" y="1218931"/>
                  <a:pt x="3154935" y="1219994"/>
                </a:cubicBezTo>
                <a:cubicBezTo>
                  <a:pt x="3151754" y="1225304"/>
                  <a:pt x="3147512" y="1231676"/>
                  <a:pt x="3145392" y="1236986"/>
                </a:cubicBezTo>
                <a:cubicBezTo>
                  <a:pt x="3140089" y="1233800"/>
                  <a:pt x="3134787" y="1229552"/>
                  <a:pt x="3129485" y="1224242"/>
                </a:cubicBezTo>
                <a:cubicBezTo>
                  <a:pt x="3132667" y="1217869"/>
                  <a:pt x="3137969" y="1210435"/>
                  <a:pt x="3143271" y="1201939"/>
                </a:cubicBezTo>
                <a:cubicBezTo>
                  <a:pt x="3147512" y="1208311"/>
                  <a:pt x="3152814" y="1213621"/>
                  <a:pt x="3155996" y="1218931"/>
                </a:cubicBezTo>
                <a:close/>
                <a:moveTo>
                  <a:pt x="3165881" y="1127517"/>
                </a:moveTo>
                <a:cubicBezTo>
                  <a:pt x="3164816" y="1131774"/>
                  <a:pt x="3160560" y="1139223"/>
                  <a:pt x="3155239" y="1146672"/>
                </a:cubicBezTo>
                <a:cubicBezTo>
                  <a:pt x="3149918" y="1139223"/>
                  <a:pt x="3146725" y="1133902"/>
                  <a:pt x="3145661" y="1129645"/>
                </a:cubicBezTo>
                <a:cubicBezTo>
                  <a:pt x="3149918" y="1127517"/>
                  <a:pt x="3155239" y="1126453"/>
                  <a:pt x="3160560" y="1126453"/>
                </a:cubicBezTo>
                <a:cubicBezTo>
                  <a:pt x="3162688" y="1126453"/>
                  <a:pt x="3163752" y="1126453"/>
                  <a:pt x="3165881" y="1127517"/>
                </a:cubicBezTo>
                <a:close/>
                <a:moveTo>
                  <a:pt x="3166779" y="1164562"/>
                </a:moveTo>
                <a:cubicBezTo>
                  <a:pt x="3161430" y="1168822"/>
                  <a:pt x="3157151" y="1174147"/>
                  <a:pt x="3152871" y="1179473"/>
                </a:cubicBezTo>
                <a:cubicBezTo>
                  <a:pt x="3150732" y="1176277"/>
                  <a:pt x="3147522" y="1172017"/>
                  <a:pt x="3144313" y="1167757"/>
                </a:cubicBezTo>
                <a:cubicBezTo>
                  <a:pt x="3148592" y="1161367"/>
                  <a:pt x="3152871" y="1156041"/>
                  <a:pt x="3156081" y="1150716"/>
                </a:cubicBezTo>
                <a:cubicBezTo>
                  <a:pt x="3156081" y="1151781"/>
                  <a:pt x="3157151" y="1152846"/>
                  <a:pt x="3158220" y="1153911"/>
                </a:cubicBezTo>
                <a:cubicBezTo>
                  <a:pt x="3161430" y="1158172"/>
                  <a:pt x="3163570" y="1161367"/>
                  <a:pt x="3166779" y="1164562"/>
                </a:cubicBezTo>
                <a:close/>
                <a:moveTo>
                  <a:pt x="3167678" y="1242378"/>
                </a:moveTo>
                <a:cubicBezTo>
                  <a:pt x="3166622" y="1242378"/>
                  <a:pt x="3164510" y="1242378"/>
                  <a:pt x="3162398" y="1242378"/>
                </a:cubicBezTo>
                <a:cubicBezTo>
                  <a:pt x="3157119" y="1242378"/>
                  <a:pt x="3151839" y="1241299"/>
                  <a:pt x="3146560" y="1238064"/>
                </a:cubicBezTo>
                <a:cubicBezTo>
                  <a:pt x="3149727" y="1231594"/>
                  <a:pt x="3153951" y="1226202"/>
                  <a:pt x="3158175" y="1220810"/>
                </a:cubicBezTo>
                <a:cubicBezTo>
                  <a:pt x="3163454" y="1228359"/>
                  <a:pt x="3167678" y="1235908"/>
                  <a:pt x="3167678" y="1242378"/>
                </a:cubicBezTo>
                <a:close/>
                <a:moveTo>
                  <a:pt x="3169026" y="1244400"/>
                </a:moveTo>
                <a:cubicBezTo>
                  <a:pt x="3167964" y="1254004"/>
                  <a:pt x="3160530" y="1257205"/>
                  <a:pt x="3156281" y="1257205"/>
                </a:cubicBezTo>
                <a:cubicBezTo>
                  <a:pt x="3150971" y="1257205"/>
                  <a:pt x="3145661" y="1252937"/>
                  <a:pt x="3145661" y="1245467"/>
                </a:cubicBezTo>
                <a:cubicBezTo>
                  <a:pt x="3145661" y="1243333"/>
                  <a:pt x="3145661" y="1242265"/>
                  <a:pt x="3146723" y="1240131"/>
                </a:cubicBezTo>
                <a:cubicBezTo>
                  <a:pt x="3152033" y="1243333"/>
                  <a:pt x="3157343" y="1245467"/>
                  <a:pt x="3162653" y="1245467"/>
                </a:cubicBezTo>
                <a:cubicBezTo>
                  <a:pt x="3164778" y="1245467"/>
                  <a:pt x="3166902" y="1244400"/>
                  <a:pt x="3169026" y="1244400"/>
                </a:cubicBezTo>
                <a:close/>
                <a:moveTo>
                  <a:pt x="3169924" y="1200816"/>
                </a:moveTo>
                <a:cubicBezTo>
                  <a:pt x="3164622" y="1207134"/>
                  <a:pt x="3160381" y="1213453"/>
                  <a:pt x="3157200" y="1217665"/>
                </a:cubicBezTo>
                <a:cubicBezTo>
                  <a:pt x="3152958" y="1212400"/>
                  <a:pt x="3148716" y="1207134"/>
                  <a:pt x="3143414" y="1200816"/>
                </a:cubicBezTo>
                <a:cubicBezTo>
                  <a:pt x="3146596" y="1196603"/>
                  <a:pt x="3150837" y="1190285"/>
                  <a:pt x="3154018" y="1185019"/>
                </a:cubicBezTo>
                <a:cubicBezTo>
                  <a:pt x="3154018" y="1185019"/>
                  <a:pt x="3155079" y="1183966"/>
                  <a:pt x="3155079" y="1183966"/>
                </a:cubicBezTo>
                <a:cubicBezTo>
                  <a:pt x="3156139" y="1183966"/>
                  <a:pt x="3156139" y="1185019"/>
                  <a:pt x="3157200" y="1185019"/>
                </a:cubicBezTo>
                <a:cubicBezTo>
                  <a:pt x="3161441" y="1191338"/>
                  <a:pt x="3165683" y="1196603"/>
                  <a:pt x="3169924" y="1200816"/>
                </a:cubicBezTo>
                <a:close/>
                <a:moveTo>
                  <a:pt x="3180708" y="1185937"/>
                </a:moveTo>
                <a:cubicBezTo>
                  <a:pt x="3179634" y="1188054"/>
                  <a:pt x="3175336" y="1193344"/>
                  <a:pt x="3169963" y="1199693"/>
                </a:cubicBezTo>
                <a:cubicBezTo>
                  <a:pt x="3166740" y="1195460"/>
                  <a:pt x="3162442" y="1191228"/>
                  <a:pt x="3158144" y="1184879"/>
                </a:cubicBezTo>
                <a:cubicBezTo>
                  <a:pt x="3157070" y="1183821"/>
                  <a:pt x="3155995" y="1183821"/>
                  <a:pt x="3155995" y="1182763"/>
                </a:cubicBezTo>
                <a:cubicBezTo>
                  <a:pt x="3159219" y="1177473"/>
                  <a:pt x="3163517" y="1171124"/>
                  <a:pt x="3167814" y="1166892"/>
                </a:cubicBezTo>
                <a:cubicBezTo>
                  <a:pt x="3173187" y="1174298"/>
                  <a:pt x="3177485" y="1180647"/>
                  <a:pt x="3180708" y="1184879"/>
                </a:cubicBezTo>
                <a:cubicBezTo>
                  <a:pt x="3180708" y="1184879"/>
                  <a:pt x="3180708" y="1184879"/>
                  <a:pt x="3180708" y="1185937"/>
                </a:cubicBezTo>
                <a:close/>
                <a:moveTo>
                  <a:pt x="3192391" y="1155056"/>
                </a:moveTo>
                <a:cubicBezTo>
                  <a:pt x="3182832" y="1155056"/>
                  <a:pt x="3175398" y="1158252"/>
                  <a:pt x="3167964" y="1164645"/>
                </a:cubicBezTo>
                <a:cubicBezTo>
                  <a:pt x="3165840" y="1160383"/>
                  <a:pt x="3162653" y="1157187"/>
                  <a:pt x="3160530" y="1153990"/>
                </a:cubicBezTo>
                <a:cubicBezTo>
                  <a:pt x="3159468" y="1151859"/>
                  <a:pt x="3158405" y="1150793"/>
                  <a:pt x="3157343" y="1148662"/>
                </a:cubicBezTo>
                <a:cubicBezTo>
                  <a:pt x="3162653" y="1140138"/>
                  <a:pt x="3165840" y="1132679"/>
                  <a:pt x="3166902" y="1127351"/>
                </a:cubicBezTo>
                <a:cubicBezTo>
                  <a:pt x="3181770" y="1130548"/>
                  <a:pt x="3191329" y="1143334"/>
                  <a:pt x="3192391" y="1155056"/>
                </a:cubicBezTo>
                <a:close/>
                <a:moveTo>
                  <a:pt x="3192391" y="1157168"/>
                </a:moveTo>
                <a:cubicBezTo>
                  <a:pt x="3192391" y="1169893"/>
                  <a:pt x="3186018" y="1178376"/>
                  <a:pt x="3181770" y="1182618"/>
                </a:cubicBezTo>
                <a:cubicBezTo>
                  <a:pt x="3178584" y="1178376"/>
                  <a:pt x="3174336" y="1173075"/>
                  <a:pt x="3169026" y="1165652"/>
                </a:cubicBezTo>
                <a:cubicBezTo>
                  <a:pt x="3175398" y="1160349"/>
                  <a:pt x="3182832" y="1156108"/>
                  <a:pt x="3192391" y="1156108"/>
                </a:cubicBezTo>
                <a:cubicBezTo>
                  <a:pt x="3192391" y="1156108"/>
                  <a:pt x="3192391" y="1157168"/>
                  <a:pt x="3192391" y="1157168"/>
                </a:cubicBezTo>
                <a:close/>
                <a:moveTo>
                  <a:pt x="3193289" y="1214520"/>
                </a:moveTo>
                <a:cubicBezTo>
                  <a:pt x="3185898" y="1213460"/>
                  <a:pt x="3179562" y="1209218"/>
                  <a:pt x="3172171" y="1201795"/>
                </a:cubicBezTo>
                <a:lnTo>
                  <a:pt x="3183786" y="1188010"/>
                </a:lnTo>
                <a:cubicBezTo>
                  <a:pt x="3183786" y="1188010"/>
                  <a:pt x="3183786" y="1189070"/>
                  <a:pt x="3184842" y="1189070"/>
                </a:cubicBezTo>
                <a:cubicBezTo>
                  <a:pt x="3186954" y="1193312"/>
                  <a:pt x="3193289" y="1200735"/>
                  <a:pt x="3193289" y="1214520"/>
                </a:cubicBezTo>
                <a:close/>
                <a:moveTo>
                  <a:pt x="3193289" y="1217690"/>
                </a:moveTo>
                <a:cubicBezTo>
                  <a:pt x="3192236" y="1228299"/>
                  <a:pt x="3183811" y="1238908"/>
                  <a:pt x="3170121" y="1241030"/>
                </a:cubicBezTo>
                <a:cubicBezTo>
                  <a:pt x="3169068" y="1234664"/>
                  <a:pt x="3164855" y="1228299"/>
                  <a:pt x="3159590" y="1219812"/>
                </a:cubicBezTo>
                <a:cubicBezTo>
                  <a:pt x="3161696" y="1215568"/>
                  <a:pt x="3166962" y="1209203"/>
                  <a:pt x="3172227" y="1202837"/>
                </a:cubicBezTo>
                <a:cubicBezTo>
                  <a:pt x="3178546" y="1211325"/>
                  <a:pt x="3185917" y="1216629"/>
                  <a:pt x="3193289" y="1217690"/>
                </a:cubicBezTo>
                <a:close/>
                <a:moveTo>
                  <a:pt x="3228336" y="1186907"/>
                </a:moveTo>
                <a:cubicBezTo>
                  <a:pt x="3227273" y="1203900"/>
                  <a:pt x="3215580" y="1214520"/>
                  <a:pt x="3198571" y="1214520"/>
                </a:cubicBezTo>
                <a:cubicBezTo>
                  <a:pt x="3197508" y="1214520"/>
                  <a:pt x="3196445" y="1214520"/>
                  <a:pt x="3194319" y="1214520"/>
                </a:cubicBezTo>
                <a:cubicBezTo>
                  <a:pt x="3194319" y="1201775"/>
                  <a:pt x="3189004" y="1194341"/>
                  <a:pt x="3185815" y="1189031"/>
                </a:cubicBezTo>
                <a:cubicBezTo>
                  <a:pt x="3185815" y="1189031"/>
                  <a:pt x="3184752" y="1187969"/>
                  <a:pt x="3184752" y="1185845"/>
                </a:cubicBezTo>
                <a:cubicBezTo>
                  <a:pt x="3187941" y="1180535"/>
                  <a:pt x="3193256" y="1172038"/>
                  <a:pt x="3193256" y="1157170"/>
                </a:cubicBezTo>
                <a:cubicBezTo>
                  <a:pt x="3193256" y="1157170"/>
                  <a:pt x="3193256" y="1156108"/>
                  <a:pt x="3193256" y="1156108"/>
                </a:cubicBezTo>
                <a:cubicBezTo>
                  <a:pt x="3194319" y="1156108"/>
                  <a:pt x="3194319" y="1156108"/>
                  <a:pt x="3194319" y="1156108"/>
                </a:cubicBezTo>
                <a:cubicBezTo>
                  <a:pt x="3212391" y="1156108"/>
                  <a:pt x="3228336" y="1170976"/>
                  <a:pt x="3228336" y="1186907"/>
                </a:cubicBezTo>
                <a:close/>
                <a:moveTo>
                  <a:pt x="3229684" y="1187071"/>
                </a:moveTo>
                <a:cubicBezTo>
                  <a:pt x="3229684" y="1171135"/>
                  <a:pt x="3214797" y="1155198"/>
                  <a:pt x="3194592" y="1155198"/>
                </a:cubicBezTo>
                <a:cubicBezTo>
                  <a:pt x="3193529" y="1155198"/>
                  <a:pt x="3193529" y="1155198"/>
                  <a:pt x="3193529" y="1155198"/>
                </a:cubicBezTo>
                <a:cubicBezTo>
                  <a:pt x="3192465" y="1142449"/>
                  <a:pt x="3183958" y="1128638"/>
                  <a:pt x="3166944" y="1126513"/>
                </a:cubicBezTo>
                <a:cubicBezTo>
                  <a:pt x="3166944" y="1125451"/>
                  <a:pt x="3166944" y="1125451"/>
                  <a:pt x="3166944" y="1125451"/>
                </a:cubicBezTo>
                <a:cubicBezTo>
                  <a:pt x="3166944" y="1115889"/>
                  <a:pt x="3161627" y="1111639"/>
                  <a:pt x="3154183" y="1111639"/>
                </a:cubicBezTo>
                <a:lnTo>
                  <a:pt x="3152973" y="1113090"/>
                </a:lnTo>
                <a:lnTo>
                  <a:pt x="3154018" y="1112523"/>
                </a:lnTo>
                <a:cubicBezTo>
                  <a:pt x="3159410" y="1112523"/>
                  <a:pt x="3165880" y="1115759"/>
                  <a:pt x="3165880" y="1125464"/>
                </a:cubicBezTo>
                <a:cubicBezTo>
                  <a:pt x="3164802" y="1125464"/>
                  <a:pt x="3162645" y="1125464"/>
                  <a:pt x="3160488" y="1125464"/>
                </a:cubicBezTo>
                <a:cubicBezTo>
                  <a:pt x="3155097" y="1125464"/>
                  <a:pt x="3149705" y="1126542"/>
                  <a:pt x="3144313" y="1128699"/>
                </a:cubicBezTo>
                <a:cubicBezTo>
                  <a:pt x="3144313" y="1127621"/>
                  <a:pt x="3144313" y="1125464"/>
                  <a:pt x="3144313" y="1124386"/>
                </a:cubicBezTo>
                <a:lnTo>
                  <a:pt x="3144972" y="1122682"/>
                </a:lnTo>
                <a:lnTo>
                  <a:pt x="3143549" y="1124388"/>
                </a:lnTo>
                <a:cubicBezTo>
                  <a:pt x="3143549" y="1125451"/>
                  <a:pt x="3143549" y="1127575"/>
                  <a:pt x="3143549" y="1129700"/>
                </a:cubicBezTo>
                <a:cubicBezTo>
                  <a:pt x="3137169" y="1131825"/>
                  <a:pt x="3130788" y="1137137"/>
                  <a:pt x="3125471" y="1142449"/>
                </a:cubicBezTo>
                <a:cubicBezTo>
                  <a:pt x="3119091" y="1132887"/>
                  <a:pt x="3119091" y="1128638"/>
                  <a:pt x="3119091" y="1122263"/>
                </a:cubicBezTo>
                <a:cubicBezTo>
                  <a:pt x="3119091" y="1113764"/>
                  <a:pt x="3133978" y="1112701"/>
                  <a:pt x="3133978" y="1121201"/>
                </a:cubicBezTo>
                <a:cubicBezTo>
                  <a:pt x="3138232" y="1119076"/>
                  <a:pt x="3141422" y="1113764"/>
                  <a:pt x="3141422" y="1106327"/>
                </a:cubicBezTo>
                <a:cubicBezTo>
                  <a:pt x="3141422" y="1097828"/>
                  <a:pt x="3132915" y="1092515"/>
                  <a:pt x="3127598" y="1092515"/>
                </a:cubicBezTo>
                <a:cubicBezTo>
                  <a:pt x="3122281" y="1092515"/>
                  <a:pt x="3115901" y="1094640"/>
                  <a:pt x="3113774" y="1098890"/>
                </a:cubicBezTo>
                <a:cubicBezTo>
                  <a:pt x="3114837" y="1078704"/>
                  <a:pt x="3132915" y="1071267"/>
                  <a:pt x="3146739" y="1073391"/>
                </a:cubicBezTo>
                <a:lnTo>
                  <a:pt x="3144515" y="1077201"/>
                </a:lnTo>
                <a:lnTo>
                  <a:pt x="3150707" y="1074331"/>
                </a:lnTo>
                <a:cubicBezTo>
                  <a:pt x="3154962" y="1074331"/>
                  <a:pt x="3153898" y="1074331"/>
                  <a:pt x="3154962" y="1074331"/>
                </a:cubicBezTo>
                <a:cubicBezTo>
                  <a:pt x="3156026" y="1075396"/>
                  <a:pt x="3157090" y="1074331"/>
                  <a:pt x="3156026" y="1073266"/>
                </a:cubicBezTo>
                <a:cubicBezTo>
                  <a:pt x="3154962" y="1072201"/>
                  <a:pt x="3151771" y="1069006"/>
                  <a:pt x="3141131" y="1069006"/>
                </a:cubicBezTo>
                <a:cubicBezTo>
                  <a:pt x="3131556" y="1069006"/>
                  <a:pt x="3111342" y="1079656"/>
                  <a:pt x="3111342" y="1100958"/>
                </a:cubicBezTo>
                <a:cubicBezTo>
                  <a:pt x="3110278" y="1104153"/>
                  <a:pt x="3110278" y="1107348"/>
                  <a:pt x="3110278" y="1109478"/>
                </a:cubicBezTo>
                <a:cubicBezTo>
                  <a:pt x="3110278" y="1111608"/>
                  <a:pt x="3113470" y="1111608"/>
                  <a:pt x="3113470" y="1109478"/>
                </a:cubicBezTo>
                <a:cubicBezTo>
                  <a:pt x="3113470" y="1106283"/>
                  <a:pt x="3113470" y="1103088"/>
                  <a:pt x="3113470" y="1103088"/>
                </a:cubicBezTo>
                <a:cubicBezTo>
                  <a:pt x="3116661" y="1096698"/>
                  <a:pt x="3123045" y="1095632"/>
                  <a:pt x="3127301" y="1095632"/>
                </a:cubicBezTo>
                <a:cubicBezTo>
                  <a:pt x="3133684" y="1094567"/>
                  <a:pt x="3140068" y="1099893"/>
                  <a:pt x="3140068" y="1106283"/>
                </a:cubicBezTo>
                <a:cubicBezTo>
                  <a:pt x="3140068" y="1113739"/>
                  <a:pt x="3135812" y="1116934"/>
                  <a:pt x="3135812" y="1116934"/>
                </a:cubicBezTo>
                <a:cubicBezTo>
                  <a:pt x="3135812" y="1116934"/>
                  <a:pt x="3133684" y="1113739"/>
                  <a:pt x="3128365" y="1113739"/>
                </a:cubicBezTo>
                <a:cubicBezTo>
                  <a:pt x="3124109" y="1112673"/>
                  <a:pt x="3117725" y="1115869"/>
                  <a:pt x="3117725" y="1122259"/>
                </a:cubicBezTo>
                <a:cubicBezTo>
                  <a:pt x="3116661" y="1127584"/>
                  <a:pt x="3117725" y="1131844"/>
                  <a:pt x="3125173" y="1143560"/>
                </a:cubicBezTo>
                <a:cubicBezTo>
                  <a:pt x="3119853" y="1148886"/>
                  <a:pt x="3115598" y="1154211"/>
                  <a:pt x="3111342" y="1160601"/>
                </a:cubicBezTo>
                <a:cubicBezTo>
                  <a:pt x="3102831" y="1149951"/>
                  <a:pt x="3097511" y="1138235"/>
                  <a:pt x="3094319" y="1126519"/>
                </a:cubicBezTo>
                <a:cubicBezTo>
                  <a:pt x="3101767" y="1124389"/>
                  <a:pt x="3108150" y="1117999"/>
                  <a:pt x="3108150" y="1110543"/>
                </a:cubicBezTo>
                <a:cubicBezTo>
                  <a:pt x="3108150" y="1103088"/>
                  <a:pt x="3101767" y="1095632"/>
                  <a:pt x="3092191" y="1093502"/>
                </a:cubicBezTo>
                <a:cubicBezTo>
                  <a:pt x="3093255" y="1087112"/>
                  <a:pt x="3095383" y="1080722"/>
                  <a:pt x="3098575" y="1075396"/>
                </a:cubicBezTo>
                <a:cubicBezTo>
                  <a:pt x="3099639" y="1075396"/>
                  <a:pt x="3100703" y="1075396"/>
                  <a:pt x="3101767" y="1075396"/>
                </a:cubicBezTo>
                <a:cubicBezTo>
                  <a:pt x="3129428" y="1075396"/>
                  <a:pt x="3135812" y="1060485"/>
                  <a:pt x="3135812" y="1050900"/>
                </a:cubicBezTo>
                <a:cubicBezTo>
                  <a:pt x="3135812" y="1048770"/>
                  <a:pt x="3135812" y="1047705"/>
                  <a:pt x="3135812" y="1046640"/>
                </a:cubicBezTo>
                <a:cubicBezTo>
                  <a:pt x="3140068" y="1045574"/>
                  <a:pt x="3144323" y="1045574"/>
                  <a:pt x="3149643" y="1045574"/>
                </a:cubicBezTo>
                <a:cubicBezTo>
                  <a:pt x="3173049" y="1045574"/>
                  <a:pt x="3184752" y="1063681"/>
                  <a:pt x="3184752" y="1075396"/>
                </a:cubicBezTo>
                <a:cubicBezTo>
                  <a:pt x="3184752" y="1090307"/>
                  <a:pt x="3176241" y="1100958"/>
                  <a:pt x="3158154" y="1100958"/>
                </a:cubicBezTo>
                <a:cubicBezTo>
                  <a:pt x="3144323" y="1100958"/>
                  <a:pt x="3141131" y="1090307"/>
                  <a:pt x="3141131" y="1084982"/>
                </a:cubicBezTo>
                <a:lnTo>
                  <a:pt x="3142606" y="1080470"/>
                </a:lnTo>
                <a:lnTo>
                  <a:pt x="3139295" y="1086141"/>
                </a:lnTo>
                <a:cubicBezTo>
                  <a:pt x="3139295" y="1092515"/>
                  <a:pt x="3144612" y="1104202"/>
                  <a:pt x="3158436" y="1104202"/>
                </a:cubicBezTo>
                <a:cubicBezTo>
                  <a:pt x="3178641" y="1104202"/>
                  <a:pt x="3186085" y="1089328"/>
                  <a:pt x="3186085" y="1075516"/>
                </a:cubicBezTo>
                <a:cubicBezTo>
                  <a:pt x="3186085" y="1062767"/>
                  <a:pt x="3174388" y="1044706"/>
                  <a:pt x="3149929" y="1044706"/>
                </a:cubicBezTo>
                <a:cubicBezTo>
                  <a:pt x="3144612" y="1044706"/>
                  <a:pt x="3139295" y="1044706"/>
                  <a:pt x="3135042" y="1045769"/>
                </a:cubicBezTo>
                <a:cubicBezTo>
                  <a:pt x="3132915" y="1037269"/>
                  <a:pt x="3122281" y="1027707"/>
                  <a:pt x="3104203" y="1027707"/>
                </a:cubicBezTo>
                <a:cubicBezTo>
                  <a:pt x="3088252" y="1027707"/>
                  <a:pt x="3066984" y="1037269"/>
                  <a:pt x="3056350" y="1055330"/>
                </a:cubicBezTo>
                <a:cubicBezTo>
                  <a:pt x="3045717" y="1044706"/>
                  <a:pt x="3041463" y="1029832"/>
                  <a:pt x="3041463" y="1017083"/>
                </a:cubicBezTo>
                <a:cubicBezTo>
                  <a:pt x="3044653" y="1021333"/>
                  <a:pt x="3051033" y="1027707"/>
                  <a:pt x="3061667" y="1027707"/>
                </a:cubicBezTo>
                <a:cubicBezTo>
                  <a:pt x="3073365" y="1027707"/>
                  <a:pt x="3079745" y="1018146"/>
                  <a:pt x="3079745" y="1010708"/>
                </a:cubicBezTo>
                <a:lnTo>
                  <a:pt x="3076555" y="1005608"/>
                </a:lnTo>
                <a:lnTo>
                  <a:pt x="3078682" y="1010708"/>
                </a:lnTo>
                <a:cubicBezTo>
                  <a:pt x="3078682" y="1014958"/>
                  <a:pt x="3074428" y="1025582"/>
                  <a:pt x="3061667" y="1025582"/>
                </a:cubicBezTo>
                <a:cubicBezTo>
                  <a:pt x="3048907" y="1025582"/>
                  <a:pt x="3042526" y="1013896"/>
                  <a:pt x="3041463" y="1010708"/>
                </a:cubicBezTo>
                <a:cubicBezTo>
                  <a:pt x="3041463" y="1004334"/>
                  <a:pt x="3041463" y="1006459"/>
                  <a:pt x="3041463" y="1004334"/>
                </a:cubicBezTo>
                <a:cubicBezTo>
                  <a:pt x="3038273" y="1006459"/>
                  <a:pt x="3038273" y="1006459"/>
                  <a:pt x="3038273" y="1006459"/>
                </a:cubicBezTo>
                <a:cubicBezTo>
                  <a:pt x="3038273" y="1006459"/>
                  <a:pt x="3038273" y="1009646"/>
                  <a:pt x="3039336" y="1013896"/>
                </a:cubicBezTo>
                <a:cubicBezTo>
                  <a:pt x="3039336" y="1033019"/>
                  <a:pt x="3045717" y="1047893"/>
                  <a:pt x="3055287" y="1058518"/>
                </a:cubicBezTo>
                <a:cubicBezTo>
                  <a:pt x="3052097" y="1064892"/>
                  <a:pt x="3049970" y="1072329"/>
                  <a:pt x="3049970" y="1081891"/>
                </a:cubicBezTo>
                <a:cubicBezTo>
                  <a:pt x="3049970" y="1091453"/>
                  <a:pt x="3052097" y="1099952"/>
                  <a:pt x="3055287" y="1106327"/>
                </a:cubicBezTo>
                <a:cubicBezTo>
                  <a:pt x="3049970" y="1112701"/>
                  <a:pt x="3046780" y="1120139"/>
                  <a:pt x="3046780" y="1130763"/>
                </a:cubicBezTo>
                <a:cubicBezTo>
                  <a:pt x="3046780" y="1153074"/>
                  <a:pt x="3066984" y="1175385"/>
                  <a:pt x="3073365" y="1184947"/>
                </a:cubicBezTo>
                <a:cubicBezTo>
                  <a:pt x="3072301" y="1186009"/>
                  <a:pt x="3072301" y="1187071"/>
                  <a:pt x="3071238" y="1188134"/>
                </a:cubicBezTo>
                <a:cubicBezTo>
                  <a:pt x="3062731" y="1201945"/>
                  <a:pt x="3052097" y="1216819"/>
                  <a:pt x="3052097" y="1235943"/>
                </a:cubicBezTo>
                <a:cubicBezTo>
                  <a:pt x="3052097" y="1244442"/>
                  <a:pt x="3056350" y="1255067"/>
                  <a:pt x="3062731" y="1262504"/>
                </a:cubicBezTo>
                <a:cubicBezTo>
                  <a:pt x="3058477" y="1268878"/>
                  <a:pt x="3055287" y="1275253"/>
                  <a:pt x="3055287" y="1283752"/>
                </a:cubicBezTo>
                <a:cubicBezTo>
                  <a:pt x="3055287" y="1293314"/>
                  <a:pt x="3057414" y="1302876"/>
                  <a:pt x="3061667" y="1310313"/>
                </a:cubicBezTo>
                <a:lnTo>
                  <a:pt x="3058070" y="1319748"/>
                </a:lnTo>
                <a:lnTo>
                  <a:pt x="3062731" y="1312438"/>
                </a:lnTo>
                <a:cubicBezTo>
                  <a:pt x="3073365" y="1331561"/>
                  <a:pt x="3094633" y="1342186"/>
                  <a:pt x="3109520" y="1342186"/>
                </a:cubicBezTo>
                <a:cubicBezTo>
                  <a:pt x="3127598" y="1342186"/>
                  <a:pt x="3138232" y="1331561"/>
                  <a:pt x="3141422" y="1322000"/>
                </a:cubicBezTo>
                <a:cubicBezTo>
                  <a:pt x="3144612" y="1323062"/>
                  <a:pt x="3148866" y="1323062"/>
                  <a:pt x="3153120" y="1323062"/>
                </a:cubicBezTo>
                <a:cubicBezTo>
                  <a:pt x="3177578" y="1323062"/>
                  <a:pt x="3189275" y="1305001"/>
                  <a:pt x="3189275" y="1292252"/>
                </a:cubicBezTo>
                <a:cubicBezTo>
                  <a:pt x="3189275" y="1278440"/>
                  <a:pt x="3181831" y="1263566"/>
                  <a:pt x="3161627" y="1263566"/>
                </a:cubicBezTo>
                <a:cubicBezTo>
                  <a:pt x="3147803" y="1263566"/>
                  <a:pt x="3142486" y="1275253"/>
                  <a:pt x="3142486" y="1280565"/>
                </a:cubicBezTo>
                <a:lnTo>
                  <a:pt x="3145920" y="1286938"/>
                </a:lnTo>
                <a:lnTo>
                  <a:pt x="3144489" y="1282542"/>
                </a:lnTo>
                <a:cubicBezTo>
                  <a:pt x="3144489" y="1277222"/>
                  <a:pt x="3147665" y="1266582"/>
                  <a:pt x="3161428" y="1266582"/>
                </a:cubicBezTo>
                <a:cubicBezTo>
                  <a:pt x="3179427" y="1266582"/>
                  <a:pt x="3187897" y="1277222"/>
                  <a:pt x="3187897" y="1292117"/>
                </a:cubicBezTo>
                <a:cubicBezTo>
                  <a:pt x="3187897" y="1303821"/>
                  <a:pt x="3176251" y="1321908"/>
                  <a:pt x="3154017" y="1321908"/>
                </a:cubicBezTo>
                <a:cubicBezTo>
                  <a:pt x="3148723" y="1321908"/>
                  <a:pt x="3144489" y="1321908"/>
                  <a:pt x="3141312" y="1320844"/>
                </a:cubicBezTo>
                <a:cubicBezTo>
                  <a:pt x="3141312" y="1319780"/>
                  <a:pt x="3141312" y="1319780"/>
                  <a:pt x="3141312" y="1318716"/>
                </a:cubicBezTo>
                <a:cubicBezTo>
                  <a:pt x="3141312" y="1309141"/>
                  <a:pt x="3134960" y="1293181"/>
                  <a:pt x="3107432" y="1293181"/>
                </a:cubicBezTo>
                <a:cubicBezTo>
                  <a:pt x="3105315" y="1293181"/>
                  <a:pt x="3104256" y="1293181"/>
                  <a:pt x="3102138" y="1293181"/>
                </a:cubicBezTo>
                <a:cubicBezTo>
                  <a:pt x="3098962" y="1287861"/>
                  <a:pt x="3097903" y="1282542"/>
                  <a:pt x="3095786" y="1276158"/>
                </a:cubicBezTo>
                <a:cubicBezTo>
                  <a:pt x="3108491" y="1274030"/>
                  <a:pt x="3110608" y="1265518"/>
                  <a:pt x="3110608" y="1261262"/>
                </a:cubicBezTo>
                <a:cubicBezTo>
                  <a:pt x="3110608" y="1255942"/>
                  <a:pt x="3105315" y="1248495"/>
                  <a:pt x="3096845" y="1247431"/>
                </a:cubicBezTo>
                <a:cubicBezTo>
                  <a:pt x="3100021" y="1233599"/>
                  <a:pt x="3106374" y="1222959"/>
                  <a:pt x="3115902" y="1209128"/>
                </a:cubicBezTo>
                <a:cubicBezTo>
                  <a:pt x="3120137" y="1214448"/>
                  <a:pt x="3123313" y="1218704"/>
                  <a:pt x="3127549" y="1222959"/>
                </a:cubicBezTo>
                <a:cubicBezTo>
                  <a:pt x="3124372" y="1229343"/>
                  <a:pt x="3123313" y="1235727"/>
                  <a:pt x="3123313" y="1241047"/>
                </a:cubicBezTo>
                <a:cubicBezTo>
                  <a:pt x="3123313" y="1252751"/>
                  <a:pt x="3133901" y="1257006"/>
                  <a:pt x="3139195" y="1253815"/>
                </a:cubicBezTo>
                <a:cubicBezTo>
                  <a:pt x="3140254" y="1254879"/>
                  <a:pt x="3140254" y="1257006"/>
                  <a:pt x="3140254" y="1259134"/>
                </a:cubicBezTo>
                <a:cubicBezTo>
                  <a:pt x="3140254" y="1260198"/>
                  <a:pt x="3139195" y="1270838"/>
                  <a:pt x="3126490" y="1270838"/>
                </a:cubicBezTo>
                <a:cubicBezTo>
                  <a:pt x="3120137" y="1270838"/>
                  <a:pt x="3116961" y="1263390"/>
                  <a:pt x="3116961" y="1263390"/>
                </a:cubicBezTo>
                <a:cubicBezTo>
                  <a:pt x="3116961" y="1263390"/>
                  <a:pt x="3116961" y="1260198"/>
                  <a:pt x="3116961" y="1258070"/>
                </a:cubicBezTo>
                <a:cubicBezTo>
                  <a:pt x="3116961" y="1255942"/>
                  <a:pt x="3113785" y="1255942"/>
                  <a:pt x="3113785" y="1258070"/>
                </a:cubicBezTo>
                <a:cubicBezTo>
                  <a:pt x="3113785" y="1260198"/>
                  <a:pt x="3113785" y="1263390"/>
                  <a:pt x="3114843" y="1266582"/>
                </a:cubicBezTo>
                <a:cubicBezTo>
                  <a:pt x="3114843" y="1286797"/>
                  <a:pt x="3134960" y="1298501"/>
                  <a:pt x="3144489" y="1298501"/>
                </a:cubicBezTo>
                <a:cubicBezTo>
                  <a:pt x="3155076" y="1298501"/>
                  <a:pt x="3158252" y="1294245"/>
                  <a:pt x="3159311" y="1294245"/>
                </a:cubicBezTo>
                <a:cubicBezTo>
                  <a:pt x="3160370" y="1293181"/>
                  <a:pt x="3159311" y="1292117"/>
                  <a:pt x="3158252" y="1292117"/>
                </a:cubicBezTo>
                <a:cubicBezTo>
                  <a:pt x="3157194" y="1293181"/>
                  <a:pt x="3158252" y="1293181"/>
                  <a:pt x="3154017" y="1293181"/>
                </a:cubicBezTo>
                <a:lnTo>
                  <a:pt x="3147701" y="1290243"/>
                </a:lnTo>
                <a:lnTo>
                  <a:pt x="3149929" y="1294376"/>
                </a:lnTo>
                <a:cubicBezTo>
                  <a:pt x="3136105" y="1296502"/>
                  <a:pt x="3119091" y="1286940"/>
                  <a:pt x="3116964" y="1268878"/>
                </a:cubicBezTo>
                <a:cubicBezTo>
                  <a:pt x="3116964" y="1268878"/>
                  <a:pt x="3120154" y="1273128"/>
                  <a:pt x="3126535" y="1273128"/>
                </a:cubicBezTo>
                <a:cubicBezTo>
                  <a:pt x="3139295" y="1273128"/>
                  <a:pt x="3142486" y="1261441"/>
                  <a:pt x="3142486" y="1260379"/>
                </a:cubicBezTo>
                <a:cubicBezTo>
                  <a:pt x="3142486" y="1258254"/>
                  <a:pt x="3142486" y="1254004"/>
                  <a:pt x="3138232" y="1249755"/>
                </a:cubicBezTo>
                <a:cubicBezTo>
                  <a:pt x="3133978" y="1255067"/>
                  <a:pt x="3124408" y="1252942"/>
                  <a:pt x="3124408" y="1241255"/>
                </a:cubicBezTo>
                <a:cubicBezTo>
                  <a:pt x="3124408" y="1237006"/>
                  <a:pt x="3126535" y="1231693"/>
                  <a:pt x="3129725" y="1226381"/>
                </a:cubicBezTo>
                <a:cubicBezTo>
                  <a:pt x="3133978" y="1231693"/>
                  <a:pt x="3139295" y="1235943"/>
                  <a:pt x="3145676" y="1239130"/>
                </a:cubicBezTo>
                <a:cubicBezTo>
                  <a:pt x="3144612" y="1241255"/>
                  <a:pt x="3144612" y="1243380"/>
                  <a:pt x="3144612" y="1245505"/>
                </a:cubicBezTo>
                <a:cubicBezTo>
                  <a:pt x="3144612" y="1255067"/>
                  <a:pt x="3150993" y="1260379"/>
                  <a:pt x="3156310" y="1260379"/>
                </a:cubicBezTo>
                <a:cubicBezTo>
                  <a:pt x="3163754" y="1260379"/>
                  <a:pt x="3169070" y="1254004"/>
                  <a:pt x="3170134" y="1244442"/>
                </a:cubicBezTo>
                <a:cubicBezTo>
                  <a:pt x="3186085" y="1242318"/>
                  <a:pt x="3194592" y="1230631"/>
                  <a:pt x="3194592" y="1217882"/>
                </a:cubicBezTo>
                <a:cubicBezTo>
                  <a:pt x="3196719" y="1218944"/>
                  <a:pt x="3197782" y="1218944"/>
                  <a:pt x="3198846" y="1218944"/>
                </a:cubicBezTo>
                <a:cubicBezTo>
                  <a:pt x="3216923" y="1218944"/>
                  <a:pt x="3229684" y="1204070"/>
                  <a:pt x="3229684" y="1187071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23757" y="1238094"/>
            <a:ext cx="944489" cy="830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4"/>
          <p:cNvGrpSpPr>
            <a:grpSpLocks noChangeAspect="1"/>
          </p:cNvGrpSpPr>
          <p:nvPr/>
        </p:nvGrpSpPr>
        <p:grpSpPr bwMode="auto">
          <a:xfrm>
            <a:off x="5588155" y="1931535"/>
            <a:ext cx="1015693" cy="298118"/>
            <a:chOff x="3357" y="2031"/>
            <a:chExt cx="971" cy="285"/>
          </a:xfrm>
          <a:gradFill flip="none" rotWithShape="1">
            <a:gsLst>
              <a:gs pos="100000">
                <a:srgbClr val="FEFBBF"/>
              </a:gs>
              <a:gs pos="14000">
                <a:srgbClr val="A46728"/>
              </a:gs>
              <a:gs pos="27000">
                <a:srgbClr val="AB702C"/>
              </a:gs>
              <a:gs pos="0">
                <a:srgbClr val="673C16"/>
              </a:gs>
            </a:gsLst>
            <a:lin ang="16200000" scaled="1"/>
            <a:tileRect/>
          </a:gra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3357" y="2031"/>
              <a:ext cx="493" cy="285"/>
            </a:xfrm>
            <a:custGeom>
              <a:avLst/>
              <a:gdLst>
                <a:gd name="T0" fmla="*/ 7 w 208"/>
                <a:gd name="T1" fmla="*/ 21 h 118"/>
                <a:gd name="T2" fmla="*/ 12 w 208"/>
                <a:gd name="T3" fmla="*/ 29 h 118"/>
                <a:gd name="T4" fmla="*/ 14 w 208"/>
                <a:gd name="T5" fmla="*/ 29 h 118"/>
                <a:gd name="T6" fmla="*/ 6 w 208"/>
                <a:gd name="T7" fmla="*/ 19 h 118"/>
                <a:gd name="T8" fmla="*/ 27 w 208"/>
                <a:gd name="T9" fmla="*/ 17 h 118"/>
                <a:gd name="T10" fmla="*/ 57 w 208"/>
                <a:gd name="T11" fmla="*/ 12 h 118"/>
                <a:gd name="T12" fmla="*/ 59 w 208"/>
                <a:gd name="T13" fmla="*/ 35 h 118"/>
                <a:gd name="T14" fmla="*/ 82 w 208"/>
                <a:gd name="T15" fmla="*/ 4 h 118"/>
                <a:gd name="T16" fmla="*/ 77 w 208"/>
                <a:gd name="T17" fmla="*/ 12 h 118"/>
                <a:gd name="T18" fmla="*/ 78 w 208"/>
                <a:gd name="T19" fmla="*/ 14 h 118"/>
                <a:gd name="T20" fmla="*/ 83 w 208"/>
                <a:gd name="T21" fmla="*/ 2 h 118"/>
                <a:gd name="T22" fmla="*/ 84 w 208"/>
                <a:gd name="T23" fmla="*/ 3 h 118"/>
                <a:gd name="T24" fmla="*/ 60 w 208"/>
                <a:gd name="T25" fmla="*/ 37 h 118"/>
                <a:gd name="T26" fmla="*/ 109 w 208"/>
                <a:gd name="T27" fmla="*/ 20 h 118"/>
                <a:gd name="T28" fmla="*/ 185 w 208"/>
                <a:gd name="T29" fmla="*/ 24 h 118"/>
                <a:gd name="T30" fmla="*/ 205 w 208"/>
                <a:gd name="T31" fmla="*/ 14 h 118"/>
                <a:gd name="T32" fmla="*/ 200 w 208"/>
                <a:gd name="T33" fmla="*/ 13 h 118"/>
                <a:gd name="T34" fmla="*/ 203 w 208"/>
                <a:gd name="T35" fmla="*/ 10 h 118"/>
                <a:gd name="T36" fmla="*/ 190 w 208"/>
                <a:gd name="T37" fmla="*/ 29 h 118"/>
                <a:gd name="T38" fmla="*/ 204 w 208"/>
                <a:gd name="T39" fmla="*/ 75 h 118"/>
                <a:gd name="T40" fmla="*/ 196 w 208"/>
                <a:gd name="T41" fmla="*/ 89 h 118"/>
                <a:gd name="T42" fmla="*/ 192 w 208"/>
                <a:gd name="T43" fmla="*/ 112 h 118"/>
                <a:gd name="T44" fmla="*/ 199 w 208"/>
                <a:gd name="T45" fmla="*/ 106 h 118"/>
                <a:gd name="T46" fmla="*/ 199 w 208"/>
                <a:gd name="T47" fmla="*/ 104 h 118"/>
                <a:gd name="T48" fmla="*/ 190 w 208"/>
                <a:gd name="T49" fmla="*/ 114 h 118"/>
                <a:gd name="T50" fmla="*/ 184 w 208"/>
                <a:gd name="T51" fmla="*/ 94 h 118"/>
                <a:gd name="T52" fmla="*/ 174 w 208"/>
                <a:gd name="T53" fmla="*/ 68 h 118"/>
                <a:gd name="T54" fmla="*/ 187 w 208"/>
                <a:gd name="T55" fmla="*/ 68 h 118"/>
                <a:gd name="T56" fmla="*/ 187 w 208"/>
                <a:gd name="T57" fmla="*/ 67 h 118"/>
                <a:gd name="T58" fmla="*/ 172 w 208"/>
                <a:gd name="T59" fmla="*/ 45 h 118"/>
                <a:gd name="T60" fmla="*/ 149 w 208"/>
                <a:gd name="T61" fmla="*/ 58 h 118"/>
                <a:gd name="T62" fmla="*/ 158 w 208"/>
                <a:gd name="T63" fmla="*/ 57 h 118"/>
                <a:gd name="T64" fmla="*/ 159 w 208"/>
                <a:gd name="T65" fmla="*/ 55 h 118"/>
                <a:gd name="T66" fmla="*/ 147 w 208"/>
                <a:gd name="T67" fmla="*/ 58 h 118"/>
                <a:gd name="T68" fmla="*/ 173 w 208"/>
                <a:gd name="T69" fmla="*/ 43 h 118"/>
                <a:gd name="T70" fmla="*/ 162 w 208"/>
                <a:gd name="T71" fmla="*/ 32 h 118"/>
                <a:gd name="T72" fmla="*/ 72 w 208"/>
                <a:gd name="T73" fmla="*/ 57 h 118"/>
                <a:gd name="T74" fmla="*/ 28 w 208"/>
                <a:gd name="T75" fmla="*/ 30 h 118"/>
                <a:gd name="T76" fmla="*/ 195 w 208"/>
                <a:gd name="T77" fmla="*/ 88 h 118"/>
                <a:gd name="T78" fmla="*/ 202 w 208"/>
                <a:gd name="T79" fmla="*/ 74 h 118"/>
                <a:gd name="T80" fmla="*/ 131 w 208"/>
                <a:gd name="T81" fmla="*/ 5 h 118"/>
                <a:gd name="T82" fmla="*/ 120 w 208"/>
                <a:gd name="T83" fmla="*/ 36 h 118"/>
                <a:gd name="T84" fmla="*/ 131 w 208"/>
                <a:gd name="T85" fmla="*/ 32 h 118"/>
                <a:gd name="T86" fmla="*/ 125 w 208"/>
                <a:gd name="T87" fmla="*/ 26 h 118"/>
                <a:gd name="T88" fmla="*/ 123 w 208"/>
                <a:gd name="T89" fmla="*/ 27 h 118"/>
                <a:gd name="T90" fmla="*/ 170 w 208"/>
                <a:gd name="T91" fmla="*/ 31 h 118"/>
                <a:gd name="T92" fmla="*/ 187 w 208"/>
                <a:gd name="T93" fmla="*/ 76 h 118"/>
                <a:gd name="T94" fmla="*/ 182 w 208"/>
                <a:gd name="T95" fmla="*/ 76 h 118"/>
                <a:gd name="T96" fmla="*/ 184 w 208"/>
                <a:gd name="T97" fmla="*/ 72 h 118"/>
                <a:gd name="T98" fmla="*/ 169 w 208"/>
                <a:gd name="T99" fmla="*/ 81 h 118"/>
                <a:gd name="T100" fmla="*/ 193 w 208"/>
                <a:gd name="T101" fmla="*/ 89 h 118"/>
                <a:gd name="T102" fmla="*/ 162 w 208"/>
                <a:gd name="T103" fmla="*/ 30 h 118"/>
                <a:gd name="T104" fmla="*/ 132 w 208"/>
                <a:gd name="T105" fmla="*/ 22 h 118"/>
                <a:gd name="T106" fmla="*/ 132 w 208"/>
                <a:gd name="T107" fmla="*/ 34 h 118"/>
                <a:gd name="T108" fmla="*/ 109 w 208"/>
                <a:gd name="T109" fmla="*/ 26 h 118"/>
                <a:gd name="T110" fmla="*/ 45 w 208"/>
                <a:gd name="T111" fmla="*/ 15 h 118"/>
                <a:gd name="T112" fmla="*/ 47 w 208"/>
                <a:gd name="T113" fmla="*/ 18 h 118"/>
                <a:gd name="T114" fmla="*/ 51 w 208"/>
                <a:gd name="T115" fmla="*/ 7 h 118"/>
                <a:gd name="T116" fmla="*/ 50 w 208"/>
                <a:gd name="T117" fmla="*/ 7 h 118"/>
                <a:gd name="T118" fmla="*/ 32 w 208"/>
                <a:gd name="T119" fmla="*/ 12 h 118"/>
                <a:gd name="T120" fmla="*/ 71 w 208"/>
                <a:gd name="T121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" h="118">
                  <a:moveTo>
                    <a:pt x="28" y="30"/>
                  </a:moveTo>
                  <a:cubicBezTo>
                    <a:pt x="24" y="23"/>
                    <a:pt x="16" y="15"/>
                    <a:pt x="7" y="21"/>
                  </a:cubicBezTo>
                  <a:cubicBezTo>
                    <a:pt x="4" y="23"/>
                    <a:pt x="3" y="27"/>
                    <a:pt x="5" y="30"/>
                  </a:cubicBezTo>
                  <a:cubicBezTo>
                    <a:pt x="8" y="36"/>
                    <a:pt x="14" y="32"/>
                    <a:pt x="12" y="29"/>
                  </a:cubicBezTo>
                  <a:cubicBezTo>
                    <a:pt x="11" y="28"/>
                    <a:pt x="9" y="30"/>
                    <a:pt x="9" y="31"/>
                  </a:cubicBezTo>
                  <a:cubicBezTo>
                    <a:pt x="8" y="27"/>
                    <a:pt x="13" y="26"/>
                    <a:pt x="14" y="29"/>
                  </a:cubicBezTo>
                  <a:cubicBezTo>
                    <a:pt x="16" y="33"/>
                    <a:pt x="10" y="36"/>
                    <a:pt x="6" y="35"/>
                  </a:cubicBezTo>
                  <a:cubicBezTo>
                    <a:pt x="0" y="31"/>
                    <a:pt x="1" y="22"/>
                    <a:pt x="6" y="19"/>
                  </a:cubicBezTo>
                  <a:cubicBezTo>
                    <a:pt x="14" y="14"/>
                    <a:pt x="21" y="17"/>
                    <a:pt x="26" y="23"/>
                  </a:cubicBezTo>
                  <a:cubicBezTo>
                    <a:pt x="26" y="21"/>
                    <a:pt x="26" y="19"/>
                    <a:pt x="27" y="17"/>
                  </a:cubicBezTo>
                  <a:cubicBezTo>
                    <a:pt x="29" y="10"/>
                    <a:pt x="34" y="5"/>
                    <a:pt x="40" y="4"/>
                  </a:cubicBezTo>
                  <a:cubicBezTo>
                    <a:pt x="47" y="2"/>
                    <a:pt x="55" y="5"/>
                    <a:pt x="57" y="12"/>
                  </a:cubicBezTo>
                  <a:cubicBezTo>
                    <a:pt x="60" y="19"/>
                    <a:pt x="57" y="27"/>
                    <a:pt x="47" y="26"/>
                  </a:cubicBezTo>
                  <a:cubicBezTo>
                    <a:pt x="50" y="30"/>
                    <a:pt x="54" y="33"/>
                    <a:pt x="59" y="35"/>
                  </a:cubicBezTo>
                  <a:cubicBezTo>
                    <a:pt x="68" y="38"/>
                    <a:pt x="79" y="34"/>
                    <a:pt x="85" y="26"/>
                  </a:cubicBezTo>
                  <a:cubicBezTo>
                    <a:pt x="90" y="20"/>
                    <a:pt x="91" y="9"/>
                    <a:pt x="82" y="4"/>
                  </a:cubicBezTo>
                  <a:cubicBezTo>
                    <a:pt x="79" y="3"/>
                    <a:pt x="75" y="4"/>
                    <a:pt x="73" y="7"/>
                  </a:cubicBezTo>
                  <a:cubicBezTo>
                    <a:pt x="70" y="13"/>
                    <a:pt x="77" y="15"/>
                    <a:pt x="77" y="12"/>
                  </a:cubicBezTo>
                  <a:cubicBezTo>
                    <a:pt x="78" y="11"/>
                    <a:pt x="75" y="11"/>
                    <a:pt x="75" y="11"/>
                  </a:cubicBezTo>
                  <a:cubicBezTo>
                    <a:pt x="77" y="9"/>
                    <a:pt x="80" y="12"/>
                    <a:pt x="78" y="14"/>
                  </a:cubicBezTo>
                  <a:cubicBezTo>
                    <a:pt x="75" y="17"/>
                    <a:pt x="71" y="14"/>
                    <a:pt x="71" y="11"/>
                  </a:cubicBezTo>
                  <a:cubicBezTo>
                    <a:pt x="69" y="4"/>
                    <a:pt x="78" y="0"/>
                    <a:pt x="83" y="2"/>
                  </a:cubicBezTo>
                  <a:cubicBezTo>
                    <a:pt x="83" y="3"/>
                    <a:pt x="84" y="3"/>
                    <a:pt x="84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3" y="9"/>
                    <a:pt x="92" y="20"/>
                    <a:pt x="87" y="27"/>
                  </a:cubicBezTo>
                  <a:cubicBezTo>
                    <a:pt x="81" y="35"/>
                    <a:pt x="70" y="40"/>
                    <a:pt x="60" y="37"/>
                  </a:cubicBezTo>
                  <a:cubicBezTo>
                    <a:pt x="61" y="38"/>
                    <a:pt x="62" y="38"/>
                    <a:pt x="63" y="39"/>
                  </a:cubicBezTo>
                  <a:cubicBezTo>
                    <a:pt x="92" y="48"/>
                    <a:pt x="105" y="32"/>
                    <a:pt x="109" y="20"/>
                  </a:cubicBezTo>
                  <a:cubicBezTo>
                    <a:pt x="111" y="10"/>
                    <a:pt x="120" y="4"/>
                    <a:pt x="131" y="3"/>
                  </a:cubicBezTo>
                  <a:cubicBezTo>
                    <a:pt x="150" y="2"/>
                    <a:pt x="171" y="10"/>
                    <a:pt x="185" y="24"/>
                  </a:cubicBezTo>
                  <a:cubicBezTo>
                    <a:pt x="182" y="15"/>
                    <a:pt x="184" y="5"/>
                    <a:pt x="195" y="3"/>
                  </a:cubicBezTo>
                  <a:cubicBezTo>
                    <a:pt x="201" y="2"/>
                    <a:pt x="208" y="8"/>
                    <a:pt x="205" y="14"/>
                  </a:cubicBezTo>
                  <a:cubicBezTo>
                    <a:pt x="203" y="17"/>
                    <a:pt x="199" y="18"/>
                    <a:pt x="197" y="15"/>
                  </a:cubicBezTo>
                  <a:cubicBezTo>
                    <a:pt x="195" y="12"/>
                    <a:pt x="199" y="10"/>
                    <a:pt x="200" y="13"/>
                  </a:cubicBezTo>
                  <a:cubicBezTo>
                    <a:pt x="200" y="13"/>
                    <a:pt x="198" y="12"/>
                    <a:pt x="198" y="13"/>
                  </a:cubicBezTo>
                  <a:cubicBezTo>
                    <a:pt x="198" y="17"/>
                    <a:pt x="204" y="16"/>
                    <a:pt x="203" y="10"/>
                  </a:cubicBezTo>
                  <a:cubicBezTo>
                    <a:pt x="202" y="7"/>
                    <a:pt x="199" y="5"/>
                    <a:pt x="196" y="5"/>
                  </a:cubicBezTo>
                  <a:cubicBezTo>
                    <a:pt x="184" y="7"/>
                    <a:pt x="184" y="21"/>
                    <a:pt x="190" y="29"/>
                  </a:cubicBezTo>
                  <a:cubicBezTo>
                    <a:pt x="190" y="29"/>
                    <a:pt x="191" y="30"/>
                    <a:pt x="191" y="30"/>
                  </a:cubicBezTo>
                  <a:cubicBezTo>
                    <a:pt x="202" y="43"/>
                    <a:pt x="207" y="60"/>
                    <a:pt x="204" y="75"/>
                  </a:cubicBezTo>
                  <a:cubicBezTo>
                    <a:pt x="202" y="81"/>
                    <a:pt x="200" y="86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91"/>
                    <a:pt x="192" y="93"/>
                    <a:pt x="191" y="95"/>
                  </a:cubicBezTo>
                  <a:cubicBezTo>
                    <a:pt x="187" y="101"/>
                    <a:pt x="187" y="107"/>
                    <a:pt x="192" y="112"/>
                  </a:cubicBezTo>
                  <a:cubicBezTo>
                    <a:pt x="195" y="115"/>
                    <a:pt x="199" y="115"/>
                    <a:pt x="202" y="113"/>
                  </a:cubicBezTo>
                  <a:cubicBezTo>
                    <a:pt x="206" y="108"/>
                    <a:pt x="201" y="103"/>
                    <a:pt x="199" y="106"/>
                  </a:cubicBezTo>
                  <a:cubicBezTo>
                    <a:pt x="199" y="107"/>
                    <a:pt x="201" y="108"/>
                    <a:pt x="201" y="108"/>
                  </a:cubicBezTo>
                  <a:cubicBezTo>
                    <a:pt x="198" y="109"/>
                    <a:pt x="196" y="105"/>
                    <a:pt x="199" y="104"/>
                  </a:cubicBezTo>
                  <a:cubicBezTo>
                    <a:pt x="203" y="102"/>
                    <a:pt x="206" y="106"/>
                    <a:pt x="205" y="110"/>
                  </a:cubicBezTo>
                  <a:cubicBezTo>
                    <a:pt x="204" y="117"/>
                    <a:pt x="195" y="118"/>
                    <a:pt x="190" y="114"/>
                  </a:cubicBezTo>
                  <a:cubicBezTo>
                    <a:pt x="184" y="107"/>
                    <a:pt x="185" y="99"/>
                    <a:pt x="190" y="93"/>
                  </a:cubicBezTo>
                  <a:cubicBezTo>
                    <a:pt x="188" y="93"/>
                    <a:pt x="186" y="94"/>
                    <a:pt x="184" y="94"/>
                  </a:cubicBezTo>
                  <a:cubicBezTo>
                    <a:pt x="174" y="94"/>
                    <a:pt x="167" y="88"/>
                    <a:pt x="167" y="80"/>
                  </a:cubicBezTo>
                  <a:cubicBezTo>
                    <a:pt x="167" y="75"/>
                    <a:pt x="169" y="71"/>
                    <a:pt x="174" y="68"/>
                  </a:cubicBezTo>
                  <a:cubicBezTo>
                    <a:pt x="180" y="66"/>
                    <a:pt x="184" y="68"/>
                    <a:pt x="186" y="72"/>
                  </a:cubicBezTo>
                  <a:cubicBezTo>
                    <a:pt x="186" y="70"/>
                    <a:pt x="187" y="69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8" y="56"/>
                    <a:pt x="180" y="48"/>
                    <a:pt x="172" y="45"/>
                  </a:cubicBezTo>
                  <a:cubicBezTo>
                    <a:pt x="167" y="42"/>
                    <a:pt x="161" y="42"/>
                    <a:pt x="155" y="46"/>
                  </a:cubicBezTo>
                  <a:cubicBezTo>
                    <a:pt x="150" y="48"/>
                    <a:pt x="148" y="53"/>
                    <a:pt x="149" y="58"/>
                  </a:cubicBezTo>
                  <a:cubicBezTo>
                    <a:pt x="150" y="61"/>
                    <a:pt x="153" y="64"/>
                    <a:pt x="156" y="63"/>
                  </a:cubicBezTo>
                  <a:cubicBezTo>
                    <a:pt x="162" y="62"/>
                    <a:pt x="160" y="56"/>
                    <a:pt x="158" y="57"/>
                  </a:cubicBezTo>
                  <a:cubicBezTo>
                    <a:pt x="157" y="57"/>
                    <a:pt x="158" y="60"/>
                    <a:pt x="158" y="59"/>
                  </a:cubicBezTo>
                  <a:cubicBezTo>
                    <a:pt x="155" y="59"/>
                    <a:pt x="156" y="55"/>
                    <a:pt x="159" y="55"/>
                  </a:cubicBezTo>
                  <a:cubicBezTo>
                    <a:pt x="163" y="56"/>
                    <a:pt x="163" y="61"/>
                    <a:pt x="161" y="63"/>
                  </a:cubicBezTo>
                  <a:cubicBezTo>
                    <a:pt x="156" y="68"/>
                    <a:pt x="148" y="64"/>
                    <a:pt x="147" y="58"/>
                  </a:cubicBezTo>
                  <a:cubicBezTo>
                    <a:pt x="145" y="52"/>
                    <a:pt x="148" y="47"/>
                    <a:pt x="153" y="44"/>
                  </a:cubicBezTo>
                  <a:cubicBezTo>
                    <a:pt x="160" y="40"/>
                    <a:pt x="167" y="40"/>
                    <a:pt x="173" y="43"/>
                  </a:cubicBezTo>
                  <a:cubicBezTo>
                    <a:pt x="179" y="45"/>
                    <a:pt x="184" y="49"/>
                    <a:pt x="187" y="56"/>
                  </a:cubicBezTo>
                  <a:cubicBezTo>
                    <a:pt x="184" y="43"/>
                    <a:pt x="175" y="34"/>
                    <a:pt x="162" y="32"/>
                  </a:cubicBezTo>
                  <a:cubicBezTo>
                    <a:pt x="159" y="31"/>
                    <a:pt x="156" y="31"/>
                    <a:pt x="153" y="32"/>
                  </a:cubicBezTo>
                  <a:cubicBezTo>
                    <a:pt x="123" y="35"/>
                    <a:pt x="109" y="59"/>
                    <a:pt x="72" y="57"/>
                  </a:cubicBezTo>
                  <a:cubicBezTo>
                    <a:pt x="56" y="56"/>
                    <a:pt x="42" y="49"/>
                    <a:pt x="33" y="39"/>
                  </a:cubicBezTo>
                  <a:cubicBezTo>
                    <a:pt x="31" y="36"/>
                    <a:pt x="29" y="33"/>
                    <a:pt x="28" y="30"/>
                  </a:cubicBezTo>
                  <a:close/>
                  <a:moveTo>
                    <a:pt x="193" y="89"/>
                  </a:moveTo>
                  <a:cubicBezTo>
                    <a:pt x="194" y="88"/>
                    <a:pt x="194" y="88"/>
                    <a:pt x="195" y="88"/>
                  </a:cubicBezTo>
                  <a:cubicBezTo>
                    <a:pt x="195" y="88"/>
                    <a:pt x="195" y="88"/>
                    <a:pt x="195" y="88"/>
                  </a:cubicBezTo>
                  <a:cubicBezTo>
                    <a:pt x="198" y="84"/>
                    <a:pt x="200" y="80"/>
                    <a:pt x="202" y="74"/>
                  </a:cubicBezTo>
                  <a:cubicBezTo>
                    <a:pt x="205" y="60"/>
                    <a:pt x="200" y="44"/>
                    <a:pt x="189" y="31"/>
                  </a:cubicBezTo>
                  <a:cubicBezTo>
                    <a:pt x="176" y="15"/>
                    <a:pt x="153" y="4"/>
                    <a:pt x="131" y="5"/>
                  </a:cubicBezTo>
                  <a:cubicBezTo>
                    <a:pt x="121" y="6"/>
                    <a:pt x="113" y="11"/>
                    <a:pt x="111" y="20"/>
                  </a:cubicBezTo>
                  <a:cubicBezTo>
                    <a:pt x="109" y="28"/>
                    <a:pt x="113" y="35"/>
                    <a:pt x="120" y="36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4" y="38"/>
                    <a:pt x="129" y="36"/>
                    <a:pt x="131" y="32"/>
                  </a:cubicBezTo>
                  <a:cubicBezTo>
                    <a:pt x="133" y="29"/>
                    <a:pt x="133" y="26"/>
                    <a:pt x="130" y="23"/>
                  </a:cubicBezTo>
                  <a:cubicBezTo>
                    <a:pt x="126" y="19"/>
                    <a:pt x="122" y="25"/>
                    <a:pt x="125" y="26"/>
                  </a:cubicBezTo>
                  <a:cubicBezTo>
                    <a:pt x="126" y="27"/>
                    <a:pt x="127" y="25"/>
                    <a:pt x="126" y="24"/>
                  </a:cubicBezTo>
                  <a:cubicBezTo>
                    <a:pt x="128" y="27"/>
                    <a:pt x="125" y="29"/>
                    <a:pt x="123" y="27"/>
                  </a:cubicBezTo>
                  <a:cubicBezTo>
                    <a:pt x="121" y="22"/>
                    <a:pt x="126" y="20"/>
                    <a:pt x="130" y="20"/>
                  </a:cubicBezTo>
                  <a:cubicBezTo>
                    <a:pt x="143" y="20"/>
                    <a:pt x="158" y="25"/>
                    <a:pt x="170" y="31"/>
                  </a:cubicBezTo>
                  <a:cubicBezTo>
                    <a:pt x="181" y="37"/>
                    <a:pt x="189" y="47"/>
                    <a:pt x="190" y="60"/>
                  </a:cubicBezTo>
                  <a:cubicBezTo>
                    <a:pt x="190" y="64"/>
                    <a:pt x="190" y="70"/>
                    <a:pt x="187" y="76"/>
                  </a:cubicBezTo>
                  <a:cubicBezTo>
                    <a:pt x="186" y="79"/>
                    <a:pt x="182" y="81"/>
                    <a:pt x="179" y="79"/>
                  </a:cubicBezTo>
                  <a:cubicBezTo>
                    <a:pt x="177" y="77"/>
                    <a:pt x="180" y="74"/>
                    <a:pt x="182" y="76"/>
                  </a:cubicBezTo>
                  <a:cubicBezTo>
                    <a:pt x="182" y="76"/>
                    <a:pt x="180" y="76"/>
                    <a:pt x="180" y="77"/>
                  </a:cubicBezTo>
                  <a:cubicBezTo>
                    <a:pt x="181" y="80"/>
                    <a:pt x="187" y="77"/>
                    <a:pt x="184" y="72"/>
                  </a:cubicBezTo>
                  <a:cubicBezTo>
                    <a:pt x="182" y="69"/>
                    <a:pt x="178" y="69"/>
                    <a:pt x="175" y="70"/>
                  </a:cubicBezTo>
                  <a:cubicBezTo>
                    <a:pt x="171" y="72"/>
                    <a:pt x="169" y="76"/>
                    <a:pt x="169" y="81"/>
                  </a:cubicBezTo>
                  <a:cubicBezTo>
                    <a:pt x="170" y="87"/>
                    <a:pt x="176" y="92"/>
                    <a:pt x="184" y="92"/>
                  </a:cubicBezTo>
                  <a:cubicBezTo>
                    <a:pt x="188" y="92"/>
                    <a:pt x="191" y="91"/>
                    <a:pt x="193" y="89"/>
                  </a:cubicBezTo>
                  <a:close/>
                  <a:moveTo>
                    <a:pt x="153" y="30"/>
                  </a:moveTo>
                  <a:cubicBezTo>
                    <a:pt x="156" y="30"/>
                    <a:pt x="159" y="30"/>
                    <a:pt x="162" y="30"/>
                  </a:cubicBezTo>
                  <a:cubicBezTo>
                    <a:pt x="165" y="31"/>
                    <a:pt x="165" y="31"/>
                    <a:pt x="167" y="31"/>
                  </a:cubicBezTo>
                  <a:cubicBezTo>
                    <a:pt x="156" y="25"/>
                    <a:pt x="144" y="22"/>
                    <a:pt x="132" y="22"/>
                  </a:cubicBezTo>
                  <a:cubicBezTo>
                    <a:pt x="135" y="25"/>
                    <a:pt x="135" y="31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5" y="44"/>
                    <a:pt x="110" y="38"/>
                    <a:pt x="109" y="26"/>
                  </a:cubicBezTo>
                  <a:cubicBezTo>
                    <a:pt x="104" y="37"/>
                    <a:pt x="89" y="50"/>
                    <a:pt x="63" y="41"/>
                  </a:cubicBezTo>
                  <a:cubicBezTo>
                    <a:pt x="46" y="35"/>
                    <a:pt x="35" y="18"/>
                    <a:pt x="45" y="15"/>
                  </a:cubicBezTo>
                  <a:cubicBezTo>
                    <a:pt x="49" y="15"/>
                    <a:pt x="50" y="20"/>
                    <a:pt x="46" y="21"/>
                  </a:cubicBezTo>
                  <a:cubicBezTo>
                    <a:pt x="47" y="21"/>
                    <a:pt x="47" y="18"/>
                    <a:pt x="47" y="18"/>
                  </a:cubicBezTo>
                  <a:cubicBezTo>
                    <a:pt x="44" y="17"/>
                    <a:pt x="42" y="24"/>
                    <a:pt x="48" y="24"/>
                  </a:cubicBezTo>
                  <a:cubicBezTo>
                    <a:pt x="58" y="25"/>
                    <a:pt x="57" y="11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3"/>
                    <a:pt x="37" y="5"/>
                    <a:pt x="32" y="12"/>
                  </a:cubicBezTo>
                  <a:cubicBezTo>
                    <a:pt x="26" y="20"/>
                    <a:pt x="29" y="30"/>
                    <a:pt x="35" y="38"/>
                  </a:cubicBezTo>
                  <a:cubicBezTo>
                    <a:pt x="43" y="47"/>
                    <a:pt x="55" y="53"/>
                    <a:pt x="71" y="55"/>
                  </a:cubicBezTo>
                  <a:cubicBezTo>
                    <a:pt x="106" y="58"/>
                    <a:pt x="123" y="33"/>
                    <a:pt x="15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3835" y="2031"/>
              <a:ext cx="493" cy="285"/>
            </a:xfrm>
            <a:custGeom>
              <a:avLst/>
              <a:gdLst>
                <a:gd name="T0" fmla="*/ 200 w 208"/>
                <a:gd name="T1" fmla="*/ 21 h 118"/>
                <a:gd name="T2" fmla="*/ 196 w 208"/>
                <a:gd name="T3" fmla="*/ 29 h 118"/>
                <a:gd name="T4" fmla="*/ 194 w 208"/>
                <a:gd name="T5" fmla="*/ 29 h 118"/>
                <a:gd name="T6" fmla="*/ 202 w 208"/>
                <a:gd name="T7" fmla="*/ 19 h 118"/>
                <a:gd name="T8" fmla="*/ 181 w 208"/>
                <a:gd name="T9" fmla="*/ 17 h 118"/>
                <a:gd name="T10" fmla="*/ 150 w 208"/>
                <a:gd name="T11" fmla="*/ 12 h 118"/>
                <a:gd name="T12" fmla="*/ 149 w 208"/>
                <a:gd name="T13" fmla="*/ 35 h 118"/>
                <a:gd name="T14" fmla="*/ 126 w 208"/>
                <a:gd name="T15" fmla="*/ 4 h 118"/>
                <a:gd name="T16" fmla="*/ 130 w 208"/>
                <a:gd name="T17" fmla="*/ 12 h 118"/>
                <a:gd name="T18" fmla="*/ 130 w 208"/>
                <a:gd name="T19" fmla="*/ 14 h 118"/>
                <a:gd name="T20" fmla="*/ 125 w 208"/>
                <a:gd name="T21" fmla="*/ 2 h 118"/>
                <a:gd name="T22" fmla="*/ 124 w 208"/>
                <a:gd name="T23" fmla="*/ 3 h 118"/>
                <a:gd name="T24" fmla="*/ 148 w 208"/>
                <a:gd name="T25" fmla="*/ 37 h 118"/>
                <a:gd name="T26" fmla="*/ 99 w 208"/>
                <a:gd name="T27" fmla="*/ 20 h 118"/>
                <a:gd name="T28" fmla="*/ 23 w 208"/>
                <a:gd name="T29" fmla="*/ 24 h 118"/>
                <a:gd name="T30" fmla="*/ 3 w 208"/>
                <a:gd name="T31" fmla="*/ 14 h 118"/>
                <a:gd name="T32" fmla="*/ 8 w 208"/>
                <a:gd name="T33" fmla="*/ 13 h 118"/>
                <a:gd name="T34" fmla="*/ 5 w 208"/>
                <a:gd name="T35" fmla="*/ 10 h 118"/>
                <a:gd name="T36" fmla="*/ 18 w 208"/>
                <a:gd name="T37" fmla="*/ 29 h 118"/>
                <a:gd name="T38" fmla="*/ 4 w 208"/>
                <a:gd name="T39" fmla="*/ 75 h 118"/>
                <a:gd name="T40" fmla="*/ 12 w 208"/>
                <a:gd name="T41" fmla="*/ 89 h 118"/>
                <a:gd name="T42" fmla="*/ 16 w 208"/>
                <a:gd name="T43" fmla="*/ 112 h 118"/>
                <a:gd name="T44" fmla="*/ 9 w 208"/>
                <a:gd name="T45" fmla="*/ 106 h 118"/>
                <a:gd name="T46" fmla="*/ 9 w 208"/>
                <a:gd name="T47" fmla="*/ 104 h 118"/>
                <a:gd name="T48" fmla="*/ 18 w 208"/>
                <a:gd name="T49" fmla="*/ 114 h 118"/>
                <a:gd name="T50" fmla="*/ 24 w 208"/>
                <a:gd name="T51" fmla="*/ 94 h 118"/>
                <a:gd name="T52" fmla="*/ 34 w 208"/>
                <a:gd name="T53" fmla="*/ 68 h 118"/>
                <a:gd name="T54" fmla="*/ 21 w 208"/>
                <a:gd name="T55" fmla="*/ 68 h 118"/>
                <a:gd name="T56" fmla="*/ 21 w 208"/>
                <a:gd name="T57" fmla="*/ 67 h 118"/>
                <a:gd name="T58" fmla="*/ 36 w 208"/>
                <a:gd name="T59" fmla="*/ 45 h 118"/>
                <a:gd name="T60" fmla="*/ 59 w 208"/>
                <a:gd name="T61" fmla="*/ 58 h 118"/>
                <a:gd name="T62" fmla="*/ 50 w 208"/>
                <a:gd name="T63" fmla="*/ 57 h 118"/>
                <a:gd name="T64" fmla="*/ 49 w 208"/>
                <a:gd name="T65" fmla="*/ 55 h 118"/>
                <a:gd name="T66" fmla="*/ 61 w 208"/>
                <a:gd name="T67" fmla="*/ 58 h 118"/>
                <a:gd name="T68" fmla="*/ 35 w 208"/>
                <a:gd name="T69" fmla="*/ 43 h 118"/>
                <a:gd name="T70" fmla="*/ 46 w 208"/>
                <a:gd name="T71" fmla="*/ 32 h 118"/>
                <a:gd name="T72" fmla="*/ 136 w 208"/>
                <a:gd name="T73" fmla="*/ 57 h 118"/>
                <a:gd name="T74" fmla="*/ 180 w 208"/>
                <a:gd name="T75" fmla="*/ 30 h 118"/>
                <a:gd name="T76" fmla="*/ 13 w 208"/>
                <a:gd name="T77" fmla="*/ 88 h 118"/>
                <a:gd name="T78" fmla="*/ 6 w 208"/>
                <a:gd name="T79" fmla="*/ 74 h 118"/>
                <a:gd name="T80" fmla="*/ 77 w 208"/>
                <a:gd name="T81" fmla="*/ 5 h 118"/>
                <a:gd name="T82" fmla="*/ 88 w 208"/>
                <a:gd name="T83" fmla="*/ 36 h 118"/>
                <a:gd name="T84" fmla="*/ 77 w 208"/>
                <a:gd name="T85" fmla="*/ 32 h 118"/>
                <a:gd name="T86" fmla="*/ 83 w 208"/>
                <a:gd name="T87" fmla="*/ 26 h 118"/>
                <a:gd name="T88" fmla="*/ 85 w 208"/>
                <a:gd name="T89" fmla="*/ 27 h 118"/>
                <a:gd name="T90" fmla="*/ 37 w 208"/>
                <a:gd name="T91" fmla="*/ 31 h 118"/>
                <a:gd name="T92" fmla="*/ 21 w 208"/>
                <a:gd name="T93" fmla="*/ 76 h 118"/>
                <a:gd name="T94" fmla="*/ 26 w 208"/>
                <a:gd name="T95" fmla="*/ 76 h 118"/>
                <a:gd name="T96" fmla="*/ 24 w 208"/>
                <a:gd name="T97" fmla="*/ 72 h 118"/>
                <a:gd name="T98" fmla="*/ 39 w 208"/>
                <a:gd name="T99" fmla="*/ 81 h 118"/>
                <a:gd name="T100" fmla="*/ 15 w 208"/>
                <a:gd name="T101" fmla="*/ 89 h 118"/>
                <a:gd name="T102" fmla="*/ 46 w 208"/>
                <a:gd name="T103" fmla="*/ 30 h 118"/>
                <a:gd name="T104" fmla="*/ 76 w 208"/>
                <a:gd name="T105" fmla="*/ 22 h 118"/>
                <a:gd name="T106" fmla="*/ 76 w 208"/>
                <a:gd name="T107" fmla="*/ 34 h 118"/>
                <a:gd name="T108" fmla="*/ 99 w 208"/>
                <a:gd name="T109" fmla="*/ 26 h 118"/>
                <a:gd name="T110" fmla="*/ 163 w 208"/>
                <a:gd name="T111" fmla="*/ 15 h 118"/>
                <a:gd name="T112" fmla="*/ 161 w 208"/>
                <a:gd name="T113" fmla="*/ 18 h 118"/>
                <a:gd name="T114" fmla="*/ 157 w 208"/>
                <a:gd name="T115" fmla="*/ 7 h 118"/>
                <a:gd name="T116" fmla="*/ 158 w 208"/>
                <a:gd name="T117" fmla="*/ 7 h 118"/>
                <a:gd name="T118" fmla="*/ 176 w 208"/>
                <a:gd name="T119" fmla="*/ 12 h 118"/>
                <a:gd name="T120" fmla="*/ 136 w 208"/>
                <a:gd name="T121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" h="118">
                  <a:moveTo>
                    <a:pt x="180" y="30"/>
                  </a:moveTo>
                  <a:cubicBezTo>
                    <a:pt x="184" y="23"/>
                    <a:pt x="192" y="15"/>
                    <a:pt x="200" y="21"/>
                  </a:cubicBezTo>
                  <a:cubicBezTo>
                    <a:pt x="204" y="23"/>
                    <a:pt x="205" y="27"/>
                    <a:pt x="203" y="30"/>
                  </a:cubicBezTo>
                  <a:cubicBezTo>
                    <a:pt x="200" y="36"/>
                    <a:pt x="194" y="32"/>
                    <a:pt x="196" y="29"/>
                  </a:cubicBezTo>
                  <a:cubicBezTo>
                    <a:pt x="197" y="28"/>
                    <a:pt x="199" y="30"/>
                    <a:pt x="199" y="31"/>
                  </a:cubicBezTo>
                  <a:cubicBezTo>
                    <a:pt x="199" y="27"/>
                    <a:pt x="195" y="26"/>
                    <a:pt x="194" y="29"/>
                  </a:cubicBezTo>
                  <a:cubicBezTo>
                    <a:pt x="192" y="33"/>
                    <a:pt x="198" y="36"/>
                    <a:pt x="201" y="35"/>
                  </a:cubicBezTo>
                  <a:cubicBezTo>
                    <a:pt x="208" y="31"/>
                    <a:pt x="207" y="22"/>
                    <a:pt x="202" y="19"/>
                  </a:cubicBezTo>
                  <a:cubicBezTo>
                    <a:pt x="194" y="14"/>
                    <a:pt x="187" y="17"/>
                    <a:pt x="182" y="23"/>
                  </a:cubicBezTo>
                  <a:cubicBezTo>
                    <a:pt x="182" y="21"/>
                    <a:pt x="182" y="19"/>
                    <a:pt x="181" y="17"/>
                  </a:cubicBezTo>
                  <a:cubicBezTo>
                    <a:pt x="179" y="10"/>
                    <a:pt x="174" y="5"/>
                    <a:pt x="168" y="4"/>
                  </a:cubicBezTo>
                  <a:cubicBezTo>
                    <a:pt x="161" y="2"/>
                    <a:pt x="153" y="5"/>
                    <a:pt x="150" y="12"/>
                  </a:cubicBezTo>
                  <a:cubicBezTo>
                    <a:pt x="148" y="19"/>
                    <a:pt x="151" y="27"/>
                    <a:pt x="161" y="26"/>
                  </a:cubicBezTo>
                  <a:cubicBezTo>
                    <a:pt x="158" y="30"/>
                    <a:pt x="154" y="33"/>
                    <a:pt x="149" y="35"/>
                  </a:cubicBezTo>
                  <a:cubicBezTo>
                    <a:pt x="140" y="38"/>
                    <a:pt x="129" y="34"/>
                    <a:pt x="123" y="26"/>
                  </a:cubicBezTo>
                  <a:cubicBezTo>
                    <a:pt x="118" y="20"/>
                    <a:pt x="117" y="9"/>
                    <a:pt x="126" y="4"/>
                  </a:cubicBezTo>
                  <a:cubicBezTo>
                    <a:pt x="129" y="3"/>
                    <a:pt x="133" y="4"/>
                    <a:pt x="135" y="7"/>
                  </a:cubicBezTo>
                  <a:cubicBezTo>
                    <a:pt x="138" y="13"/>
                    <a:pt x="131" y="15"/>
                    <a:pt x="130" y="12"/>
                  </a:cubicBezTo>
                  <a:cubicBezTo>
                    <a:pt x="130" y="11"/>
                    <a:pt x="133" y="11"/>
                    <a:pt x="133" y="11"/>
                  </a:cubicBezTo>
                  <a:cubicBezTo>
                    <a:pt x="131" y="9"/>
                    <a:pt x="128" y="12"/>
                    <a:pt x="130" y="14"/>
                  </a:cubicBezTo>
                  <a:cubicBezTo>
                    <a:pt x="133" y="17"/>
                    <a:pt x="137" y="14"/>
                    <a:pt x="137" y="11"/>
                  </a:cubicBezTo>
                  <a:cubicBezTo>
                    <a:pt x="139" y="4"/>
                    <a:pt x="130" y="0"/>
                    <a:pt x="125" y="2"/>
                  </a:cubicBezTo>
                  <a:cubicBezTo>
                    <a:pt x="125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15" y="9"/>
                    <a:pt x="116" y="20"/>
                    <a:pt x="121" y="27"/>
                  </a:cubicBezTo>
                  <a:cubicBezTo>
                    <a:pt x="127" y="35"/>
                    <a:pt x="138" y="40"/>
                    <a:pt x="148" y="37"/>
                  </a:cubicBezTo>
                  <a:cubicBezTo>
                    <a:pt x="147" y="38"/>
                    <a:pt x="146" y="38"/>
                    <a:pt x="145" y="39"/>
                  </a:cubicBezTo>
                  <a:cubicBezTo>
                    <a:pt x="115" y="48"/>
                    <a:pt x="103" y="32"/>
                    <a:pt x="99" y="20"/>
                  </a:cubicBezTo>
                  <a:cubicBezTo>
                    <a:pt x="97" y="10"/>
                    <a:pt x="88" y="4"/>
                    <a:pt x="77" y="3"/>
                  </a:cubicBezTo>
                  <a:cubicBezTo>
                    <a:pt x="58" y="2"/>
                    <a:pt x="37" y="10"/>
                    <a:pt x="23" y="24"/>
                  </a:cubicBezTo>
                  <a:cubicBezTo>
                    <a:pt x="26" y="15"/>
                    <a:pt x="24" y="5"/>
                    <a:pt x="13" y="3"/>
                  </a:cubicBezTo>
                  <a:cubicBezTo>
                    <a:pt x="7" y="2"/>
                    <a:pt x="0" y="8"/>
                    <a:pt x="3" y="14"/>
                  </a:cubicBezTo>
                  <a:cubicBezTo>
                    <a:pt x="5" y="17"/>
                    <a:pt x="9" y="18"/>
                    <a:pt x="11" y="15"/>
                  </a:cubicBezTo>
                  <a:cubicBezTo>
                    <a:pt x="13" y="12"/>
                    <a:pt x="9" y="10"/>
                    <a:pt x="8" y="13"/>
                  </a:cubicBezTo>
                  <a:cubicBezTo>
                    <a:pt x="8" y="13"/>
                    <a:pt x="10" y="12"/>
                    <a:pt x="10" y="13"/>
                  </a:cubicBezTo>
                  <a:cubicBezTo>
                    <a:pt x="10" y="17"/>
                    <a:pt x="3" y="16"/>
                    <a:pt x="5" y="10"/>
                  </a:cubicBezTo>
                  <a:cubicBezTo>
                    <a:pt x="6" y="7"/>
                    <a:pt x="9" y="5"/>
                    <a:pt x="12" y="5"/>
                  </a:cubicBezTo>
                  <a:cubicBezTo>
                    <a:pt x="24" y="7"/>
                    <a:pt x="24" y="21"/>
                    <a:pt x="18" y="29"/>
                  </a:cubicBezTo>
                  <a:cubicBezTo>
                    <a:pt x="18" y="29"/>
                    <a:pt x="17" y="30"/>
                    <a:pt x="17" y="30"/>
                  </a:cubicBezTo>
                  <a:cubicBezTo>
                    <a:pt x="6" y="43"/>
                    <a:pt x="1" y="60"/>
                    <a:pt x="4" y="75"/>
                  </a:cubicBezTo>
                  <a:cubicBezTo>
                    <a:pt x="6" y="81"/>
                    <a:pt x="8" y="86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4" y="91"/>
                    <a:pt x="16" y="93"/>
                    <a:pt x="17" y="95"/>
                  </a:cubicBezTo>
                  <a:cubicBezTo>
                    <a:pt x="21" y="101"/>
                    <a:pt x="21" y="107"/>
                    <a:pt x="16" y="112"/>
                  </a:cubicBezTo>
                  <a:cubicBezTo>
                    <a:pt x="13" y="115"/>
                    <a:pt x="9" y="115"/>
                    <a:pt x="6" y="113"/>
                  </a:cubicBezTo>
                  <a:cubicBezTo>
                    <a:pt x="2" y="108"/>
                    <a:pt x="7" y="103"/>
                    <a:pt x="9" y="106"/>
                  </a:cubicBezTo>
                  <a:cubicBezTo>
                    <a:pt x="9" y="107"/>
                    <a:pt x="7" y="108"/>
                    <a:pt x="7" y="108"/>
                  </a:cubicBezTo>
                  <a:cubicBezTo>
                    <a:pt x="10" y="109"/>
                    <a:pt x="12" y="105"/>
                    <a:pt x="9" y="104"/>
                  </a:cubicBezTo>
                  <a:cubicBezTo>
                    <a:pt x="5" y="102"/>
                    <a:pt x="2" y="106"/>
                    <a:pt x="3" y="110"/>
                  </a:cubicBezTo>
                  <a:cubicBezTo>
                    <a:pt x="4" y="117"/>
                    <a:pt x="13" y="118"/>
                    <a:pt x="18" y="114"/>
                  </a:cubicBezTo>
                  <a:cubicBezTo>
                    <a:pt x="24" y="107"/>
                    <a:pt x="23" y="99"/>
                    <a:pt x="18" y="93"/>
                  </a:cubicBezTo>
                  <a:cubicBezTo>
                    <a:pt x="20" y="93"/>
                    <a:pt x="22" y="94"/>
                    <a:pt x="24" y="94"/>
                  </a:cubicBezTo>
                  <a:cubicBezTo>
                    <a:pt x="34" y="94"/>
                    <a:pt x="41" y="88"/>
                    <a:pt x="41" y="80"/>
                  </a:cubicBezTo>
                  <a:cubicBezTo>
                    <a:pt x="41" y="75"/>
                    <a:pt x="39" y="71"/>
                    <a:pt x="34" y="68"/>
                  </a:cubicBezTo>
                  <a:cubicBezTo>
                    <a:pt x="28" y="66"/>
                    <a:pt x="24" y="68"/>
                    <a:pt x="22" y="72"/>
                  </a:cubicBezTo>
                  <a:cubicBezTo>
                    <a:pt x="22" y="70"/>
                    <a:pt x="21" y="69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56"/>
                    <a:pt x="27" y="48"/>
                    <a:pt x="36" y="45"/>
                  </a:cubicBezTo>
                  <a:cubicBezTo>
                    <a:pt x="41" y="42"/>
                    <a:pt x="47" y="42"/>
                    <a:pt x="53" y="46"/>
                  </a:cubicBezTo>
                  <a:cubicBezTo>
                    <a:pt x="58" y="48"/>
                    <a:pt x="60" y="53"/>
                    <a:pt x="59" y="58"/>
                  </a:cubicBezTo>
                  <a:cubicBezTo>
                    <a:pt x="58" y="61"/>
                    <a:pt x="55" y="64"/>
                    <a:pt x="52" y="63"/>
                  </a:cubicBezTo>
                  <a:cubicBezTo>
                    <a:pt x="46" y="62"/>
                    <a:pt x="48" y="56"/>
                    <a:pt x="50" y="57"/>
                  </a:cubicBezTo>
                  <a:cubicBezTo>
                    <a:pt x="51" y="57"/>
                    <a:pt x="50" y="60"/>
                    <a:pt x="50" y="59"/>
                  </a:cubicBezTo>
                  <a:cubicBezTo>
                    <a:pt x="53" y="59"/>
                    <a:pt x="52" y="55"/>
                    <a:pt x="49" y="55"/>
                  </a:cubicBezTo>
                  <a:cubicBezTo>
                    <a:pt x="45" y="56"/>
                    <a:pt x="45" y="61"/>
                    <a:pt x="47" y="63"/>
                  </a:cubicBezTo>
                  <a:cubicBezTo>
                    <a:pt x="52" y="68"/>
                    <a:pt x="60" y="64"/>
                    <a:pt x="61" y="58"/>
                  </a:cubicBezTo>
                  <a:cubicBezTo>
                    <a:pt x="62" y="52"/>
                    <a:pt x="60" y="47"/>
                    <a:pt x="55" y="44"/>
                  </a:cubicBezTo>
                  <a:cubicBezTo>
                    <a:pt x="48" y="40"/>
                    <a:pt x="41" y="40"/>
                    <a:pt x="35" y="43"/>
                  </a:cubicBezTo>
                  <a:cubicBezTo>
                    <a:pt x="29" y="45"/>
                    <a:pt x="24" y="49"/>
                    <a:pt x="21" y="56"/>
                  </a:cubicBezTo>
                  <a:cubicBezTo>
                    <a:pt x="24" y="43"/>
                    <a:pt x="33" y="34"/>
                    <a:pt x="46" y="32"/>
                  </a:cubicBezTo>
                  <a:cubicBezTo>
                    <a:pt x="49" y="31"/>
                    <a:pt x="52" y="31"/>
                    <a:pt x="55" y="32"/>
                  </a:cubicBezTo>
                  <a:cubicBezTo>
                    <a:pt x="85" y="35"/>
                    <a:pt x="99" y="59"/>
                    <a:pt x="136" y="57"/>
                  </a:cubicBezTo>
                  <a:cubicBezTo>
                    <a:pt x="152" y="56"/>
                    <a:pt x="166" y="49"/>
                    <a:pt x="175" y="39"/>
                  </a:cubicBezTo>
                  <a:cubicBezTo>
                    <a:pt x="177" y="36"/>
                    <a:pt x="179" y="33"/>
                    <a:pt x="180" y="30"/>
                  </a:cubicBezTo>
                  <a:close/>
                  <a:moveTo>
                    <a:pt x="15" y="89"/>
                  </a:moveTo>
                  <a:cubicBezTo>
                    <a:pt x="14" y="88"/>
                    <a:pt x="14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0" y="84"/>
                    <a:pt x="7" y="80"/>
                    <a:pt x="6" y="74"/>
                  </a:cubicBezTo>
                  <a:cubicBezTo>
                    <a:pt x="3" y="60"/>
                    <a:pt x="8" y="44"/>
                    <a:pt x="18" y="31"/>
                  </a:cubicBezTo>
                  <a:cubicBezTo>
                    <a:pt x="32" y="15"/>
                    <a:pt x="55" y="4"/>
                    <a:pt x="77" y="5"/>
                  </a:cubicBezTo>
                  <a:cubicBezTo>
                    <a:pt x="86" y="6"/>
                    <a:pt x="95" y="11"/>
                    <a:pt x="97" y="20"/>
                  </a:cubicBezTo>
                  <a:cubicBezTo>
                    <a:pt x="98" y="28"/>
                    <a:pt x="95" y="35"/>
                    <a:pt x="88" y="36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4" y="38"/>
                    <a:pt x="79" y="36"/>
                    <a:pt x="77" y="32"/>
                  </a:cubicBezTo>
                  <a:cubicBezTo>
                    <a:pt x="75" y="29"/>
                    <a:pt x="75" y="26"/>
                    <a:pt x="78" y="23"/>
                  </a:cubicBezTo>
                  <a:cubicBezTo>
                    <a:pt x="82" y="19"/>
                    <a:pt x="86" y="25"/>
                    <a:pt x="83" y="26"/>
                  </a:cubicBezTo>
                  <a:cubicBezTo>
                    <a:pt x="82" y="27"/>
                    <a:pt x="81" y="25"/>
                    <a:pt x="82" y="24"/>
                  </a:cubicBezTo>
                  <a:cubicBezTo>
                    <a:pt x="80" y="27"/>
                    <a:pt x="83" y="29"/>
                    <a:pt x="85" y="27"/>
                  </a:cubicBezTo>
                  <a:cubicBezTo>
                    <a:pt x="87" y="22"/>
                    <a:pt x="82" y="20"/>
                    <a:pt x="78" y="20"/>
                  </a:cubicBezTo>
                  <a:cubicBezTo>
                    <a:pt x="64" y="20"/>
                    <a:pt x="50" y="25"/>
                    <a:pt x="37" y="31"/>
                  </a:cubicBezTo>
                  <a:cubicBezTo>
                    <a:pt x="27" y="37"/>
                    <a:pt x="19" y="47"/>
                    <a:pt x="18" y="60"/>
                  </a:cubicBezTo>
                  <a:cubicBezTo>
                    <a:pt x="18" y="64"/>
                    <a:pt x="18" y="70"/>
                    <a:pt x="21" y="76"/>
                  </a:cubicBezTo>
                  <a:cubicBezTo>
                    <a:pt x="22" y="79"/>
                    <a:pt x="26" y="81"/>
                    <a:pt x="29" y="79"/>
                  </a:cubicBezTo>
                  <a:cubicBezTo>
                    <a:pt x="31" y="77"/>
                    <a:pt x="28" y="74"/>
                    <a:pt x="26" y="76"/>
                  </a:cubicBezTo>
                  <a:cubicBezTo>
                    <a:pt x="26" y="76"/>
                    <a:pt x="28" y="76"/>
                    <a:pt x="28" y="77"/>
                  </a:cubicBezTo>
                  <a:cubicBezTo>
                    <a:pt x="27" y="80"/>
                    <a:pt x="21" y="77"/>
                    <a:pt x="24" y="72"/>
                  </a:cubicBezTo>
                  <a:cubicBezTo>
                    <a:pt x="26" y="69"/>
                    <a:pt x="30" y="69"/>
                    <a:pt x="33" y="70"/>
                  </a:cubicBezTo>
                  <a:cubicBezTo>
                    <a:pt x="37" y="72"/>
                    <a:pt x="39" y="76"/>
                    <a:pt x="39" y="81"/>
                  </a:cubicBezTo>
                  <a:cubicBezTo>
                    <a:pt x="38" y="87"/>
                    <a:pt x="32" y="92"/>
                    <a:pt x="24" y="92"/>
                  </a:cubicBezTo>
                  <a:cubicBezTo>
                    <a:pt x="20" y="92"/>
                    <a:pt x="17" y="91"/>
                    <a:pt x="15" y="89"/>
                  </a:cubicBezTo>
                  <a:close/>
                  <a:moveTo>
                    <a:pt x="55" y="30"/>
                  </a:moveTo>
                  <a:cubicBezTo>
                    <a:pt x="52" y="30"/>
                    <a:pt x="49" y="30"/>
                    <a:pt x="46" y="30"/>
                  </a:cubicBezTo>
                  <a:cubicBezTo>
                    <a:pt x="43" y="31"/>
                    <a:pt x="43" y="31"/>
                    <a:pt x="41" y="31"/>
                  </a:cubicBezTo>
                  <a:cubicBezTo>
                    <a:pt x="52" y="25"/>
                    <a:pt x="64" y="22"/>
                    <a:pt x="76" y="22"/>
                  </a:cubicBezTo>
                  <a:cubicBezTo>
                    <a:pt x="73" y="25"/>
                    <a:pt x="73" y="31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3" y="44"/>
                    <a:pt x="98" y="38"/>
                    <a:pt x="99" y="26"/>
                  </a:cubicBezTo>
                  <a:cubicBezTo>
                    <a:pt x="104" y="37"/>
                    <a:pt x="119" y="50"/>
                    <a:pt x="145" y="41"/>
                  </a:cubicBezTo>
                  <a:cubicBezTo>
                    <a:pt x="161" y="35"/>
                    <a:pt x="172" y="18"/>
                    <a:pt x="163" y="15"/>
                  </a:cubicBezTo>
                  <a:cubicBezTo>
                    <a:pt x="159" y="15"/>
                    <a:pt x="158" y="20"/>
                    <a:pt x="162" y="21"/>
                  </a:cubicBezTo>
                  <a:cubicBezTo>
                    <a:pt x="161" y="21"/>
                    <a:pt x="160" y="18"/>
                    <a:pt x="161" y="18"/>
                  </a:cubicBezTo>
                  <a:cubicBezTo>
                    <a:pt x="164" y="17"/>
                    <a:pt x="166" y="24"/>
                    <a:pt x="160" y="24"/>
                  </a:cubicBezTo>
                  <a:cubicBezTo>
                    <a:pt x="150" y="25"/>
                    <a:pt x="150" y="11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63" y="3"/>
                    <a:pt x="171" y="5"/>
                    <a:pt x="176" y="12"/>
                  </a:cubicBezTo>
                  <a:cubicBezTo>
                    <a:pt x="182" y="20"/>
                    <a:pt x="179" y="30"/>
                    <a:pt x="173" y="38"/>
                  </a:cubicBezTo>
                  <a:cubicBezTo>
                    <a:pt x="164" y="47"/>
                    <a:pt x="153" y="53"/>
                    <a:pt x="136" y="55"/>
                  </a:cubicBezTo>
                  <a:cubicBezTo>
                    <a:pt x="102" y="58"/>
                    <a:pt x="85" y="33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任意多边形 49"/>
          <p:cNvSpPr>
            <a:spLocks/>
          </p:cNvSpPr>
          <p:nvPr/>
        </p:nvSpPr>
        <p:spPr bwMode="auto">
          <a:xfrm rot="5400000" flipH="1">
            <a:off x="4481159" y="2791443"/>
            <a:ext cx="3229684" cy="2427242"/>
          </a:xfrm>
          <a:custGeom>
            <a:avLst/>
            <a:gdLst>
              <a:gd name="connsiteX0" fmla="*/ 44932 w 3229684"/>
              <a:gd name="connsiteY0" fmla="*/ 1241397 h 2427242"/>
              <a:gd name="connsiteX1" fmla="*/ 36428 w 3229684"/>
              <a:gd name="connsiteY1" fmla="*/ 1270072 h 2427242"/>
              <a:gd name="connsiteX2" fmla="*/ 36428 w 3229684"/>
              <a:gd name="connsiteY2" fmla="*/ 1271134 h 2427242"/>
              <a:gd name="connsiteX3" fmla="*/ 35365 w 3229684"/>
              <a:gd name="connsiteY3" fmla="*/ 1271134 h 2427242"/>
              <a:gd name="connsiteX4" fmla="*/ 1348 w 3229684"/>
              <a:gd name="connsiteY4" fmla="*/ 1240335 h 2427242"/>
              <a:gd name="connsiteX5" fmla="*/ 31113 w 3229684"/>
              <a:gd name="connsiteY5" fmla="*/ 1212723 h 2427242"/>
              <a:gd name="connsiteX6" fmla="*/ 35365 w 3229684"/>
              <a:gd name="connsiteY6" fmla="*/ 1212723 h 2427242"/>
              <a:gd name="connsiteX7" fmla="*/ 43869 w 3229684"/>
              <a:gd name="connsiteY7" fmla="*/ 1238211 h 2427242"/>
              <a:gd name="connsiteX8" fmla="*/ 44932 w 3229684"/>
              <a:gd name="connsiteY8" fmla="*/ 1241397 h 2427242"/>
              <a:gd name="connsiteX9" fmla="*/ 57513 w 3229684"/>
              <a:gd name="connsiteY9" fmla="*/ 1225447 h 2427242"/>
              <a:gd name="connsiteX10" fmla="*/ 45898 w 3229684"/>
              <a:gd name="connsiteY10" fmla="*/ 1239233 h 2427242"/>
              <a:gd name="connsiteX11" fmla="*/ 44842 w 3229684"/>
              <a:gd name="connsiteY11" fmla="*/ 1238172 h 2427242"/>
              <a:gd name="connsiteX12" fmla="*/ 36395 w 3229684"/>
              <a:gd name="connsiteY12" fmla="*/ 1212723 h 2427242"/>
              <a:gd name="connsiteX13" fmla="*/ 57513 w 3229684"/>
              <a:gd name="connsiteY13" fmla="*/ 1225447 h 2427242"/>
              <a:gd name="connsiteX14" fmla="*/ 60658 w 3229684"/>
              <a:gd name="connsiteY14" fmla="*/ 1261591 h 2427242"/>
              <a:gd name="connsiteX15" fmla="*/ 37293 w 3229684"/>
              <a:gd name="connsiteY15" fmla="*/ 1271134 h 2427242"/>
              <a:gd name="connsiteX16" fmla="*/ 37293 w 3229684"/>
              <a:gd name="connsiteY16" fmla="*/ 1270074 h 2427242"/>
              <a:gd name="connsiteX17" fmla="*/ 47914 w 3229684"/>
              <a:gd name="connsiteY17" fmla="*/ 1244624 h 2427242"/>
              <a:gd name="connsiteX18" fmla="*/ 60658 w 3229684"/>
              <a:gd name="connsiteY18" fmla="*/ 1261591 h 2427242"/>
              <a:gd name="connsiteX19" fmla="*/ 70094 w 3229684"/>
              <a:gd name="connsiteY19" fmla="*/ 1207430 h 2427242"/>
              <a:gd name="connsiteX20" fmla="*/ 57457 w 3229684"/>
              <a:gd name="connsiteY20" fmla="*/ 1224405 h 2427242"/>
              <a:gd name="connsiteX21" fmla="*/ 36395 w 3229684"/>
              <a:gd name="connsiteY21" fmla="*/ 1209552 h 2427242"/>
              <a:gd name="connsiteX22" fmla="*/ 59563 w 3229684"/>
              <a:gd name="connsiteY22" fmla="*/ 1186212 h 2427242"/>
              <a:gd name="connsiteX23" fmla="*/ 70094 w 3229684"/>
              <a:gd name="connsiteY23" fmla="*/ 1207430 h 2427242"/>
              <a:gd name="connsiteX24" fmla="*/ 72341 w 3229684"/>
              <a:gd name="connsiteY24" fmla="*/ 1278580 h 2427242"/>
              <a:gd name="connsiteX25" fmla="*/ 62782 w 3229684"/>
              <a:gd name="connsiteY25" fmla="*/ 1299891 h 2427242"/>
              <a:gd name="connsiteX26" fmla="*/ 37293 w 3229684"/>
              <a:gd name="connsiteY26" fmla="*/ 1272187 h 2427242"/>
              <a:gd name="connsiteX27" fmla="*/ 61720 w 3229684"/>
              <a:gd name="connsiteY27" fmla="*/ 1262597 h 2427242"/>
              <a:gd name="connsiteX28" fmla="*/ 69154 w 3229684"/>
              <a:gd name="connsiteY28" fmla="*/ 1273252 h 2427242"/>
              <a:gd name="connsiteX29" fmla="*/ 72341 w 3229684"/>
              <a:gd name="connsiteY29" fmla="*/ 1278580 h 2427242"/>
              <a:gd name="connsiteX30" fmla="*/ 73689 w 3229684"/>
              <a:gd name="connsiteY30" fmla="*/ 1244479 h 2427242"/>
              <a:gd name="connsiteX31" fmla="*/ 61870 w 3229684"/>
              <a:gd name="connsiteY31" fmla="*/ 1260350 h 2427242"/>
              <a:gd name="connsiteX32" fmla="*/ 48976 w 3229684"/>
              <a:gd name="connsiteY32" fmla="*/ 1242363 h 2427242"/>
              <a:gd name="connsiteX33" fmla="*/ 48976 w 3229684"/>
              <a:gd name="connsiteY33" fmla="*/ 1241305 h 2427242"/>
              <a:gd name="connsiteX34" fmla="*/ 59721 w 3229684"/>
              <a:gd name="connsiteY34" fmla="*/ 1227550 h 2427242"/>
              <a:gd name="connsiteX35" fmla="*/ 71540 w 3229684"/>
              <a:gd name="connsiteY35" fmla="*/ 1242363 h 2427242"/>
              <a:gd name="connsiteX36" fmla="*/ 73689 w 3229684"/>
              <a:gd name="connsiteY36" fmla="*/ 1244479 h 2427242"/>
              <a:gd name="connsiteX37" fmla="*/ 83124 w 3229684"/>
              <a:gd name="connsiteY37" fmla="*/ 1189178 h 2427242"/>
              <a:gd name="connsiteX38" fmla="*/ 71509 w 3229684"/>
              <a:gd name="connsiteY38" fmla="*/ 1206432 h 2427242"/>
              <a:gd name="connsiteX39" fmla="*/ 62006 w 3229684"/>
              <a:gd name="connsiteY39" fmla="*/ 1184865 h 2427242"/>
              <a:gd name="connsiteX40" fmla="*/ 67286 w 3229684"/>
              <a:gd name="connsiteY40" fmla="*/ 1184865 h 2427242"/>
              <a:gd name="connsiteX41" fmla="*/ 83124 w 3229684"/>
              <a:gd name="connsiteY41" fmla="*/ 1189178 h 2427242"/>
              <a:gd name="connsiteX42" fmla="*/ 83763 w 3229684"/>
              <a:gd name="connsiteY42" fmla="*/ 1140304 h 2427242"/>
              <a:gd name="connsiteX43" fmla="*/ 82813 w 3229684"/>
              <a:gd name="connsiteY43" fmla="*/ 1137386 h 2427242"/>
              <a:gd name="connsiteX44" fmla="*/ 81983 w 3229684"/>
              <a:gd name="connsiteY44" fmla="*/ 1137000 h 2427242"/>
              <a:gd name="connsiteX45" fmla="*/ 84023 w 3229684"/>
              <a:gd name="connsiteY45" fmla="*/ 1181775 h 2427242"/>
              <a:gd name="connsiteX46" fmla="*/ 82961 w 3229684"/>
              <a:gd name="connsiteY46" fmla="*/ 1187111 h 2427242"/>
              <a:gd name="connsiteX47" fmla="*/ 67031 w 3229684"/>
              <a:gd name="connsiteY47" fmla="*/ 1181775 h 2427242"/>
              <a:gd name="connsiteX48" fmla="*/ 60658 w 3229684"/>
              <a:gd name="connsiteY48" fmla="*/ 1182843 h 2427242"/>
              <a:gd name="connsiteX49" fmla="*/ 73403 w 3229684"/>
              <a:gd name="connsiteY49" fmla="*/ 1170037 h 2427242"/>
              <a:gd name="connsiteX50" fmla="*/ 84023 w 3229684"/>
              <a:gd name="connsiteY50" fmla="*/ 1181775 h 2427242"/>
              <a:gd name="connsiteX51" fmla="*/ 84023 w 3229684"/>
              <a:gd name="connsiteY51" fmla="*/ 1297597 h 2427242"/>
              <a:gd name="connsiteX52" fmla="*/ 69124 w 3229684"/>
              <a:gd name="connsiteY52" fmla="*/ 1300790 h 2427242"/>
              <a:gd name="connsiteX53" fmla="*/ 63803 w 3229684"/>
              <a:gd name="connsiteY53" fmla="*/ 1299726 h 2427242"/>
              <a:gd name="connsiteX54" fmla="*/ 74445 w 3229684"/>
              <a:gd name="connsiteY54" fmla="*/ 1280570 h 2427242"/>
              <a:gd name="connsiteX55" fmla="*/ 84023 w 3229684"/>
              <a:gd name="connsiteY55" fmla="*/ 1297597 h 2427242"/>
              <a:gd name="connsiteX56" fmla="*/ 84712 w 3229684"/>
              <a:gd name="connsiteY56" fmla="*/ 1304560 h 2427242"/>
              <a:gd name="connsiteX57" fmla="*/ 76711 w 3229684"/>
              <a:gd name="connsiteY57" fmla="*/ 1314153 h 2427242"/>
              <a:gd name="connsiteX58" fmla="*/ 82136 w 3229684"/>
              <a:gd name="connsiteY58" fmla="*/ 1311214 h 2427242"/>
              <a:gd name="connsiteX59" fmla="*/ 85371 w 3229684"/>
              <a:gd name="connsiteY59" fmla="*/ 1259485 h 2427242"/>
              <a:gd name="connsiteX60" fmla="*/ 73603 w 3229684"/>
              <a:gd name="connsiteY60" fmla="*/ 1276526 h 2427242"/>
              <a:gd name="connsiteX61" fmla="*/ 71464 w 3229684"/>
              <a:gd name="connsiteY61" fmla="*/ 1273331 h 2427242"/>
              <a:gd name="connsiteX62" fmla="*/ 62905 w 3229684"/>
              <a:gd name="connsiteY62" fmla="*/ 1262680 h 2427242"/>
              <a:gd name="connsiteX63" fmla="*/ 76813 w 3229684"/>
              <a:gd name="connsiteY63" fmla="*/ 1247770 h 2427242"/>
              <a:gd name="connsiteX64" fmla="*/ 85371 w 3229684"/>
              <a:gd name="connsiteY64" fmla="*/ 1259485 h 2427242"/>
              <a:gd name="connsiteX65" fmla="*/ 86270 w 3229684"/>
              <a:gd name="connsiteY65" fmla="*/ 1226427 h 2427242"/>
              <a:gd name="connsiteX66" fmla="*/ 75666 w 3229684"/>
              <a:gd name="connsiteY66" fmla="*/ 1242223 h 2427242"/>
              <a:gd name="connsiteX67" fmla="*/ 74605 w 3229684"/>
              <a:gd name="connsiteY67" fmla="*/ 1243276 h 2427242"/>
              <a:gd name="connsiteX68" fmla="*/ 72484 w 3229684"/>
              <a:gd name="connsiteY68" fmla="*/ 1242223 h 2427242"/>
              <a:gd name="connsiteX69" fmla="*/ 59760 w 3229684"/>
              <a:gd name="connsiteY69" fmla="*/ 1226427 h 2427242"/>
              <a:gd name="connsiteX70" fmla="*/ 72484 w 3229684"/>
              <a:gd name="connsiteY70" fmla="*/ 1209577 h 2427242"/>
              <a:gd name="connsiteX71" fmla="*/ 86270 w 3229684"/>
              <a:gd name="connsiteY71" fmla="*/ 1226427 h 2427242"/>
              <a:gd name="connsiteX72" fmla="*/ 87078 w 3229684"/>
              <a:gd name="connsiteY72" fmla="*/ 1346772 h 2427242"/>
              <a:gd name="connsiteX73" fmla="*/ 85169 w 3229684"/>
              <a:gd name="connsiteY73" fmla="*/ 1350042 h 2427242"/>
              <a:gd name="connsiteX74" fmla="*/ 86159 w 3229684"/>
              <a:gd name="connsiteY74" fmla="*/ 1349583 h 2427242"/>
              <a:gd name="connsiteX75" fmla="*/ 97952 w 3229684"/>
              <a:gd name="connsiteY75" fmla="*/ 1240099 h 2427242"/>
              <a:gd name="connsiteX76" fmla="*/ 86337 w 3229684"/>
              <a:gd name="connsiteY76" fmla="*/ 1258104 h 2427242"/>
              <a:gd name="connsiteX77" fmla="*/ 76834 w 3229684"/>
              <a:gd name="connsiteY77" fmla="*/ 1246454 h 2427242"/>
              <a:gd name="connsiteX78" fmla="*/ 80002 w 3229684"/>
              <a:gd name="connsiteY78" fmla="*/ 1242217 h 2427242"/>
              <a:gd name="connsiteX79" fmla="*/ 88449 w 3229684"/>
              <a:gd name="connsiteY79" fmla="*/ 1228449 h 2427242"/>
              <a:gd name="connsiteX80" fmla="*/ 97952 w 3229684"/>
              <a:gd name="connsiteY80" fmla="*/ 1240099 h 2427242"/>
              <a:gd name="connsiteX81" fmla="*/ 100199 w 3229684"/>
              <a:gd name="connsiteY81" fmla="*/ 1203001 h 2427242"/>
              <a:gd name="connsiteX82" fmla="*/ 86413 w 3229684"/>
              <a:gd name="connsiteY82" fmla="*/ 1225304 h 2427242"/>
              <a:gd name="connsiteX83" fmla="*/ 73688 w 3229684"/>
              <a:gd name="connsiteY83" fmla="*/ 1208311 h 2427242"/>
              <a:gd name="connsiteX84" fmla="*/ 74749 w 3229684"/>
              <a:gd name="connsiteY84" fmla="*/ 1207249 h 2427242"/>
              <a:gd name="connsiteX85" fmla="*/ 84292 w 3229684"/>
              <a:gd name="connsiteY85" fmla="*/ 1190256 h 2427242"/>
              <a:gd name="connsiteX86" fmla="*/ 100199 w 3229684"/>
              <a:gd name="connsiteY86" fmla="*/ 1203001 h 2427242"/>
              <a:gd name="connsiteX87" fmla="*/ 102656 w 3229684"/>
              <a:gd name="connsiteY87" fmla="*/ 1245311 h 2427242"/>
              <a:gd name="connsiteX88" fmla="*/ 101194 w 3229684"/>
              <a:gd name="connsiteY88" fmla="*/ 1243314 h 2427242"/>
              <a:gd name="connsiteX89" fmla="*/ 101097 w 3229684"/>
              <a:gd name="connsiteY89" fmla="*/ 1243442 h 2427242"/>
              <a:gd name="connsiteX90" fmla="*/ 103344 w 3229684"/>
              <a:gd name="connsiteY90" fmla="*/ 1282873 h 2427242"/>
              <a:gd name="connsiteX91" fmla="*/ 86201 w 3229684"/>
              <a:gd name="connsiteY91" fmla="*/ 1296746 h 2427242"/>
              <a:gd name="connsiteX92" fmla="*/ 75486 w 3229684"/>
              <a:gd name="connsiteY92" fmla="*/ 1278604 h 2427242"/>
              <a:gd name="connsiteX93" fmla="*/ 87272 w 3229684"/>
              <a:gd name="connsiteY93" fmla="*/ 1262597 h 2427242"/>
              <a:gd name="connsiteX94" fmla="*/ 99058 w 3229684"/>
              <a:gd name="connsiteY94" fmla="*/ 1277537 h 2427242"/>
              <a:gd name="connsiteX95" fmla="*/ 103344 w 3229684"/>
              <a:gd name="connsiteY95" fmla="*/ 1282873 h 2427242"/>
              <a:gd name="connsiteX96" fmla="*/ 112780 w 3229684"/>
              <a:gd name="connsiteY96" fmla="*/ 1218891 h 2427242"/>
              <a:gd name="connsiteX97" fmla="*/ 99066 w 3229684"/>
              <a:gd name="connsiteY97" fmla="*/ 1239069 h 2427242"/>
              <a:gd name="connsiteX98" fmla="*/ 99066 w 3229684"/>
              <a:gd name="connsiteY98" fmla="*/ 1240131 h 2427242"/>
              <a:gd name="connsiteX99" fmla="*/ 88516 w 3229684"/>
              <a:gd name="connsiteY99" fmla="*/ 1228449 h 2427242"/>
              <a:gd name="connsiteX100" fmla="*/ 102230 w 3229684"/>
              <a:gd name="connsiteY100" fmla="*/ 1205084 h 2427242"/>
              <a:gd name="connsiteX101" fmla="*/ 112780 w 3229684"/>
              <a:gd name="connsiteY101" fmla="*/ 1218891 h 2427242"/>
              <a:gd name="connsiteX102" fmla="*/ 125810 w 3229684"/>
              <a:gd name="connsiteY102" fmla="*/ 1129598 h 2427242"/>
              <a:gd name="connsiteX103" fmla="*/ 124740 w 3229684"/>
              <a:gd name="connsiteY103" fmla="*/ 1129598 h 2427242"/>
              <a:gd name="connsiteX104" fmla="*/ 89415 w 3229684"/>
              <a:gd name="connsiteY104" fmla="*/ 1108357 h 2427242"/>
              <a:gd name="connsiteX105" fmla="*/ 89415 w 3229684"/>
              <a:gd name="connsiteY105" fmla="*/ 1106233 h 2427242"/>
              <a:gd name="connsiteX106" fmla="*/ 125810 w 3229684"/>
              <a:gd name="connsiteY106" fmla="*/ 1129598 h 2427242"/>
              <a:gd name="connsiteX107" fmla="*/ 128955 w 3229684"/>
              <a:gd name="connsiteY107" fmla="*/ 1355158 h 2427242"/>
              <a:gd name="connsiteX108" fmla="*/ 95874 w 3229684"/>
              <a:gd name="connsiteY108" fmla="*/ 1379421 h 2427242"/>
              <a:gd name="connsiteX109" fmla="*/ 94807 w 3229684"/>
              <a:gd name="connsiteY109" fmla="*/ 1376257 h 2427242"/>
              <a:gd name="connsiteX110" fmla="*/ 128955 w 3229684"/>
              <a:gd name="connsiteY110" fmla="*/ 1355158 h 2427242"/>
              <a:gd name="connsiteX111" fmla="*/ 129854 w 3229684"/>
              <a:gd name="connsiteY111" fmla="*/ 1242378 h 2427242"/>
              <a:gd name="connsiteX112" fmla="*/ 117073 w 3229684"/>
              <a:gd name="connsiteY112" fmla="*/ 1262597 h 2427242"/>
              <a:gd name="connsiteX113" fmla="*/ 102656 w 3229684"/>
              <a:gd name="connsiteY113" fmla="*/ 1245311 h 2427242"/>
              <a:gd name="connsiteX114" fmla="*/ 115925 w 3229684"/>
              <a:gd name="connsiteY114" fmla="*/ 1263434 h 2427242"/>
              <a:gd name="connsiteX115" fmla="*/ 103275 w 3229684"/>
              <a:gd name="connsiteY115" fmla="*/ 1281469 h 2427242"/>
              <a:gd name="connsiteX116" fmla="*/ 100112 w 3229684"/>
              <a:gd name="connsiteY116" fmla="*/ 1277225 h 2427242"/>
              <a:gd name="connsiteX117" fmla="*/ 88516 w 3229684"/>
              <a:gd name="connsiteY117" fmla="*/ 1261312 h 2427242"/>
              <a:gd name="connsiteX118" fmla="*/ 101166 w 3229684"/>
              <a:gd name="connsiteY118" fmla="*/ 1243276 h 2427242"/>
              <a:gd name="connsiteX119" fmla="*/ 101194 w 3229684"/>
              <a:gd name="connsiteY119" fmla="*/ 1243314 h 2427242"/>
              <a:gd name="connsiteX120" fmla="*/ 104293 w 3229684"/>
              <a:gd name="connsiteY120" fmla="*/ 1239185 h 2427242"/>
              <a:gd name="connsiteX121" fmla="*/ 116008 w 3229684"/>
              <a:gd name="connsiteY121" fmla="*/ 1222158 h 2427242"/>
              <a:gd name="connsiteX122" fmla="*/ 127724 w 3229684"/>
              <a:gd name="connsiteY122" fmla="*/ 1239185 h 2427242"/>
              <a:gd name="connsiteX123" fmla="*/ 129854 w 3229684"/>
              <a:gd name="connsiteY123" fmla="*/ 1241314 h 2427242"/>
              <a:gd name="connsiteX124" fmla="*/ 129854 w 3229684"/>
              <a:gd name="connsiteY124" fmla="*/ 1242378 h 2427242"/>
              <a:gd name="connsiteX125" fmla="*/ 135246 w 3229684"/>
              <a:gd name="connsiteY125" fmla="*/ 1163805 h 2427242"/>
              <a:gd name="connsiteX126" fmla="*/ 133128 w 3229684"/>
              <a:gd name="connsiteY126" fmla="*/ 1178574 h 2427242"/>
              <a:gd name="connsiteX127" fmla="*/ 120418 w 3229684"/>
              <a:gd name="connsiteY127" fmla="*/ 1165915 h 2427242"/>
              <a:gd name="connsiteX128" fmla="*/ 134187 w 3229684"/>
              <a:gd name="connsiteY128" fmla="*/ 1154311 h 2427242"/>
              <a:gd name="connsiteX129" fmla="*/ 135246 w 3229684"/>
              <a:gd name="connsiteY129" fmla="*/ 1163805 h 2427242"/>
              <a:gd name="connsiteX130" fmla="*/ 138391 w 3229684"/>
              <a:gd name="connsiteY130" fmla="*/ 1319911 h 2427242"/>
              <a:gd name="connsiteX131" fmla="*/ 137313 w 3229684"/>
              <a:gd name="connsiteY131" fmla="*/ 1332692 h 2427242"/>
              <a:gd name="connsiteX132" fmla="*/ 122216 w 3229684"/>
              <a:gd name="connsiteY132" fmla="*/ 1316716 h 2427242"/>
              <a:gd name="connsiteX133" fmla="*/ 136235 w 3229684"/>
              <a:gd name="connsiteY133" fmla="*/ 1303935 h 2427242"/>
              <a:gd name="connsiteX134" fmla="*/ 138391 w 3229684"/>
              <a:gd name="connsiteY134" fmla="*/ 1319911 h 2427242"/>
              <a:gd name="connsiteX135" fmla="*/ 149175 w 3229684"/>
              <a:gd name="connsiteY135" fmla="*/ 1209222 h 2427242"/>
              <a:gd name="connsiteX136" fmla="*/ 147789 w 3229684"/>
              <a:gd name="connsiteY136" fmla="*/ 1207834 h 2427242"/>
              <a:gd name="connsiteX137" fmla="*/ 149074 w 3229684"/>
              <a:gd name="connsiteY137" fmla="*/ 1209485 h 2427242"/>
              <a:gd name="connsiteX138" fmla="*/ 151251 w 3229684"/>
              <a:gd name="connsiteY138" fmla="*/ 1124554 h 2427242"/>
              <a:gd name="connsiteX139" fmla="*/ 148555 w 3229684"/>
              <a:gd name="connsiteY139" fmla="*/ 1125685 h 2427242"/>
              <a:gd name="connsiteX140" fmla="*/ 149719 w 3229684"/>
              <a:gd name="connsiteY140" fmla="*/ 1125479 h 2427242"/>
              <a:gd name="connsiteX141" fmla="*/ 152795 w 3229684"/>
              <a:gd name="connsiteY141" fmla="*/ 1056055 h 2427242"/>
              <a:gd name="connsiteX142" fmla="*/ 151002 w 3229684"/>
              <a:gd name="connsiteY142" fmla="*/ 1055309 h 2427242"/>
              <a:gd name="connsiteX143" fmla="*/ 147387 w 3229684"/>
              <a:gd name="connsiteY143" fmla="*/ 1064700 h 2427242"/>
              <a:gd name="connsiteX144" fmla="*/ 153219 w 3229684"/>
              <a:gd name="connsiteY144" fmla="*/ 1241247 h 2427242"/>
              <a:gd name="connsiteX145" fmla="*/ 143641 w 3229684"/>
              <a:gd name="connsiteY145" fmla="*/ 1258104 h 2427242"/>
              <a:gd name="connsiteX146" fmla="*/ 132999 w 3229684"/>
              <a:gd name="connsiteY146" fmla="*/ 1244408 h 2427242"/>
              <a:gd name="connsiteX147" fmla="*/ 134063 w 3229684"/>
              <a:gd name="connsiteY147" fmla="*/ 1242300 h 2427242"/>
              <a:gd name="connsiteX148" fmla="*/ 143641 w 3229684"/>
              <a:gd name="connsiteY148" fmla="*/ 1227550 h 2427242"/>
              <a:gd name="connsiteX149" fmla="*/ 153219 w 3229684"/>
              <a:gd name="connsiteY149" fmla="*/ 1241247 h 2427242"/>
              <a:gd name="connsiteX150" fmla="*/ 153219 w 3229684"/>
              <a:gd name="connsiteY150" fmla="*/ 1279633 h 2427242"/>
              <a:gd name="connsiteX151" fmla="*/ 147977 w 3229684"/>
              <a:gd name="connsiteY151" fmla="*/ 1285962 h 2427242"/>
              <a:gd name="connsiteX152" fmla="*/ 140638 w 3229684"/>
              <a:gd name="connsiteY152" fmla="*/ 1276468 h 2427242"/>
              <a:gd name="connsiteX153" fmla="*/ 144832 w 3229684"/>
              <a:gd name="connsiteY153" fmla="*/ 1261699 h 2427242"/>
              <a:gd name="connsiteX154" fmla="*/ 147977 w 3229684"/>
              <a:gd name="connsiteY154" fmla="*/ 1265918 h 2427242"/>
              <a:gd name="connsiteX155" fmla="*/ 153219 w 3229684"/>
              <a:gd name="connsiteY155" fmla="*/ 1279633 h 2427242"/>
              <a:gd name="connsiteX156" fmla="*/ 157585 w 3229684"/>
              <a:gd name="connsiteY156" fmla="*/ 1428756 h 2427242"/>
              <a:gd name="connsiteX157" fmla="*/ 153129 w 3229684"/>
              <a:gd name="connsiteY157" fmla="*/ 1421634 h 2427242"/>
              <a:gd name="connsiteX158" fmla="*/ 156319 w 3229684"/>
              <a:gd name="connsiteY158" fmla="*/ 1429283 h 2427242"/>
              <a:gd name="connsiteX159" fmla="*/ 164901 w 3229684"/>
              <a:gd name="connsiteY159" fmla="*/ 1164860 h 2427242"/>
              <a:gd name="connsiteX160" fmla="*/ 136305 w 3229684"/>
              <a:gd name="connsiteY160" fmla="*/ 1178574 h 2427242"/>
              <a:gd name="connsiteX161" fmla="*/ 135246 w 3229684"/>
              <a:gd name="connsiteY161" fmla="*/ 1178574 h 2427242"/>
              <a:gd name="connsiteX162" fmla="*/ 136305 w 3229684"/>
              <a:gd name="connsiteY162" fmla="*/ 1163805 h 2427242"/>
              <a:gd name="connsiteX163" fmla="*/ 135246 w 3229684"/>
              <a:gd name="connsiteY163" fmla="*/ 1154311 h 2427242"/>
              <a:gd name="connsiteX164" fmla="*/ 138423 w 3229684"/>
              <a:gd name="connsiteY164" fmla="*/ 1154311 h 2427242"/>
              <a:gd name="connsiteX165" fmla="*/ 164901 w 3229684"/>
              <a:gd name="connsiteY165" fmla="*/ 1164860 h 2427242"/>
              <a:gd name="connsiteX166" fmla="*/ 166755 w 3229684"/>
              <a:gd name="connsiteY166" fmla="*/ 1326458 h 2427242"/>
              <a:gd name="connsiteX167" fmla="*/ 165083 w 3229684"/>
              <a:gd name="connsiteY167" fmla="*/ 1327559 h 2427242"/>
              <a:gd name="connsiteX168" fmla="*/ 166267 w 3229684"/>
              <a:gd name="connsiteY168" fmla="*/ 1326923 h 2427242"/>
              <a:gd name="connsiteX169" fmla="*/ 172540 w 3229684"/>
              <a:gd name="connsiteY169" fmla="*/ 1371103 h 2427242"/>
              <a:gd name="connsiteX170" fmla="*/ 125585 w 3229684"/>
              <a:gd name="connsiteY170" fmla="*/ 1398742 h 2427242"/>
              <a:gd name="connsiteX171" fmla="*/ 95705 w 3229684"/>
              <a:gd name="connsiteY171" fmla="*/ 1380670 h 2427242"/>
              <a:gd name="connsiteX172" fmla="*/ 129854 w 3229684"/>
              <a:gd name="connsiteY172" fmla="*/ 1355158 h 2427242"/>
              <a:gd name="connsiteX173" fmla="*/ 172540 w 3229684"/>
              <a:gd name="connsiteY173" fmla="*/ 1371103 h 2427242"/>
              <a:gd name="connsiteX174" fmla="*/ 173438 w 3229684"/>
              <a:gd name="connsiteY174" fmla="*/ 1143496 h 2427242"/>
              <a:gd name="connsiteX175" fmla="*/ 166025 w 3229684"/>
              <a:gd name="connsiteY175" fmla="*/ 1163746 h 2427242"/>
              <a:gd name="connsiteX176" fmla="*/ 138487 w 3229684"/>
              <a:gd name="connsiteY176" fmla="*/ 1150957 h 2427242"/>
              <a:gd name="connsiteX177" fmla="*/ 135310 w 3229684"/>
              <a:gd name="connsiteY177" fmla="*/ 1150957 h 2427242"/>
              <a:gd name="connsiteX178" fmla="*/ 128955 w 3229684"/>
              <a:gd name="connsiteY178" fmla="*/ 1133903 h 2427242"/>
              <a:gd name="connsiteX179" fmla="*/ 148555 w 3229684"/>
              <a:gd name="connsiteY179" fmla="*/ 1125685 h 2427242"/>
              <a:gd name="connsiteX180" fmla="*/ 126462 w 3229684"/>
              <a:gd name="connsiteY180" fmla="*/ 1129598 h 2427242"/>
              <a:gd name="connsiteX181" fmla="*/ 90314 w 3229684"/>
              <a:gd name="connsiteY181" fmla="*/ 1105148 h 2427242"/>
              <a:gd name="connsiteX182" fmla="*/ 120083 w 3229684"/>
              <a:gd name="connsiteY182" fmla="*/ 1086014 h 2427242"/>
              <a:gd name="connsiteX183" fmla="*/ 165800 w 3229684"/>
              <a:gd name="connsiteY183" fmla="*/ 1115778 h 2427242"/>
              <a:gd name="connsiteX184" fmla="*/ 151251 w 3229684"/>
              <a:gd name="connsiteY184" fmla="*/ 1124554 h 2427242"/>
              <a:gd name="connsiteX185" fmla="*/ 167084 w 3229684"/>
              <a:gd name="connsiteY185" fmla="*/ 1117916 h 2427242"/>
              <a:gd name="connsiteX186" fmla="*/ 173438 w 3229684"/>
              <a:gd name="connsiteY186" fmla="*/ 1143496 h 2427242"/>
              <a:gd name="connsiteX187" fmla="*/ 176584 w 3229684"/>
              <a:gd name="connsiteY187" fmla="*/ 1191509 h 2427242"/>
              <a:gd name="connsiteX188" fmla="*/ 155300 w 3229684"/>
              <a:gd name="connsiteY188" fmla="*/ 1239353 h 2427242"/>
              <a:gd name="connsiteX189" fmla="*/ 154236 w 3229684"/>
              <a:gd name="connsiteY189" fmla="*/ 1240416 h 2427242"/>
              <a:gd name="connsiteX190" fmla="*/ 144658 w 3229684"/>
              <a:gd name="connsiteY190" fmla="*/ 1225531 h 2427242"/>
              <a:gd name="connsiteX191" fmla="*/ 149979 w 3229684"/>
              <a:gd name="connsiteY191" fmla="*/ 1210647 h 2427242"/>
              <a:gd name="connsiteX192" fmla="*/ 149074 w 3229684"/>
              <a:gd name="connsiteY192" fmla="*/ 1209485 h 2427242"/>
              <a:gd name="connsiteX193" fmla="*/ 143865 w 3229684"/>
              <a:gd name="connsiteY193" fmla="*/ 1223057 h 2427242"/>
              <a:gd name="connsiteX194" fmla="*/ 137493 w 3229684"/>
              <a:gd name="connsiteY194" fmla="*/ 1209222 h 2427242"/>
              <a:gd name="connsiteX195" fmla="*/ 142803 w 3229684"/>
              <a:gd name="connsiteY195" fmla="*/ 1202837 h 2427242"/>
              <a:gd name="connsiteX196" fmla="*/ 147789 w 3229684"/>
              <a:gd name="connsiteY196" fmla="*/ 1207834 h 2427242"/>
              <a:gd name="connsiteX197" fmla="*/ 142530 w 3229684"/>
              <a:gd name="connsiteY197" fmla="*/ 1201078 h 2427242"/>
              <a:gd name="connsiteX198" fmla="*/ 135080 w 3229684"/>
              <a:gd name="connsiteY198" fmla="*/ 1209583 h 2427242"/>
              <a:gd name="connsiteX199" fmla="*/ 142530 w 3229684"/>
              <a:gd name="connsiteY199" fmla="*/ 1224468 h 2427242"/>
              <a:gd name="connsiteX200" fmla="*/ 130823 w 3229684"/>
              <a:gd name="connsiteY200" fmla="*/ 1241479 h 2427242"/>
              <a:gd name="connsiteX201" fmla="*/ 128695 w 3229684"/>
              <a:gd name="connsiteY201" fmla="*/ 1239353 h 2427242"/>
              <a:gd name="connsiteX202" fmla="*/ 115925 w 3229684"/>
              <a:gd name="connsiteY202" fmla="*/ 1221278 h 2427242"/>
              <a:gd name="connsiteX203" fmla="*/ 134016 w 3229684"/>
              <a:gd name="connsiteY203" fmla="*/ 1179814 h 2427242"/>
              <a:gd name="connsiteX204" fmla="*/ 135080 w 3229684"/>
              <a:gd name="connsiteY204" fmla="*/ 1179814 h 2427242"/>
              <a:gd name="connsiteX205" fmla="*/ 165942 w 3229684"/>
              <a:gd name="connsiteY205" fmla="*/ 1165993 h 2427242"/>
              <a:gd name="connsiteX206" fmla="*/ 176584 w 3229684"/>
              <a:gd name="connsiteY206" fmla="*/ 1191509 h 2427242"/>
              <a:gd name="connsiteX207" fmla="*/ 177932 w 3229684"/>
              <a:gd name="connsiteY207" fmla="*/ 1346335 h 2427242"/>
              <a:gd name="connsiteX208" fmla="*/ 173668 w 3229684"/>
              <a:gd name="connsiteY208" fmla="*/ 1368638 h 2427242"/>
              <a:gd name="connsiteX209" fmla="*/ 132101 w 3229684"/>
              <a:gd name="connsiteY209" fmla="*/ 1351645 h 2427242"/>
              <a:gd name="connsiteX210" fmla="*/ 138496 w 3229684"/>
              <a:gd name="connsiteY210" fmla="*/ 1333591 h 2427242"/>
              <a:gd name="connsiteX211" fmla="*/ 143825 w 3229684"/>
              <a:gd name="connsiteY211" fmla="*/ 1334652 h 2427242"/>
              <a:gd name="connsiteX212" fmla="*/ 159146 w 3229684"/>
              <a:gd name="connsiteY212" fmla="*/ 1331466 h 2427242"/>
              <a:gd name="connsiteX213" fmla="*/ 165083 w 3229684"/>
              <a:gd name="connsiteY213" fmla="*/ 1327559 h 2427242"/>
              <a:gd name="connsiteX214" fmla="*/ 158999 w 3229684"/>
              <a:gd name="connsiteY214" fmla="*/ 1330825 h 2427242"/>
              <a:gd name="connsiteX215" fmla="*/ 143865 w 3229684"/>
              <a:gd name="connsiteY215" fmla="*/ 1333591 h 2427242"/>
              <a:gd name="connsiteX216" fmla="*/ 138555 w 3229684"/>
              <a:gd name="connsiteY216" fmla="*/ 1332537 h 2427242"/>
              <a:gd name="connsiteX217" fmla="*/ 139617 w 3229684"/>
              <a:gd name="connsiteY217" fmla="*/ 1319894 h 2427242"/>
              <a:gd name="connsiteX218" fmla="*/ 137493 w 3229684"/>
              <a:gd name="connsiteY218" fmla="*/ 1303037 h 2427242"/>
              <a:gd name="connsiteX219" fmla="*/ 143865 w 3229684"/>
              <a:gd name="connsiteY219" fmla="*/ 1303037 h 2427242"/>
              <a:gd name="connsiteX220" fmla="*/ 172540 w 3229684"/>
              <a:gd name="connsiteY220" fmla="*/ 1320947 h 2427242"/>
              <a:gd name="connsiteX221" fmla="*/ 166755 w 3229684"/>
              <a:gd name="connsiteY221" fmla="*/ 1326458 h 2427242"/>
              <a:gd name="connsiteX222" fmla="*/ 173668 w 3229684"/>
              <a:gd name="connsiteY222" fmla="*/ 1321908 h 2427242"/>
              <a:gd name="connsiteX223" fmla="*/ 177932 w 3229684"/>
              <a:gd name="connsiteY223" fmla="*/ 1346335 h 2427242"/>
              <a:gd name="connsiteX224" fmla="*/ 178651 w 3229684"/>
              <a:gd name="connsiteY224" fmla="*/ 1043622 h 2427242"/>
              <a:gd name="connsiteX225" fmla="*/ 154192 w 3229684"/>
              <a:gd name="connsiteY225" fmla="*/ 1021311 h 2427242"/>
              <a:gd name="connsiteX226" fmla="*/ 146749 w 3229684"/>
              <a:gd name="connsiteY226" fmla="*/ 1022373 h 2427242"/>
              <a:gd name="connsiteX227" fmla="*/ 146749 w 3229684"/>
              <a:gd name="connsiteY227" fmla="*/ 1024498 h 2427242"/>
              <a:gd name="connsiteX228" fmla="*/ 154192 w 3229684"/>
              <a:gd name="connsiteY228" fmla="*/ 1023436 h 2427242"/>
              <a:gd name="connsiteX229" fmla="*/ 177587 w 3229684"/>
              <a:gd name="connsiteY229" fmla="*/ 1043622 h 2427242"/>
              <a:gd name="connsiteX230" fmla="*/ 163763 w 3229684"/>
              <a:gd name="connsiteY230" fmla="*/ 1058496 h 2427242"/>
              <a:gd name="connsiteX231" fmla="*/ 155256 w 3229684"/>
              <a:gd name="connsiteY231" fmla="*/ 1052121 h 2427242"/>
              <a:gd name="connsiteX232" fmla="*/ 152795 w 3229684"/>
              <a:gd name="connsiteY232" fmla="*/ 1056055 h 2427242"/>
              <a:gd name="connsiteX233" fmla="*/ 163763 w 3229684"/>
              <a:gd name="connsiteY233" fmla="*/ 1060621 h 2427242"/>
              <a:gd name="connsiteX234" fmla="*/ 178651 w 3229684"/>
              <a:gd name="connsiteY234" fmla="*/ 1043622 h 2427242"/>
              <a:gd name="connsiteX235" fmla="*/ 181077 w 3229684"/>
              <a:gd name="connsiteY235" fmla="*/ 1295567 h 2427242"/>
              <a:gd name="connsiteX236" fmla="*/ 173593 w 3229684"/>
              <a:gd name="connsiteY236" fmla="*/ 1320111 h 2427242"/>
              <a:gd name="connsiteX237" fmla="*/ 143659 w 3229684"/>
              <a:gd name="connsiteY237" fmla="*/ 1299835 h 2427242"/>
              <a:gd name="connsiteX238" fmla="*/ 136175 w 3229684"/>
              <a:gd name="connsiteY238" fmla="*/ 1299835 h 2427242"/>
              <a:gd name="connsiteX239" fmla="*/ 119070 w 3229684"/>
              <a:gd name="connsiteY239" fmla="*/ 1265686 h 2427242"/>
              <a:gd name="connsiteX240" fmla="*/ 131899 w 3229684"/>
              <a:gd name="connsiteY240" fmla="*/ 1244344 h 2427242"/>
              <a:gd name="connsiteX241" fmla="*/ 142590 w 3229684"/>
              <a:gd name="connsiteY241" fmla="*/ 1259283 h 2427242"/>
              <a:gd name="connsiteX242" fmla="*/ 138314 w 3229684"/>
              <a:gd name="connsiteY242" fmla="*/ 1276358 h 2427242"/>
              <a:gd name="connsiteX243" fmla="*/ 147935 w 3229684"/>
              <a:gd name="connsiteY243" fmla="*/ 1287029 h 2427242"/>
              <a:gd name="connsiteX244" fmla="*/ 154350 w 3229684"/>
              <a:gd name="connsiteY244" fmla="*/ 1279559 h 2427242"/>
              <a:gd name="connsiteX245" fmla="*/ 149004 w 3229684"/>
              <a:gd name="connsiteY245" fmla="*/ 1265686 h 2427242"/>
              <a:gd name="connsiteX246" fmla="*/ 145797 w 3229684"/>
              <a:gd name="connsiteY246" fmla="*/ 1260350 h 2427242"/>
              <a:gd name="connsiteX247" fmla="*/ 155419 w 3229684"/>
              <a:gd name="connsiteY247" fmla="*/ 1243276 h 2427242"/>
              <a:gd name="connsiteX248" fmla="*/ 181077 w 3229684"/>
              <a:gd name="connsiteY248" fmla="*/ 1295567 h 2427242"/>
              <a:gd name="connsiteX249" fmla="*/ 181833 w 3229684"/>
              <a:gd name="connsiteY249" fmla="*/ 1080695 h 2427242"/>
              <a:gd name="connsiteX250" fmla="*/ 171615 w 3229684"/>
              <a:gd name="connsiteY250" fmla="*/ 1107493 h 2427242"/>
              <a:gd name="connsiteX251" fmla="*/ 179315 w 3229684"/>
              <a:gd name="connsiteY251" fmla="*/ 1095415 h 2427242"/>
              <a:gd name="connsiteX252" fmla="*/ 183967 w 3229684"/>
              <a:gd name="connsiteY252" fmla="*/ 1440970 h 2427242"/>
              <a:gd name="connsiteX253" fmla="*/ 169080 w 3229684"/>
              <a:gd name="connsiteY253" fmla="*/ 1423971 h 2427242"/>
              <a:gd name="connsiteX254" fmla="*/ 157585 w 3229684"/>
              <a:gd name="connsiteY254" fmla="*/ 1428756 h 2427242"/>
              <a:gd name="connsiteX255" fmla="*/ 160573 w 3229684"/>
              <a:gd name="connsiteY255" fmla="*/ 1433533 h 2427242"/>
              <a:gd name="connsiteX256" fmla="*/ 169080 w 3229684"/>
              <a:gd name="connsiteY256" fmla="*/ 1427158 h 2427242"/>
              <a:gd name="connsiteX257" fmla="*/ 182904 w 3229684"/>
              <a:gd name="connsiteY257" fmla="*/ 1440970 h 2427242"/>
              <a:gd name="connsiteX258" fmla="*/ 160573 w 3229684"/>
              <a:gd name="connsiteY258" fmla="*/ 1462218 h 2427242"/>
              <a:gd name="connsiteX259" fmla="*/ 146749 w 3229684"/>
              <a:gd name="connsiteY259" fmla="*/ 1459031 h 2427242"/>
              <a:gd name="connsiteX260" fmla="*/ 146749 w 3229684"/>
              <a:gd name="connsiteY260" fmla="*/ 1463281 h 2427242"/>
              <a:gd name="connsiteX261" fmla="*/ 159509 w 3229684"/>
              <a:gd name="connsiteY261" fmla="*/ 1464343 h 2427242"/>
              <a:gd name="connsiteX262" fmla="*/ 183967 w 3229684"/>
              <a:gd name="connsiteY262" fmla="*/ 1440970 h 2427242"/>
              <a:gd name="connsiteX263" fmla="*/ 186094 w 3229684"/>
              <a:gd name="connsiteY263" fmla="*/ 1063808 h 2427242"/>
              <a:gd name="connsiteX264" fmla="*/ 182904 w 3229684"/>
              <a:gd name="connsiteY264" fmla="*/ 1061683 h 2427242"/>
              <a:gd name="connsiteX265" fmla="*/ 182904 w 3229684"/>
              <a:gd name="connsiteY265" fmla="*/ 1069120 h 2427242"/>
              <a:gd name="connsiteX266" fmla="*/ 162700 w 3229684"/>
              <a:gd name="connsiteY266" fmla="*/ 1083994 h 2427242"/>
              <a:gd name="connsiteX267" fmla="*/ 145685 w 3229684"/>
              <a:gd name="connsiteY267" fmla="*/ 1069120 h 2427242"/>
              <a:gd name="connsiteX268" fmla="*/ 147387 w 3229684"/>
              <a:gd name="connsiteY268" fmla="*/ 1064700 h 2427242"/>
              <a:gd name="connsiteX269" fmla="*/ 144622 w 3229684"/>
              <a:gd name="connsiteY269" fmla="*/ 1069120 h 2427242"/>
              <a:gd name="connsiteX270" fmla="*/ 162700 w 3229684"/>
              <a:gd name="connsiteY270" fmla="*/ 1086119 h 2427242"/>
              <a:gd name="connsiteX271" fmla="*/ 182904 w 3229684"/>
              <a:gd name="connsiteY271" fmla="*/ 1074432 h 2427242"/>
              <a:gd name="connsiteX272" fmla="*/ 181833 w 3229684"/>
              <a:gd name="connsiteY272" fmla="*/ 1080695 h 2427242"/>
              <a:gd name="connsiteX273" fmla="*/ 185031 w 3229684"/>
              <a:gd name="connsiteY273" fmla="*/ 1072307 h 2427242"/>
              <a:gd name="connsiteX274" fmla="*/ 186094 w 3229684"/>
              <a:gd name="connsiteY274" fmla="*/ 1063808 h 2427242"/>
              <a:gd name="connsiteX275" fmla="*/ 191411 w 3229684"/>
              <a:gd name="connsiteY275" fmla="*/ 1420784 h 2427242"/>
              <a:gd name="connsiteX276" fmla="*/ 190348 w 3229684"/>
              <a:gd name="connsiteY276" fmla="*/ 1413347 h 2427242"/>
              <a:gd name="connsiteX277" fmla="*/ 174397 w 3229684"/>
              <a:gd name="connsiteY277" fmla="*/ 1368725 h 2427242"/>
              <a:gd name="connsiteX278" fmla="*/ 179714 w 3229684"/>
              <a:gd name="connsiteY278" fmla="*/ 1345351 h 2427242"/>
              <a:gd name="connsiteX279" fmla="*/ 174397 w 3229684"/>
              <a:gd name="connsiteY279" fmla="*/ 1320916 h 2427242"/>
              <a:gd name="connsiteX280" fmla="*/ 182904 w 3229684"/>
              <a:gd name="connsiteY280" fmla="*/ 1296480 h 2427242"/>
              <a:gd name="connsiteX281" fmla="*/ 156319 w 3229684"/>
              <a:gd name="connsiteY281" fmla="*/ 1242296 h 2427242"/>
              <a:gd name="connsiteX282" fmla="*/ 158446 w 3229684"/>
              <a:gd name="connsiteY282" fmla="*/ 1239108 h 2427242"/>
              <a:gd name="connsiteX283" fmla="*/ 177587 w 3229684"/>
              <a:gd name="connsiteY283" fmla="*/ 1191299 h 2427242"/>
              <a:gd name="connsiteX284" fmla="*/ 166953 w 3229684"/>
              <a:gd name="connsiteY284" fmla="*/ 1164739 h 2427242"/>
              <a:gd name="connsiteX285" fmla="*/ 174397 w 3229684"/>
              <a:gd name="connsiteY285" fmla="*/ 1143490 h 2427242"/>
              <a:gd name="connsiteX286" fmla="*/ 168017 w 3229684"/>
              <a:gd name="connsiteY286" fmla="*/ 1116929 h 2427242"/>
              <a:gd name="connsiteX287" fmla="*/ 171615 w 3229684"/>
              <a:gd name="connsiteY287" fmla="*/ 1107493 h 2427242"/>
              <a:gd name="connsiteX288" fmla="*/ 166953 w 3229684"/>
              <a:gd name="connsiteY288" fmla="*/ 1114805 h 2427242"/>
              <a:gd name="connsiteX289" fmla="*/ 120164 w 3229684"/>
              <a:gd name="connsiteY289" fmla="*/ 1085057 h 2427242"/>
              <a:gd name="connsiteX290" fmla="*/ 88262 w 3229684"/>
              <a:gd name="connsiteY290" fmla="*/ 1105243 h 2427242"/>
              <a:gd name="connsiteX291" fmla="*/ 76564 w 3229684"/>
              <a:gd name="connsiteY291" fmla="*/ 1104180 h 2427242"/>
              <a:gd name="connsiteX292" fmla="*/ 40409 w 3229684"/>
              <a:gd name="connsiteY292" fmla="*/ 1134991 h 2427242"/>
              <a:gd name="connsiteX293" fmla="*/ 68057 w 3229684"/>
              <a:gd name="connsiteY293" fmla="*/ 1163676 h 2427242"/>
              <a:gd name="connsiteX294" fmla="*/ 87198 w 3229684"/>
              <a:gd name="connsiteY294" fmla="*/ 1146677 h 2427242"/>
              <a:gd name="connsiteX295" fmla="*/ 83763 w 3229684"/>
              <a:gd name="connsiteY295" fmla="*/ 1140304 h 2427242"/>
              <a:gd name="connsiteX296" fmla="*/ 85195 w 3229684"/>
              <a:gd name="connsiteY296" fmla="*/ 1144701 h 2427242"/>
              <a:gd name="connsiteX297" fmla="*/ 68256 w 3229684"/>
              <a:gd name="connsiteY297" fmla="*/ 1160660 h 2427242"/>
              <a:gd name="connsiteX298" fmla="*/ 41787 w 3229684"/>
              <a:gd name="connsiteY298" fmla="*/ 1135125 h 2427242"/>
              <a:gd name="connsiteX299" fmla="*/ 75667 w 3229684"/>
              <a:gd name="connsiteY299" fmla="*/ 1105334 h 2427242"/>
              <a:gd name="connsiteX300" fmla="*/ 88372 w 3229684"/>
              <a:gd name="connsiteY300" fmla="*/ 1106398 h 2427242"/>
              <a:gd name="connsiteX301" fmla="*/ 88372 w 3229684"/>
              <a:gd name="connsiteY301" fmla="*/ 1108526 h 2427242"/>
              <a:gd name="connsiteX302" fmla="*/ 122252 w 3229684"/>
              <a:gd name="connsiteY302" fmla="*/ 1134061 h 2427242"/>
              <a:gd name="connsiteX303" fmla="*/ 127546 w 3229684"/>
              <a:gd name="connsiteY303" fmla="*/ 1134061 h 2427242"/>
              <a:gd name="connsiteX304" fmla="*/ 133898 w 3229684"/>
              <a:gd name="connsiteY304" fmla="*/ 1151085 h 2427242"/>
              <a:gd name="connsiteX305" fmla="*/ 119076 w 3229684"/>
              <a:gd name="connsiteY305" fmla="*/ 1165980 h 2427242"/>
              <a:gd name="connsiteX306" fmla="*/ 132839 w 3229684"/>
              <a:gd name="connsiteY306" fmla="*/ 1179812 h 2427242"/>
              <a:gd name="connsiteX307" fmla="*/ 113782 w 3229684"/>
              <a:gd name="connsiteY307" fmla="*/ 1218114 h 2427242"/>
              <a:gd name="connsiteX308" fmla="*/ 102135 w 3229684"/>
              <a:gd name="connsiteY308" fmla="*/ 1204283 h 2427242"/>
              <a:gd name="connsiteX309" fmla="*/ 106371 w 3229684"/>
              <a:gd name="connsiteY309" fmla="*/ 1186195 h 2427242"/>
              <a:gd name="connsiteX310" fmla="*/ 90489 w 3229684"/>
              <a:gd name="connsiteY310" fmla="*/ 1173428 h 2427242"/>
              <a:gd name="connsiteX311" fmla="*/ 89430 w 3229684"/>
              <a:gd name="connsiteY311" fmla="*/ 1168108 h 2427242"/>
              <a:gd name="connsiteX312" fmla="*/ 103194 w 3229684"/>
              <a:gd name="connsiteY312" fmla="*/ 1156404 h 2427242"/>
              <a:gd name="connsiteX313" fmla="*/ 112723 w 3229684"/>
              <a:gd name="connsiteY313" fmla="*/ 1163852 h 2427242"/>
              <a:gd name="connsiteX314" fmla="*/ 112723 w 3229684"/>
              <a:gd name="connsiteY314" fmla="*/ 1169172 h 2427242"/>
              <a:gd name="connsiteX315" fmla="*/ 115899 w 3229684"/>
              <a:gd name="connsiteY315" fmla="*/ 1169172 h 2427242"/>
              <a:gd name="connsiteX316" fmla="*/ 114841 w 3229684"/>
              <a:gd name="connsiteY316" fmla="*/ 1160660 h 2427242"/>
              <a:gd name="connsiteX317" fmla="*/ 85195 w 3229684"/>
              <a:gd name="connsiteY317" fmla="*/ 1128741 h 2427242"/>
              <a:gd name="connsiteX318" fmla="*/ 70373 w 3229684"/>
              <a:gd name="connsiteY318" fmla="*/ 1132997 h 2427242"/>
              <a:gd name="connsiteX319" fmla="*/ 71432 w 3229684"/>
              <a:gd name="connsiteY319" fmla="*/ 1135125 h 2427242"/>
              <a:gd name="connsiteX320" fmla="*/ 75667 w 3229684"/>
              <a:gd name="connsiteY320" fmla="*/ 1134061 h 2427242"/>
              <a:gd name="connsiteX321" fmla="*/ 81983 w 3229684"/>
              <a:gd name="connsiteY321" fmla="*/ 1137000 h 2427242"/>
              <a:gd name="connsiteX322" fmla="*/ 79755 w 3229684"/>
              <a:gd name="connsiteY322" fmla="*/ 1132866 h 2427242"/>
              <a:gd name="connsiteX323" fmla="*/ 112720 w 3229684"/>
              <a:gd name="connsiteY323" fmla="*/ 1158364 h 2427242"/>
              <a:gd name="connsiteX324" fmla="*/ 103149 w 3229684"/>
              <a:gd name="connsiteY324" fmla="*/ 1154114 h 2427242"/>
              <a:gd name="connsiteX325" fmla="*/ 87198 w 3229684"/>
              <a:gd name="connsiteY325" fmla="*/ 1166864 h 2427242"/>
              <a:gd name="connsiteX326" fmla="*/ 91452 w 3229684"/>
              <a:gd name="connsiteY326" fmla="*/ 1177488 h 2427242"/>
              <a:gd name="connsiteX327" fmla="*/ 105276 w 3229684"/>
              <a:gd name="connsiteY327" fmla="*/ 1185987 h 2427242"/>
              <a:gd name="connsiteX328" fmla="*/ 99959 w 3229684"/>
              <a:gd name="connsiteY328" fmla="*/ 1200861 h 2427242"/>
              <a:gd name="connsiteX329" fmla="*/ 84008 w 3229684"/>
              <a:gd name="connsiteY329" fmla="*/ 1188112 h 2427242"/>
              <a:gd name="connsiteX330" fmla="*/ 85072 w 3229684"/>
              <a:gd name="connsiteY330" fmla="*/ 1181738 h 2427242"/>
              <a:gd name="connsiteX331" fmla="*/ 73374 w 3229684"/>
              <a:gd name="connsiteY331" fmla="*/ 1166864 h 2427242"/>
              <a:gd name="connsiteX332" fmla="*/ 59550 w 3229684"/>
              <a:gd name="connsiteY332" fmla="*/ 1182800 h 2427242"/>
              <a:gd name="connsiteX333" fmla="*/ 35092 w 3229684"/>
              <a:gd name="connsiteY333" fmla="*/ 1209361 h 2427242"/>
              <a:gd name="connsiteX334" fmla="*/ 30838 w 3229684"/>
              <a:gd name="connsiteY334" fmla="*/ 1208298 h 2427242"/>
              <a:gd name="connsiteX335" fmla="*/ 0 w 3229684"/>
              <a:gd name="connsiteY335" fmla="*/ 1240171 h 2427242"/>
              <a:gd name="connsiteX336" fmla="*/ 35092 w 3229684"/>
              <a:gd name="connsiteY336" fmla="*/ 1272044 h 2427242"/>
              <a:gd name="connsiteX337" fmla="*/ 36155 w 3229684"/>
              <a:gd name="connsiteY337" fmla="*/ 1272044 h 2427242"/>
              <a:gd name="connsiteX338" fmla="*/ 62740 w 3229684"/>
              <a:gd name="connsiteY338" fmla="*/ 1300729 h 2427242"/>
              <a:gd name="connsiteX339" fmla="*/ 62740 w 3229684"/>
              <a:gd name="connsiteY339" fmla="*/ 1301792 h 2427242"/>
              <a:gd name="connsiteX340" fmla="*/ 75501 w 3229684"/>
              <a:gd name="connsiteY340" fmla="*/ 1315603 h 2427242"/>
              <a:gd name="connsiteX341" fmla="*/ 76711 w 3229684"/>
              <a:gd name="connsiteY341" fmla="*/ 1314153 h 2427242"/>
              <a:gd name="connsiteX342" fmla="*/ 75666 w 3229684"/>
              <a:gd name="connsiteY342" fmla="*/ 1314719 h 2427242"/>
              <a:gd name="connsiteX343" fmla="*/ 63804 w 3229684"/>
              <a:gd name="connsiteY343" fmla="*/ 1301778 h 2427242"/>
              <a:gd name="connsiteX344" fmla="*/ 69196 w 3229684"/>
              <a:gd name="connsiteY344" fmla="*/ 1301778 h 2427242"/>
              <a:gd name="connsiteX345" fmla="*/ 85371 w 3229684"/>
              <a:gd name="connsiteY345" fmla="*/ 1298543 h 2427242"/>
              <a:gd name="connsiteX346" fmla="*/ 85371 w 3229684"/>
              <a:gd name="connsiteY346" fmla="*/ 1302857 h 2427242"/>
              <a:gd name="connsiteX347" fmla="*/ 84712 w 3229684"/>
              <a:gd name="connsiteY347" fmla="*/ 1304560 h 2427242"/>
              <a:gd name="connsiteX348" fmla="*/ 86135 w 3229684"/>
              <a:gd name="connsiteY348" fmla="*/ 1302854 h 2427242"/>
              <a:gd name="connsiteX349" fmla="*/ 86135 w 3229684"/>
              <a:gd name="connsiteY349" fmla="*/ 1297542 h 2427242"/>
              <a:gd name="connsiteX350" fmla="*/ 104213 w 3229684"/>
              <a:gd name="connsiteY350" fmla="*/ 1284793 h 2427242"/>
              <a:gd name="connsiteX351" fmla="*/ 110593 w 3229684"/>
              <a:gd name="connsiteY351" fmla="*/ 1304979 h 2427242"/>
              <a:gd name="connsiteX352" fmla="*/ 95706 w 3229684"/>
              <a:gd name="connsiteY352" fmla="*/ 1306041 h 2427242"/>
              <a:gd name="connsiteX353" fmla="*/ 88262 w 3229684"/>
              <a:gd name="connsiteY353" fmla="*/ 1320916 h 2427242"/>
              <a:gd name="connsiteX354" fmla="*/ 102086 w 3229684"/>
              <a:gd name="connsiteY354" fmla="*/ 1334727 h 2427242"/>
              <a:gd name="connsiteX355" fmla="*/ 115910 w 3229684"/>
              <a:gd name="connsiteY355" fmla="*/ 1328352 h 2427242"/>
              <a:gd name="connsiteX356" fmla="*/ 82945 w 3229684"/>
              <a:gd name="connsiteY356" fmla="*/ 1353851 h 2427242"/>
              <a:gd name="connsiteX357" fmla="*/ 85169 w 3229684"/>
              <a:gd name="connsiteY357" fmla="*/ 1350042 h 2427242"/>
              <a:gd name="connsiteX358" fmla="*/ 78977 w 3229684"/>
              <a:gd name="connsiteY358" fmla="*/ 1352911 h 2427242"/>
              <a:gd name="connsiteX359" fmla="*/ 74722 w 3229684"/>
              <a:gd name="connsiteY359" fmla="*/ 1352911 h 2427242"/>
              <a:gd name="connsiteX360" fmla="*/ 73658 w 3229684"/>
              <a:gd name="connsiteY360" fmla="*/ 1353976 h 2427242"/>
              <a:gd name="connsiteX361" fmla="*/ 88553 w 3229684"/>
              <a:gd name="connsiteY361" fmla="*/ 1358236 h 2427242"/>
              <a:gd name="connsiteX362" fmla="*/ 118342 w 3229684"/>
              <a:gd name="connsiteY362" fmla="*/ 1326285 h 2427242"/>
              <a:gd name="connsiteX363" fmla="*/ 119406 w 3229684"/>
              <a:gd name="connsiteY363" fmla="*/ 1317764 h 2427242"/>
              <a:gd name="connsiteX364" fmla="*/ 116214 w 3229684"/>
              <a:gd name="connsiteY364" fmla="*/ 1317764 h 2427242"/>
              <a:gd name="connsiteX365" fmla="*/ 116214 w 3229684"/>
              <a:gd name="connsiteY365" fmla="*/ 1324155 h 2427242"/>
              <a:gd name="connsiteX366" fmla="*/ 102383 w 3229684"/>
              <a:gd name="connsiteY366" fmla="*/ 1331610 h 2427242"/>
              <a:gd name="connsiteX367" fmla="*/ 89616 w 3229684"/>
              <a:gd name="connsiteY367" fmla="*/ 1320959 h 2427242"/>
              <a:gd name="connsiteX368" fmla="*/ 93872 w 3229684"/>
              <a:gd name="connsiteY368" fmla="*/ 1310309 h 2427242"/>
              <a:gd name="connsiteX369" fmla="*/ 101319 w 3229684"/>
              <a:gd name="connsiteY369" fmla="*/ 1313504 h 2427242"/>
              <a:gd name="connsiteX370" fmla="*/ 111959 w 3229684"/>
              <a:gd name="connsiteY370" fmla="*/ 1304983 h 2427242"/>
              <a:gd name="connsiteX371" fmla="*/ 104511 w 3229684"/>
              <a:gd name="connsiteY371" fmla="*/ 1283682 h 2427242"/>
              <a:gd name="connsiteX372" fmla="*/ 118342 w 3229684"/>
              <a:gd name="connsiteY372" fmla="*/ 1266641 h 2427242"/>
              <a:gd name="connsiteX373" fmla="*/ 135365 w 3229684"/>
              <a:gd name="connsiteY373" fmla="*/ 1300723 h 2427242"/>
              <a:gd name="connsiteX374" fmla="*/ 121534 w 3229684"/>
              <a:gd name="connsiteY374" fmla="*/ 1316699 h 2427242"/>
              <a:gd name="connsiteX375" fmla="*/ 137493 w 3229684"/>
              <a:gd name="connsiteY375" fmla="*/ 1333740 h 2427242"/>
              <a:gd name="connsiteX376" fmla="*/ 131109 w 3229684"/>
              <a:gd name="connsiteY376" fmla="*/ 1351846 h 2427242"/>
              <a:gd name="connsiteX377" fmla="*/ 127917 w 3229684"/>
              <a:gd name="connsiteY377" fmla="*/ 1351846 h 2427242"/>
              <a:gd name="connsiteX378" fmla="*/ 93872 w 3229684"/>
              <a:gd name="connsiteY378" fmla="*/ 1376343 h 2427242"/>
              <a:gd name="connsiteX379" fmla="*/ 93872 w 3229684"/>
              <a:gd name="connsiteY379" fmla="*/ 1380603 h 2427242"/>
              <a:gd name="connsiteX380" fmla="*/ 80041 w 3229684"/>
              <a:gd name="connsiteY380" fmla="*/ 1381668 h 2427242"/>
              <a:gd name="connsiteX381" fmla="*/ 44932 w 3229684"/>
              <a:gd name="connsiteY381" fmla="*/ 1351846 h 2427242"/>
              <a:gd name="connsiteX382" fmla="*/ 71530 w 3229684"/>
              <a:gd name="connsiteY382" fmla="*/ 1326285 h 2427242"/>
              <a:gd name="connsiteX383" fmla="*/ 88553 w 3229684"/>
              <a:gd name="connsiteY383" fmla="*/ 1342261 h 2427242"/>
              <a:gd name="connsiteX384" fmla="*/ 87078 w 3229684"/>
              <a:gd name="connsiteY384" fmla="*/ 1346772 h 2427242"/>
              <a:gd name="connsiteX385" fmla="*/ 90389 w 3229684"/>
              <a:gd name="connsiteY385" fmla="*/ 1341101 h 2427242"/>
              <a:gd name="connsiteX386" fmla="*/ 71248 w 3229684"/>
              <a:gd name="connsiteY386" fmla="*/ 1323040 h 2427242"/>
              <a:gd name="connsiteX387" fmla="*/ 43599 w 3229684"/>
              <a:gd name="connsiteY387" fmla="*/ 1351726 h 2427242"/>
              <a:gd name="connsiteX388" fmla="*/ 79755 w 3229684"/>
              <a:gd name="connsiteY388" fmla="*/ 1382536 h 2427242"/>
              <a:gd name="connsiteX389" fmla="*/ 94642 w 3229684"/>
              <a:gd name="connsiteY389" fmla="*/ 1381474 h 2427242"/>
              <a:gd name="connsiteX390" fmla="*/ 125481 w 3229684"/>
              <a:gd name="connsiteY390" fmla="*/ 1399535 h 2427242"/>
              <a:gd name="connsiteX391" fmla="*/ 173334 w 3229684"/>
              <a:gd name="connsiteY391" fmla="*/ 1371912 h 2427242"/>
              <a:gd name="connsiteX392" fmla="*/ 188221 w 3229684"/>
              <a:gd name="connsiteY392" fmla="*/ 1410159 h 2427242"/>
              <a:gd name="connsiteX393" fmla="*/ 168017 w 3229684"/>
              <a:gd name="connsiteY393" fmla="*/ 1399535 h 2427242"/>
              <a:gd name="connsiteX394" fmla="*/ 149939 w 3229684"/>
              <a:gd name="connsiteY394" fmla="*/ 1416534 h 2427242"/>
              <a:gd name="connsiteX395" fmla="*/ 153129 w 3229684"/>
              <a:gd name="connsiteY395" fmla="*/ 1421634 h 2427242"/>
              <a:gd name="connsiteX396" fmla="*/ 151002 w 3229684"/>
              <a:gd name="connsiteY396" fmla="*/ 1416534 h 2427242"/>
              <a:gd name="connsiteX397" fmla="*/ 168017 w 3229684"/>
              <a:gd name="connsiteY397" fmla="*/ 1401660 h 2427242"/>
              <a:gd name="connsiteX398" fmla="*/ 188221 w 3229684"/>
              <a:gd name="connsiteY398" fmla="*/ 1416534 h 2427242"/>
              <a:gd name="connsiteX399" fmla="*/ 188221 w 3229684"/>
              <a:gd name="connsiteY399" fmla="*/ 1422908 h 2427242"/>
              <a:gd name="connsiteX400" fmla="*/ 191411 w 3229684"/>
              <a:gd name="connsiteY400" fmla="*/ 1420784 h 2427242"/>
              <a:gd name="connsiteX401" fmla="*/ 3057144 w 3229684"/>
              <a:gd name="connsiteY401" fmla="*/ 903424 h 2427242"/>
              <a:gd name="connsiteX402" fmla="*/ 3057144 w 3229684"/>
              <a:gd name="connsiteY402" fmla="*/ 29655 h 2427242"/>
              <a:gd name="connsiteX403" fmla="*/ 1570784 w 3229684"/>
              <a:gd name="connsiteY403" fmla="*/ 29655 h 2427242"/>
              <a:gd name="connsiteX404" fmla="*/ 1570784 w 3229684"/>
              <a:gd name="connsiteY404" fmla="*/ 31004 h 2427242"/>
              <a:gd name="connsiteX405" fmla="*/ 1372827 w 3229684"/>
              <a:gd name="connsiteY405" fmla="*/ 31004 h 2427242"/>
              <a:gd name="connsiteX406" fmla="*/ 172540 w 3229684"/>
              <a:gd name="connsiteY406" fmla="*/ 31004 h 2427242"/>
              <a:gd name="connsiteX407" fmla="*/ 172540 w 3229684"/>
              <a:gd name="connsiteY407" fmla="*/ 965881 h 2427242"/>
              <a:gd name="connsiteX408" fmla="*/ 177856 w 3229684"/>
              <a:gd name="connsiteY408" fmla="*/ 966943 h 2427242"/>
              <a:gd name="connsiteX409" fmla="*/ 177856 w 3229684"/>
              <a:gd name="connsiteY409" fmla="*/ 35253 h 2427242"/>
              <a:gd name="connsiteX410" fmla="*/ 174667 w 3229684"/>
              <a:gd name="connsiteY410" fmla="*/ 35253 h 2427242"/>
              <a:gd name="connsiteX411" fmla="*/ 177856 w 3229684"/>
              <a:gd name="connsiteY411" fmla="*/ 33128 h 2427242"/>
              <a:gd name="connsiteX412" fmla="*/ 177856 w 3229684"/>
              <a:gd name="connsiteY412" fmla="*/ 35253 h 2427242"/>
              <a:gd name="connsiteX413" fmla="*/ 1629245 w 3229684"/>
              <a:gd name="connsiteY413" fmla="*/ 35253 h 2427242"/>
              <a:gd name="connsiteX414" fmla="*/ 1629245 w 3229684"/>
              <a:gd name="connsiteY414" fmla="*/ 33908 h 2427242"/>
              <a:gd name="connsiteX415" fmla="*/ 1831485 w 3229684"/>
              <a:gd name="connsiteY415" fmla="*/ 33908 h 2427242"/>
              <a:gd name="connsiteX416" fmla="*/ 3051828 w 3229684"/>
              <a:gd name="connsiteY416" fmla="*/ 33908 h 2427242"/>
              <a:gd name="connsiteX417" fmla="*/ 3051828 w 3229684"/>
              <a:gd name="connsiteY417" fmla="*/ 31781 h 2427242"/>
              <a:gd name="connsiteX418" fmla="*/ 3055018 w 3229684"/>
              <a:gd name="connsiteY418" fmla="*/ 33908 h 2427242"/>
              <a:gd name="connsiteX419" fmla="*/ 3051828 w 3229684"/>
              <a:gd name="connsiteY419" fmla="*/ 33908 h 2427242"/>
              <a:gd name="connsiteX420" fmla="*/ 3051828 w 3229684"/>
              <a:gd name="connsiteY420" fmla="*/ 904487 h 2427242"/>
              <a:gd name="connsiteX421" fmla="*/ 3057144 w 3229684"/>
              <a:gd name="connsiteY421" fmla="*/ 903424 h 2427242"/>
              <a:gd name="connsiteX422" fmla="*/ 3057144 w 3229684"/>
              <a:gd name="connsiteY422" fmla="*/ 2396239 h 2427242"/>
              <a:gd name="connsiteX423" fmla="*/ 3057144 w 3229684"/>
              <a:gd name="connsiteY423" fmla="*/ 1461362 h 2427242"/>
              <a:gd name="connsiteX424" fmla="*/ 3051828 w 3229684"/>
              <a:gd name="connsiteY424" fmla="*/ 1460299 h 2427242"/>
              <a:gd name="connsiteX425" fmla="*/ 3051828 w 3229684"/>
              <a:gd name="connsiteY425" fmla="*/ 2391989 h 2427242"/>
              <a:gd name="connsiteX426" fmla="*/ 3055017 w 3229684"/>
              <a:gd name="connsiteY426" fmla="*/ 2391989 h 2427242"/>
              <a:gd name="connsiteX427" fmla="*/ 3051828 w 3229684"/>
              <a:gd name="connsiteY427" fmla="*/ 2394114 h 2427242"/>
              <a:gd name="connsiteX428" fmla="*/ 3051828 w 3229684"/>
              <a:gd name="connsiteY428" fmla="*/ 2391989 h 2427242"/>
              <a:gd name="connsiteX429" fmla="*/ 1600440 w 3229684"/>
              <a:gd name="connsiteY429" fmla="*/ 2391989 h 2427242"/>
              <a:gd name="connsiteX430" fmla="*/ 1600440 w 3229684"/>
              <a:gd name="connsiteY430" fmla="*/ 2393335 h 2427242"/>
              <a:gd name="connsiteX431" fmla="*/ 1398198 w 3229684"/>
              <a:gd name="connsiteY431" fmla="*/ 2393335 h 2427242"/>
              <a:gd name="connsiteX432" fmla="*/ 177856 w 3229684"/>
              <a:gd name="connsiteY432" fmla="*/ 2393335 h 2427242"/>
              <a:gd name="connsiteX433" fmla="*/ 177856 w 3229684"/>
              <a:gd name="connsiteY433" fmla="*/ 2395461 h 2427242"/>
              <a:gd name="connsiteX434" fmla="*/ 174666 w 3229684"/>
              <a:gd name="connsiteY434" fmla="*/ 2393335 h 2427242"/>
              <a:gd name="connsiteX435" fmla="*/ 177856 w 3229684"/>
              <a:gd name="connsiteY435" fmla="*/ 2393335 h 2427242"/>
              <a:gd name="connsiteX436" fmla="*/ 177856 w 3229684"/>
              <a:gd name="connsiteY436" fmla="*/ 1522755 h 2427242"/>
              <a:gd name="connsiteX437" fmla="*/ 172540 w 3229684"/>
              <a:gd name="connsiteY437" fmla="*/ 1523818 h 2427242"/>
              <a:gd name="connsiteX438" fmla="*/ 172540 w 3229684"/>
              <a:gd name="connsiteY438" fmla="*/ 2397587 h 2427242"/>
              <a:gd name="connsiteX439" fmla="*/ 1658900 w 3229684"/>
              <a:gd name="connsiteY439" fmla="*/ 2397587 h 2427242"/>
              <a:gd name="connsiteX440" fmla="*/ 1658900 w 3229684"/>
              <a:gd name="connsiteY440" fmla="*/ 2396239 h 2427242"/>
              <a:gd name="connsiteX441" fmla="*/ 1856857 w 3229684"/>
              <a:gd name="connsiteY441" fmla="*/ 2396239 h 2427242"/>
              <a:gd name="connsiteX442" fmla="*/ 3057144 w 3229684"/>
              <a:gd name="connsiteY442" fmla="*/ 2396239 h 2427242"/>
              <a:gd name="connsiteX443" fmla="*/ 3058070 w 3229684"/>
              <a:gd name="connsiteY443" fmla="*/ 1319748 h 2427242"/>
              <a:gd name="connsiteX444" fmla="*/ 3050369 w 3229684"/>
              <a:gd name="connsiteY444" fmla="*/ 1331827 h 2427242"/>
              <a:gd name="connsiteX445" fmla="*/ 3047851 w 3229684"/>
              <a:gd name="connsiteY445" fmla="*/ 1346548 h 2427242"/>
              <a:gd name="connsiteX446" fmla="*/ 3064601 w 3229684"/>
              <a:gd name="connsiteY446" fmla="*/ 1099684 h 2427242"/>
              <a:gd name="connsiteX447" fmla="*/ 3063417 w 3229684"/>
              <a:gd name="connsiteY447" fmla="*/ 1100319 h 2427242"/>
              <a:gd name="connsiteX448" fmla="*/ 3062929 w 3229684"/>
              <a:gd name="connsiteY448" fmla="*/ 1100784 h 2427242"/>
              <a:gd name="connsiteX449" fmla="*/ 3076555 w 3229684"/>
              <a:gd name="connsiteY449" fmla="*/ 1005608 h 2427242"/>
              <a:gd name="connsiteX450" fmla="*/ 3073365 w 3229684"/>
              <a:gd name="connsiteY450" fmla="*/ 997959 h 2427242"/>
              <a:gd name="connsiteX451" fmla="*/ 3072099 w 3229684"/>
              <a:gd name="connsiteY451" fmla="*/ 998486 h 2427242"/>
              <a:gd name="connsiteX452" fmla="*/ 3081129 w 3229684"/>
              <a:gd name="connsiteY452" fmla="*/ 1301557 h 2427242"/>
              <a:gd name="connsiteX453" fmla="*/ 3079965 w 3229684"/>
              <a:gd name="connsiteY453" fmla="*/ 1301764 h 2427242"/>
              <a:gd name="connsiteX454" fmla="*/ 3078432 w 3229684"/>
              <a:gd name="connsiteY454" fmla="*/ 1302688 h 2427242"/>
              <a:gd name="connsiteX455" fmla="*/ 3081896 w 3229684"/>
              <a:gd name="connsiteY455" fmla="*/ 1219410 h 2427242"/>
              <a:gd name="connsiteX456" fmla="*/ 3080610 w 3229684"/>
              <a:gd name="connsiteY456" fmla="*/ 1217757 h 2427242"/>
              <a:gd name="connsiteX457" fmla="*/ 3080509 w 3229684"/>
              <a:gd name="connsiteY457" fmla="*/ 1218020 h 2427242"/>
              <a:gd name="connsiteX458" fmla="*/ 3082297 w 3229684"/>
              <a:gd name="connsiteY458" fmla="*/ 1362542 h 2427242"/>
              <a:gd name="connsiteX459" fmla="*/ 3076889 w 3229684"/>
              <a:gd name="connsiteY459" fmla="*/ 1371187 h 2427242"/>
              <a:gd name="connsiteX460" fmla="*/ 3078682 w 3229684"/>
              <a:gd name="connsiteY460" fmla="*/ 1371934 h 2427242"/>
              <a:gd name="connsiteX461" fmla="*/ 3082935 w 3229684"/>
              <a:gd name="connsiteY461" fmla="*/ 968211 h 2427242"/>
              <a:gd name="connsiteX462" fmla="*/ 3082935 w 3229684"/>
              <a:gd name="connsiteY462" fmla="*/ 963962 h 2427242"/>
              <a:gd name="connsiteX463" fmla="*/ 3070175 w 3229684"/>
              <a:gd name="connsiteY463" fmla="*/ 962899 h 2427242"/>
              <a:gd name="connsiteX464" fmla="*/ 3045717 w 3229684"/>
              <a:gd name="connsiteY464" fmla="*/ 986273 h 2427242"/>
              <a:gd name="connsiteX465" fmla="*/ 3060604 w 3229684"/>
              <a:gd name="connsiteY465" fmla="*/ 1003271 h 2427242"/>
              <a:gd name="connsiteX466" fmla="*/ 3072099 w 3229684"/>
              <a:gd name="connsiteY466" fmla="*/ 998486 h 2427242"/>
              <a:gd name="connsiteX467" fmla="*/ 3069111 w 3229684"/>
              <a:gd name="connsiteY467" fmla="*/ 993709 h 2427242"/>
              <a:gd name="connsiteX468" fmla="*/ 3060604 w 3229684"/>
              <a:gd name="connsiteY468" fmla="*/ 1000084 h 2427242"/>
              <a:gd name="connsiteX469" fmla="*/ 3046780 w 3229684"/>
              <a:gd name="connsiteY469" fmla="*/ 986273 h 2427242"/>
              <a:gd name="connsiteX470" fmla="*/ 3069111 w 3229684"/>
              <a:gd name="connsiteY470" fmla="*/ 965024 h 2427242"/>
              <a:gd name="connsiteX471" fmla="*/ 3082935 w 3229684"/>
              <a:gd name="connsiteY471" fmla="*/ 968211 h 2427242"/>
              <a:gd name="connsiteX472" fmla="*/ 3082935 w 3229684"/>
              <a:gd name="connsiteY472" fmla="*/ 1404869 h 2427242"/>
              <a:gd name="connsiteX473" fmla="*/ 3082935 w 3229684"/>
              <a:gd name="connsiteY473" fmla="*/ 1402744 h 2427242"/>
              <a:gd name="connsiteX474" fmla="*/ 3075492 w 3229684"/>
              <a:gd name="connsiteY474" fmla="*/ 1403807 h 2427242"/>
              <a:gd name="connsiteX475" fmla="*/ 3052097 w 3229684"/>
              <a:gd name="connsiteY475" fmla="*/ 1383620 h 2427242"/>
              <a:gd name="connsiteX476" fmla="*/ 3065921 w 3229684"/>
              <a:gd name="connsiteY476" fmla="*/ 1368746 h 2427242"/>
              <a:gd name="connsiteX477" fmla="*/ 3074428 w 3229684"/>
              <a:gd name="connsiteY477" fmla="*/ 1375121 h 2427242"/>
              <a:gd name="connsiteX478" fmla="*/ 3076889 w 3229684"/>
              <a:gd name="connsiteY478" fmla="*/ 1371187 h 2427242"/>
              <a:gd name="connsiteX479" fmla="*/ 3065921 w 3229684"/>
              <a:gd name="connsiteY479" fmla="*/ 1366622 h 2427242"/>
              <a:gd name="connsiteX480" fmla="*/ 3051033 w 3229684"/>
              <a:gd name="connsiteY480" fmla="*/ 1383620 h 2427242"/>
              <a:gd name="connsiteX481" fmla="*/ 3075492 w 3229684"/>
              <a:gd name="connsiteY481" fmla="*/ 1405931 h 2427242"/>
              <a:gd name="connsiteX482" fmla="*/ 3082935 w 3229684"/>
              <a:gd name="connsiteY482" fmla="*/ 1404869 h 2427242"/>
              <a:gd name="connsiteX483" fmla="*/ 3085062 w 3229684"/>
              <a:gd name="connsiteY483" fmla="*/ 1358122 h 2427242"/>
              <a:gd name="connsiteX484" fmla="*/ 3066984 w 3229684"/>
              <a:gd name="connsiteY484" fmla="*/ 1341123 h 2427242"/>
              <a:gd name="connsiteX485" fmla="*/ 3046780 w 3229684"/>
              <a:gd name="connsiteY485" fmla="*/ 1352810 h 2427242"/>
              <a:gd name="connsiteX486" fmla="*/ 3047851 w 3229684"/>
              <a:gd name="connsiteY486" fmla="*/ 1346548 h 2427242"/>
              <a:gd name="connsiteX487" fmla="*/ 3044653 w 3229684"/>
              <a:gd name="connsiteY487" fmla="*/ 1354935 h 2427242"/>
              <a:gd name="connsiteX488" fmla="*/ 3043590 w 3229684"/>
              <a:gd name="connsiteY488" fmla="*/ 1363434 h 2427242"/>
              <a:gd name="connsiteX489" fmla="*/ 3046780 w 3229684"/>
              <a:gd name="connsiteY489" fmla="*/ 1365559 h 2427242"/>
              <a:gd name="connsiteX490" fmla="*/ 3046780 w 3229684"/>
              <a:gd name="connsiteY490" fmla="*/ 1358122 h 2427242"/>
              <a:gd name="connsiteX491" fmla="*/ 3066984 w 3229684"/>
              <a:gd name="connsiteY491" fmla="*/ 1343248 h 2427242"/>
              <a:gd name="connsiteX492" fmla="*/ 3083999 w 3229684"/>
              <a:gd name="connsiteY492" fmla="*/ 1358122 h 2427242"/>
              <a:gd name="connsiteX493" fmla="*/ 3082297 w 3229684"/>
              <a:gd name="connsiteY493" fmla="*/ 1362542 h 2427242"/>
              <a:gd name="connsiteX494" fmla="*/ 3087249 w 3229684"/>
              <a:gd name="connsiteY494" fmla="*/ 907632 h 2427242"/>
              <a:gd name="connsiteX495" fmla="*/ 3087249 w 3229684"/>
              <a:gd name="connsiteY495" fmla="*/ 0 h 2427242"/>
              <a:gd name="connsiteX496" fmla="*/ 1650754 w 3229684"/>
              <a:gd name="connsiteY496" fmla="*/ 0 h 2427242"/>
              <a:gd name="connsiteX497" fmla="*/ 1629245 w 3229684"/>
              <a:gd name="connsiteY497" fmla="*/ 0 h 2427242"/>
              <a:gd name="connsiteX498" fmla="*/ 1617063 w 3229684"/>
              <a:gd name="connsiteY498" fmla="*/ 0 h 2427242"/>
              <a:gd name="connsiteX499" fmla="*/ 1570784 w 3229684"/>
              <a:gd name="connsiteY499" fmla="*/ 0 h 2427242"/>
              <a:gd name="connsiteX500" fmla="*/ 1367528 w 3229684"/>
              <a:gd name="connsiteY500" fmla="*/ 0 h 2427242"/>
              <a:gd name="connsiteX501" fmla="*/ 142435 w 3229684"/>
              <a:gd name="connsiteY501" fmla="*/ 0 h 2427242"/>
              <a:gd name="connsiteX502" fmla="*/ 142435 w 3229684"/>
              <a:gd name="connsiteY502" fmla="*/ 968291 h 2427242"/>
              <a:gd name="connsiteX503" fmla="*/ 145626 w 3229684"/>
              <a:gd name="connsiteY503" fmla="*/ 967228 h 2427242"/>
              <a:gd name="connsiteX504" fmla="*/ 155197 w 3229684"/>
              <a:gd name="connsiteY504" fmla="*/ 966165 h 2427242"/>
              <a:gd name="connsiteX505" fmla="*/ 155197 w 3229684"/>
              <a:gd name="connsiteY505" fmla="*/ 13818 h 2427242"/>
              <a:gd name="connsiteX506" fmla="*/ 148816 w 3229684"/>
              <a:gd name="connsiteY506" fmla="*/ 13818 h 2427242"/>
              <a:gd name="connsiteX507" fmla="*/ 155197 w 3229684"/>
              <a:gd name="connsiteY507" fmla="*/ 7440 h 2427242"/>
              <a:gd name="connsiteX508" fmla="*/ 155197 w 3229684"/>
              <a:gd name="connsiteY508" fmla="*/ 13818 h 2427242"/>
              <a:gd name="connsiteX509" fmla="*/ 1629245 w 3229684"/>
              <a:gd name="connsiteY509" fmla="*/ 13818 h 2427242"/>
              <a:gd name="connsiteX510" fmla="*/ 1629245 w 3229684"/>
              <a:gd name="connsiteY510" fmla="*/ 12754 h 2427242"/>
              <a:gd name="connsiteX511" fmla="*/ 1835474 w 3229684"/>
              <a:gd name="connsiteY511" fmla="*/ 12754 h 2427242"/>
              <a:gd name="connsiteX512" fmla="*/ 3074488 w 3229684"/>
              <a:gd name="connsiteY512" fmla="*/ 12754 h 2427242"/>
              <a:gd name="connsiteX513" fmla="*/ 3074488 w 3229684"/>
              <a:gd name="connsiteY513" fmla="*/ 6377 h 2427242"/>
              <a:gd name="connsiteX514" fmla="*/ 3080868 w 3229684"/>
              <a:gd name="connsiteY514" fmla="*/ 12754 h 2427242"/>
              <a:gd name="connsiteX515" fmla="*/ 3074488 w 3229684"/>
              <a:gd name="connsiteY515" fmla="*/ 12754 h 2427242"/>
              <a:gd name="connsiteX516" fmla="*/ 3074488 w 3229684"/>
              <a:gd name="connsiteY516" fmla="*/ 904444 h 2427242"/>
              <a:gd name="connsiteX517" fmla="*/ 3086186 w 3229684"/>
              <a:gd name="connsiteY517" fmla="*/ 906569 h 2427242"/>
              <a:gd name="connsiteX518" fmla="*/ 3087249 w 3229684"/>
              <a:gd name="connsiteY518" fmla="*/ 907632 h 2427242"/>
              <a:gd name="connsiteX519" fmla="*/ 3087249 w 3229684"/>
              <a:gd name="connsiteY519" fmla="*/ 2427242 h 2427242"/>
              <a:gd name="connsiteX520" fmla="*/ 3087249 w 3229684"/>
              <a:gd name="connsiteY520" fmla="*/ 1458951 h 2427242"/>
              <a:gd name="connsiteX521" fmla="*/ 3084058 w 3229684"/>
              <a:gd name="connsiteY521" fmla="*/ 1460015 h 2427242"/>
              <a:gd name="connsiteX522" fmla="*/ 3074487 w 3229684"/>
              <a:gd name="connsiteY522" fmla="*/ 1461077 h 2427242"/>
              <a:gd name="connsiteX523" fmla="*/ 3074487 w 3229684"/>
              <a:gd name="connsiteY523" fmla="*/ 2413424 h 2427242"/>
              <a:gd name="connsiteX524" fmla="*/ 3080868 w 3229684"/>
              <a:gd name="connsiteY524" fmla="*/ 2413424 h 2427242"/>
              <a:gd name="connsiteX525" fmla="*/ 3074487 w 3229684"/>
              <a:gd name="connsiteY525" fmla="*/ 2419802 h 2427242"/>
              <a:gd name="connsiteX526" fmla="*/ 3074487 w 3229684"/>
              <a:gd name="connsiteY526" fmla="*/ 2413424 h 2427242"/>
              <a:gd name="connsiteX527" fmla="*/ 1600440 w 3229684"/>
              <a:gd name="connsiteY527" fmla="*/ 2413424 h 2427242"/>
              <a:gd name="connsiteX528" fmla="*/ 1600440 w 3229684"/>
              <a:gd name="connsiteY528" fmla="*/ 2414488 h 2427242"/>
              <a:gd name="connsiteX529" fmla="*/ 1394210 w 3229684"/>
              <a:gd name="connsiteY529" fmla="*/ 2414488 h 2427242"/>
              <a:gd name="connsiteX530" fmla="*/ 155196 w 3229684"/>
              <a:gd name="connsiteY530" fmla="*/ 2414488 h 2427242"/>
              <a:gd name="connsiteX531" fmla="*/ 155196 w 3229684"/>
              <a:gd name="connsiteY531" fmla="*/ 2420865 h 2427242"/>
              <a:gd name="connsiteX532" fmla="*/ 148816 w 3229684"/>
              <a:gd name="connsiteY532" fmla="*/ 2414488 h 2427242"/>
              <a:gd name="connsiteX533" fmla="*/ 155196 w 3229684"/>
              <a:gd name="connsiteY533" fmla="*/ 2414488 h 2427242"/>
              <a:gd name="connsiteX534" fmla="*/ 155196 w 3229684"/>
              <a:gd name="connsiteY534" fmla="*/ 1522799 h 2427242"/>
              <a:gd name="connsiteX535" fmla="*/ 143498 w 3229684"/>
              <a:gd name="connsiteY535" fmla="*/ 1520673 h 2427242"/>
              <a:gd name="connsiteX536" fmla="*/ 142435 w 3229684"/>
              <a:gd name="connsiteY536" fmla="*/ 1519610 h 2427242"/>
              <a:gd name="connsiteX537" fmla="*/ 142435 w 3229684"/>
              <a:gd name="connsiteY537" fmla="*/ 2427242 h 2427242"/>
              <a:gd name="connsiteX538" fmla="*/ 1578930 w 3229684"/>
              <a:gd name="connsiteY538" fmla="*/ 2427242 h 2427242"/>
              <a:gd name="connsiteX539" fmla="*/ 1600440 w 3229684"/>
              <a:gd name="connsiteY539" fmla="*/ 2427242 h 2427242"/>
              <a:gd name="connsiteX540" fmla="*/ 1612621 w 3229684"/>
              <a:gd name="connsiteY540" fmla="*/ 2427242 h 2427242"/>
              <a:gd name="connsiteX541" fmla="*/ 1635205 w 3229684"/>
              <a:gd name="connsiteY541" fmla="*/ 2427242 h 2427242"/>
              <a:gd name="connsiteX542" fmla="*/ 1655938 w 3229684"/>
              <a:gd name="connsiteY542" fmla="*/ 2427242 h 2427242"/>
              <a:gd name="connsiteX543" fmla="*/ 1658900 w 3229684"/>
              <a:gd name="connsiteY543" fmla="*/ 2427242 h 2427242"/>
              <a:gd name="connsiteX544" fmla="*/ 1862156 w 3229684"/>
              <a:gd name="connsiteY544" fmla="*/ 2427242 h 2427242"/>
              <a:gd name="connsiteX545" fmla="*/ 3087249 w 3229684"/>
              <a:gd name="connsiteY545" fmla="*/ 2427242 h 2427242"/>
              <a:gd name="connsiteX546" fmla="*/ 3089046 w 3229684"/>
              <a:gd name="connsiteY546" fmla="*/ 1150775 h 2427242"/>
              <a:gd name="connsiteX547" fmla="*/ 3084852 w 3229684"/>
              <a:gd name="connsiteY547" fmla="*/ 1165544 h 2427242"/>
              <a:gd name="connsiteX548" fmla="*/ 3081707 w 3229684"/>
              <a:gd name="connsiteY548" fmla="*/ 1161324 h 2427242"/>
              <a:gd name="connsiteX549" fmla="*/ 3076465 w 3229684"/>
              <a:gd name="connsiteY549" fmla="*/ 1147610 h 2427242"/>
              <a:gd name="connsiteX550" fmla="*/ 3081707 w 3229684"/>
              <a:gd name="connsiteY550" fmla="*/ 1141280 h 2427242"/>
              <a:gd name="connsiteX551" fmla="*/ 3089046 w 3229684"/>
              <a:gd name="connsiteY551" fmla="*/ 1150775 h 2427242"/>
              <a:gd name="connsiteX552" fmla="*/ 3094438 w 3229684"/>
              <a:gd name="connsiteY552" fmla="*/ 1272932 h 2427242"/>
              <a:gd name="connsiteX553" fmla="*/ 3091261 w 3229684"/>
              <a:gd name="connsiteY553" fmla="*/ 1272932 h 2427242"/>
              <a:gd name="connsiteX554" fmla="*/ 3064783 w 3229684"/>
              <a:gd name="connsiteY554" fmla="*/ 1262382 h 2427242"/>
              <a:gd name="connsiteX555" fmla="*/ 3093379 w 3229684"/>
              <a:gd name="connsiteY555" fmla="*/ 1248668 h 2427242"/>
              <a:gd name="connsiteX556" fmla="*/ 3094438 w 3229684"/>
              <a:gd name="connsiteY556" fmla="*/ 1248668 h 2427242"/>
              <a:gd name="connsiteX557" fmla="*/ 3093379 w 3229684"/>
              <a:gd name="connsiteY557" fmla="*/ 1263438 h 2427242"/>
              <a:gd name="connsiteX558" fmla="*/ 3094438 w 3229684"/>
              <a:gd name="connsiteY558" fmla="*/ 1272932 h 2427242"/>
              <a:gd name="connsiteX559" fmla="*/ 3096685 w 3229684"/>
              <a:gd name="connsiteY559" fmla="*/ 1182835 h 2427242"/>
              <a:gd name="connsiteX560" fmla="*/ 3095621 w 3229684"/>
              <a:gd name="connsiteY560" fmla="*/ 1184942 h 2427242"/>
              <a:gd name="connsiteX561" fmla="*/ 3086043 w 3229684"/>
              <a:gd name="connsiteY561" fmla="*/ 1199692 h 2427242"/>
              <a:gd name="connsiteX562" fmla="*/ 3076465 w 3229684"/>
              <a:gd name="connsiteY562" fmla="*/ 1185996 h 2427242"/>
              <a:gd name="connsiteX563" fmla="*/ 3086043 w 3229684"/>
              <a:gd name="connsiteY563" fmla="*/ 1169138 h 2427242"/>
              <a:gd name="connsiteX564" fmla="*/ 3096685 w 3229684"/>
              <a:gd name="connsiteY564" fmla="*/ 1182835 h 2427242"/>
              <a:gd name="connsiteX565" fmla="*/ 3097583 w 3229684"/>
              <a:gd name="connsiteY565" fmla="*/ 1075597 h 2427242"/>
              <a:gd name="connsiteX566" fmla="*/ 3091188 w 3229684"/>
              <a:gd name="connsiteY566" fmla="*/ 1093652 h 2427242"/>
              <a:gd name="connsiteX567" fmla="*/ 3085859 w 3229684"/>
              <a:gd name="connsiteY567" fmla="*/ 1092590 h 2427242"/>
              <a:gd name="connsiteX568" fmla="*/ 3070538 w 3229684"/>
              <a:gd name="connsiteY568" fmla="*/ 1095776 h 2427242"/>
              <a:gd name="connsiteX569" fmla="*/ 3064601 w 3229684"/>
              <a:gd name="connsiteY569" fmla="*/ 1099684 h 2427242"/>
              <a:gd name="connsiteX570" fmla="*/ 3070685 w 3229684"/>
              <a:gd name="connsiteY570" fmla="*/ 1096418 h 2427242"/>
              <a:gd name="connsiteX571" fmla="*/ 3085819 w 3229684"/>
              <a:gd name="connsiteY571" fmla="*/ 1093652 h 2427242"/>
              <a:gd name="connsiteX572" fmla="*/ 3091129 w 3229684"/>
              <a:gd name="connsiteY572" fmla="*/ 1094706 h 2427242"/>
              <a:gd name="connsiteX573" fmla="*/ 3090067 w 3229684"/>
              <a:gd name="connsiteY573" fmla="*/ 1107349 h 2427242"/>
              <a:gd name="connsiteX574" fmla="*/ 3092191 w 3229684"/>
              <a:gd name="connsiteY574" fmla="*/ 1124206 h 2427242"/>
              <a:gd name="connsiteX575" fmla="*/ 3085819 w 3229684"/>
              <a:gd name="connsiteY575" fmla="*/ 1124206 h 2427242"/>
              <a:gd name="connsiteX576" fmla="*/ 3057144 w 3229684"/>
              <a:gd name="connsiteY576" fmla="*/ 1106295 h 2427242"/>
              <a:gd name="connsiteX577" fmla="*/ 3062929 w 3229684"/>
              <a:gd name="connsiteY577" fmla="*/ 1100784 h 2427242"/>
              <a:gd name="connsiteX578" fmla="*/ 3056016 w 3229684"/>
              <a:gd name="connsiteY578" fmla="*/ 1105334 h 2427242"/>
              <a:gd name="connsiteX579" fmla="*/ 3051752 w 3229684"/>
              <a:gd name="connsiteY579" fmla="*/ 1080908 h 2427242"/>
              <a:gd name="connsiteX580" fmla="*/ 3056016 w 3229684"/>
              <a:gd name="connsiteY580" fmla="*/ 1058605 h 2427242"/>
              <a:gd name="connsiteX581" fmla="*/ 3097583 w 3229684"/>
              <a:gd name="connsiteY581" fmla="*/ 1075597 h 2427242"/>
              <a:gd name="connsiteX582" fmla="*/ 3107468 w 3229684"/>
              <a:gd name="connsiteY582" fmla="*/ 1110527 h 2427242"/>
              <a:gd name="connsiteX583" fmla="*/ 3093449 w 3229684"/>
              <a:gd name="connsiteY583" fmla="*/ 1123307 h 2427242"/>
              <a:gd name="connsiteX584" fmla="*/ 3091293 w 3229684"/>
              <a:gd name="connsiteY584" fmla="*/ 1107331 h 2427242"/>
              <a:gd name="connsiteX585" fmla="*/ 3092371 w 3229684"/>
              <a:gd name="connsiteY585" fmla="*/ 1094551 h 2427242"/>
              <a:gd name="connsiteX586" fmla="*/ 3107468 w 3229684"/>
              <a:gd name="connsiteY586" fmla="*/ 1110527 h 2427242"/>
              <a:gd name="connsiteX587" fmla="*/ 3109266 w 3229684"/>
              <a:gd name="connsiteY587" fmla="*/ 1261328 h 2427242"/>
              <a:gd name="connsiteX588" fmla="*/ 3095497 w 3229684"/>
              <a:gd name="connsiteY588" fmla="*/ 1272932 h 2427242"/>
              <a:gd name="connsiteX589" fmla="*/ 3094438 w 3229684"/>
              <a:gd name="connsiteY589" fmla="*/ 1263438 h 2427242"/>
              <a:gd name="connsiteX590" fmla="*/ 3096556 w 3229684"/>
              <a:gd name="connsiteY590" fmla="*/ 1248668 h 2427242"/>
              <a:gd name="connsiteX591" fmla="*/ 3109266 w 3229684"/>
              <a:gd name="connsiteY591" fmla="*/ 1261328 h 2427242"/>
              <a:gd name="connsiteX592" fmla="*/ 3110614 w 3229684"/>
              <a:gd name="connsiteY592" fmla="*/ 1161556 h 2427242"/>
              <a:gd name="connsiteX593" fmla="*/ 3097785 w 3229684"/>
              <a:gd name="connsiteY593" fmla="*/ 1182899 h 2427242"/>
              <a:gd name="connsiteX594" fmla="*/ 3087094 w 3229684"/>
              <a:gd name="connsiteY594" fmla="*/ 1167959 h 2427242"/>
              <a:gd name="connsiteX595" fmla="*/ 3091370 w 3229684"/>
              <a:gd name="connsiteY595" fmla="*/ 1150884 h 2427242"/>
              <a:gd name="connsiteX596" fmla="*/ 3081749 w 3229684"/>
              <a:gd name="connsiteY596" fmla="*/ 1140213 h 2427242"/>
              <a:gd name="connsiteX597" fmla="*/ 3075334 w 3229684"/>
              <a:gd name="connsiteY597" fmla="*/ 1147683 h 2427242"/>
              <a:gd name="connsiteX598" fmla="*/ 3080680 w 3229684"/>
              <a:gd name="connsiteY598" fmla="*/ 1161556 h 2427242"/>
              <a:gd name="connsiteX599" fmla="*/ 3083887 w 3229684"/>
              <a:gd name="connsiteY599" fmla="*/ 1166892 h 2427242"/>
              <a:gd name="connsiteX600" fmla="*/ 3074265 w 3229684"/>
              <a:gd name="connsiteY600" fmla="*/ 1183966 h 2427242"/>
              <a:gd name="connsiteX601" fmla="*/ 3048607 w 3229684"/>
              <a:gd name="connsiteY601" fmla="*/ 1131676 h 2427242"/>
              <a:gd name="connsiteX602" fmla="*/ 3056091 w 3229684"/>
              <a:gd name="connsiteY602" fmla="*/ 1107132 h 2427242"/>
              <a:gd name="connsiteX603" fmla="*/ 3086025 w 3229684"/>
              <a:gd name="connsiteY603" fmla="*/ 1127407 h 2427242"/>
              <a:gd name="connsiteX604" fmla="*/ 3093509 w 3229684"/>
              <a:gd name="connsiteY604" fmla="*/ 1127407 h 2427242"/>
              <a:gd name="connsiteX605" fmla="*/ 3110614 w 3229684"/>
              <a:gd name="connsiteY605" fmla="*/ 1161556 h 2427242"/>
              <a:gd name="connsiteX606" fmla="*/ 3113759 w 3229684"/>
              <a:gd name="connsiteY606" fmla="*/ 1205964 h 2427242"/>
              <a:gd name="connsiteX607" fmla="*/ 3095668 w 3229684"/>
              <a:gd name="connsiteY607" fmla="*/ 1247428 h 2427242"/>
              <a:gd name="connsiteX608" fmla="*/ 3094604 w 3229684"/>
              <a:gd name="connsiteY608" fmla="*/ 1247428 h 2427242"/>
              <a:gd name="connsiteX609" fmla="*/ 3063742 w 3229684"/>
              <a:gd name="connsiteY609" fmla="*/ 1261249 h 2427242"/>
              <a:gd name="connsiteX610" fmla="*/ 3053100 w 3229684"/>
              <a:gd name="connsiteY610" fmla="*/ 1235733 h 2427242"/>
              <a:gd name="connsiteX611" fmla="*/ 3074384 w 3229684"/>
              <a:gd name="connsiteY611" fmla="*/ 1187890 h 2427242"/>
              <a:gd name="connsiteX612" fmla="*/ 3075448 w 3229684"/>
              <a:gd name="connsiteY612" fmla="*/ 1186827 h 2427242"/>
              <a:gd name="connsiteX613" fmla="*/ 3085026 w 3229684"/>
              <a:gd name="connsiteY613" fmla="*/ 1201711 h 2427242"/>
              <a:gd name="connsiteX614" fmla="*/ 3079705 w 3229684"/>
              <a:gd name="connsiteY614" fmla="*/ 1216596 h 2427242"/>
              <a:gd name="connsiteX615" fmla="*/ 3080610 w 3229684"/>
              <a:gd name="connsiteY615" fmla="*/ 1217757 h 2427242"/>
              <a:gd name="connsiteX616" fmla="*/ 3085819 w 3229684"/>
              <a:gd name="connsiteY616" fmla="*/ 1204185 h 2427242"/>
              <a:gd name="connsiteX617" fmla="*/ 3092191 w 3229684"/>
              <a:gd name="connsiteY617" fmla="*/ 1218020 h 2427242"/>
              <a:gd name="connsiteX618" fmla="*/ 3086881 w 3229684"/>
              <a:gd name="connsiteY618" fmla="*/ 1224405 h 2427242"/>
              <a:gd name="connsiteX619" fmla="*/ 3081896 w 3229684"/>
              <a:gd name="connsiteY619" fmla="*/ 1219410 h 2427242"/>
              <a:gd name="connsiteX620" fmla="*/ 3087154 w 3229684"/>
              <a:gd name="connsiteY620" fmla="*/ 1226164 h 2427242"/>
              <a:gd name="connsiteX621" fmla="*/ 3094604 w 3229684"/>
              <a:gd name="connsiteY621" fmla="*/ 1217659 h 2427242"/>
              <a:gd name="connsiteX622" fmla="*/ 3087154 w 3229684"/>
              <a:gd name="connsiteY622" fmla="*/ 1202774 h 2427242"/>
              <a:gd name="connsiteX623" fmla="*/ 3098861 w 3229684"/>
              <a:gd name="connsiteY623" fmla="*/ 1185763 h 2427242"/>
              <a:gd name="connsiteX624" fmla="*/ 3100989 w 3229684"/>
              <a:gd name="connsiteY624" fmla="*/ 1187890 h 2427242"/>
              <a:gd name="connsiteX625" fmla="*/ 3113759 w 3229684"/>
              <a:gd name="connsiteY625" fmla="*/ 1205964 h 2427242"/>
              <a:gd name="connsiteX626" fmla="*/ 3128587 w 3229684"/>
              <a:gd name="connsiteY626" fmla="*/ 1183800 h 2427242"/>
              <a:gd name="connsiteX627" fmla="*/ 3127028 w 3229684"/>
              <a:gd name="connsiteY627" fmla="*/ 1181931 h 2427242"/>
              <a:gd name="connsiteX628" fmla="*/ 3128490 w 3229684"/>
              <a:gd name="connsiteY628" fmla="*/ 1183929 h 2427242"/>
              <a:gd name="connsiteX629" fmla="*/ 3133979 w 3229684"/>
              <a:gd name="connsiteY629" fmla="*/ 1046572 h 2427242"/>
              <a:gd name="connsiteX630" fmla="*/ 3099830 w 3229684"/>
              <a:gd name="connsiteY630" fmla="*/ 1072085 h 2427242"/>
              <a:gd name="connsiteX631" fmla="*/ 3057144 w 3229684"/>
              <a:gd name="connsiteY631" fmla="*/ 1056139 h 2427242"/>
              <a:gd name="connsiteX632" fmla="*/ 3104099 w 3229684"/>
              <a:gd name="connsiteY632" fmla="*/ 1028500 h 2427242"/>
              <a:gd name="connsiteX633" fmla="*/ 3133979 w 3229684"/>
              <a:gd name="connsiteY633" fmla="*/ 1046572 h 2427242"/>
              <a:gd name="connsiteX634" fmla="*/ 3134877 w 3229684"/>
              <a:gd name="connsiteY634" fmla="*/ 1050986 h 2427242"/>
              <a:gd name="connsiteX635" fmla="*/ 3100729 w 3229684"/>
              <a:gd name="connsiteY635" fmla="*/ 1072084 h 2427242"/>
              <a:gd name="connsiteX636" fmla="*/ 3133810 w 3229684"/>
              <a:gd name="connsiteY636" fmla="*/ 1047821 h 2427242"/>
              <a:gd name="connsiteX637" fmla="*/ 3134877 w 3229684"/>
              <a:gd name="connsiteY637" fmla="*/ 1050986 h 2427242"/>
              <a:gd name="connsiteX638" fmla="*/ 3139370 w 3229684"/>
              <a:gd name="connsiteY638" fmla="*/ 1322094 h 2427242"/>
              <a:gd name="connsiteX639" fmla="*/ 3109601 w 3229684"/>
              <a:gd name="connsiteY639" fmla="*/ 1341229 h 2427242"/>
              <a:gd name="connsiteX640" fmla="*/ 3063884 w 3229684"/>
              <a:gd name="connsiteY640" fmla="*/ 1311464 h 2427242"/>
              <a:gd name="connsiteX641" fmla="*/ 3078432 w 3229684"/>
              <a:gd name="connsiteY641" fmla="*/ 1302688 h 2427242"/>
              <a:gd name="connsiteX642" fmla="*/ 3062600 w 3229684"/>
              <a:gd name="connsiteY642" fmla="*/ 1309327 h 2427242"/>
              <a:gd name="connsiteX643" fmla="*/ 3056246 w 3229684"/>
              <a:gd name="connsiteY643" fmla="*/ 1283747 h 2427242"/>
              <a:gd name="connsiteX644" fmla="*/ 3063659 w 3229684"/>
              <a:gd name="connsiteY644" fmla="*/ 1263496 h 2427242"/>
              <a:gd name="connsiteX645" fmla="*/ 3091197 w 3229684"/>
              <a:gd name="connsiteY645" fmla="*/ 1276286 h 2427242"/>
              <a:gd name="connsiteX646" fmla="*/ 3094374 w 3229684"/>
              <a:gd name="connsiteY646" fmla="*/ 1276286 h 2427242"/>
              <a:gd name="connsiteX647" fmla="*/ 3100729 w 3229684"/>
              <a:gd name="connsiteY647" fmla="*/ 1293339 h 2427242"/>
              <a:gd name="connsiteX648" fmla="*/ 3081129 w 3229684"/>
              <a:gd name="connsiteY648" fmla="*/ 1301557 h 2427242"/>
              <a:gd name="connsiteX649" fmla="*/ 3103222 w 3229684"/>
              <a:gd name="connsiteY649" fmla="*/ 1297644 h 2427242"/>
              <a:gd name="connsiteX650" fmla="*/ 3139370 w 3229684"/>
              <a:gd name="connsiteY650" fmla="*/ 1322094 h 2427242"/>
              <a:gd name="connsiteX651" fmla="*/ 3140269 w 3229684"/>
              <a:gd name="connsiteY651" fmla="*/ 1321009 h 2427242"/>
              <a:gd name="connsiteX652" fmla="*/ 3103874 w 3229684"/>
              <a:gd name="connsiteY652" fmla="*/ 1297644 h 2427242"/>
              <a:gd name="connsiteX653" fmla="*/ 3104944 w 3229684"/>
              <a:gd name="connsiteY653" fmla="*/ 1297644 h 2427242"/>
              <a:gd name="connsiteX654" fmla="*/ 3140269 w 3229684"/>
              <a:gd name="connsiteY654" fmla="*/ 1318885 h 2427242"/>
              <a:gd name="connsiteX655" fmla="*/ 3140269 w 3229684"/>
              <a:gd name="connsiteY655" fmla="*/ 1321009 h 2427242"/>
              <a:gd name="connsiteX656" fmla="*/ 3141168 w 3229684"/>
              <a:gd name="connsiteY656" fmla="*/ 1165931 h 2427242"/>
              <a:gd name="connsiteX657" fmla="*/ 3128518 w 3229684"/>
              <a:gd name="connsiteY657" fmla="*/ 1183966 h 2427242"/>
              <a:gd name="connsiteX658" fmla="*/ 3128490 w 3229684"/>
              <a:gd name="connsiteY658" fmla="*/ 1183929 h 2427242"/>
              <a:gd name="connsiteX659" fmla="*/ 3125391 w 3229684"/>
              <a:gd name="connsiteY659" fmla="*/ 1188057 h 2427242"/>
              <a:gd name="connsiteX660" fmla="*/ 3113676 w 3229684"/>
              <a:gd name="connsiteY660" fmla="*/ 1205084 h 2427242"/>
              <a:gd name="connsiteX661" fmla="*/ 3101960 w 3229684"/>
              <a:gd name="connsiteY661" fmla="*/ 1188057 h 2427242"/>
              <a:gd name="connsiteX662" fmla="*/ 3099830 w 3229684"/>
              <a:gd name="connsiteY662" fmla="*/ 1185928 h 2427242"/>
              <a:gd name="connsiteX663" fmla="*/ 3099830 w 3229684"/>
              <a:gd name="connsiteY663" fmla="*/ 1184865 h 2427242"/>
              <a:gd name="connsiteX664" fmla="*/ 3112611 w 3229684"/>
              <a:gd name="connsiteY664" fmla="*/ 1164645 h 2427242"/>
              <a:gd name="connsiteX665" fmla="*/ 3127028 w 3229684"/>
              <a:gd name="connsiteY665" fmla="*/ 1181931 h 2427242"/>
              <a:gd name="connsiteX666" fmla="*/ 3113759 w 3229684"/>
              <a:gd name="connsiteY666" fmla="*/ 1163809 h 2427242"/>
              <a:gd name="connsiteX667" fmla="*/ 3126409 w 3229684"/>
              <a:gd name="connsiteY667" fmla="*/ 1145773 h 2427242"/>
              <a:gd name="connsiteX668" fmla="*/ 3129572 w 3229684"/>
              <a:gd name="connsiteY668" fmla="*/ 1150017 h 2427242"/>
              <a:gd name="connsiteX669" fmla="*/ 3141168 w 3229684"/>
              <a:gd name="connsiteY669" fmla="*/ 1165931 h 2427242"/>
              <a:gd name="connsiteX670" fmla="*/ 3141168 w 3229684"/>
              <a:gd name="connsiteY670" fmla="*/ 1198793 h 2427242"/>
              <a:gd name="connsiteX671" fmla="*/ 3127454 w 3229684"/>
              <a:gd name="connsiteY671" fmla="*/ 1222158 h 2427242"/>
              <a:gd name="connsiteX672" fmla="*/ 3116904 w 3229684"/>
              <a:gd name="connsiteY672" fmla="*/ 1208352 h 2427242"/>
              <a:gd name="connsiteX673" fmla="*/ 3130618 w 3229684"/>
              <a:gd name="connsiteY673" fmla="*/ 1188173 h 2427242"/>
              <a:gd name="connsiteX674" fmla="*/ 3130618 w 3229684"/>
              <a:gd name="connsiteY674" fmla="*/ 1187111 h 2427242"/>
              <a:gd name="connsiteX675" fmla="*/ 3141168 w 3229684"/>
              <a:gd name="connsiteY675" fmla="*/ 1198793 h 2427242"/>
              <a:gd name="connsiteX676" fmla="*/ 3144515 w 3229684"/>
              <a:gd name="connsiteY676" fmla="*/ 1077201 h 2427242"/>
              <a:gd name="connsiteX677" fmla="*/ 3143525 w 3229684"/>
              <a:gd name="connsiteY677" fmla="*/ 1077659 h 2427242"/>
              <a:gd name="connsiteX678" fmla="*/ 3142606 w 3229684"/>
              <a:gd name="connsiteY678" fmla="*/ 1080470 h 2427242"/>
              <a:gd name="connsiteX679" fmla="*/ 3147701 w 3229684"/>
              <a:gd name="connsiteY679" fmla="*/ 1290243 h 2427242"/>
              <a:gd name="connsiteX680" fmla="*/ 3145920 w 3229684"/>
              <a:gd name="connsiteY680" fmla="*/ 1286938 h 2427242"/>
              <a:gd name="connsiteX681" fmla="*/ 3146871 w 3229684"/>
              <a:gd name="connsiteY681" fmla="*/ 1289856 h 2427242"/>
              <a:gd name="connsiteX682" fmla="*/ 3152850 w 3229684"/>
              <a:gd name="connsiteY682" fmla="*/ 1180788 h 2427242"/>
              <a:gd name="connsiteX683" fmla="*/ 3149682 w 3229684"/>
              <a:gd name="connsiteY683" fmla="*/ 1185025 h 2427242"/>
              <a:gd name="connsiteX684" fmla="*/ 3141235 w 3229684"/>
              <a:gd name="connsiteY684" fmla="*/ 1198793 h 2427242"/>
              <a:gd name="connsiteX685" fmla="*/ 3131732 w 3229684"/>
              <a:gd name="connsiteY685" fmla="*/ 1187143 h 2427242"/>
              <a:gd name="connsiteX686" fmla="*/ 3143347 w 3229684"/>
              <a:gd name="connsiteY686" fmla="*/ 1169138 h 2427242"/>
              <a:gd name="connsiteX687" fmla="*/ 3152850 w 3229684"/>
              <a:gd name="connsiteY687" fmla="*/ 1180788 h 2427242"/>
              <a:gd name="connsiteX688" fmla="*/ 3152973 w 3229684"/>
              <a:gd name="connsiteY688" fmla="*/ 1113090 h 2427242"/>
              <a:gd name="connsiteX689" fmla="*/ 3147548 w 3229684"/>
              <a:gd name="connsiteY689" fmla="*/ 1116028 h 2427242"/>
              <a:gd name="connsiteX690" fmla="*/ 3144972 w 3229684"/>
              <a:gd name="connsiteY690" fmla="*/ 1122682 h 2427242"/>
              <a:gd name="connsiteX691" fmla="*/ 3154198 w 3229684"/>
              <a:gd name="connsiteY691" fmla="*/ 1148638 h 2427242"/>
              <a:gd name="connsiteX692" fmla="*/ 3142412 w 3229684"/>
              <a:gd name="connsiteY692" fmla="*/ 1164645 h 2427242"/>
              <a:gd name="connsiteX693" fmla="*/ 3130626 w 3229684"/>
              <a:gd name="connsiteY693" fmla="*/ 1149705 h 2427242"/>
              <a:gd name="connsiteX694" fmla="*/ 3126340 w 3229684"/>
              <a:gd name="connsiteY694" fmla="*/ 1144369 h 2427242"/>
              <a:gd name="connsiteX695" fmla="*/ 3143483 w 3229684"/>
              <a:gd name="connsiteY695" fmla="*/ 1130496 h 2427242"/>
              <a:gd name="connsiteX696" fmla="*/ 3154198 w 3229684"/>
              <a:gd name="connsiteY696" fmla="*/ 1148638 h 2427242"/>
              <a:gd name="connsiteX697" fmla="*/ 3155996 w 3229684"/>
              <a:gd name="connsiteY697" fmla="*/ 1218931 h 2427242"/>
              <a:gd name="connsiteX698" fmla="*/ 3154935 w 3229684"/>
              <a:gd name="connsiteY698" fmla="*/ 1219994 h 2427242"/>
              <a:gd name="connsiteX699" fmla="*/ 3145392 w 3229684"/>
              <a:gd name="connsiteY699" fmla="*/ 1236986 h 2427242"/>
              <a:gd name="connsiteX700" fmla="*/ 3129485 w 3229684"/>
              <a:gd name="connsiteY700" fmla="*/ 1224242 h 2427242"/>
              <a:gd name="connsiteX701" fmla="*/ 3143271 w 3229684"/>
              <a:gd name="connsiteY701" fmla="*/ 1201939 h 2427242"/>
              <a:gd name="connsiteX702" fmla="*/ 3155996 w 3229684"/>
              <a:gd name="connsiteY702" fmla="*/ 1218931 h 2427242"/>
              <a:gd name="connsiteX703" fmla="*/ 3165881 w 3229684"/>
              <a:gd name="connsiteY703" fmla="*/ 1127517 h 2427242"/>
              <a:gd name="connsiteX704" fmla="*/ 3155239 w 3229684"/>
              <a:gd name="connsiteY704" fmla="*/ 1146672 h 2427242"/>
              <a:gd name="connsiteX705" fmla="*/ 3145661 w 3229684"/>
              <a:gd name="connsiteY705" fmla="*/ 1129645 h 2427242"/>
              <a:gd name="connsiteX706" fmla="*/ 3160560 w 3229684"/>
              <a:gd name="connsiteY706" fmla="*/ 1126453 h 2427242"/>
              <a:gd name="connsiteX707" fmla="*/ 3165881 w 3229684"/>
              <a:gd name="connsiteY707" fmla="*/ 1127517 h 2427242"/>
              <a:gd name="connsiteX708" fmla="*/ 3166779 w 3229684"/>
              <a:gd name="connsiteY708" fmla="*/ 1164562 h 2427242"/>
              <a:gd name="connsiteX709" fmla="*/ 3152871 w 3229684"/>
              <a:gd name="connsiteY709" fmla="*/ 1179473 h 2427242"/>
              <a:gd name="connsiteX710" fmla="*/ 3144313 w 3229684"/>
              <a:gd name="connsiteY710" fmla="*/ 1167757 h 2427242"/>
              <a:gd name="connsiteX711" fmla="*/ 3156081 w 3229684"/>
              <a:gd name="connsiteY711" fmla="*/ 1150716 h 2427242"/>
              <a:gd name="connsiteX712" fmla="*/ 3158220 w 3229684"/>
              <a:gd name="connsiteY712" fmla="*/ 1153911 h 2427242"/>
              <a:gd name="connsiteX713" fmla="*/ 3166779 w 3229684"/>
              <a:gd name="connsiteY713" fmla="*/ 1164562 h 2427242"/>
              <a:gd name="connsiteX714" fmla="*/ 3167678 w 3229684"/>
              <a:gd name="connsiteY714" fmla="*/ 1242378 h 2427242"/>
              <a:gd name="connsiteX715" fmla="*/ 3162398 w 3229684"/>
              <a:gd name="connsiteY715" fmla="*/ 1242378 h 2427242"/>
              <a:gd name="connsiteX716" fmla="*/ 3146560 w 3229684"/>
              <a:gd name="connsiteY716" fmla="*/ 1238064 h 2427242"/>
              <a:gd name="connsiteX717" fmla="*/ 3158175 w 3229684"/>
              <a:gd name="connsiteY717" fmla="*/ 1220810 h 2427242"/>
              <a:gd name="connsiteX718" fmla="*/ 3167678 w 3229684"/>
              <a:gd name="connsiteY718" fmla="*/ 1242378 h 2427242"/>
              <a:gd name="connsiteX719" fmla="*/ 3169026 w 3229684"/>
              <a:gd name="connsiteY719" fmla="*/ 1244400 h 2427242"/>
              <a:gd name="connsiteX720" fmla="*/ 3156281 w 3229684"/>
              <a:gd name="connsiteY720" fmla="*/ 1257205 h 2427242"/>
              <a:gd name="connsiteX721" fmla="*/ 3145661 w 3229684"/>
              <a:gd name="connsiteY721" fmla="*/ 1245467 h 2427242"/>
              <a:gd name="connsiteX722" fmla="*/ 3146723 w 3229684"/>
              <a:gd name="connsiteY722" fmla="*/ 1240131 h 2427242"/>
              <a:gd name="connsiteX723" fmla="*/ 3162653 w 3229684"/>
              <a:gd name="connsiteY723" fmla="*/ 1245467 h 2427242"/>
              <a:gd name="connsiteX724" fmla="*/ 3169026 w 3229684"/>
              <a:gd name="connsiteY724" fmla="*/ 1244400 h 2427242"/>
              <a:gd name="connsiteX725" fmla="*/ 3169924 w 3229684"/>
              <a:gd name="connsiteY725" fmla="*/ 1200816 h 2427242"/>
              <a:gd name="connsiteX726" fmla="*/ 3157200 w 3229684"/>
              <a:gd name="connsiteY726" fmla="*/ 1217665 h 2427242"/>
              <a:gd name="connsiteX727" fmla="*/ 3143414 w 3229684"/>
              <a:gd name="connsiteY727" fmla="*/ 1200816 h 2427242"/>
              <a:gd name="connsiteX728" fmla="*/ 3154018 w 3229684"/>
              <a:gd name="connsiteY728" fmla="*/ 1185019 h 2427242"/>
              <a:gd name="connsiteX729" fmla="*/ 3155079 w 3229684"/>
              <a:gd name="connsiteY729" fmla="*/ 1183966 h 2427242"/>
              <a:gd name="connsiteX730" fmla="*/ 3157200 w 3229684"/>
              <a:gd name="connsiteY730" fmla="*/ 1185019 h 2427242"/>
              <a:gd name="connsiteX731" fmla="*/ 3169924 w 3229684"/>
              <a:gd name="connsiteY731" fmla="*/ 1200816 h 2427242"/>
              <a:gd name="connsiteX732" fmla="*/ 3180708 w 3229684"/>
              <a:gd name="connsiteY732" fmla="*/ 1185937 h 2427242"/>
              <a:gd name="connsiteX733" fmla="*/ 3169963 w 3229684"/>
              <a:gd name="connsiteY733" fmla="*/ 1199693 h 2427242"/>
              <a:gd name="connsiteX734" fmla="*/ 3158144 w 3229684"/>
              <a:gd name="connsiteY734" fmla="*/ 1184879 h 2427242"/>
              <a:gd name="connsiteX735" fmla="*/ 3155995 w 3229684"/>
              <a:gd name="connsiteY735" fmla="*/ 1182763 h 2427242"/>
              <a:gd name="connsiteX736" fmla="*/ 3167814 w 3229684"/>
              <a:gd name="connsiteY736" fmla="*/ 1166892 h 2427242"/>
              <a:gd name="connsiteX737" fmla="*/ 3180708 w 3229684"/>
              <a:gd name="connsiteY737" fmla="*/ 1184879 h 2427242"/>
              <a:gd name="connsiteX738" fmla="*/ 3180708 w 3229684"/>
              <a:gd name="connsiteY738" fmla="*/ 1185937 h 2427242"/>
              <a:gd name="connsiteX739" fmla="*/ 3192391 w 3229684"/>
              <a:gd name="connsiteY739" fmla="*/ 1155056 h 2427242"/>
              <a:gd name="connsiteX740" fmla="*/ 3167964 w 3229684"/>
              <a:gd name="connsiteY740" fmla="*/ 1164645 h 2427242"/>
              <a:gd name="connsiteX741" fmla="*/ 3160530 w 3229684"/>
              <a:gd name="connsiteY741" fmla="*/ 1153990 h 2427242"/>
              <a:gd name="connsiteX742" fmla="*/ 3157343 w 3229684"/>
              <a:gd name="connsiteY742" fmla="*/ 1148662 h 2427242"/>
              <a:gd name="connsiteX743" fmla="*/ 3166902 w 3229684"/>
              <a:gd name="connsiteY743" fmla="*/ 1127351 h 2427242"/>
              <a:gd name="connsiteX744" fmla="*/ 3192391 w 3229684"/>
              <a:gd name="connsiteY744" fmla="*/ 1155056 h 2427242"/>
              <a:gd name="connsiteX745" fmla="*/ 3192391 w 3229684"/>
              <a:gd name="connsiteY745" fmla="*/ 1157168 h 2427242"/>
              <a:gd name="connsiteX746" fmla="*/ 3181770 w 3229684"/>
              <a:gd name="connsiteY746" fmla="*/ 1182618 h 2427242"/>
              <a:gd name="connsiteX747" fmla="*/ 3169026 w 3229684"/>
              <a:gd name="connsiteY747" fmla="*/ 1165652 h 2427242"/>
              <a:gd name="connsiteX748" fmla="*/ 3192391 w 3229684"/>
              <a:gd name="connsiteY748" fmla="*/ 1156108 h 2427242"/>
              <a:gd name="connsiteX749" fmla="*/ 3192391 w 3229684"/>
              <a:gd name="connsiteY749" fmla="*/ 1157168 h 2427242"/>
              <a:gd name="connsiteX750" fmla="*/ 3193289 w 3229684"/>
              <a:gd name="connsiteY750" fmla="*/ 1214520 h 2427242"/>
              <a:gd name="connsiteX751" fmla="*/ 3172171 w 3229684"/>
              <a:gd name="connsiteY751" fmla="*/ 1201795 h 2427242"/>
              <a:gd name="connsiteX752" fmla="*/ 3183786 w 3229684"/>
              <a:gd name="connsiteY752" fmla="*/ 1188010 h 2427242"/>
              <a:gd name="connsiteX753" fmla="*/ 3184842 w 3229684"/>
              <a:gd name="connsiteY753" fmla="*/ 1189070 h 2427242"/>
              <a:gd name="connsiteX754" fmla="*/ 3193289 w 3229684"/>
              <a:gd name="connsiteY754" fmla="*/ 1214520 h 2427242"/>
              <a:gd name="connsiteX755" fmla="*/ 3193289 w 3229684"/>
              <a:gd name="connsiteY755" fmla="*/ 1217690 h 2427242"/>
              <a:gd name="connsiteX756" fmla="*/ 3170121 w 3229684"/>
              <a:gd name="connsiteY756" fmla="*/ 1241030 h 2427242"/>
              <a:gd name="connsiteX757" fmla="*/ 3159590 w 3229684"/>
              <a:gd name="connsiteY757" fmla="*/ 1219812 h 2427242"/>
              <a:gd name="connsiteX758" fmla="*/ 3172227 w 3229684"/>
              <a:gd name="connsiteY758" fmla="*/ 1202837 h 2427242"/>
              <a:gd name="connsiteX759" fmla="*/ 3193289 w 3229684"/>
              <a:gd name="connsiteY759" fmla="*/ 1217690 h 2427242"/>
              <a:gd name="connsiteX760" fmla="*/ 3228336 w 3229684"/>
              <a:gd name="connsiteY760" fmla="*/ 1186907 h 2427242"/>
              <a:gd name="connsiteX761" fmla="*/ 3198571 w 3229684"/>
              <a:gd name="connsiteY761" fmla="*/ 1214520 h 2427242"/>
              <a:gd name="connsiteX762" fmla="*/ 3194319 w 3229684"/>
              <a:gd name="connsiteY762" fmla="*/ 1214520 h 2427242"/>
              <a:gd name="connsiteX763" fmla="*/ 3185815 w 3229684"/>
              <a:gd name="connsiteY763" fmla="*/ 1189031 h 2427242"/>
              <a:gd name="connsiteX764" fmla="*/ 3184752 w 3229684"/>
              <a:gd name="connsiteY764" fmla="*/ 1185845 h 2427242"/>
              <a:gd name="connsiteX765" fmla="*/ 3193256 w 3229684"/>
              <a:gd name="connsiteY765" fmla="*/ 1157170 h 2427242"/>
              <a:gd name="connsiteX766" fmla="*/ 3193256 w 3229684"/>
              <a:gd name="connsiteY766" fmla="*/ 1156108 h 2427242"/>
              <a:gd name="connsiteX767" fmla="*/ 3194319 w 3229684"/>
              <a:gd name="connsiteY767" fmla="*/ 1156108 h 2427242"/>
              <a:gd name="connsiteX768" fmla="*/ 3228336 w 3229684"/>
              <a:gd name="connsiteY768" fmla="*/ 1186907 h 2427242"/>
              <a:gd name="connsiteX769" fmla="*/ 3229684 w 3229684"/>
              <a:gd name="connsiteY769" fmla="*/ 1187071 h 2427242"/>
              <a:gd name="connsiteX770" fmla="*/ 3194592 w 3229684"/>
              <a:gd name="connsiteY770" fmla="*/ 1155198 h 2427242"/>
              <a:gd name="connsiteX771" fmla="*/ 3193529 w 3229684"/>
              <a:gd name="connsiteY771" fmla="*/ 1155198 h 2427242"/>
              <a:gd name="connsiteX772" fmla="*/ 3166944 w 3229684"/>
              <a:gd name="connsiteY772" fmla="*/ 1126513 h 2427242"/>
              <a:gd name="connsiteX773" fmla="*/ 3166944 w 3229684"/>
              <a:gd name="connsiteY773" fmla="*/ 1125451 h 2427242"/>
              <a:gd name="connsiteX774" fmla="*/ 3154183 w 3229684"/>
              <a:gd name="connsiteY774" fmla="*/ 1111639 h 2427242"/>
              <a:gd name="connsiteX775" fmla="*/ 3152973 w 3229684"/>
              <a:gd name="connsiteY775" fmla="*/ 1113090 h 2427242"/>
              <a:gd name="connsiteX776" fmla="*/ 3154018 w 3229684"/>
              <a:gd name="connsiteY776" fmla="*/ 1112523 h 2427242"/>
              <a:gd name="connsiteX777" fmla="*/ 3165880 w 3229684"/>
              <a:gd name="connsiteY777" fmla="*/ 1125464 h 2427242"/>
              <a:gd name="connsiteX778" fmla="*/ 3160488 w 3229684"/>
              <a:gd name="connsiteY778" fmla="*/ 1125464 h 2427242"/>
              <a:gd name="connsiteX779" fmla="*/ 3144313 w 3229684"/>
              <a:gd name="connsiteY779" fmla="*/ 1128699 h 2427242"/>
              <a:gd name="connsiteX780" fmla="*/ 3144313 w 3229684"/>
              <a:gd name="connsiteY780" fmla="*/ 1124386 h 2427242"/>
              <a:gd name="connsiteX781" fmla="*/ 3144972 w 3229684"/>
              <a:gd name="connsiteY781" fmla="*/ 1122682 h 2427242"/>
              <a:gd name="connsiteX782" fmla="*/ 3143549 w 3229684"/>
              <a:gd name="connsiteY782" fmla="*/ 1124388 h 2427242"/>
              <a:gd name="connsiteX783" fmla="*/ 3143549 w 3229684"/>
              <a:gd name="connsiteY783" fmla="*/ 1129700 h 2427242"/>
              <a:gd name="connsiteX784" fmla="*/ 3125471 w 3229684"/>
              <a:gd name="connsiteY784" fmla="*/ 1142449 h 2427242"/>
              <a:gd name="connsiteX785" fmla="*/ 3119091 w 3229684"/>
              <a:gd name="connsiteY785" fmla="*/ 1122263 h 2427242"/>
              <a:gd name="connsiteX786" fmla="*/ 3133978 w 3229684"/>
              <a:gd name="connsiteY786" fmla="*/ 1121201 h 2427242"/>
              <a:gd name="connsiteX787" fmla="*/ 3141422 w 3229684"/>
              <a:gd name="connsiteY787" fmla="*/ 1106327 h 2427242"/>
              <a:gd name="connsiteX788" fmla="*/ 3127598 w 3229684"/>
              <a:gd name="connsiteY788" fmla="*/ 1092515 h 2427242"/>
              <a:gd name="connsiteX789" fmla="*/ 3113774 w 3229684"/>
              <a:gd name="connsiteY789" fmla="*/ 1098890 h 2427242"/>
              <a:gd name="connsiteX790" fmla="*/ 3146739 w 3229684"/>
              <a:gd name="connsiteY790" fmla="*/ 1073391 h 2427242"/>
              <a:gd name="connsiteX791" fmla="*/ 3144515 w 3229684"/>
              <a:gd name="connsiteY791" fmla="*/ 1077201 h 2427242"/>
              <a:gd name="connsiteX792" fmla="*/ 3150707 w 3229684"/>
              <a:gd name="connsiteY792" fmla="*/ 1074331 h 2427242"/>
              <a:gd name="connsiteX793" fmla="*/ 3154962 w 3229684"/>
              <a:gd name="connsiteY793" fmla="*/ 1074331 h 2427242"/>
              <a:gd name="connsiteX794" fmla="*/ 3156026 w 3229684"/>
              <a:gd name="connsiteY794" fmla="*/ 1073266 h 2427242"/>
              <a:gd name="connsiteX795" fmla="*/ 3141131 w 3229684"/>
              <a:gd name="connsiteY795" fmla="*/ 1069006 h 2427242"/>
              <a:gd name="connsiteX796" fmla="*/ 3111342 w 3229684"/>
              <a:gd name="connsiteY796" fmla="*/ 1100958 h 2427242"/>
              <a:gd name="connsiteX797" fmla="*/ 3110278 w 3229684"/>
              <a:gd name="connsiteY797" fmla="*/ 1109478 h 2427242"/>
              <a:gd name="connsiteX798" fmla="*/ 3113470 w 3229684"/>
              <a:gd name="connsiteY798" fmla="*/ 1109478 h 2427242"/>
              <a:gd name="connsiteX799" fmla="*/ 3113470 w 3229684"/>
              <a:gd name="connsiteY799" fmla="*/ 1103088 h 2427242"/>
              <a:gd name="connsiteX800" fmla="*/ 3127301 w 3229684"/>
              <a:gd name="connsiteY800" fmla="*/ 1095632 h 2427242"/>
              <a:gd name="connsiteX801" fmla="*/ 3140068 w 3229684"/>
              <a:gd name="connsiteY801" fmla="*/ 1106283 h 2427242"/>
              <a:gd name="connsiteX802" fmla="*/ 3135812 w 3229684"/>
              <a:gd name="connsiteY802" fmla="*/ 1116934 h 2427242"/>
              <a:gd name="connsiteX803" fmla="*/ 3128365 w 3229684"/>
              <a:gd name="connsiteY803" fmla="*/ 1113739 h 2427242"/>
              <a:gd name="connsiteX804" fmla="*/ 3117725 w 3229684"/>
              <a:gd name="connsiteY804" fmla="*/ 1122259 h 2427242"/>
              <a:gd name="connsiteX805" fmla="*/ 3125173 w 3229684"/>
              <a:gd name="connsiteY805" fmla="*/ 1143560 h 2427242"/>
              <a:gd name="connsiteX806" fmla="*/ 3111342 w 3229684"/>
              <a:gd name="connsiteY806" fmla="*/ 1160601 h 2427242"/>
              <a:gd name="connsiteX807" fmla="*/ 3094319 w 3229684"/>
              <a:gd name="connsiteY807" fmla="*/ 1126519 h 2427242"/>
              <a:gd name="connsiteX808" fmla="*/ 3108150 w 3229684"/>
              <a:gd name="connsiteY808" fmla="*/ 1110543 h 2427242"/>
              <a:gd name="connsiteX809" fmla="*/ 3092191 w 3229684"/>
              <a:gd name="connsiteY809" fmla="*/ 1093502 h 2427242"/>
              <a:gd name="connsiteX810" fmla="*/ 3098575 w 3229684"/>
              <a:gd name="connsiteY810" fmla="*/ 1075396 h 2427242"/>
              <a:gd name="connsiteX811" fmla="*/ 3101767 w 3229684"/>
              <a:gd name="connsiteY811" fmla="*/ 1075396 h 2427242"/>
              <a:gd name="connsiteX812" fmla="*/ 3135812 w 3229684"/>
              <a:gd name="connsiteY812" fmla="*/ 1050900 h 2427242"/>
              <a:gd name="connsiteX813" fmla="*/ 3135812 w 3229684"/>
              <a:gd name="connsiteY813" fmla="*/ 1046640 h 2427242"/>
              <a:gd name="connsiteX814" fmla="*/ 3149643 w 3229684"/>
              <a:gd name="connsiteY814" fmla="*/ 1045574 h 2427242"/>
              <a:gd name="connsiteX815" fmla="*/ 3184752 w 3229684"/>
              <a:gd name="connsiteY815" fmla="*/ 1075396 h 2427242"/>
              <a:gd name="connsiteX816" fmla="*/ 3158154 w 3229684"/>
              <a:gd name="connsiteY816" fmla="*/ 1100958 h 2427242"/>
              <a:gd name="connsiteX817" fmla="*/ 3141131 w 3229684"/>
              <a:gd name="connsiteY817" fmla="*/ 1084982 h 2427242"/>
              <a:gd name="connsiteX818" fmla="*/ 3142606 w 3229684"/>
              <a:gd name="connsiteY818" fmla="*/ 1080470 h 2427242"/>
              <a:gd name="connsiteX819" fmla="*/ 3139295 w 3229684"/>
              <a:gd name="connsiteY819" fmla="*/ 1086141 h 2427242"/>
              <a:gd name="connsiteX820" fmla="*/ 3158436 w 3229684"/>
              <a:gd name="connsiteY820" fmla="*/ 1104202 h 2427242"/>
              <a:gd name="connsiteX821" fmla="*/ 3186085 w 3229684"/>
              <a:gd name="connsiteY821" fmla="*/ 1075516 h 2427242"/>
              <a:gd name="connsiteX822" fmla="*/ 3149929 w 3229684"/>
              <a:gd name="connsiteY822" fmla="*/ 1044706 h 2427242"/>
              <a:gd name="connsiteX823" fmla="*/ 3135042 w 3229684"/>
              <a:gd name="connsiteY823" fmla="*/ 1045769 h 2427242"/>
              <a:gd name="connsiteX824" fmla="*/ 3104203 w 3229684"/>
              <a:gd name="connsiteY824" fmla="*/ 1027707 h 2427242"/>
              <a:gd name="connsiteX825" fmla="*/ 3056350 w 3229684"/>
              <a:gd name="connsiteY825" fmla="*/ 1055330 h 2427242"/>
              <a:gd name="connsiteX826" fmla="*/ 3041463 w 3229684"/>
              <a:gd name="connsiteY826" fmla="*/ 1017083 h 2427242"/>
              <a:gd name="connsiteX827" fmla="*/ 3061667 w 3229684"/>
              <a:gd name="connsiteY827" fmla="*/ 1027707 h 2427242"/>
              <a:gd name="connsiteX828" fmla="*/ 3079745 w 3229684"/>
              <a:gd name="connsiteY828" fmla="*/ 1010708 h 2427242"/>
              <a:gd name="connsiteX829" fmla="*/ 3076555 w 3229684"/>
              <a:gd name="connsiteY829" fmla="*/ 1005608 h 2427242"/>
              <a:gd name="connsiteX830" fmla="*/ 3078682 w 3229684"/>
              <a:gd name="connsiteY830" fmla="*/ 1010708 h 2427242"/>
              <a:gd name="connsiteX831" fmla="*/ 3061667 w 3229684"/>
              <a:gd name="connsiteY831" fmla="*/ 1025582 h 2427242"/>
              <a:gd name="connsiteX832" fmla="*/ 3041463 w 3229684"/>
              <a:gd name="connsiteY832" fmla="*/ 1010708 h 2427242"/>
              <a:gd name="connsiteX833" fmla="*/ 3041463 w 3229684"/>
              <a:gd name="connsiteY833" fmla="*/ 1004334 h 2427242"/>
              <a:gd name="connsiteX834" fmla="*/ 3038273 w 3229684"/>
              <a:gd name="connsiteY834" fmla="*/ 1006459 h 2427242"/>
              <a:gd name="connsiteX835" fmla="*/ 3039336 w 3229684"/>
              <a:gd name="connsiteY835" fmla="*/ 1013896 h 2427242"/>
              <a:gd name="connsiteX836" fmla="*/ 3055287 w 3229684"/>
              <a:gd name="connsiteY836" fmla="*/ 1058518 h 2427242"/>
              <a:gd name="connsiteX837" fmla="*/ 3049970 w 3229684"/>
              <a:gd name="connsiteY837" fmla="*/ 1081891 h 2427242"/>
              <a:gd name="connsiteX838" fmla="*/ 3055287 w 3229684"/>
              <a:gd name="connsiteY838" fmla="*/ 1106327 h 2427242"/>
              <a:gd name="connsiteX839" fmla="*/ 3046780 w 3229684"/>
              <a:gd name="connsiteY839" fmla="*/ 1130763 h 2427242"/>
              <a:gd name="connsiteX840" fmla="*/ 3073365 w 3229684"/>
              <a:gd name="connsiteY840" fmla="*/ 1184947 h 2427242"/>
              <a:gd name="connsiteX841" fmla="*/ 3071238 w 3229684"/>
              <a:gd name="connsiteY841" fmla="*/ 1188134 h 2427242"/>
              <a:gd name="connsiteX842" fmla="*/ 3052097 w 3229684"/>
              <a:gd name="connsiteY842" fmla="*/ 1235943 h 2427242"/>
              <a:gd name="connsiteX843" fmla="*/ 3062731 w 3229684"/>
              <a:gd name="connsiteY843" fmla="*/ 1262504 h 2427242"/>
              <a:gd name="connsiteX844" fmla="*/ 3055287 w 3229684"/>
              <a:gd name="connsiteY844" fmla="*/ 1283752 h 2427242"/>
              <a:gd name="connsiteX845" fmla="*/ 3061667 w 3229684"/>
              <a:gd name="connsiteY845" fmla="*/ 1310313 h 2427242"/>
              <a:gd name="connsiteX846" fmla="*/ 3058070 w 3229684"/>
              <a:gd name="connsiteY846" fmla="*/ 1319748 h 2427242"/>
              <a:gd name="connsiteX847" fmla="*/ 3062731 w 3229684"/>
              <a:gd name="connsiteY847" fmla="*/ 1312438 h 2427242"/>
              <a:gd name="connsiteX848" fmla="*/ 3109520 w 3229684"/>
              <a:gd name="connsiteY848" fmla="*/ 1342186 h 2427242"/>
              <a:gd name="connsiteX849" fmla="*/ 3141422 w 3229684"/>
              <a:gd name="connsiteY849" fmla="*/ 1322000 h 2427242"/>
              <a:gd name="connsiteX850" fmla="*/ 3153120 w 3229684"/>
              <a:gd name="connsiteY850" fmla="*/ 1323062 h 2427242"/>
              <a:gd name="connsiteX851" fmla="*/ 3189275 w 3229684"/>
              <a:gd name="connsiteY851" fmla="*/ 1292252 h 2427242"/>
              <a:gd name="connsiteX852" fmla="*/ 3161627 w 3229684"/>
              <a:gd name="connsiteY852" fmla="*/ 1263566 h 2427242"/>
              <a:gd name="connsiteX853" fmla="*/ 3142486 w 3229684"/>
              <a:gd name="connsiteY853" fmla="*/ 1280565 h 2427242"/>
              <a:gd name="connsiteX854" fmla="*/ 3145920 w 3229684"/>
              <a:gd name="connsiteY854" fmla="*/ 1286938 h 2427242"/>
              <a:gd name="connsiteX855" fmla="*/ 3144489 w 3229684"/>
              <a:gd name="connsiteY855" fmla="*/ 1282542 h 2427242"/>
              <a:gd name="connsiteX856" fmla="*/ 3161428 w 3229684"/>
              <a:gd name="connsiteY856" fmla="*/ 1266582 h 2427242"/>
              <a:gd name="connsiteX857" fmla="*/ 3187897 w 3229684"/>
              <a:gd name="connsiteY857" fmla="*/ 1292117 h 2427242"/>
              <a:gd name="connsiteX858" fmla="*/ 3154017 w 3229684"/>
              <a:gd name="connsiteY858" fmla="*/ 1321908 h 2427242"/>
              <a:gd name="connsiteX859" fmla="*/ 3141312 w 3229684"/>
              <a:gd name="connsiteY859" fmla="*/ 1320844 h 2427242"/>
              <a:gd name="connsiteX860" fmla="*/ 3141312 w 3229684"/>
              <a:gd name="connsiteY860" fmla="*/ 1318716 h 2427242"/>
              <a:gd name="connsiteX861" fmla="*/ 3107432 w 3229684"/>
              <a:gd name="connsiteY861" fmla="*/ 1293181 h 2427242"/>
              <a:gd name="connsiteX862" fmla="*/ 3102138 w 3229684"/>
              <a:gd name="connsiteY862" fmla="*/ 1293181 h 2427242"/>
              <a:gd name="connsiteX863" fmla="*/ 3095786 w 3229684"/>
              <a:gd name="connsiteY863" fmla="*/ 1276158 h 2427242"/>
              <a:gd name="connsiteX864" fmla="*/ 3110608 w 3229684"/>
              <a:gd name="connsiteY864" fmla="*/ 1261262 h 2427242"/>
              <a:gd name="connsiteX865" fmla="*/ 3096845 w 3229684"/>
              <a:gd name="connsiteY865" fmla="*/ 1247431 h 2427242"/>
              <a:gd name="connsiteX866" fmla="*/ 3115902 w 3229684"/>
              <a:gd name="connsiteY866" fmla="*/ 1209128 h 2427242"/>
              <a:gd name="connsiteX867" fmla="*/ 3127549 w 3229684"/>
              <a:gd name="connsiteY867" fmla="*/ 1222959 h 2427242"/>
              <a:gd name="connsiteX868" fmla="*/ 3123313 w 3229684"/>
              <a:gd name="connsiteY868" fmla="*/ 1241047 h 2427242"/>
              <a:gd name="connsiteX869" fmla="*/ 3139195 w 3229684"/>
              <a:gd name="connsiteY869" fmla="*/ 1253815 h 2427242"/>
              <a:gd name="connsiteX870" fmla="*/ 3140254 w 3229684"/>
              <a:gd name="connsiteY870" fmla="*/ 1259134 h 2427242"/>
              <a:gd name="connsiteX871" fmla="*/ 3126490 w 3229684"/>
              <a:gd name="connsiteY871" fmla="*/ 1270838 h 2427242"/>
              <a:gd name="connsiteX872" fmla="*/ 3116961 w 3229684"/>
              <a:gd name="connsiteY872" fmla="*/ 1263390 h 2427242"/>
              <a:gd name="connsiteX873" fmla="*/ 3116961 w 3229684"/>
              <a:gd name="connsiteY873" fmla="*/ 1258070 h 2427242"/>
              <a:gd name="connsiteX874" fmla="*/ 3113785 w 3229684"/>
              <a:gd name="connsiteY874" fmla="*/ 1258070 h 2427242"/>
              <a:gd name="connsiteX875" fmla="*/ 3114843 w 3229684"/>
              <a:gd name="connsiteY875" fmla="*/ 1266582 h 2427242"/>
              <a:gd name="connsiteX876" fmla="*/ 3144489 w 3229684"/>
              <a:gd name="connsiteY876" fmla="*/ 1298501 h 2427242"/>
              <a:gd name="connsiteX877" fmla="*/ 3159311 w 3229684"/>
              <a:gd name="connsiteY877" fmla="*/ 1294245 h 2427242"/>
              <a:gd name="connsiteX878" fmla="*/ 3158252 w 3229684"/>
              <a:gd name="connsiteY878" fmla="*/ 1292117 h 2427242"/>
              <a:gd name="connsiteX879" fmla="*/ 3154017 w 3229684"/>
              <a:gd name="connsiteY879" fmla="*/ 1293181 h 2427242"/>
              <a:gd name="connsiteX880" fmla="*/ 3147701 w 3229684"/>
              <a:gd name="connsiteY880" fmla="*/ 1290243 h 2427242"/>
              <a:gd name="connsiteX881" fmla="*/ 3149929 w 3229684"/>
              <a:gd name="connsiteY881" fmla="*/ 1294376 h 2427242"/>
              <a:gd name="connsiteX882" fmla="*/ 3116964 w 3229684"/>
              <a:gd name="connsiteY882" fmla="*/ 1268878 h 2427242"/>
              <a:gd name="connsiteX883" fmla="*/ 3126535 w 3229684"/>
              <a:gd name="connsiteY883" fmla="*/ 1273128 h 2427242"/>
              <a:gd name="connsiteX884" fmla="*/ 3142486 w 3229684"/>
              <a:gd name="connsiteY884" fmla="*/ 1260379 h 2427242"/>
              <a:gd name="connsiteX885" fmla="*/ 3138232 w 3229684"/>
              <a:gd name="connsiteY885" fmla="*/ 1249755 h 2427242"/>
              <a:gd name="connsiteX886" fmla="*/ 3124408 w 3229684"/>
              <a:gd name="connsiteY886" fmla="*/ 1241255 h 2427242"/>
              <a:gd name="connsiteX887" fmla="*/ 3129725 w 3229684"/>
              <a:gd name="connsiteY887" fmla="*/ 1226381 h 2427242"/>
              <a:gd name="connsiteX888" fmla="*/ 3145676 w 3229684"/>
              <a:gd name="connsiteY888" fmla="*/ 1239130 h 2427242"/>
              <a:gd name="connsiteX889" fmla="*/ 3144612 w 3229684"/>
              <a:gd name="connsiteY889" fmla="*/ 1245505 h 2427242"/>
              <a:gd name="connsiteX890" fmla="*/ 3156310 w 3229684"/>
              <a:gd name="connsiteY890" fmla="*/ 1260379 h 2427242"/>
              <a:gd name="connsiteX891" fmla="*/ 3170134 w 3229684"/>
              <a:gd name="connsiteY891" fmla="*/ 1244442 h 2427242"/>
              <a:gd name="connsiteX892" fmla="*/ 3194592 w 3229684"/>
              <a:gd name="connsiteY892" fmla="*/ 1217882 h 2427242"/>
              <a:gd name="connsiteX893" fmla="*/ 3198846 w 3229684"/>
              <a:gd name="connsiteY893" fmla="*/ 1218944 h 2427242"/>
              <a:gd name="connsiteX894" fmla="*/ 3229684 w 3229684"/>
              <a:gd name="connsiteY894" fmla="*/ 1187071 h 242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</a:cxnLst>
            <a:rect l="l" t="t" r="r" b="b"/>
            <a:pathLst>
              <a:path w="3229684" h="2427242">
                <a:moveTo>
                  <a:pt x="44932" y="1241397"/>
                </a:moveTo>
                <a:cubicBezTo>
                  <a:pt x="41743" y="1246707"/>
                  <a:pt x="36428" y="1255204"/>
                  <a:pt x="36428" y="1270072"/>
                </a:cubicBezTo>
                <a:cubicBezTo>
                  <a:pt x="36428" y="1270072"/>
                  <a:pt x="36428" y="1271134"/>
                  <a:pt x="36428" y="1271134"/>
                </a:cubicBezTo>
                <a:cubicBezTo>
                  <a:pt x="35365" y="1271134"/>
                  <a:pt x="35365" y="1271134"/>
                  <a:pt x="35365" y="1271134"/>
                </a:cubicBezTo>
                <a:cubicBezTo>
                  <a:pt x="17293" y="1271134"/>
                  <a:pt x="1348" y="1256266"/>
                  <a:pt x="1348" y="1240335"/>
                </a:cubicBezTo>
                <a:cubicBezTo>
                  <a:pt x="2411" y="1223343"/>
                  <a:pt x="14104" y="1212723"/>
                  <a:pt x="31113" y="1212723"/>
                </a:cubicBezTo>
                <a:cubicBezTo>
                  <a:pt x="32176" y="1212723"/>
                  <a:pt x="33239" y="1212723"/>
                  <a:pt x="35365" y="1212723"/>
                </a:cubicBezTo>
                <a:cubicBezTo>
                  <a:pt x="35365" y="1225467"/>
                  <a:pt x="40680" y="1232901"/>
                  <a:pt x="43869" y="1238211"/>
                </a:cubicBezTo>
                <a:cubicBezTo>
                  <a:pt x="43869" y="1238211"/>
                  <a:pt x="44932" y="1239273"/>
                  <a:pt x="44932" y="1241397"/>
                </a:cubicBezTo>
                <a:close/>
                <a:moveTo>
                  <a:pt x="57513" y="1225447"/>
                </a:moveTo>
                <a:lnTo>
                  <a:pt x="45898" y="1239233"/>
                </a:lnTo>
                <a:cubicBezTo>
                  <a:pt x="45898" y="1239233"/>
                  <a:pt x="45898" y="1238172"/>
                  <a:pt x="44842" y="1238172"/>
                </a:cubicBezTo>
                <a:cubicBezTo>
                  <a:pt x="42730" y="1233931"/>
                  <a:pt x="36395" y="1226508"/>
                  <a:pt x="36395" y="1212723"/>
                </a:cubicBezTo>
                <a:cubicBezTo>
                  <a:pt x="43786" y="1213783"/>
                  <a:pt x="50122" y="1218024"/>
                  <a:pt x="57513" y="1225447"/>
                </a:cubicBezTo>
                <a:close/>
                <a:moveTo>
                  <a:pt x="60658" y="1261591"/>
                </a:moveTo>
                <a:cubicBezTo>
                  <a:pt x="54286" y="1266893"/>
                  <a:pt x="46852" y="1271134"/>
                  <a:pt x="37293" y="1271134"/>
                </a:cubicBezTo>
                <a:cubicBezTo>
                  <a:pt x="37293" y="1271134"/>
                  <a:pt x="37293" y="1270074"/>
                  <a:pt x="37293" y="1270074"/>
                </a:cubicBezTo>
                <a:cubicBezTo>
                  <a:pt x="37293" y="1257349"/>
                  <a:pt x="43666" y="1248866"/>
                  <a:pt x="47914" y="1244624"/>
                </a:cubicBezTo>
                <a:cubicBezTo>
                  <a:pt x="51100" y="1248866"/>
                  <a:pt x="55348" y="1254168"/>
                  <a:pt x="60658" y="1261591"/>
                </a:cubicBezTo>
                <a:close/>
                <a:moveTo>
                  <a:pt x="70094" y="1207430"/>
                </a:moveTo>
                <a:cubicBezTo>
                  <a:pt x="67988" y="1211674"/>
                  <a:pt x="62722" y="1218039"/>
                  <a:pt x="57457" y="1224405"/>
                </a:cubicBezTo>
                <a:cubicBezTo>
                  <a:pt x="51138" y="1215917"/>
                  <a:pt x="43767" y="1210613"/>
                  <a:pt x="36395" y="1209552"/>
                </a:cubicBezTo>
                <a:cubicBezTo>
                  <a:pt x="37448" y="1198943"/>
                  <a:pt x="45873" y="1188334"/>
                  <a:pt x="59563" y="1186212"/>
                </a:cubicBezTo>
                <a:cubicBezTo>
                  <a:pt x="60616" y="1192578"/>
                  <a:pt x="64829" y="1198943"/>
                  <a:pt x="70094" y="1207430"/>
                </a:cubicBezTo>
                <a:close/>
                <a:moveTo>
                  <a:pt x="72341" y="1278580"/>
                </a:moveTo>
                <a:cubicBezTo>
                  <a:pt x="67031" y="1287105"/>
                  <a:pt x="63844" y="1294563"/>
                  <a:pt x="62782" y="1299891"/>
                </a:cubicBezTo>
                <a:cubicBezTo>
                  <a:pt x="47914" y="1296695"/>
                  <a:pt x="38355" y="1283908"/>
                  <a:pt x="37293" y="1272187"/>
                </a:cubicBezTo>
                <a:cubicBezTo>
                  <a:pt x="46852" y="1272187"/>
                  <a:pt x="54286" y="1268990"/>
                  <a:pt x="61720" y="1262597"/>
                </a:cubicBezTo>
                <a:cubicBezTo>
                  <a:pt x="63844" y="1266859"/>
                  <a:pt x="67031" y="1270056"/>
                  <a:pt x="69154" y="1273252"/>
                </a:cubicBezTo>
                <a:cubicBezTo>
                  <a:pt x="70216" y="1275384"/>
                  <a:pt x="71279" y="1276449"/>
                  <a:pt x="72341" y="1278580"/>
                </a:cubicBezTo>
                <a:close/>
                <a:moveTo>
                  <a:pt x="73689" y="1244479"/>
                </a:moveTo>
                <a:cubicBezTo>
                  <a:pt x="70465" y="1249770"/>
                  <a:pt x="66167" y="1256118"/>
                  <a:pt x="61870" y="1260350"/>
                </a:cubicBezTo>
                <a:cubicBezTo>
                  <a:pt x="56497" y="1252944"/>
                  <a:pt x="52199" y="1246595"/>
                  <a:pt x="48976" y="1242363"/>
                </a:cubicBezTo>
                <a:cubicBezTo>
                  <a:pt x="48976" y="1242363"/>
                  <a:pt x="48976" y="1242363"/>
                  <a:pt x="48976" y="1241305"/>
                </a:cubicBezTo>
                <a:cubicBezTo>
                  <a:pt x="50050" y="1239189"/>
                  <a:pt x="54348" y="1233899"/>
                  <a:pt x="59721" y="1227550"/>
                </a:cubicBezTo>
                <a:cubicBezTo>
                  <a:pt x="62944" y="1231782"/>
                  <a:pt x="67242" y="1236015"/>
                  <a:pt x="71540" y="1242363"/>
                </a:cubicBezTo>
                <a:cubicBezTo>
                  <a:pt x="72614" y="1243421"/>
                  <a:pt x="73689" y="1243421"/>
                  <a:pt x="73689" y="1244479"/>
                </a:cubicBezTo>
                <a:close/>
                <a:moveTo>
                  <a:pt x="83124" y="1189178"/>
                </a:moveTo>
                <a:cubicBezTo>
                  <a:pt x="79957" y="1195648"/>
                  <a:pt x="75733" y="1201040"/>
                  <a:pt x="71509" y="1206432"/>
                </a:cubicBezTo>
                <a:cubicBezTo>
                  <a:pt x="66230" y="1198883"/>
                  <a:pt x="62006" y="1191335"/>
                  <a:pt x="62006" y="1184865"/>
                </a:cubicBezTo>
                <a:cubicBezTo>
                  <a:pt x="63062" y="1184865"/>
                  <a:pt x="65174" y="1184865"/>
                  <a:pt x="67286" y="1184865"/>
                </a:cubicBezTo>
                <a:cubicBezTo>
                  <a:pt x="72565" y="1184865"/>
                  <a:pt x="77845" y="1185943"/>
                  <a:pt x="83124" y="1189178"/>
                </a:cubicBezTo>
                <a:close/>
                <a:moveTo>
                  <a:pt x="83763" y="1140304"/>
                </a:moveTo>
                <a:lnTo>
                  <a:pt x="82813" y="1137386"/>
                </a:lnTo>
                <a:lnTo>
                  <a:pt x="81983" y="1137000"/>
                </a:lnTo>
                <a:close/>
                <a:moveTo>
                  <a:pt x="84023" y="1181775"/>
                </a:moveTo>
                <a:cubicBezTo>
                  <a:pt x="84023" y="1183910"/>
                  <a:pt x="84023" y="1184977"/>
                  <a:pt x="82961" y="1187111"/>
                </a:cubicBezTo>
                <a:cubicBezTo>
                  <a:pt x="77651" y="1183910"/>
                  <a:pt x="72341" y="1181775"/>
                  <a:pt x="67031" y="1181775"/>
                </a:cubicBezTo>
                <a:cubicBezTo>
                  <a:pt x="64906" y="1181775"/>
                  <a:pt x="62782" y="1182843"/>
                  <a:pt x="60658" y="1182843"/>
                </a:cubicBezTo>
                <a:cubicBezTo>
                  <a:pt x="61720" y="1173238"/>
                  <a:pt x="69154" y="1170037"/>
                  <a:pt x="73403" y="1170037"/>
                </a:cubicBezTo>
                <a:cubicBezTo>
                  <a:pt x="78713" y="1170037"/>
                  <a:pt x="84023" y="1174306"/>
                  <a:pt x="84023" y="1181775"/>
                </a:cubicBezTo>
                <a:close/>
                <a:moveTo>
                  <a:pt x="84023" y="1297597"/>
                </a:moveTo>
                <a:cubicBezTo>
                  <a:pt x="79766" y="1299726"/>
                  <a:pt x="74445" y="1300790"/>
                  <a:pt x="69124" y="1300790"/>
                </a:cubicBezTo>
                <a:cubicBezTo>
                  <a:pt x="66996" y="1300790"/>
                  <a:pt x="65932" y="1300790"/>
                  <a:pt x="63803" y="1299726"/>
                </a:cubicBezTo>
                <a:cubicBezTo>
                  <a:pt x="64868" y="1295469"/>
                  <a:pt x="69124" y="1288019"/>
                  <a:pt x="74445" y="1280570"/>
                </a:cubicBezTo>
                <a:cubicBezTo>
                  <a:pt x="79766" y="1288019"/>
                  <a:pt x="82959" y="1293340"/>
                  <a:pt x="84023" y="1297597"/>
                </a:cubicBezTo>
                <a:close/>
                <a:moveTo>
                  <a:pt x="84712" y="1304560"/>
                </a:moveTo>
                <a:lnTo>
                  <a:pt x="76711" y="1314153"/>
                </a:lnTo>
                <a:lnTo>
                  <a:pt x="82136" y="1311214"/>
                </a:lnTo>
                <a:close/>
                <a:moveTo>
                  <a:pt x="85371" y="1259485"/>
                </a:moveTo>
                <a:cubicBezTo>
                  <a:pt x="81092" y="1265876"/>
                  <a:pt x="76813" y="1271201"/>
                  <a:pt x="73603" y="1276526"/>
                </a:cubicBezTo>
                <a:cubicBezTo>
                  <a:pt x="73603" y="1275461"/>
                  <a:pt x="72533" y="1274396"/>
                  <a:pt x="71464" y="1273331"/>
                </a:cubicBezTo>
                <a:cubicBezTo>
                  <a:pt x="68254" y="1269071"/>
                  <a:pt x="66114" y="1265876"/>
                  <a:pt x="62905" y="1262680"/>
                </a:cubicBezTo>
                <a:cubicBezTo>
                  <a:pt x="68254" y="1258420"/>
                  <a:pt x="72533" y="1253095"/>
                  <a:pt x="76813" y="1247770"/>
                </a:cubicBezTo>
                <a:cubicBezTo>
                  <a:pt x="78952" y="1250965"/>
                  <a:pt x="82162" y="1255225"/>
                  <a:pt x="85371" y="1259485"/>
                </a:cubicBezTo>
                <a:close/>
                <a:moveTo>
                  <a:pt x="86270" y="1226427"/>
                </a:moveTo>
                <a:cubicBezTo>
                  <a:pt x="83088" y="1230639"/>
                  <a:pt x="78847" y="1236958"/>
                  <a:pt x="75666" y="1242223"/>
                </a:cubicBezTo>
                <a:cubicBezTo>
                  <a:pt x="75666" y="1242223"/>
                  <a:pt x="74605" y="1243276"/>
                  <a:pt x="74605" y="1243276"/>
                </a:cubicBezTo>
                <a:cubicBezTo>
                  <a:pt x="73545" y="1243276"/>
                  <a:pt x="73545" y="1242223"/>
                  <a:pt x="72484" y="1242223"/>
                </a:cubicBezTo>
                <a:cubicBezTo>
                  <a:pt x="68243" y="1235905"/>
                  <a:pt x="64001" y="1230639"/>
                  <a:pt x="59760" y="1226427"/>
                </a:cubicBezTo>
                <a:cubicBezTo>
                  <a:pt x="65062" y="1220108"/>
                  <a:pt x="69303" y="1213789"/>
                  <a:pt x="72484" y="1209577"/>
                </a:cubicBezTo>
                <a:cubicBezTo>
                  <a:pt x="76726" y="1214842"/>
                  <a:pt x="80968" y="1220108"/>
                  <a:pt x="86270" y="1226427"/>
                </a:cubicBezTo>
                <a:close/>
                <a:moveTo>
                  <a:pt x="87078" y="1346772"/>
                </a:moveTo>
                <a:lnTo>
                  <a:pt x="85169" y="1350042"/>
                </a:lnTo>
                <a:lnTo>
                  <a:pt x="86159" y="1349583"/>
                </a:lnTo>
                <a:close/>
                <a:moveTo>
                  <a:pt x="97952" y="1240099"/>
                </a:moveTo>
                <a:cubicBezTo>
                  <a:pt x="93728" y="1246454"/>
                  <a:pt x="89505" y="1252809"/>
                  <a:pt x="86337" y="1258104"/>
                </a:cubicBezTo>
                <a:cubicBezTo>
                  <a:pt x="82113" y="1253868"/>
                  <a:pt x="80002" y="1249631"/>
                  <a:pt x="76834" y="1246454"/>
                </a:cubicBezTo>
                <a:cubicBezTo>
                  <a:pt x="77890" y="1245395"/>
                  <a:pt x="78946" y="1243276"/>
                  <a:pt x="80002" y="1242217"/>
                </a:cubicBezTo>
                <a:cubicBezTo>
                  <a:pt x="83169" y="1236922"/>
                  <a:pt x="86337" y="1232685"/>
                  <a:pt x="88449" y="1228449"/>
                </a:cubicBezTo>
                <a:cubicBezTo>
                  <a:pt x="91617" y="1232685"/>
                  <a:pt x="94784" y="1236922"/>
                  <a:pt x="97952" y="1240099"/>
                </a:cubicBezTo>
                <a:close/>
                <a:moveTo>
                  <a:pt x="100199" y="1203001"/>
                </a:moveTo>
                <a:cubicBezTo>
                  <a:pt x="97017" y="1209373"/>
                  <a:pt x="91715" y="1216807"/>
                  <a:pt x="86413" y="1225304"/>
                </a:cubicBezTo>
                <a:cubicBezTo>
                  <a:pt x="82172" y="1218931"/>
                  <a:pt x="76870" y="1213621"/>
                  <a:pt x="73688" y="1208311"/>
                </a:cubicBezTo>
                <a:cubicBezTo>
                  <a:pt x="73688" y="1208311"/>
                  <a:pt x="73688" y="1208311"/>
                  <a:pt x="74749" y="1207249"/>
                </a:cubicBezTo>
                <a:cubicBezTo>
                  <a:pt x="77930" y="1201939"/>
                  <a:pt x="82172" y="1195566"/>
                  <a:pt x="84292" y="1190256"/>
                </a:cubicBezTo>
                <a:cubicBezTo>
                  <a:pt x="89595" y="1193443"/>
                  <a:pt x="94897" y="1197691"/>
                  <a:pt x="100199" y="1203001"/>
                </a:cubicBezTo>
                <a:close/>
                <a:moveTo>
                  <a:pt x="102656" y="1245311"/>
                </a:moveTo>
                <a:lnTo>
                  <a:pt x="101194" y="1243314"/>
                </a:lnTo>
                <a:lnTo>
                  <a:pt x="101097" y="1243442"/>
                </a:lnTo>
                <a:close/>
                <a:moveTo>
                  <a:pt x="103344" y="1282873"/>
                </a:moveTo>
                <a:cubicBezTo>
                  <a:pt x="97987" y="1289276"/>
                  <a:pt x="92629" y="1293545"/>
                  <a:pt x="86201" y="1296746"/>
                </a:cubicBezTo>
                <a:cubicBezTo>
                  <a:pt x="84058" y="1292477"/>
                  <a:pt x="81915" y="1287142"/>
                  <a:pt x="75486" y="1278604"/>
                </a:cubicBezTo>
                <a:cubicBezTo>
                  <a:pt x="78701" y="1274336"/>
                  <a:pt x="82986" y="1267933"/>
                  <a:pt x="87272" y="1262597"/>
                </a:cubicBezTo>
                <a:cubicBezTo>
                  <a:pt x="90487" y="1266866"/>
                  <a:pt x="94772" y="1272202"/>
                  <a:pt x="99058" y="1277537"/>
                </a:cubicBezTo>
                <a:cubicBezTo>
                  <a:pt x="100130" y="1279672"/>
                  <a:pt x="101201" y="1281806"/>
                  <a:pt x="103344" y="1282873"/>
                </a:cubicBezTo>
                <a:close/>
                <a:moveTo>
                  <a:pt x="112780" y="1218891"/>
                </a:moveTo>
                <a:cubicBezTo>
                  <a:pt x="108560" y="1225263"/>
                  <a:pt x="104340" y="1231635"/>
                  <a:pt x="99066" y="1239069"/>
                </a:cubicBezTo>
                <a:cubicBezTo>
                  <a:pt x="99066" y="1239069"/>
                  <a:pt x="99066" y="1239069"/>
                  <a:pt x="99066" y="1240131"/>
                </a:cubicBezTo>
                <a:cubicBezTo>
                  <a:pt x="94846" y="1235883"/>
                  <a:pt x="91681" y="1231635"/>
                  <a:pt x="88516" y="1228449"/>
                </a:cubicBezTo>
                <a:cubicBezTo>
                  <a:pt x="94846" y="1218891"/>
                  <a:pt x="99066" y="1211456"/>
                  <a:pt x="102230" y="1205084"/>
                </a:cubicBezTo>
                <a:cubicBezTo>
                  <a:pt x="105395" y="1209332"/>
                  <a:pt x="109615" y="1213580"/>
                  <a:pt x="112780" y="1218891"/>
                </a:cubicBezTo>
                <a:close/>
                <a:moveTo>
                  <a:pt x="125810" y="1129598"/>
                </a:moveTo>
                <a:cubicBezTo>
                  <a:pt x="124740" y="1129598"/>
                  <a:pt x="124740" y="1129598"/>
                  <a:pt x="124740" y="1129598"/>
                </a:cubicBezTo>
                <a:cubicBezTo>
                  <a:pt x="96908" y="1129598"/>
                  <a:pt x="89415" y="1117916"/>
                  <a:pt x="89415" y="1108357"/>
                </a:cubicBezTo>
                <a:cubicBezTo>
                  <a:pt x="89415" y="1108357"/>
                  <a:pt x="89415" y="1107295"/>
                  <a:pt x="89415" y="1106233"/>
                </a:cubicBezTo>
                <a:cubicBezTo>
                  <a:pt x="106542" y="1109419"/>
                  <a:pt x="118317" y="1117916"/>
                  <a:pt x="125810" y="1129598"/>
                </a:cubicBezTo>
                <a:close/>
                <a:moveTo>
                  <a:pt x="128955" y="1355158"/>
                </a:moveTo>
                <a:cubicBezTo>
                  <a:pt x="122552" y="1366762"/>
                  <a:pt x="110814" y="1376257"/>
                  <a:pt x="95874" y="1379421"/>
                </a:cubicBezTo>
                <a:cubicBezTo>
                  <a:pt x="94807" y="1379421"/>
                  <a:pt x="94807" y="1377312"/>
                  <a:pt x="94807" y="1376257"/>
                </a:cubicBezTo>
                <a:cubicBezTo>
                  <a:pt x="94807" y="1367817"/>
                  <a:pt x="102277" y="1355158"/>
                  <a:pt x="128955" y="1355158"/>
                </a:cubicBezTo>
                <a:close/>
                <a:moveTo>
                  <a:pt x="129854" y="1242378"/>
                </a:moveTo>
                <a:cubicBezTo>
                  <a:pt x="125594" y="1248763"/>
                  <a:pt x="121333" y="1256212"/>
                  <a:pt x="117073" y="1262597"/>
                </a:cubicBezTo>
                <a:lnTo>
                  <a:pt x="102656" y="1245311"/>
                </a:lnTo>
                <a:lnTo>
                  <a:pt x="115925" y="1263434"/>
                </a:lnTo>
                <a:cubicBezTo>
                  <a:pt x="111708" y="1269799"/>
                  <a:pt x="107492" y="1276164"/>
                  <a:pt x="103275" y="1281469"/>
                </a:cubicBezTo>
                <a:cubicBezTo>
                  <a:pt x="102221" y="1280408"/>
                  <a:pt x="101166" y="1279347"/>
                  <a:pt x="100112" y="1277225"/>
                </a:cubicBezTo>
                <a:cubicBezTo>
                  <a:pt x="95896" y="1270860"/>
                  <a:pt x="91679" y="1265555"/>
                  <a:pt x="88516" y="1261312"/>
                </a:cubicBezTo>
                <a:cubicBezTo>
                  <a:pt x="92733" y="1256007"/>
                  <a:pt x="96950" y="1249642"/>
                  <a:pt x="101166" y="1243276"/>
                </a:cubicBezTo>
                <a:lnTo>
                  <a:pt x="101194" y="1243314"/>
                </a:lnTo>
                <a:lnTo>
                  <a:pt x="104293" y="1239185"/>
                </a:lnTo>
                <a:cubicBezTo>
                  <a:pt x="108553" y="1232800"/>
                  <a:pt x="111748" y="1227479"/>
                  <a:pt x="116008" y="1222158"/>
                </a:cubicBezTo>
                <a:cubicBezTo>
                  <a:pt x="119203" y="1227479"/>
                  <a:pt x="123464" y="1232800"/>
                  <a:pt x="127724" y="1239185"/>
                </a:cubicBezTo>
                <a:cubicBezTo>
                  <a:pt x="128789" y="1239185"/>
                  <a:pt x="128789" y="1240250"/>
                  <a:pt x="129854" y="1241314"/>
                </a:cubicBezTo>
                <a:cubicBezTo>
                  <a:pt x="129854" y="1242378"/>
                  <a:pt x="129854" y="1242378"/>
                  <a:pt x="129854" y="1242378"/>
                </a:cubicBezTo>
                <a:close/>
                <a:moveTo>
                  <a:pt x="135246" y="1163805"/>
                </a:moveTo>
                <a:cubicBezTo>
                  <a:pt x="135246" y="1169080"/>
                  <a:pt x="134187" y="1173299"/>
                  <a:pt x="133128" y="1178574"/>
                </a:cubicBezTo>
                <a:cubicBezTo>
                  <a:pt x="124655" y="1177519"/>
                  <a:pt x="120418" y="1171190"/>
                  <a:pt x="120418" y="1165915"/>
                </a:cubicBezTo>
                <a:cubicBezTo>
                  <a:pt x="120418" y="1161695"/>
                  <a:pt x="123595" y="1155365"/>
                  <a:pt x="134187" y="1154311"/>
                </a:cubicBezTo>
                <a:cubicBezTo>
                  <a:pt x="134187" y="1157475"/>
                  <a:pt x="135246" y="1160640"/>
                  <a:pt x="135246" y="1163805"/>
                </a:cubicBezTo>
                <a:close/>
                <a:moveTo>
                  <a:pt x="138391" y="1319911"/>
                </a:moveTo>
                <a:cubicBezTo>
                  <a:pt x="138391" y="1324171"/>
                  <a:pt x="138391" y="1328432"/>
                  <a:pt x="137313" y="1332692"/>
                </a:cubicBezTo>
                <a:cubicBezTo>
                  <a:pt x="128686" y="1330562"/>
                  <a:pt x="122216" y="1324171"/>
                  <a:pt x="122216" y="1316716"/>
                </a:cubicBezTo>
                <a:cubicBezTo>
                  <a:pt x="122216" y="1310325"/>
                  <a:pt x="128686" y="1305000"/>
                  <a:pt x="136235" y="1303935"/>
                </a:cubicBezTo>
                <a:cubicBezTo>
                  <a:pt x="137313" y="1309260"/>
                  <a:pt x="138391" y="1314586"/>
                  <a:pt x="138391" y="1319911"/>
                </a:cubicBezTo>
                <a:close/>
                <a:moveTo>
                  <a:pt x="149175" y="1209222"/>
                </a:moveTo>
                <a:lnTo>
                  <a:pt x="147789" y="1207834"/>
                </a:lnTo>
                <a:lnTo>
                  <a:pt x="149074" y="1209485"/>
                </a:lnTo>
                <a:close/>
                <a:moveTo>
                  <a:pt x="151251" y="1124554"/>
                </a:moveTo>
                <a:lnTo>
                  <a:pt x="148555" y="1125685"/>
                </a:lnTo>
                <a:lnTo>
                  <a:pt x="149719" y="1125479"/>
                </a:lnTo>
                <a:close/>
                <a:moveTo>
                  <a:pt x="152795" y="1056055"/>
                </a:moveTo>
                <a:lnTo>
                  <a:pt x="151002" y="1055309"/>
                </a:lnTo>
                <a:lnTo>
                  <a:pt x="147387" y="1064700"/>
                </a:lnTo>
                <a:close/>
                <a:moveTo>
                  <a:pt x="153219" y="1241247"/>
                </a:moveTo>
                <a:cubicBezTo>
                  <a:pt x="148962" y="1247568"/>
                  <a:pt x="145769" y="1252836"/>
                  <a:pt x="143641" y="1258104"/>
                </a:cubicBezTo>
                <a:cubicBezTo>
                  <a:pt x="140448" y="1252836"/>
                  <a:pt x="136192" y="1247568"/>
                  <a:pt x="132999" y="1244408"/>
                </a:cubicBezTo>
                <a:cubicBezTo>
                  <a:pt x="132999" y="1243354"/>
                  <a:pt x="134063" y="1242300"/>
                  <a:pt x="134063" y="1242300"/>
                </a:cubicBezTo>
                <a:cubicBezTo>
                  <a:pt x="138320" y="1237032"/>
                  <a:pt x="141513" y="1231764"/>
                  <a:pt x="143641" y="1227550"/>
                </a:cubicBezTo>
                <a:cubicBezTo>
                  <a:pt x="147898" y="1232818"/>
                  <a:pt x="151090" y="1238086"/>
                  <a:pt x="153219" y="1241247"/>
                </a:cubicBezTo>
                <a:close/>
                <a:moveTo>
                  <a:pt x="153219" y="1279633"/>
                </a:moveTo>
                <a:cubicBezTo>
                  <a:pt x="153219" y="1283852"/>
                  <a:pt x="151122" y="1285962"/>
                  <a:pt x="147977" y="1285962"/>
                </a:cubicBezTo>
                <a:cubicBezTo>
                  <a:pt x="143783" y="1285962"/>
                  <a:pt x="140638" y="1282797"/>
                  <a:pt x="140638" y="1276468"/>
                </a:cubicBezTo>
                <a:cubicBezTo>
                  <a:pt x="140638" y="1272248"/>
                  <a:pt x="141686" y="1268028"/>
                  <a:pt x="144832" y="1261699"/>
                </a:cubicBezTo>
                <a:cubicBezTo>
                  <a:pt x="145880" y="1263809"/>
                  <a:pt x="146928" y="1264864"/>
                  <a:pt x="147977" y="1265918"/>
                </a:cubicBezTo>
                <a:cubicBezTo>
                  <a:pt x="152170" y="1271193"/>
                  <a:pt x="153219" y="1275413"/>
                  <a:pt x="153219" y="1279633"/>
                </a:cubicBezTo>
                <a:close/>
                <a:moveTo>
                  <a:pt x="157585" y="1428756"/>
                </a:moveTo>
                <a:lnTo>
                  <a:pt x="153129" y="1421634"/>
                </a:lnTo>
                <a:lnTo>
                  <a:pt x="156319" y="1429283"/>
                </a:lnTo>
                <a:close/>
                <a:moveTo>
                  <a:pt x="164901" y="1164860"/>
                </a:moveTo>
                <a:cubicBezTo>
                  <a:pt x="158546" y="1173299"/>
                  <a:pt x="147955" y="1178574"/>
                  <a:pt x="136305" y="1178574"/>
                </a:cubicBezTo>
                <a:cubicBezTo>
                  <a:pt x="136305" y="1178574"/>
                  <a:pt x="135246" y="1178574"/>
                  <a:pt x="135246" y="1178574"/>
                </a:cubicBezTo>
                <a:cubicBezTo>
                  <a:pt x="135246" y="1174354"/>
                  <a:pt x="136305" y="1169080"/>
                  <a:pt x="136305" y="1163805"/>
                </a:cubicBezTo>
                <a:cubicBezTo>
                  <a:pt x="136305" y="1160640"/>
                  <a:pt x="135246" y="1157475"/>
                  <a:pt x="135246" y="1154311"/>
                </a:cubicBezTo>
                <a:cubicBezTo>
                  <a:pt x="136305" y="1154311"/>
                  <a:pt x="137364" y="1154311"/>
                  <a:pt x="138423" y="1154311"/>
                </a:cubicBezTo>
                <a:cubicBezTo>
                  <a:pt x="150073" y="1154311"/>
                  <a:pt x="158546" y="1158530"/>
                  <a:pt x="164901" y="1164860"/>
                </a:cubicBezTo>
                <a:close/>
                <a:moveTo>
                  <a:pt x="166755" y="1326458"/>
                </a:moveTo>
                <a:lnTo>
                  <a:pt x="165083" y="1327559"/>
                </a:lnTo>
                <a:lnTo>
                  <a:pt x="166267" y="1326923"/>
                </a:lnTo>
                <a:close/>
                <a:moveTo>
                  <a:pt x="172540" y="1371103"/>
                </a:moveTo>
                <a:cubicBezTo>
                  <a:pt x="162935" y="1390238"/>
                  <a:pt x="141593" y="1398742"/>
                  <a:pt x="125585" y="1398742"/>
                </a:cubicBezTo>
                <a:cubicBezTo>
                  <a:pt x="107444" y="1398742"/>
                  <a:pt x="97840" y="1389175"/>
                  <a:pt x="95705" y="1380670"/>
                </a:cubicBezTo>
                <a:cubicBezTo>
                  <a:pt x="111713" y="1377481"/>
                  <a:pt x="123451" y="1367914"/>
                  <a:pt x="129854" y="1355158"/>
                </a:cubicBezTo>
                <a:cubicBezTo>
                  <a:pt x="150130" y="1356221"/>
                  <a:pt x="162935" y="1362599"/>
                  <a:pt x="172540" y="1371103"/>
                </a:cubicBezTo>
                <a:close/>
                <a:moveTo>
                  <a:pt x="173438" y="1143496"/>
                </a:moveTo>
                <a:cubicBezTo>
                  <a:pt x="173438" y="1150957"/>
                  <a:pt x="170261" y="1158417"/>
                  <a:pt x="166025" y="1163746"/>
                </a:cubicBezTo>
                <a:cubicBezTo>
                  <a:pt x="159670" y="1156286"/>
                  <a:pt x="150138" y="1150957"/>
                  <a:pt x="138487" y="1150957"/>
                </a:cubicBezTo>
                <a:cubicBezTo>
                  <a:pt x="137428" y="1150957"/>
                  <a:pt x="136369" y="1150957"/>
                  <a:pt x="135310" y="1150957"/>
                </a:cubicBezTo>
                <a:cubicBezTo>
                  <a:pt x="134251" y="1144561"/>
                  <a:pt x="132133" y="1139232"/>
                  <a:pt x="128955" y="1133903"/>
                </a:cubicBezTo>
                <a:lnTo>
                  <a:pt x="148555" y="1125685"/>
                </a:lnTo>
                <a:lnTo>
                  <a:pt x="126462" y="1129598"/>
                </a:lnTo>
                <a:cubicBezTo>
                  <a:pt x="119020" y="1117905"/>
                  <a:pt x="107324" y="1108337"/>
                  <a:pt x="90314" y="1105148"/>
                </a:cubicBezTo>
                <a:cubicBezTo>
                  <a:pt x="91377" y="1096644"/>
                  <a:pt x="102009" y="1086014"/>
                  <a:pt x="120083" y="1086014"/>
                </a:cubicBezTo>
                <a:cubicBezTo>
                  <a:pt x="136031" y="1086014"/>
                  <a:pt x="155168" y="1096644"/>
                  <a:pt x="165800" y="1115778"/>
                </a:cubicBezTo>
                <a:lnTo>
                  <a:pt x="151251" y="1124554"/>
                </a:lnTo>
                <a:lnTo>
                  <a:pt x="167084" y="1117916"/>
                </a:lnTo>
                <a:cubicBezTo>
                  <a:pt x="170261" y="1125376"/>
                  <a:pt x="173438" y="1133903"/>
                  <a:pt x="173438" y="1143496"/>
                </a:cubicBezTo>
                <a:close/>
                <a:moveTo>
                  <a:pt x="176584" y="1191509"/>
                </a:moveTo>
                <a:cubicBezTo>
                  <a:pt x="176584" y="1210647"/>
                  <a:pt x="163813" y="1225531"/>
                  <a:pt x="155300" y="1239353"/>
                </a:cubicBezTo>
                <a:cubicBezTo>
                  <a:pt x="154236" y="1239353"/>
                  <a:pt x="154236" y="1239353"/>
                  <a:pt x="154236" y="1240416"/>
                </a:cubicBezTo>
                <a:cubicBezTo>
                  <a:pt x="152107" y="1236163"/>
                  <a:pt x="147850" y="1230847"/>
                  <a:pt x="144658" y="1225531"/>
                </a:cubicBezTo>
                <a:cubicBezTo>
                  <a:pt x="147850" y="1220215"/>
                  <a:pt x="149979" y="1214899"/>
                  <a:pt x="149979" y="1210647"/>
                </a:cubicBezTo>
                <a:lnTo>
                  <a:pt x="149074" y="1209485"/>
                </a:lnTo>
                <a:lnTo>
                  <a:pt x="143865" y="1223057"/>
                </a:lnTo>
                <a:cubicBezTo>
                  <a:pt x="139617" y="1217736"/>
                  <a:pt x="137493" y="1212415"/>
                  <a:pt x="137493" y="1209222"/>
                </a:cubicBezTo>
                <a:cubicBezTo>
                  <a:pt x="137493" y="1206030"/>
                  <a:pt x="139617" y="1202837"/>
                  <a:pt x="142803" y="1202837"/>
                </a:cubicBezTo>
                <a:lnTo>
                  <a:pt x="147789" y="1207834"/>
                </a:lnTo>
                <a:lnTo>
                  <a:pt x="142530" y="1201078"/>
                </a:lnTo>
                <a:cubicBezTo>
                  <a:pt x="139337" y="1201078"/>
                  <a:pt x="135080" y="1203205"/>
                  <a:pt x="135080" y="1209583"/>
                </a:cubicBezTo>
                <a:cubicBezTo>
                  <a:pt x="135080" y="1212773"/>
                  <a:pt x="138273" y="1219152"/>
                  <a:pt x="142530" y="1224468"/>
                </a:cubicBezTo>
                <a:cubicBezTo>
                  <a:pt x="139337" y="1229784"/>
                  <a:pt x="135080" y="1235100"/>
                  <a:pt x="130823" y="1241479"/>
                </a:cubicBezTo>
                <a:cubicBezTo>
                  <a:pt x="129759" y="1240416"/>
                  <a:pt x="129759" y="1239353"/>
                  <a:pt x="128695" y="1239353"/>
                </a:cubicBezTo>
                <a:cubicBezTo>
                  <a:pt x="124438" y="1232974"/>
                  <a:pt x="120182" y="1226595"/>
                  <a:pt x="115925" y="1221278"/>
                </a:cubicBezTo>
                <a:cubicBezTo>
                  <a:pt x="125503" y="1206394"/>
                  <a:pt x="131888" y="1194699"/>
                  <a:pt x="134016" y="1179814"/>
                </a:cubicBezTo>
                <a:cubicBezTo>
                  <a:pt x="135080" y="1179814"/>
                  <a:pt x="135080" y="1179814"/>
                  <a:pt x="135080" y="1179814"/>
                </a:cubicBezTo>
                <a:cubicBezTo>
                  <a:pt x="147850" y="1179814"/>
                  <a:pt x="158492" y="1174499"/>
                  <a:pt x="165942" y="1165993"/>
                </a:cubicBezTo>
                <a:cubicBezTo>
                  <a:pt x="172327" y="1172372"/>
                  <a:pt x="176584" y="1183004"/>
                  <a:pt x="176584" y="1191509"/>
                </a:cubicBezTo>
                <a:close/>
                <a:moveTo>
                  <a:pt x="177932" y="1346335"/>
                </a:moveTo>
                <a:cubicBezTo>
                  <a:pt x="177932" y="1354831"/>
                  <a:pt x="176866" y="1362265"/>
                  <a:pt x="173668" y="1368638"/>
                </a:cubicBezTo>
                <a:cubicBezTo>
                  <a:pt x="164076" y="1358017"/>
                  <a:pt x="149154" y="1352707"/>
                  <a:pt x="132101" y="1351645"/>
                </a:cubicBezTo>
                <a:cubicBezTo>
                  <a:pt x="135298" y="1346335"/>
                  <a:pt x="137430" y="1339963"/>
                  <a:pt x="138496" y="1333591"/>
                </a:cubicBezTo>
                <a:cubicBezTo>
                  <a:pt x="139562" y="1334652"/>
                  <a:pt x="141693" y="1334652"/>
                  <a:pt x="143825" y="1334652"/>
                </a:cubicBezTo>
                <a:cubicBezTo>
                  <a:pt x="148621" y="1334652"/>
                  <a:pt x="153950" y="1333591"/>
                  <a:pt x="159146" y="1331466"/>
                </a:cubicBezTo>
                <a:lnTo>
                  <a:pt x="165083" y="1327559"/>
                </a:lnTo>
                <a:lnTo>
                  <a:pt x="158999" y="1330825"/>
                </a:lnTo>
                <a:cubicBezTo>
                  <a:pt x="153954" y="1332800"/>
                  <a:pt x="148644" y="1333591"/>
                  <a:pt x="143865" y="1333591"/>
                </a:cubicBezTo>
                <a:cubicBezTo>
                  <a:pt x="141741" y="1333591"/>
                  <a:pt x="140679" y="1333591"/>
                  <a:pt x="138555" y="1332537"/>
                </a:cubicBezTo>
                <a:cubicBezTo>
                  <a:pt x="139617" y="1328323"/>
                  <a:pt x="139617" y="1324108"/>
                  <a:pt x="139617" y="1319894"/>
                </a:cubicBezTo>
                <a:cubicBezTo>
                  <a:pt x="139617" y="1314626"/>
                  <a:pt x="138555" y="1308304"/>
                  <a:pt x="137493" y="1303037"/>
                </a:cubicBezTo>
                <a:cubicBezTo>
                  <a:pt x="139617" y="1303037"/>
                  <a:pt x="141741" y="1303037"/>
                  <a:pt x="143865" y="1303037"/>
                </a:cubicBezTo>
                <a:cubicBezTo>
                  <a:pt x="151299" y="1303037"/>
                  <a:pt x="165106" y="1306197"/>
                  <a:pt x="172540" y="1320947"/>
                </a:cubicBezTo>
                <a:lnTo>
                  <a:pt x="166755" y="1326458"/>
                </a:lnTo>
                <a:lnTo>
                  <a:pt x="173668" y="1321908"/>
                </a:lnTo>
                <a:cubicBezTo>
                  <a:pt x="175800" y="1328280"/>
                  <a:pt x="177932" y="1336776"/>
                  <a:pt x="177932" y="1346335"/>
                </a:cubicBezTo>
                <a:close/>
                <a:moveTo>
                  <a:pt x="178651" y="1043622"/>
                </a:moveTo>
                <a:cubicBezTo>
                  <a:pt x="178651" y="1029810"/>
                  <a:pt x="162700" y="1021311"/>
                  <a:pt x="154192" y="1021311"/>
                </a:cubicBezTo>
                <a:cubicBezTo>
                  <a:pt x="152066" y="1021311"/>
                  <a:pt x="148876" y="1021311"/>
                  <a:pt x="146749" y="1022373"/>
                </a:cubicBezTo>
                <a:cubicBezTo>
                  <a:pt x="146749" y="1024498"/>
                  <a:pt x="146749" y="1024498"/>
                  <a:pt x="146749" y="1024498"/>
                </a:cubicBezTo>
                <a:cubicBezTo>
                  <a:pt x="148876" y="1023436"/>
                  <a:pt x="151002" y="1023436"/>
                  <a:pt x="154192" y="1023436"/>
                </a:cubicBezTo>
                <a:cubicBezTo>
                  <a:pt x="164826" y="1023436"/>
                  <a:pt x="177587" y="1032998"/>
                  <a:pt x="177587" y="1043622"/>
                </a:cubicBezTo>
                <a:cubicBezTo>
                  <a:pt x="177587" y="1055309"/>
                  <a:pt x="168017" y="1058496"/>
                  <a:pt x="163763" y="1058496"/>
                </a:cubicBezTo>
                <a:cubicBezTo>
                  <a:pt x="159509" y="1058496"/>
                  <a:pt x="155256" y="1057433"/>
                  <a:pt x="155256" y="1052121"/>
                </a:cubicBezTo>
                <a:lnTo>
                  <a:pt x="152795" y="1056055"/>
                </a:lnTo>
                <a:lnTo>
                  <a:pt x="163763" y="1060621"/>
                </a:lnTo>
                <a:cubicBezTo>
                  <a:pt x="165890" y="1060621"/>
                  <a:pt x="178651" y="1057433"/>
                  <a:pt x="178651" y="1043622"/>
                </a:cubicBezTo>
                <a:close/>
                <a:moveTo>
                  <a:pt x="181077" y="1295567"/>
                </a:moveTo>
                <a:cubicBezTo>
                  <a:pt x="181077" y="1306238"/>
                  <a:pt x="178939" y="1314775"/>
                  <a:pt x="173593" y="1320111"/>
                </a:cubicBezTo>
                <a:cubicBezTo>
                  <a:pt x="166110" y="1304104"/>
                  <a:pt x="151143" y="1299835"/>
                  <a:pt x="143659" y="1299835"/>
                </a:cubicBezTo>
                <a:cubicBezTo>
                  <a:pt x="141521" y="1299835"/>
                  <a:pt x="139383" y="1299835"/>
                  <a:pt x="136175" y="1299835"/>
                </a:cubicBezTo>
                <a:cubicBezTo>
                  <a:pt x="132968" y="1288096"/>
                  <a:pt x="127623" y="1277425"/>
                  <a:pt x="119070" y="1265686"/>
                </a:cubicBezTo>
                <a:cubicBezTo>
                  <a:pt x="123347" y="1259283"/>
                  <a:pt x="127623" y="1251813"/>
                  <a:pt x="131899" y="1244344"/>
                </a:cubicBezTo>
                <a:cubicBezTo>
                  <a:pt x="136175" y="1248612"/>
                  <a:pt x="139383" y="1255015"/>
                  <a:pt x="142590" y="1259283"/>
                </a:cubicBezTo>
                <a:cubicBezTo>
                  <a:pt x="139383" y="1266754"/>
                  <a:pt x="138314" y="1272089"/>
                  <a:pt x="138314" y="1276358"/>
                </a:cubicBezTo>
                <a:cubicBezTo>
                  <a:pt x="138314" y="1282761"/>
                  <a:pt x="142590" y="1287029"/>
                  <a:pt x="147935" y="1287029"/>
                </a:cubicBezTo>
                <a:cubicBezTo>
                  <a:pt x="152212" y="1287029"/>
                  <a:pt x="154350" y="1283828"/>
                  <a:pt x="154350" y="1279559"/>
                </a:cubicBezTo>
                <a:cubicBezTo>
                  <a:pt x="154350" y="1275291"/>
                  <a:pt x="153281" y="1271022"/>
                  <a:pt x="149004" y="1265686"/>
                </a:cubicBezTo>
                <a:cubicBezTo>
                  <a:pt x="147935" y="1264619"/>
                  <a:pt x="146866" y="1262485"/>
                  <a:pt x="145797" y="1260350"/>
                </a:cubicBezTo>
                <a:cubicBezTo>
                  <a:pt x="147935" y="1256082"/>
                  <a:pt x="151143" y="1249679"/>
                  <a:pt x="155419" y="1243276"/>
                </a:cubicBezTo>
                <a:cubicBezTo>
                  <a:pt x="162902" y="1253948"/>
                  <a:pt x="181077" y="1275291"/>
                  <a:pt x="181077" y="1295567"/>
                </a:cubicBezTo>
                <a:close/>
                <a:moveTo>
                  <a:pt x="181833" y="1080695"/>
                </a:moveTo>
                <a:lnTo>
                  <a:pt x="171615" y="1107493"/>
                </a:lnTo>
                <a:lnTo>
                  <a:pt x="179315" y="1095415"/>
                </a:lnTo>
                <a:close/>
                <a:moveTo>
                  <a:pt x="183967" y="1440970"/>
                </a:moveTo>
                <a:cubicBezTo>
                  <a:pt x="183967" y="1427158"/>
                  <a:pt x="171207" y="1423971"/>
                  <a:pt x="169080" y="1423971"/>
                </a:cubicBezTo>
                <a:lnTo>
                  <a:pt x="157585" y="1428756"/>
                </a:lnTo>
                <a:lnTo>
                  <a:pt x="160573" y="1433533"/>
                </a:lnTo>
                <a:cubicBezTo>
                  <a:pt x="160573" y="1428221"/>
                  <a:pt x="164826" y="1427158"/>
                  <a:pt x="169080" y="1427158"/>
                </a:cubicBezTo>
                <a:cubicBezTo>
                  <a:pt x="173334" y="1427158"/>
                  <a:pt x="182904" y="1429283"/>
                  <a:pt x="182904" y="1440970"/>
                </a:cubicBezTo>
                <a:cubicBezTo>
                  <a:pt x="182904" y="1452657"/>
                  <a:pt x="170143" y="1462218"/>
                  <a:pt x="160573" y="1462218"/>
                </a:cubicBezTo>
                <a:cubicBezTo>
                  <a:pt x="154192" y="1461156"/>
                  <a:pt x="149939" y="1460093"/>
                  <a:pt x="146749" y="1459031"/>
                </a:cubicBezTo>
                <a:cubicBezTo>
                  <a:pt x="146749" y="1463281"/>
                  <a:pt x="146749" y="1463281"/>
                  <a:pt x="146749" y="1463281"/>
                </a:cubicBezTo>
                <a:cubicBezTo>
                  <a:pt x="151002" y="1464343"/>
                  <a:pt x="155256" y="1464343"/>
                  <a:pt x="159509" y="1464343"/>
                </a:cubicBezTo>
                <a:cubicBezTo>
                  <a:pt x="168017" y="1463281"/>
                  <a:pt x="183967" y="1455844"/>
                  <a:pt x="183967" y="1440970"/>
                </a:cubicBezTo>
                <a:close/>
                <a:moveTo>
                  <a:pt x="186094" y="1063808"/>
                </a:moveTo>
                <a:cubicBezTo>
                  <a:pt x="182904" y="1061683"/>
                  <a:pt x="182904" y="1061683"/>
                  <a:pt x="182904" y="1061683"/>
                </a:cubicBezTo>
                <a:cubicBezTo>
                  <a:pt x="182904" y="1064871"/>
                  <a:pt x="182904" y="1061683"/>
                  <a:pt x="182904" y="1069120"/>
                </a:cubicBezTo>
                <a:cubicBezTo>
                  <a:pt x="181841" y="1071245"/>
                  <a:pt x="175460" y="1083994"/>
                  <a:pt x="162700" y="1083994"/>
                </a:cubicBezTo>
                <a:cubicBezTo>
                  <a:pt x="149939" y="1083994"/>
                  <a:pt x="145685" y="1073370"/>
                  <a:pt x="145685" y="1069120"/>
                </a:cubicBezTo>
                <a:lnTo>
                  <a:pt x="147387" y="1064700"/>
                </a:lnTo>
                <a:lnTo>
                  <a:pt x="144622" y="1069120"/>
                </a:lnTo>
                <a:cubicBezTo>
                  <a:pt x="144622" y="1076557"/>
                  <a:pt x="151002" y="1086119"/>
                  <a:pt x="162700" y="1086119"/>
                </a:cubicBezTo>
                <a:cubicBezTo>
                  <a:pt x="173334" y="1086119"/>
                  <a:pt x="179714" y="1079745"/>
                  <a:pt x="182904" y="1074432"/>
                </a:cubicBezTo>
                <a:lnTo>
                  <a:pt x="181833" y="1080695"/>
                </a:lnTo>
                <a:lnTo>
                  <a:pt x="185031" y="1072307"/>
                </a:lnTo>
                <a:cubicBezTo>
                  <a:pt x="186094" y="1068058"/>
                  <a:pt x="186094" y="1063808"/>
                  <a:pt x="186094" y="1063808"/>
                </a:cubicBezTo>
                <a:close/>
                <a:moveTo>
                  <a:pt x="191411" y="1420784"/>
                </a:moveTo>
                <a:cubicBezTo>
                  <a:pt x="191411" y="1420784"/>
                  <a:pt x="191411" y="1417596"/>
                  <a:pt x="190348" y="1413347"/>
                </a:cubicBezTo>
                <a:cubicBezTo>
                  <a:pt x="190348" y="1394223"/>
                  <a:pt x="183967" y="1379349"/>
                  <a:pt x="174397" y="1368725"/>
                </a:cubicBezTo>
                <a:cubicBezTo>
                  <a:pt x="177587" y="1362350"/>
                  <a:pt x="179714" y="1354913"/>
                  <a:pt x="179714" y="1345351"/>
                </a:cubicBezTo>
                <a:cubicBezTo>
                  <a:pt x="179714" y="1335789"/>
                  <a:pt x="177587" y="1327290"/>
                  <a:pt x="174397" y="1320916"/>
                </a:cubicBezTo>
                <a:cubicBezTo>
                  <a:pt x="179714" y="1314541"/>
                  <a:pt x="182904" y="1307104"/>
                  <a:pt x="182904" y="1296480"/>
                </a:cubicBezTo>
                <a:cubicBezTo>
                  <a:pt x="182904" y="1274169"/>
                  <a:pt x="162700" y="1251858"/>
                  <a:pt x="156319" y="1242296"/>
                </a:cubicBezTo>
                <a:cubicBezTo>
                  <a:pt x="157383" y="1241234"/>
                  <a:pt x="157383" y="1240171"/>
                  <a:pt x="158446" y="1239108"/>
                </a:cubicBezTo>
                <a:cubicBezTo>
                  <a:pt x="166953" y="1225297"/>
                  <a:pt x="177587" y="1210423"/>
                  <a:pt x="177587" y="1191299"/>
                </a:cubicBezTo>
                <a:cubicBezTo>
                  <a:pt x="177587" y="1182800"/>
                  <a:pt x="173334" y="1172176"/>
                  <a:pt x="166953" y="1164739"/>
                </a:cubicBezTo>
                <a:cubicBezTo>
                  <a:pt x="171207" y="1158364"/>
                  <a:pt x="174397" y="1151990"/>
                  <a:pt x="174397" y="1143490"/>
                </a:cubicBezTo>
                <a:cubicBezTo>
                  <a:pt x="174397" y="1133928"/>
                  <a:pt x="172270" y="1124367"/>
                  <a:pt x="168017" y="1116929"/>
                </a:cubicBezTo>
                <a:lnTo>
                  <a:pt x="171615" y="1107493"/>
                </a:lnTo>
                <a:lnTo>
                  <a:pt x="166953" y="1114805"/>
                </a:lnTo>
                <a:cubicBezTo>
                  <a:pt x="156319" y="1095681"/>
                  <a:pt x="135051" y="1085057"/>
                  <a:pt x="120164" y="1085057"/>
                </a:cubicBezTo>
                <a:cubicBezTo>
                  <a:pt x="102086" y="1085057"/>
                  <a:pt x="91452" y="1095681"/>
                  <a:pt x="88262" y="1105243"/>
                </a:cubicBezTo>
                <a:cubicBezTo>
                  <a:pt x="85072" y="1104180"/>
                  <a:pt x="80818" y="1104180"/>
                  <a:pt x="76564" y="1104180"/>
                </a:cubicBezTo>
                <a:cubicBezTo>
                  <a:pt x="52106" y="1104180"/>
                  <a:pt x="40409" y="1122242"/>
                  <a:pt x="40409" y="1134991"/>
                </a:cubicBezTo>
                <a:cubicBezTo>
                  <a:pt x="40409" y="1148802"/>
                  <a:pt x="47853" y="1163676"/>
                  <a:pt x="68057" y="1163676"/>
                </a:cubicBezTo>
                <a:cubicBezTo>
                  <a:pt x="81881" y="1163676"/>
                  <a:pt x="87198" y="1151990"/>
                  <a:pt x="87198" y="1146677"/>
                </a:cubicBezTo>
                <a:lnTo>
                  <a:pt x="83763" y="1140304"/>
                </a:lnTo>
                <a:lnTo>
                  <a:pt x="85195" y="1144701"/>
                </a:lnTo>
                <a:cubicBezTo>
                  <a:pt x="85195" y="1150021"/>
                  <a:pt x="82019" y="1160660"/>
                  <a:pt x="68256" y="1160660"/>
                </a:cubicBezTo>
                <a:cubicBezTo>
                  <a:pt x="50257" y="1160660"/>
                  <a:pt x="41787" y="1150021"/>
                  <a:pt x="41787" y="1135125"/>
                </a:cubicBezTo>
                <a:cubicBezTo>
                  <a:pt x="41787" y="1123422"/>
                  <a:pt x="53433" y="1105334"/>
                  <a:pt x="75667" y="1105334"/>
                </a:cubicBezTo>
                <a:cubicBezTo>
                  <a:pt x="80961" y="1105334"/>
                  <a:pt x="85195" y="1105334"/>
                  <a:pt x="88372" y="1106398"/>
                </a:cubicBezTo>
                <a:cubicBezTo>
                  <a:pt x="88372" y="1107462"/>
                  <a:pt x="88372" y="1107462"/>
                  <a:pt x="88372" y="1108526"/>
                </a:cubicBezTo>
                <a:cubicBezTo>
                  <a:pt x="88372" y="1118102"/>
                  <a:pt x="94724" y="1134061"/>
                  <a:pt x="122252" y="1134061"/>
                </a:cubicBezTo>
                <a:cubicBezTo>
                  <a:pt x="124369" y="1134061"/>
                  <a:pt x="125428" y="1134061"/>
                  <a:pt x="127546" y="1134061"/>
                </a:cubicBezTo>
                <a:cubicBezTo>
                  <a:pt x="130722" y="1139381"/>
                  <a:pt x="131781" y="1144701"/>
                  <a:pt x="133898" y="1151085"/>
                </a:cubicBezTo>
                <a:cubicBezTo>
                  <a:pt x="121193" y="1153213"/>
                  <a:pt x="119076" y="1161724"/>
                  <a:pt x="119076" y="1165980"/>
                </a:cubicBezTo>
                <a:cubicBezTo>
                  <a:pt x="119076" y="1171300"/>
                  <a:pt x="124369" y="1178748"/>
                  <a:pt x="132839" y="1179812"/>
                </a:cubicBezTo>
                <a:cubicBezTo>
                  <a:pt x="129663" y="1193643"/>
                  <a:pt x="123310" y="1204283"/>
                  <a:pt x="113782" y="1218114"/>
                </a:cubicBezTo>
                <a:cubicBezTo>
                  <a:pt x="109547" y="1212794"/>
                  <a:pt x="106371" y="1208539"/>
                  <a:pt x="102135" y="1204283"/>
                </a:cubicBezTo>
                <a:cubicBezTo>
                  <a:pt x="105312" y="1197899"/>
                  <a:pt x="106371" y="1191515"/>
                  <a:pt x="106371" y="1186195"/>
                </a:cubicBezTo>
                <a:cubicBezTo>
                  <a:pt x="106371" y="1174492"/>
                  <a:pt x="95783" y="1170236"/>
                  <a:pt x="90489" y="1173428"/>
                </a:cubicBezTo>
                <a:cubicBezTo>
                  <a:pt x="89430" y="1172364"/>
                  <a:pt x="89430" y="1170236"/>
                  <a:pt x="89430" y="1168108"/>
                </a:cubicBezTo>
                <a:cubicBezTo>
                  <a:pt x="89430" y="1167044"/>
                  <a:pt x="90489" y="1156404"/>
                  <a:pt x="103194" y="1156404"/>
                </a:cubicBezTo>
                <a:cubicBezTo>
                  <a:pt x="109547" y="1156404"/>
                  <a:pt x="112723" y="1163852"/>
                  <a:pt x="112723" y="1163852"/>
                </a:cubicBezTo>
                <a:cubicBezTo>
                  <a:pt x="112723" y="1163852"/>
                  <a:pt x="112723" y="1167044"/>
                  <a:pt x="112723" y="1169172"/>
                </a:cubicBezTo>
                <a:cubicBezTo>
                  <a:pt x="112723" y="1171300"/>
                  <a:pt x="115899" y="1171300"/>
                  <a:pt x="115899" y="1169172"/>
                </a:cubicBezTo>
                <a:cubicBezTo>
                  <a:pt x="115899" y="1167044"/>
                  <a:pt x="115899" y="1163852"/>
                  <a:pt x="114841" y="1160660"/>
                </a:cubicBezTo>
                <a:cubicBezTo>
                  <a:pt x="114841" y="1140445"/>
                  <a:pt x="94724" y="1128741"/>
                  <a:pt x="85195" y="1128741"/>
                </a:cubicBezTo>
                <a:cubicBezTo>
                  <a:pt x="74608" y="1128741"/>
                  <a:pt x="71432" y="1132997"/>
                  <a:pt x="70373" y="1132997"/>
                </a:cubicBezTo>
                <a:cubicBezTo>
                  <a:pt x="69314" y="1134061"/>
                  <a:pt x="70373" y="1135125"/>
                  <a:pt x="71432" y="1135125"/>
                </a:cubicBezTo>
                <a:cubicBezTo>
                  <a:pt x="72490" y="1134061"/>
                  <a:pt x="71432" y="1134061"/>
                  <a:pt x="75667" y="1134061"/>
                </a:cubicBezTo>
                <a:lnTo>
                  <a:pt x="81983" y="1137000"/>
                </a:lnTo>
                <a:lnTo>
                  <a:pt x="79755" y="1132866"/>
                </a:lnTo>
                <a:cubicBezTo>
                  <a:pt x="93579" y="1130741"/>
                  <a:pt x="110593" y="1140303"/>
                  <a:pt x="112720" y="1158364"/>
                </a:cubicBezTo>
                <a:cubicBezTo>
                  <a:pt x="112720" y="1158364"/>
                  <a:pt x="109530" y="1154114"/>
                  <a:pt x="103149" y="1154114"/>
                </a:cubicBezTo>
                <a:cubicBezTo>
                  <a:pt x="90389" y="1154114"/>
                  <a:pt x="87198" y="1165801"/>
                  <a:pt x="87198" y="1166864"/>
                </a:cubicBezTo>
                <a:cubicBezTo>
                  <a:pt x="87198" y="1168988"/>
                  <a:pt x="87198" y="1173238"/>
                  <a:pt x="91452" y="1177488"/>
                </a:cubicBezTo>
                <a:cubicBezTo>
                  <a:pt x="95706" y="1172176"/>
                  <a:pt x="105276" y="1174300"/>
                  <a:pt x="105276" y="1185987"/>
                </a:cubicBezTo>
                <a:cubicBezTo>
                  <a:pt x="105276" y="1190237"/>
                  <a:pt x="103149" y="1195549"/>
                  <a:pt x="99959" y="1200861"/>
                </a:cubicBezTo>
                <a:cubicBezTo>
                  <a:pt x="95706" y="1195549"/>
                  <a:pt x="90389" y="1191299"/>
                  <a:pt x="84008" y="1188112"/>
                </a:cubicBezTo>
                <a:cubicBezTo>
                  <a:pt x="85072" y="1185987"/>
                  <a:pt x="85072" y="1183862"/>
                  <a:pt x="85072" y="1181738"/>
                </a:cubicBezTo>
                <a:cubicBezTo>
                  <a:pt x="85072" y="1172176"/>
                  <a:pt x="78691" y="1166864"/>
                  <a:pt x="73374" y="1166864"/>
                </a:cubicBezTo>
                <a:cubicBezTo>
                  <a:pt x="65930" y="1166864"/>
                  <a:pt x="60614" y="1173238"/>
                  <a:pt x="59550" y="1182800"/>
                </a:cubicBezTo>
                <a:cubicBezTo>
                  <a:pt x="43599" y="1184925"/>
                  <a:pt x="35092" y="1196611"/>
                  <a:pt x="35092" y="1209361"/>
                </a:cubicBezTo>
                <a:cubicBezTo>
                  <a:pt x="32965" y="1208298"/>
                  <a:pt x="31902" y="1208298"/>
                  <a:pt x="30838" y="1208298"/>
                </a:cubicBezTo>
                <a:cubicBezTo>
                  <a:pt x="12761" y="1208298"/>
                  <a:pt x="0" y="1223172"/>
                  <a:pt x="0" y="1240171"/>
                </a:cubicBezTo>
                <a:cubicBezTo>
                  <a:pt x="0" y="1256107"/>
                  <a:pt x="14887" y="1272044"/>
                  <a:pt x="35092" y="1272044"/>
                </a:cubicBezTo>
                <a:cubicBezTo>
                  <a:pt x="36155" y="1272044"/>
                  <a:pt x="36155" y="1272044"/>
                  <a:pt x="36155" y="1272044"/>
                </a:cubicBezTo>
                <a:cubicBezTo>
                  <a:pt x="37219" y="1284793"/>
                  <a:pt x="45726" y="1298604"/>
                  <a:pt x="62740" y="1300729"/>
                </a:cubicBezTo>
                <a:cubicBezTo>
                  <a:pt x="62740" y="1301792"/>
                  <a:pt x="62740" y="1301792"/>
                  <a:pt x="62740" y="1301792"/>
                </a:cubicBezTo>
                <a:cubicBezTo>
                  <a:pt x="62740" y="1311354"/>
                  <a:pt x="68057" y="1315603"/>
                  <a:pt x="75501" y="1315603"/>
                </a:cubicBezTo>
                <a:lnTo>
                  <a:pt x="76711" y="1314153"/>
                </a:lnTo>
                <a:lnTo>
                  <a:pt x="75666" y="1314719"/>
                </a:lnTo>
                <a:cubicBezTo>
                  <a:pt x="70274" y="1314719"/>
                  <a:pt x="63804" y="1311484"/>
                  <a:pt x="63804" y="1301778"/>
                </a:cubicBezTo>
                <a:cubicBezTo>
                  <a:pt x="64882" y="1301778"/>
                  <a:pt x="67039" y="1301778"/>
                  <a:pt x="69196" y="1301778"/>
                </a:cubicBezTo>
                <a:cubicBezTo>
                  <a:pt x="74587" y="1301778"/>
                  <a:pt x="79979" y="1300700"/>
                  <a:pt x="85371" y="1298543"/>
                </a:cubicBezTo>
                <a:cubicBezTo>
                  <a:pt x="85371" y="1299621"/>
                  <a:pt x="85371" y="1301778"/>
                  <a:pt x="85371" y="1302857"/>
                </a:cubicBezTo>
                <a:lnTo>
                  <a:pt x="84712" y="1304560"/>
                </a:lnTo>
                <a:lnTo>
                  <a:pt x="86135" y="1302854"/>
                </a:lnTo>
                <a:cubicBezTo>
                  <a:pt x="86135" y="1301792"/>
                  <a:pt x="86135" y="1299667"/>
                  <a:pt x="86135" y="1297542"/>
                </a:cubicBezTo>
                <a:cubicBezTo>
                  <a:pt x="92515" y="1295417"/>
                  <a:pt x="98896" y="1290105"/>
                  <a:pt x="104213" y="1284793"/>
                </a:cubicBezTo>
                <a:cubicBezTo>
                  <a:pt x="110593" y="1294355"/>
                  <a:pt x="110593" y="1298604"/>
                  <a:pt x="110593" y="1304979"/>
                </a:cubicBezTo>
                <a:cubicBezTo>
                  <a:pt x="110593" y="1313478"/>
                  <a:pt x="95706" y="1314541"/>
                  <a:pt x="95706" y="1306041"/>
                </a:cubicBezTo>
                <a:cubicBezTo>
                  <a:pt x="91452" y="1308166"/>
                  <a:pt x="88262" y="1313478"/>
                  <a:pt x="88262" y="1320916"/>
                </a:cubicBezTo>
                <a:cubicBezTo>
                  <a:pt x="88262" y="1329415"/>
                  <a:pt x="96769" y="1334727"/>
                  <a:pt x="102086" y="1334727"/>
                </a:cubicBezTo>
                <a:cubicBezTo>
                  <a:pt x="107403" y="1334727"/>
                  <a:pt x="113783" y="1332602"/>
                  <a:pt x="115910" y="1328352"/>
                </a:cubicBezTo>
                <a:cubicBezTo>
                  <a:pt x="114847" y="1348539"/>
                  <a:pt x="96769" y="1355976"/>
                  <a:pt x="82945" y="1353851"/>
                </a:cubicBezTo>
                <a:lnTo>
                  <a:pt x="85169" y="1350042"/>
                </a:lnTo>
                <a:lnTo>
                  <a:pt x="78977" y="1352911"/>
                </a:lnTo>
                <a:cubicBezTo>
                  <a:pt x="74722" y="1352911"/>
                  <a:pt x="75786" y="1352911"/>
                  <a:pt x="74722" y="1352911"/>
                </a:cubicBezTo>
                <a:cubicBezTo>
                  <a:pt x="73658" y="1351846"/>
                  <a:pt x="72594" y="1352911"/>
                  <a:pt x="73658" y="1353976"/>
                </a:cubicBezTo>
                <a:cubicBezTo>
                  <a:pt x="74722" y="1355041"/>
                  <a:pt x="77913" y="1358236"/>
                  <a:pt x="88553" y="1358236"/>
                </a:cubicBezTo>
                <a:cubicBezTo>
                  <a:pt x="98128" y="1358236"/>
                  <a:pt x="118342" y="1347586"/>
                  <a:pt x="118342" y="1326285"/>
                </a:cubicBezTo>
                <a:cubicBezTo>
                  <a:pt x="119406" y="1323089"/>
                  <a:pt x="119406" y="1319894"/>
                  <a:pt x="119406" y="1317764"/>
                </a:cubicBezTo>
                <a:cubicBezTo>
                  <a:pt x="119406" y="1315634"/>
                  <a:pt x="116214" y="1315634"/>
                  <a:pt x="116214" y="1317764"/>
                </a:cubicBezTo>
                <a:cubicBezTo>
                  <a:pt x="116214" y="1320959"/>
                  <a:pt x="116214" y="1324155"/>
                  <a:pt x="116214" y="1324155"/>
                </a:cubicBezTo>
                <a:cubicBezTo>
                  <a:pt x="113023" y="1330545"/>
                  <a:pt x="106639" y="1331610"/>
                  <a:pt x="102383" y="1331610"/>
                </a:cubicBezTo>
                <a:cubicBezTo>
                  <a:pt x="96000" y="1332675"/>
                  <a:pt x="89616" y="1327350"/>
                  <a:pt x="89616" y="1320959"/>
                </a:cubicBezTo>
                <a:cubicBezTo>
                  <a:pt x="89616" y="1313504"/>
                  <a:pt x="93872" y="1310309"/>
                  <a:pt x="93872" y="1310309"/>
                </a:cubicBezTo>
                <a:cubicBezTo>
                  <a:pt x="93872" y="1310309"/>
                  <a:pt x="96000" y="1313504"/>
                  <a:pt x="101319" y="1313504"/>
                </a:cubicBezTo>
                <a:cubicBezTo>
                  <a:pt x="105575" y="1314569"/>
                  <a:pt x="111959" y="1311374"/>
                  <a:pt x="111959" y="1304983"/>
                </a:cubicBezTo>
                <a:cubicBezTo>
                  <a:pt x="113023" y="1299658"/>
                  <a:pt x="111959" y="1295398"/>
                  <a:pt x="104511" y="1283682"/>
                </a:cubicBezTo>
                <a:cubicBezTo>
                  <a:pt x="109831" y="1278357"/>
                  <a:pt x="114086" y="1273031"/>
                  <a:pt x="118342" y="1266641"/>
                </a:cubicBezTo>
                <a:cubicBezTo>
                  <a:pt x="126853" y="1277292"/>
                  <a:pt x="132173" y="1289008"/>
                  <a:pt x="135365" y="1300723"/>
                </a:cubicBezTo>
                <a:cubicBezTo>
                  <a:pt x="127917" y="1302853"/>
                  <a:pt x="121534" y="1309244"/>
                  <a:pt x="121534" y="1316699"/>
                </a:cubicBezTo>
                <a:cubicBezTo>
                  <a:pt x="121534" y="1324155"/>
                  <a:pt x="127917" y="1331610"/>
                  <a:pt x="137493" y="1333740"/>
                </a:cubicBezTo>
                <a:cubicBezTo>
                  <a:pt x="136429" y="1340130"/>
                  <a:pt x="134301" y="1346521"/>
                  <a:pt x="131109" y="1351846"/>
                </a:cubicBezTo>
                <a:cubicBezTo>
                  <a:pt x="130045" y="1351846"/>
                  <a:pt x="128981" y="1351846"/>
                  <a:pt x="127917" y="1351846"/>
                </a:cubicBezTo>
                <a:cubicBezTo>
                  <a:pt x="100256" y="1351846"/>
                  <a:pt x="93872" y="1366757"/>
                  <a:pt x="93872" y="1376343"/>
                </a:cubicBezTo>
                <a:cubicBezTo>
                  <a:pt x="93872" y="1378473"/>
                  <a:pt x="93872" y="1379537"/>
                  <a:pt x="93872" y="1380603"/>
                </a:cubicBezTo>
                <a:cubicBezTo>
                  <a:pt x="89616" y="1381668"/>
                  <a:pt x="85361" y="1381668"/>
                  <a:pt x="80041" y="1381668"/>
                </a:cubicBezTo>
                <a:cubicBezTo>
                  <a:pt x="56635" y="1381668"/>
                  <a:pt x="44932" y="1363562"/>
                  <a:pt x="44932" y="1351846"/>
                </a:cubicBezTo>
                <a:cubicBezTo>
                  <a:pt x="44932" y="1336935"/>
                  <a:pt x="53443" y="1326285"/>
                  <a:pt x="71530" y="1326285"/>
                </a:cubicBezTo>
                <a:cubicBezTo>
                  <a:pt x="85361" y="1326285"/>
                  <a:pt x="88553" y="1336935"/>
                  <a:pt x="88553" y="1342261"/>
                </a:cubicBezTo>
                <a:lnTo>
                  <a:pt x="87078" y="1346772"/>
                </a:lnTo>
                <a:lnTo>
                  <a:pt x="90389" y="1341101"/>
                </a:lnTo>
                <a:cubicBezTo>
                  <a:pt x="90389" y="1334727"/>
                  <a:pt x="85072" y="1323040"/>
                  <a:pt x="71248" y="1323040"/>
                </a:cubicBezTo>
                <a:cubicBezTo>
                  <a:pt x="51043" y="1323040"/>
                  <a:pt x="43599" y="1337914"/>
                  <a:pt x="43599" y="1351726"/>
                </a:cubicBezTo>
                <a:cubicBezTo>
                  <a:pt x="43599" y="1364475"/>
                  <a:pt x="55296" y="1382536"/>
                  <a:pt x="79755" y="1382536"/>
                </a:cubicBezTo>
                <a:cubicBezTo>
                  <a:pt x="85072" y="1382536"/>
                  <a:pt x="90389" y="1382536"/>
                  <a:pt x="94642" y="1381474"/>
                </a:cubicBezTo>
                <a:cubicBezTo>
                  <a:pt x="96769" y="1389973"/>
                  <a:pt x="107403" y="1399535"/>
                  <a:pt x="125481" y="1399535"/>
                </a:cubicBezTo>
                <a:cubicBezTo>
                  <a:pt x="141432" y="1399535"/>
                  <a:pt x="162700" y="1389973"/>
                  <a:pt x="173334" y="1371912"/>
                </a:cubicBezTo>
                <a:cubicBezTo>
                  <a:pt x="183967" y="1382536"/>
                  <a:pt x="188221" y="1397410"/>
                  <a:pt x="188221" y="1410159"/>
                </a:cubicBezTo>
                <a:cubicBezTo>
                  <a:pt x="185031" y="1405910"/>
                  <a:pt x="178651" y="1399535"/>
                  <a:pt x="168017" y="1399535"/>
                </a:cubicBezTo>
                <a:cubicBezTo>
                  <a:pt x="156319" y="1399535"/>
                  <a:pt x="149939" y="1409097"/>
                  <a:pt x="149939" y="1416534"/>
                </a:cubicBezTo>
                <a:lnTo>
                  <a:pt x="153129" y="1421634"/>
                </a:lnTo>
                <a:lnTo>
                  <a:pt x="151002" y="1416534"/>
                </a:lnTo>
                <a:cubicBezTo>
                  <a:pt x="151002" y="1412284"/>
                  <a:pt x="155256" y="1401660"/>
                  <a:pt x="168017" y="1401660"/>
                </a:cubicBezTo>
                <a:cubicBezTo>
                  <a:pt x="180777" y="1401660"/>
                  <a:pt x="187158" y="1413347"/>
                  <a:pt x="188221" y="1416534"/>
                </a:cubicBezTo>
                <a:cubicBezTo>
                  <a:pt x="188221" y="1422908"/>
                  <a:pt x="188221" y="1420784"/>
                  <a:pt x="188221" y="1422908"/>
                </a:cubicBezTo>
                <a:cubicBezTo>
                  <a:pt x="191411" y="1420784"/>
                  <a:pt x="191411" y="1420784"/>
                  <a:pt x="191411" y="1420784"/>
                </a:cubicBezTo>
                <a:close/>
                <a:moveTo>
                  <a:pt x="3057144" y="903424"/>
                </a:moveTo>
                <a:cubicBezTo>
                  <a:pt x="3057144" y="29655"/>
                  <a:pt x="3057144" y="29655"/>
                  <a:pt x="3057144" y="29655"/>
                </a:cubicBezTo>
                <a:cubicBezTo>
                  <a:pt x="1570784" y="29655"/>
                  <a:pt x="1570784" y="29655"/>
                  <a:pt x="1570784" y="29655"/>
                </a:cubicBezTo>
                <a:lnTo>
                  <a:pt x="1570784" y="31004"/>
                </a:lnTo>
                <a:lnTo>
                  <a:pt x="1372827" y="31004"/>
                </a:lnTo>
                <a:cubicBezTo>
                  <a:pt x="172540" y="31004"/>
                  <a:pt x="172540" y="31004"/>
                  <a:pt x="172540" y="31004"/>
                </a:cubicBezTo>
                <a:lnTo>
                  <a:pt x="172540" y="965881"/>
                </a:lnTo>
                <a:cubicBezTo>
                  <a:pt x="173603" y="965881"/>
                  <a:pt x="175730" y="966943"/>
                  <a:pt x="177856" y="966943"/>
                </a:cubicBezTo>
                <a:cubicBezTo>
                  <a:pt x="177856" y="35253"/>
                  <a:pt x="177856" y="35253"/>
                  <a:pt x="177856" y="35253"/>
                </a:cubicBezTo>
                <a:cubicBezTo>
                  <a:pt x="174667" y="35253"/>
                  <a:pt x="174667" y="35253"/>
                  <a:pt x="174667" y="35253"/>
                </a:cubicBezTo>
                <a:cubicBezTo>
                  <a:pt x="177856" y="33128"/>
                  <a:pt x="177856" y="33128"/>
                  <a:pt x="177856" y="33128"/>
                </a:cubicBezTo>
                <a:cubicBezTo>
                  <a:pt x="177856" y="35253"/>
                  <a:pt x="177856" y="35253"/>
                  <a:pt x="177856" y="35253"/>
                </a:cubicBezTo>
                <a:cubicBezTo>
                  <a:pt x="1629245" y="35253"/>
                  <a:pt x="1629245" y="35253"/>
                  <a:pt x="1629245" y="35253"/>
                </a:cubicBezTo>
                <a:lnTo>
                  <a:pt x="1629245" y="33908"/>
                </a:lnTo>
                <a:lnTo>
                  <a:pt x="1831485" y="33908"/>
                </a:lnTo>
                <a:cubicBezTo>
                  <a:pt x="3051828" y="33908"/>
                  <a:pt x="3051828" y="33908"/>
                  <a:pt x="3051828" y="33908"/>
                </a:cubicBezTo>
                <a:lnTo>
                  <a:pt x="3051828" y="31781"/>
                </a:lnTo>
                <a:cubicBezTo>
                  <a:pt x="3055018" y="33908"/>
                  <a:pt x="3055018" y="33908"/>
                  <a:pt x="3055018" y="33908"/>
                </a:cubicBezTo>
                <a:cubicBezTo>
                  <a:pt x="3051828" y="33908"/>
                  <a:pt x="3051828" y="33908"/>
                  <a:pt x="3051828" y="33908"/>
                </a:cubicBezTo>
                <a:cubicBezTo>
                  <a:pt x="3051828" y="904487"/>
                  <a:pt x="3051828" y="904487"/>
                  <a:pt x="3051828" y="904487"/>
                </a:cubicBezTo>
                <a:cubicBezTo>
                  <a:pt x="3053955" y="904487"/>
                  <a:pt x="3056081" y="904487"/>
                  <a:pt x="3057144" y="903424"/>
                </a:cubicBezTo>
                <a:close/>
                <a:moveTo>
                  <a:pt x="3057144" y="2396239"/>
                </a:moveTo>
                <a:lnTo>
                  <a:pt x="3057144" y="1461362"/>
                </a:lnTo>
                <a:cubicBezTo>
                  <a:pt x="3056081" y="1461362"/>
                  <a:pt x="3053954" y="1460299"/>
                  <a:pt x="3051828" y="1460299"/>
                </a:cubicBezTo>
                <a:cubicBezTo>
                  <a:pt x="3051828" y="2391989"/>
                  <a:pt x="3051828" y="2391989"/>
                  <a:pt x="3051828" y="2391989"/>
                </a:cubicBezTo>
                <a:cubicBezTo>
                  <a:pt x="3055017" y="2391989"/>
                  <a:pt x="3055017" y="2391989"/>
                  <a:pt x="3055017" y="2391989"/>
                </a:cubicBezTo>
                <a:cubicBezTo>
                  <a:pt x="3051828" y="2394114"/>
                  <a:pt x="3051828" y="2394114"/>
                  <a:pt x="3051828" y="2394114"/>
                </a:cubicBezTo>
                <a:cubicBezTo>
                  <a:pt x="3051828" y="2391989"/>
                  <a:pt x="3051828" y="2391989"/>
                  <a:pt x="3051828" y="2391989"/>
                </a:cubicBezTo>
                <a:cubicBezTo>
                  <a:pt x="1600440" y="2391989"/>
                  <a:pt x="1600440" y="2391989"/>
                  <a:pt x="1600440" y="2391989"/>
                </a:cubicBezTo>
                <a:lnTo>
                  <a:pt x="1600440" y="2393335"/>
                </a:lnTo>
                <a:lnTo>
                  <a:pt x="1398198" y="2393335"/>
                </a:lnTo>
                <a:cubicBezTo>
                  <a:pt x="177856" y="2393335"/>
                  <a:pt x="177856" y="2393335"/>
                  <a:pt x="177856" y="2393335"/>
                </a:cubicBezTo>
                <a:lnTo>
                  <a:pt x="177856" y="2395461"/>
                </a:lnTo>
                <a:cubicBezTo>
                  <a:pt x="174666" y="2393335"/>
                  <a:pt x="174666" y="2393335"/>
                  <a:pt x="174666" y="2393335"/>
                </a:cubicBezTo>
                <a:cubicBezTo>
                  <a:pt x="177856" y="2393335"/>
                  <a:pt x="177856" y="2393335"/>
                  <a:pt x="177856" y="2393335"/>
                </a:cubicBezTo>
                <a:cubicBezTo>
                  <a:pt x="177856" y="1522755"/>
                  <a:pt x="177856" y="1522755"/>
                  <a:pt x="177856" y="1522755"/>
                </a:cubicBezTo>
                <a:cubicBezTo>
                  <a:pt x="175729" y="1522755"/>
                  <a:pt x="173603" y="1522755"/>
                  <a:pt x="172540" y="1523818"/>
                </a:cubicBezTo>
                <a:cubicBezTo>
                  <a:pt x="172540" y="2397587"/>
                  <a:pt x="172540" y="2397587"/>
                  <a:pt x="172540" y="2397587"/>
                </a:cubicBezTo>
                <a:cubicBezTo>
                  <a:pt x="1658900" y="2397587"/>
                  <a:pt x="1658900" y="2397587"/>
                  <a:pt x="1658900" y="2397587"/>
                </a:cubicBezTo>
                <a:lnTo>
                  <a:pt x="1658900" y="2396239"/>
                </a:lnTo>
                <a:lnTo>
                  <a:pt x="1856857" y="2396239"/>
                </a:lnTo>
                <a:cubicBezTo>
                  <a:pt x="3057144" y="2396239"/>
                  <a:pt x="3057144" y="2396239"/>
                  <a:pt x="3057144" y="2396239"/>
                </a:cubicBezTo>
                <a:close/>
                <a:moveTo>
                  <a:pt x="3058070" y="1319748"/>
                </a:moveTo>
                <a:lnTo>
                  <a:pt x="3050369" y="1331827"/>
                </a:lnTo>
                <a:lnTo>
                  <a:pt x="3047851" y="1346548"/>
                </a:lnTo>
                <a:close/>
                <a:moveTo>
                  <a:pt x="3064601" y="1099684"/>
                </a:moveTo>
                <a:lnTo>
                  <a:pt x="3063417" y="1100319"/>
                </a:lnTo>
                <a:lnTo>
                  <a:pt x="3062929" y="1100784"/>
                </a:lnTo>
                <a:close/>
                <a:moveTo>
                  <a:pt x="3076555" y="1005608"/>
                </a:moveTo>
                <a:lnTo>
                  <a:pt x="3073365" y="997959"/>
                </a:lnTo>
                <a:lnTo>
                  <a:pt x="3072099" y="998486"/>
                </a:lnTo>
                <a:close/>
                <a:moveTo>
                  <a:pt x="3081129" y="1301557"/>
                </a:moveTo>
                <a:lnTo>
                  <a:pt x="3079965" y="1301764"/>
                </a:lnTo>
                <a:lnTo>
                  <a:pt x="3078432" y="1302688"/>
                </a:lnTo>
                <a:close/>
                <a:moveTo>
                  <a:pt x="3081896" y="1219410"/>
                </a:moveTo>
                <a:lnTo>
                  <a:pt x="3080610" y="1217757"/>
                </a:lnTo>
                <a:lnTo>
                  <a:pt x="3080509" y="1218020"/>
                </a:lnTo>
                <a:close/>
                <a:moveTo>
                  <a:pt x="3082297" y="1362542"/>
                </a:moveTo>
                <a:lnTo>
                  <a:pt x="3076889" y="1371187"/>
                </a:lnTo>
                <a:lnTo>
                  <a:pt x="3078682" y="1371934"/>
                </a:lnTo>
                <a:close/>
                <a:moveTo>
                  <a:pt x="3082935" y="968211"/>
                </a:moveTo>
                <a:cubicBezTo>
                  <a:pt x="3082935" y="963962"/>
                  <a:pt x="3082935" y="963962"/>
                  <a:pt x="3082935" y="963962"/>
                </a:cubicBezTo>
                <a:cubicBezTo>
                  <a:pt x="3078682" y="962899"/>
                  <a:pt x="3074428" y="962899"/>
                  <a:pt x="3070175" y="962899"/>
                </a:cubicBezTo>
                <a:cubicBezTo>
                  <a:pt x="3061667" y="963962"/>
                  <a:pt x="3045717" y="971398"/>
                  <a:pt x="3045717" y="986273"/>
                </a:cubicBezTo>
                <a:cubicBezTo>
                  <a:pt x="3045717" y="1000084"/>
                  <a:pt x="3058477" y="1003271"/>
                  <a:pt x="3060604" y="1003271"/>
                </a:cubicBezTo>
                <a:lnTo>
                  <a:pt x="3072099" y="998486"/>
                </a:lnTo>
                <a:lnTo>
                  <a:pt x="3069111" y="993709"/>
                </a:lnTo>
                <a:cubicBezTo>
                  <a:pt x="3069111" y="999022"/>
                  <a:pt x="3064858" y="1000084"/>
                  <a:pt x="3060604" y="1000084"/>
                </a:cubicBezTo>
                <a:cubicBezTo>
                  <a:pt x="3056350" y="1000084"/>
                  <a:pt x="3046780" y="997959"/>
                  <a:pt x="3046780" y="986273"/>
                </a:cubicBezTo>
                <a:cubicBezTo>
                  <a:pt x="3046780" y="974586"/>
                  <a:pt x="3059541" y="965024"/>
                  <a:pt x="3069111" y="965024"/>
                </a:cubicBezTo>
                <a:cubicBezTo>
                  <a:pt x="3075492" y="966086"/>
                  <a:pt x="3079745" y="967149"/>
                  <a:pt x="3082935" y="968211"/>
                </a:cubicBezTo>
                <a:close/>
                <a:moveTo>
                  <a:pt x="3082935" y="1404869"/>
                </a:moveTo>
                <a:cubicBezTo>
                  <a:pt x="3082935" y="1402744"/>
                  <a:pt x="3082935" y="1402744"/>
                  <a:pt x="3082935" y="1402744"/>
                </a:cubicBezTo>
                <a:cubicBezTo>
                  <a:pt x="3080808" y="1403807"/>
                  <a:pt x="3078682" y="1403807"/>
                  <a:pt x="3075492" y="1403807"/>
                </a:cubicBezTo>
                <a:cubicBezTo>
                  <a:pt x="3064858" y="1403807"/>
                  <a:pt x="3052097" y="1394245"/>
                  <a:pt x="3052097" y="1383620"/>
                </a:cubicBezTo>
                <a:cubicBezTo>
                  <a:pt x="3052097" y="1371934"/>
                  <a:pt x="3061667" y="1368746"/>
                  <a:pt x="3065921" y="1368746"/>
                </a:cubicBezTo>
                <a:cubicBezTo>
                  <a:pt x="3070175" y="1368746"/>
                  <a:pt x="3074428" y="1369809"/>
                  <a:pt x="3074428" y="1375121"/>
                </a:cubicBezTo>
                <a:lnTo>
                  <a:pt x="3076889" y="1371187"/>
                </a:lnTo>
                <a:lnTo>
                  <a:pt x="3065921" y="1366622"/>
                </a:lnTo>
                <a:cubicBezTo>
                  <a:pt x="3063794" y="1366622"/>
                  <a:pt x="3051033" y="1369809"/>
                  <a:pt x="3051033" y="1383620"/>
                </a:cubicBezTo>
                <a:cubicBezTo>
                  <a:pt x="3051033" y="1397432"/>
                  <a:pt x="3066984" y="1405931"/>
                  <a:pt x="3075492" y="1405931"/>
                </a:cubicBezTo>
                <a:cubicBezTo>
                  <a:pt x="3077618" y="1405931"/>
                  <a:pt x="3080808" y="1405931"/>
                  <a:pt x="3082935" y="1404869"/>
                </a:cubicBezTo>
                <a:close/>
                <a:moveTo>
                  <a:pt x="3085062" y="1358122"/>
                </a:moveTo>
                <a:cubicBezTo>
                  <a:pt x="3085062" y="1350685"/>
                  <a:pt x="3078682" y="1341123"/>
                  <a:pt x="3066984" y="1341123"/>
                </a:cubicBezTo>
                <a:cubicBezTo>
                  <a:pt x="3056350" y="1341123"/>
                  <a:pt x="3049970" y="1347498"/>
                  <a:pt x="3046780" y="1352810"/>
                </a:cubicBezTo>
                <a:lnTo>
                  <a:pt x="3047851" y="1346548"/>
                </a:lnTo>
                <a:lnTo>
                  <a:pt x="3044653" y="1354935"/>
                </a:lnTo>
                <a:cubicBezTo>
                  <a:pt x="3043590" y="1359185"/>
                  <a:pt x="3043590" y="1363434"/>
                  <a:pt x="3043590" y="1363434"/>
                </a:cubicBezTo>
                <a:cubicBezTo>
                  <a:pt x="3046780" y="1365559"/>
                  <a:pt x="3046780" y="1365559"/>
                  <a:pt x="3046780" y="1365559"/>
                </a:cubicBezTo>
                <a:cubicBezTo>
                  <a:pt x="3046780" y="1362372"/>
                  <a:pt x="3046780" y="1365559"/>
                  <a:pt x="3046780" y="1358122"/>
                </a:cubicBezTo>
                <a:cubicBezTo>
                  <a:pt x="3047843" y="1355997"/>
                  <a:pt x="3054224" y="1343248"/>
                  <a:pt x="3066984" y="1343248"/>
                </a:cubicBezTo>
                <a:cubicBezTo>
                  <a:pt x="3079745" y="1343248"/>
                  <a:pt x="3083999" y="1353872"/>
                  <a:pt x="3083999" y="1358122"/>
                </a:cubicBezTo>
                <a:lnTo>
                  <a:pt x="3082297" y="1362542"/>
                </a:lnTo>
                <a:close/>
                <a:moveTo>
                  <a:pt x="3087249" y="907632"/>
                </a:moveTo>
                <a:cubicBezTo>
                  <a:pt x="3087249" y="0"/>
                  <a:pt x="3087249" y="0"/>
                  <a:pt x="3087249" y="0"/>
                </a:cubicBezTo>
                <a:cubicBezTo>
                  <a:pt x="2139458" y="0"/>
                  <a:pt x="1784037" y="0"/>
                  <a:pt x="1650754" y="0"/>
                </a:cubicBezTo>
                <a:lnTo>
                  <a:pt x="1629245" y="0"/>
                </a:lnTo>
                <a:lnTo>
                  <a:pt x="1617063" y="0"/>
                </a:lnTo>
                <a:cubicBezTo>
                  <a:pt x="1570784" y="0"/>
                  <a:pt x="1570784" y="0"/>
                  <a:pt x="1570784" y="0"/>
                </a:cubicBezTo>
                <a:lnTo>
                  <a:pt x="1367528" y="0"/>
                </a:lnTo>
                <a:cubicBezTo>
                  <a:pt x="142435" y="0"/>
                  <a:pt x="142435" y="0"/>
                  <a:pt x="142435" y="0"/>
                </a:cubicBezTo>
                <a:cubicBezTo>
                  <a:pt x="142435" y="968291"/>
                  <a:pt x="142435" y="968291"/>
                  <a:pt x="142435" y="968291"/>
                </a:cubicBezTo>
                <a:cubicBezTo>
                  <a:pt x="143498" y="968291"/>
                  <a:pt x="144562" y="967228"/>
                  <a:pt x="145626" y="967228"/>
                </a:cubicBezTo>
                <a:cubicBezTo>
                  <a:pt x="148816" y="966165"/>
                  <a:pt x="152007" y="966165"/>
                  <a:pt x="155197" y="966165"/>
                </a:cubicBezTo>
                <a:cubicBezTo>
                  <a:pt x="155197" y="13818"/>
                  <a:pt x="155197" y="13818"/>
                  <a:pt x="155197" y="13818"/>
                </a:cubicBezTo>
                <a:cubicBezTo>
                  <a:pt x="148816" y="13818"/>
                  <a:pt x="148816" y="13818"/>
                  <a:pt x="148816" y="13818"/>
                </a:cubicBezTo>
                <a:cubicBezTo>
                  <a:pt x="155197" y="7440"/>
                  <a:pt x="155197" y="7440"/>
                  <a:pt x="155197" y="7440"/>
                </a:cubicBezTo>
                <a:cubicBezTo>
                  <a:pt x="155197" y="13818"/>
                  <a:pt x="155197" y="13818"/>
                  <a:pt x="155197" y="13818"/>
                </a:cubicBezTo>
                <a:cubicBezTo>
                  <a:pt x="1629245" y="13818"/>
                  <a:pt x="1629245" y="13818"/>
                  <a:pt x="1629245" y="13818"/>
                </a:cubicBezTo>
                <a:lnTo>
                  <a:pt x="1629245" y="12754"/>
                </a:lnTo>
                <a:lnTo>
                  <a:pt x="1835474" y="12754"/>
                </a:lnTo>
                <a:cubicBezTo>
                  <a:pt x="3074488" y="12754"/>
                  <a:pt x="3074488" y="12754"/>
                  <a:pt x="3074488" y="12754"/>
                </a:cubicBezTo>
                <a:lnTo>
                  <a:pt x="3074488" y="6377"/>
                </a:lnTo>
                <a:cubicBezTo>
                  <a:pt x="3080868" y="12754"/>
                  <a:pt x="3080868" y="12754"/>
                  <a:pt x="3080868" y="12754"/>
                </a:cubicBezTo>
                <a:cubicBezTo>
                  <a:pt x="3074488" y="12754"/>
                  <a:pt x="3074488" y="12754"/>
                  <a:pt x="3074488" y="12754"/>
                </a:cubicBezTo>
                <a:cubicBezTo>
                  <a:pt x="3074488" y="904444"/>
                  <a:pt x="3074488" y="904444"/>
                  <a:pt x="3074488" y="904444"/>
                </a:cubicBezTo>
                <a:cubicBezTo>
                  <a:pt x="3078741" y="904444"/>
                  <a:pt x="3082995" y="905507"/>
                  <a:pt x="3086186" y="906569"/>
                </a:cubicBezTo>
                <a:cubicBezTo>
                  <a:pt x="3087249" y="906569"/>
                  <a:pt x="3087249" y="907632"/>
                  <a:pt x="3087249" y="907632"/>
                </a:cubicBezTo>
                <a:close/>
                <a:moveTo>
                  <a:pt x="3087249" y="2427242"/>
                </a:moveTo>
                <a:cubicBezTo>
                  <a:pt x="3087249" y="1458951"/>
                  <a:pt x="3087249" y="1458951"/>
                  <a:pt x="3087249" y="1458951"/>
                </a:cubicBezTo>
                <a:cubicBezTo>
                  <a:pt x="3086186" y="1458951"/>
                  <a:pt x="3085122" y="1460015"/>
                  <a:pt x="3084058" y="1460015"/>
                </a:cubicBezTo>
                <a:cubicBezTo>
                  <a:pt x="3080868" y="1461077"/>
                  <a:pt x="3077677" y="1461077"/>
                  <a:pt x="3074487" y="1461077"/>
                </a:cubicBezTo>
                <a:cubicBezTo>
                  <a:pt x="3074487" y="2413424"/>
                  <a:pt x="3074487" y="2413424"/>
                  <a:pt x="3074487" y="2413424"/>
                </a:cubicBezTo>
                <a:cubicBezTo>
                  <a:pt x="3080868" y="2413424"/>
                  <a:pt x="3080868" y="2413424"/>
                  <a:pt x="3080868" y="2413424"/>
                </a:cubicBezTo>
                <a:cubicBezTo>
                  <a:pt x="3074487" y="2419802"/>
                  <a:pt x="3074487" y="2419802"/>
                  <a:pt x="3074487" y="2419802"/>
                </a:cubicBezTo>
                <a:cubicBezTo>
                  <a:pt x="3074487" y="2413424"/>
                  <a:pt x="3074487" y="2413424"/>
                  <a:pt x="3074487" y="2413424"/>
                </a:cubicBezTo>
                <a:cubicBezTo>
                  <a:pt x="1600440" y="2413424"/>
                  <a:pt x="1600440" y="2413424"/>
                  <a:pt x="1600440" y="2413424"/>
                </a:cubicBezTo>
                <a:lnTo>
                  <a:pt x="1600440" y="2414488"/>
                </a:lnTo>
                <a:lnTo>
                  <a:pt x="1394210" y="2414488"/>
                </a:lnTo>
                <a:cubicBezTo>
                  <a:pt x="155196" y="2414488"/>
                  <a:pt x="155196" y="2414488"/>
                  <a:pt x="155196" y="2414488"/>
                </a:cubicBezTo>
                <a:lnTo>
                  <a:pt x="155196" y="2420865"/>
                </a:lnTo>
                <a:cubicBezTo>
                  <a:pt x="148816" y="2414488"/>
                  <a:pt x="148816" y="2414488"/>
                  <a:pt x="148816" y="2414488"/>
                </a:cubicBezTo>
                <a:cubicBezTo>
                  <a:pt x="155196" y="2414488"/>
                  <a:pt x="155196" y="2414488"/>
                  <a:pt x="155196" y="2414488"/>
                </a:cubicBezTo>
                <a:cubicBezTo>
                  <a:pt x="155196" y="1522799"/>
                  <a:pt x="155196" y="1522799"/>
                  <a:pt x="155196" y="1522799"/>
                </a:cubicBezTo>
                <a:cubicBezTo>
                  <a:pt x="150943" y="1522799"/>
                  <a:pt x="146689" y="1521736"/>
                  <a:pt x="143498" y="1520673"/>
                </a:cubicBezTo>
                <a:cubicBezTo>
                  <a:pt x="142435" y="1520673"/>
                  <a:pt x="142435" y="1519610"/>
                  <a:pt x="142435" y="1519610"/>
                </a:cubicBezTo>
                <a:cubicBezTo>
                  <a:pt x="142435" y="2427242"/>
                  <a:pt x="142435" y="2427242"/>
                  <a:pt x="142435" y="2427242"/>
                </a:cubicBezTo>
                <a:cubicBezTo>
                  <a:pt x="1090225" y="2427242"/>
                  <a:pt x="1445647" y="2427242"/>
                  <a:pt x="1578930" y="2427242"/>
                </a:cubicBezTo>
                <a:lnTo>
                  <a:pt x="1600440" y="2427242"/>
                </a:lnTo>
                <a:lnTo>
                  <a:pt x="1612621" y="2427242"/>
                </a:lnTo>
                <a:lnTo>
                  <a:pt x="1635205" y="2427242"/>
                </a:lnTo>
                <a:lnTo>
                  <a:pt x="1655938" y="2427242"/>
                </a:lnTo>
                <a:lnTo>
                  <a:pt x="1658900" y="2427242"/>
                </a:lnTo>
                <a:lnTo>
                  <a:pt x="1862156" y="2427242"/>
                </a:lnTo>
                <a:cubicBezTo>
                  <a:pt x="3087249" y="2427242"/>
                  <a:pt x="3087249" y="2427242"/>
                  <a:pt x="3087249" y="2427242"/>
                </a:cubicBezTo>
                <a:close/>
                <a:moveTo>
                  <a:pt x="3089046" y="1150775"/>
                </a:moveTo>
                <a:cubicBezTo>
                  <a:pt x="3089046" y="1154994"/>
                  <a:pt x="3087998" y="1159214"/>
                  <a:pt x="3084852" y="1165544"/>
                </a:cubicBezTo>
                <a:cubicBezTo>
                  <a:pt x="3083804" y="1163434"/>
                  <a:pt x="3082756" y="1162379"/>
                  <a:pt x="3081707" y="1161324"/>
                </a:cubicBezTo>
                <a:cubicBezTo>
                  <a:pt x="3077514" y="1156049"/>
                  <a:pt x="3076465" y="1151829"/>
                  <a:pt x="3076465" y="1147610"/>
                </a:cubicBezTo>
                <a:cubicBezTo>
                  <a:pt x="3076465" y="1143390"/>
                  <a:pt x="3078562" y="1141280"/>
                  <a:pt x="3081707" y="1141280"/>
                </a:cubicBezTo>
                <a:cubicBezTo>
                  <a:pt x="3085901" y="1141280"/>
                  <a:pt x="3089046" y="1144445"/>
                  <a:pt x="3089046" y="1150775"/>
                </a:cubicBezTo>
                <a:close/>
                <a:moveTo>
                  <a:pt x="3094438" y="1272932"/>
                </a:moveTo>
                <a:cubicBezTo>
                  <a:pt x="3093379" y="1272932"/>
                  <a:pt x="3092320" y="1272932"/>
                  <a:pt x="3091261" y="1272932"/>
                </a:cubicBezTo>
                <a:cubicBezTo>
                  <a:pt x="3079611" y="1272932"/>
                  <a:pt x="3071138" y="1268712"/>
                  <a:pt x="3064783" y="1262382"/>
                </a:cubicBezTo>
                <a:cubicBezTo>
                  <a:pt x="3071138" y="1253943"/>
                  <a:pt x="3081729" y="1248668"/>
                  <a:pt x="3093379" y="1248668"/>
                </a:cubicBezTo>
                <a:cubicBezTo>
                  <a:pt x="3093379" y="1248668"/>
                  <a:pt x="3094438" y="1248668"/>
                  <a:pt x="3094438" y="1248668"/>
                </a:cubicBezTo>
                <a:cubicBezTo>
                  <a:pt x="3094438" y="1252888"/>
                  <a:pt x="3093379" y="1258163"/>
                  <a:pt x="3093379" y="1263438"/>
                </a:cubicBezTo>
                <a:cubicBezTo>
                  <a:pt x="3093379" y="1266602"/>
                  <a:pt x="3094438" y="1269767"/>
                  <a:pt x="3094438" y="1272932"/>
                </a:cubicBezTo>
                <a:close/>
                <a:moveTo>
                  <a:pt x="3096685" y="1182835"/>
                </a:moveTo>
                <a:cubicBezTo>
                  <a:pt x="3096685" y="1183888"/>
                  <a:pt x="3095621" y="1184942"/>
                  <a:pt x="3095621" y="1184942"/>
                </a:cubicBezTo>
                <a:cubicBezTo>
                  <a:pt x="3091364" y="1190210"/>
                  <a:pt x="3088171" y="1195478"/>
                  <a:pt x="3086043" y="1199692"/>
                </a:cubicBezTo>
                <a:cubicBezTo>
                  <a:pt x="3081786" y="1194424"/>
                  <a:pt x="3078594" y="1189156"/>
                  <a:pt x="3076465" y="1185996"/>
                </a:cubicBezTo>
                <a:cubicBezTo>
                  <a:pt x="3080722" y="1179674"/>
                  <a:pt x="3083915" y="1174406"/>
                  <a:pt x="3086043" y="1169138"/>
                </a:cubicBezTo>
                <a:cubicBezTo>
                  <a:pt x="3089236" y="1174406"/>
                  <a:pt x="3093492" y="1179674"/>
                  <a:pt x="3096685" y="1182835"/>
                </a:cubicBezTo>
                <a:close/>
                <a:moveTo>
                  <a:pt x="3097583" y="1075597"/>
                </a:moveTo>
                <a:cubicBezTo>
                  <a:pt x="3094386" y="1080908"/>
                  <a:pt x="3092254" y="1087280"/>
                  <a:pt x="3091188" y="1093652"/>
                </a:cubicBezTo>
                <a:cubicBezTo>
                  <a:pt x="3090122" y="1092590"/>
                  <a:pt x="3087991" y="1092590"/>
                  <a:pt x="3085859" y="1092590"/>
                </a:cubicBezTo>
                <a:cubicBezTo>
                  <a:pt x="3081063" y="1092590"/>
                  <a:pt x="3075734" y="1093652"/>
                  <a:pt x="3070538" y="1095776"/>
                </a:cubicBezTo>
                <a:lnTo>
                  <a:pt x="3064601" y="1099684"/>
                </a:lnTo>
                <a:lnTo>
                  <a:pt x="3070685" y="1096418"/>
                </a:lnTo>
                <a:cubicBezTo>
                  <a:pt x="3075730" y="1094442"/>
                  <a:pt x="3081040" y="1093652"/>
                  <a:pt x="3085819" y="1093652"/>
                </a:cubicBezTo>
                <a:cubicBezTo>
                  <a:pt x="3087943" y="1093652"/>
                  <a:pt x="3089005" y="1093652"/>
                  <a:pt x="3091129" y="1094706"/>
                </a:cubicBezTo>
                <a:cubicBezTo>
                  <a:pt x="3090067" y="1098920"/>
                  <a:pt x="3090067" y="1103134"/>
                  <a:pt x="3090067" y="1107349"/>
                </a:cubicBezTo>
                <a:cubicBezTo>
                  <a:pt x="3090067" y="1112617"/>
                  <a:pt x="3091129" y="1118938"/>
                  <a:pt x="3092191" y="1124206"/>
                </a:cubicBezTo>
                <a:cubicBezTo>
                  <a:pt x="3090067" y="1124206"/>
                  <a:pt x="3087943" y="1124206"/>
                  <a:pt x="3085819" y="1124206"/>
                </a:cubicBezTo>
                <a:cubicBezTo>
                  <a:pt x="3078385" y="1124206"/>
                  <a:pt x="3064578" y="1121045"/>
                  <a:pt x="3057144" y="1106295"/>
                </a:cubicBezTo>
                <a:lnTo>
                  <a:pt x="3062929" y="1100784"/>
                </a:lnTo>
                <a:lnTo>
                  <a:pt x="3056016" y="1105334"/>
                </a:lnTo>
                <a:cubicBezTo>
                  <a:pt x="3053884" y="1098962"/>
                  <a:pt x="3051752" y="1090466"/>
                  <a:pt x="3051752" y="1080908"/>
                </a:cubicBezTo>
                <a:cubicBezTo>
                  <a:pt x="3051752" y="1072411"/>
                  <a:pt x="3052818" y="1064977"/>
                  <a:pt x="3056016" y="1058605"/>
                </a:cubicBezTo>
                <a:cubicBezTo>
                  <a:pt x="3065608" y="1069225"/>
                  <a:pt x="3080530" y="1074535"/>
                  <a:pt x="3097583" y="1075597"/>
                </a:cubicBezTo>
                <a:close/>
                <a:moveTo>
                  <a:pt x="3107468" y="1110527"/>
                </a:moveTo>
                <a:cubicBezTo>
                  <a:pt x="3107468" y="1116917"/>
                  <a:pt x="3100998" y="1122242"/>
                  <a:pt x="3093449" y="1123307"/>
                </a:cubicBezTo>
                <a:cubicBezTo>
                  <a:pt x="3092371" y="1117982"/>
                  <a:pt x="3091293" y="1112657"/>
                  <a:pt x="3091293" y="1107331"/>
                </a:cubicBezTo>
                <a:cubicBezTo>
                  <a:pt x="3091293" y="1103071"/>
                  <a:pt x="3091293" y="1098811"/>
                  <a:pt x="3092371" y="1094551"/>
                </a:cubicBezTo>
                <a:cubicBezTo>
                  <a:pt x="3100998" y="1096681"/>
                  <a:pt x="3107468" y="1103071"/>
                  <a:pt x="3107468" y="1110527"/>
                </a:cubicBezTo>
                <a:close/>
                <a:moveTo>
                  <a:pt x="3109266" y="1261328"/>
                </a:moveTo>
                <a:cubicBezTo>
                  <a:pt x="3109266" y="1265547"/>
                  <a:pt x="3106089" y="1271877"/>
                  <a:pt x="3095497" y="1272932"/>
                </a:cubicBezTo>
                <a:cubicBezTo>
                  <a:pt x="3095497" y="1269767"/>
                  <a:pt x="3094438" y="1266602"/>
                  <a:pt x="3094438" y="1263438"/>
                </a:cubicBezTo>
                <a:cubicBezTo>
                  <a:pt x="3094438" y="1258163"/>
                  <a:pt x="3095497" y="1253943"/>
                  <a:pt x="3096556" y="1248668"/>
                </a:cubicBezTo>
                <a:cubicBezTo>
                  <a:pt x="3105029" y="1249723"/>
                  <a:pt x="3109266" y="1256053"/>
                  <a:pt x="3109266" y="1261328"/>
                </a:cubicBezTo>
                <a:close/>
                <a:moveTo>
                  <a:pt x="3110614" y="1161556"/>
                </a:moveTo>
                <a:cubicBezTo>
                  <a:pt x="3106337" y="1167959"/>
                  <a:pt x="3102061" y="1175429"/>
                  <a:pt x="3097785" y="1182899"/>
                </a:cubicBezTo>
                <a:cubicBezTo>
                  <a:pt x="3093509" y="1178630"/>
                  <a:pt x="3090301" y="1172227"/>
                  <a:pt x="3087094" y="1167959"/>
                </a:cubicBezTo>
                <a:cubicBezTo>
                  <a:pt x="3090301" y="1160489"/>
                  <a:pt x="3091370" y="1155153"/>
                  <a:pt x="3091370" y="1150884"/>
                </a:cubicBezTo>
                <a:cubicBezTo>
                  <a:pt x="3091370" y="1144482"/>
                  <a:pt x="3087094" y="1140213"/>
                  <a:pt x="3081749" y="1140213"/>
                </a:cubicBezTo>
                <a:cubicBezTo>
                  <a:pt x="3077472" y="1140213"/>
                  <a:pt x="3075334" y="1143414"/>
                  <a:pt x="3075334" y="1147683"/>
                </a:cubicBezTo>
                <a:cubicBezTo>
                  <a:pt x="3075334" y="1151952"/>
                  <a:pt x="3076403" y="1156220"/>
                  <a:pt x="3080680" y="1161556"/>
                </a:cubicBezTo>
                <a:cubicBezTo>
                  <a:pt x="3081749" y="1162623"/>
                  <a:pt x="3082818" y="1164758"/>
                  <a:pt x="3083887" y="1166892"/>
                </a:cubicBezTo>
                <a:cubicBezTo>
                  <a:pt x="3081749" y="1171160"/>
                  <a:pt x="3078541" y="1177563"/>
                  <a:pt x="3074265" y="1183966"/>
                </a:cubicBezTo>
                <a:cubicBezTo>
                  <a:pt x="3066782" y="1173295"/>
                  <a:pt x="3048607" y="1151952"/>
                  <a:pt x="3048607" y="1131676"/>
                </a:cubicBezTo>
                <a:cubicBezTo>
                  <a:pt x="3048607" y="1121005"/>
                  <a:pt x="3050745" y="1112467"/>
                  <a:pt x="3056091" y="1107132"/>
                </a:cubicBezTo>
                <a:cubicBezTo>
                  <a:pt x="3063574" y="1123139"/>
                  <a:pt x="3078541" y="1127407"/>
                  <a:pt x="3086025" y="1127407"/>
                </a:cubicBezTo>
                <a:cubicBezTo>
                  <a:pt x="3088163" y="1127407"/>
                  <a:pt x="3090301" y="1127407"/>
                  <a:pt x="3093509" y="1127407"/>
                </a:cubicBezTo>
                <a:cubicBezTo>
                  <a:pt x="3096716" y="1139146"/>
                  <a:pt x="3102061" y="1149817"/>
                  <a:pt x="3110614" y="1161556"/>
                </a:cubicBezTo>
                <a:close/>
                <a:moveTo>
                  <a:pt x="3113759" y="1205964"/>
                </a:moveTo>
                <a:cubicBezTo>
                  <a:pt x="3104181" y="1220849"/>
                  <a:pt x="3097796" y="1232543"/>
                  <a:pt x="3095668" y="1247428"/>
                </a:cubicBezTo>
                <a:cubicBezTo>
                  <a:pt x="3094604" y="1247428"/>
                  <a:pt x="3094604" y="1247428"/>
                  <a:pt x="3094604" y="1247428"/>
                </a:cubicBezTo>
                <a:cubicBezTo>
                  <a:pt x="3081834" y="1247428"/>
                  <a:pt x="3071192" y="1252744"/>
                  <a:pt x="3063742" y="1261249"/>
                </a:cubicBezTo>
                <a:cubicBezTo>
                  <a:pt x="3057357" y="1254870"/>
                  <a:pt x="3053100" y="1244239"/>
                  <a:pt x="3053100" y="1235733"/>
                </a:cubicBezTo>
                <a:cubicBezTo>
                  <a:pt x="3053100" y="1216596"/>
                  <a:pt x="3065871" y="1201711"/>
                  <a:pt x="3074384" y="1187890"/>
                </a:cubicBezTo>
                <a:cubicBezTo>
                  <a:pt x="3075448" y="1187890"/>
                  <a:pt x="3075448" y="1187890"/>
                  <a:pt x="3075448" y="1186827"/>
                </a:cubicBezTo>
                <a:cubicBezTo>
                  <a:pt x="3077577" y="1191079"/>
                  <a:pt x="3081834" y="1196395"/>
                  <a:pt x="3085026" y="1201711"/>
                </a:cubicBezTo>
                <a:cubicBezTo>
                  <a:pt x="3081834" y="1207027"/>
                  <a:pt x="3079705" y="1212343"/>
                  <a:pt x="3079705" y="1216596"/>
                </a:cubicBezTo>
                <a:lnTo>
                  <a:pt x="3080610" y="1217757"/>
                </a:lnTo>
                <a:lnTo>
                  <a:pt x="3085819" y="1204185"/>
                </a:lnTo>
                <a:cubicBezTo>
                  <a:pt x="3090067" y="1209506"/>
                  <a:pt x="3092191" y="1214827"/>
                  <a:pt x="3092191" y="1218020"/>
                </a:cubicBezTo>
                <a:cubicBezTo>
                  <a:pt x="3092191" y="1221213"/>
                  <a:pt x="3090067" y="1224405"/>
                  <a:pt x="3086881" y="1224405"/>
                </a:cubicBezTo>
                <a:lnTo>
                  <a:pt x="3081896" y="1219410"/>
                </a:lnTo>
                <a:lnTo>
                  <a:pt x="3087154" y="1226164"/>
                </a:lnTo>
                <a:cubicBezTo>
                  <a:pt x="3090347" y="1226164"/>
                  <a:pt x="3094604" y="1224038"/>
                  <a:pt x="3094604" y="1217659"/>
                </a:cubicBezTo>
                <a:cubicBezTo>
                  <a:pt x="3094604" y="1214469"/>
                  <a:pt x="3091411" y="1208090"/>
                  <a:pt x="3087154" y="1202774"/>
                </a:cubicBezTo>
                <a:cubicBezTo>
                  <a:pt x="3090347" y="1197458"/>
                  <a:pt x="3094604" y="1192142"/>
                  <a:pt x="3098861" y="1185763"/>
                </a:cubicBezTo>
                <a:cubicBezTo>
                  <a:pt x="3099925" y="1186827"/>
                  <a:pt x="3099925" y="1187890"/>
                  <a:pt x="3100989" y="1187890"/>
                </a:cubicBezTo>
                <a:cubicBezTo>
                  <a:pt x="3105246" y="1194269"/>
                  <a:pt x="3109502" y="1200648"/>
                  <a:pt x="3113759" y="1205964"/>
                </a:cubicBezTo>
                <a:close/>
                <a:moveTo>
                  <a:pt x="3128587" y="1183800"/>
                </a:moveTo>
                <a:lnTo>
                  <a:pt x="3127028" y="1181931"/>
                </a:lnTo>
                <a:lnTo>
                  <a:pt x="3128490" y="1183929"/>
                </a:lnTo>
                <a:close/>
                <a:moveTo>
                  <a:pt x="3133979" y="1046572"/>
                </a:moveTo>
                <a:cubicBezTo>
                  <a:pt x="3117971" y="1049761"/>
                  <a:pt x="3106233" y="1059328"/>
                  <a:pt x="3099830" y="1072085"/>
                </a:cubicBezTo>
                <a:cubicBezTo>
                  <a:pt x="3079554" y="1071022"/>
                  <a:pt x="3066749" y="1064644"/>
                  <a:pt x="3057144" y="1056139"/>
                </a:cubicBezTo>
                <a:cubicBezTo>
                  <a:pt x="3066749" y="1037005"/>
                  <a:pt x="3088091" y="1028500"/>
                  <a:pt x="3104099" y="1028500"/>
                </a:cubicBezTo>
                <a:cubicBezTo>
                  <a:pt x="3122240" y="1028500"/>
                  <a:pt x="3131844" y="1038068"/>
                  <a:pt x="3133979" y="1046572"/>
                </a:cubicBezTo>
                <a:close/>
                <a:moveTo>
                  <a:pt x="3134877" y="1050986"/>
                </a:moveTo>
                <a:cubicBezTo>
                  <a:pt x="3134877" y="1059425"/>
                  <a:pt x="3127407" y="1072084"/>
                  <a:pt x="3100729" y="1072084"/>
                </a:cubicBezTo>
                <a:cubicBezTo>
                  <a:pt x="3107132" y="1060480"/>
                  <a:pt x="3118870" y="1050986"/>
                  <a:pt x="3133810" y="1047821"/>
                </a:cubicBezTo>
                <a:cubicBezTo>
                  <a:pt x="3134877" y="1047821"/>
                  <a:pt x="3134877" y="1049931"/>
                  <a:pt x="3134877" y="1050986"/>
                </a:cubicBezTo>
                <a:close/>
                <a:moveTo>
                  <a:pt x="3139370" y="1322094"/>
                </a:moveTo>
                <a:cubicBezTo>
                  <a:pt x="3138307" y="1330599"/>
                  <a:pt x="3127675" y="1341229"/>
                  <a:pt x="3109601" y="1341229"/>
                </a:cubicBezTo>
                <a:cubicBezTo>
                  <a:pt x="3093653" y="1341229"/>
                  <a:pt x="3074516" y="1330599"/>
                  <a:pt x="3063884" y="1311464"/>
                </a:cubicBezTo>
                <a:lnTo>
                  <a:pt x="3078432" y="1302688"/>
                </a:lnTo>
                <a:lnTo>
                  <a:pt x="3062600" y="1309327"/>
                </a:lnTo>
                <a:cubicBezTo>
                  <a:pt x="3059423" y="1301866"/>
                  <a:pt x="3056246" y="1293339"/>
                  <a:pt x="3056246" y="1283747"/>
                </a:cubicBezTo>
                <a:cubicBezTo>
                  <a:pt x="3056246" y="1276286"/>
                  <a:pt x="3059423" y="1268825"/>
                  <a:pt x="3063659" y="1263496"/>
                </a:cubicBezTo>
                <a:cubicBezTo>
                  <a:pt x="3070014" y="1270957"/>
                  <a:pt x="3079546" y="1276286"/>
                  <a:pt x="3091197" y="1276286"/>
                </a:cubicBezTo>
                <a:cubicBezTo>
                  <a:pt x="3092256" y="1276286"/>
                  <a:pt x="3093315" y="1276286"/>
                  <a:pt x="3094374" y="1276286"/>
                </a:cubicBezTo>
                <a:cubicBezTo>
                  <a:pt x="3095433" y="1282681"/>
                  <a:pt x="3097551" y="1288010"/>
                  <a:pt x="3100729" y="1293339"/>
                </a:cubicBezTo>
                <a:lnTo>
                  <a:pt x="3081129" y="1301557"/>
                </a:lnTo>
                <a:lnTo>
                  <a:pt x="3103222" y="1297644"/>
                </a:lnTo>
                <a:cubicBezTo>
                  <a:pt x="3110664" y="1309338"/>
                  <a:pt x="3122360" y="1318905"/>
                  <a:pt x="3139370" y="1322094"/>
                </a:cubicBezTo>
                <a:close/>
                <a:moveTo>
                  <a:pt x="3140269" y="1321009"/>
                </a:moveTo>
                <a:cubicBezTo>
                  <a:pt x="3123142" y="1317823"/>
                  <a:pt x="3111367" y="1309327"/>
                  <a:pt x="3103874" y="1297644"/>
                </a:cubicBezTo>
                <a:cubicBezTo>
                  <a:pt x="3104944" y="1297644"/>
                  <a:pt x="3104944" y="1297644"/>
                  <a:pt x="3104944" y="1297644"/>
                </a:cubicBezTo>
                <a:cubicBezTo>
                  <a:pt x="3132776" y="1297644"/>
                  <a:pt x="3140269" y="1309327"/>
                  <a:pt x="3140269" y="1318885"/>
                </a:cubicBezTo>
                <a:cubicBezTo>
                  <a:pt x="3140269" y="1318885"/>
                  <a:pt x="3140269" y="1319947"/>
                  <a:pt x="3140269" y="1321009"/>
                </a:cubicBezTo>
                <a:close/>
                <a:moveTo>
                  <a:pt x="3141168" y="1165931"/>
                </a:moveTo>
                <a:cubicBezTo>
                  <a:pt x="3136951" y="1171235"/>
                  <a:pt x="3132734" y="1177600"/>
                  <a:pt x="3128518" y="1183966"/>
                </a:cubicBezTo>
                <a:lnTo>
                  <a:pt x="3128490" y="1183929"/>
                </a:lnTo>
                <a:lnTo>
                  <a:pt x="3125391" y="1188057"/>
                </a:lnTo>
                <a:cubicBezTo>
                  <a:pt x="3121131" y="1194442"/>
                  <a:pt x="3117936" y="1199763"/>
                  <a:pt x="3113676" y="1205084"/>
                </a:cubicBezTo>
                <a:cubicBezTo>
                  <a:pt x="3110481" y="1199763"/>
                  <a:pt x="3106220" y="1194442"/>
                  <a:pt x="3101960" y="1188057"/>
                </a:cubicBezTo>
                <a:cubicBezTo>
                  <a:pt x="3100895" y="1188057"/>
                  <a:pt x="3100895" y="1186993"/>
                  <a:pt x="3099830" y="1185928"/>
                </a:cubicBezTo>
                <a:cubicBezTo>
                  <a:pt x="3099830" y="1184865"/>
                  <a:pt x="3099830" y="1184865"/>
                  <a:pt x="3099830" y="1184865"/>
                </a:cubicBezTo>
                <a:cubicBezTo>
                  <a:pt x="3104090" y="1178479"/>
                  <a:pt x="3108351" y="1171030"/>
                  <a:pt x="3112611" y="1164645"/>
                </a:cubicBezTo>
                <a:lnTo>
                  <a:pt x="3127028" y="1181931"/>
                </a:lnTo>
                <a:lnTo>
                  <a:pt x="3113759" y="1163809"/>
                </a:lnTo>
                <a:cubicBezTo>
                  <a:pt x="3117976" y="1157443"/>
                  <a:pt x="3122192" y="1151078"/>
                  <a:pt x="3126409" y="1145773"/>
                </a:cubicBezTo>
                <a:cubicBezTo>
                  <a:pt x="3127463" y="1146834"/>
                  <a:pt x="3128518" y="1147895"/>
                  <a:pt x="3129572" y="1150017"/>
                </a:cubicBezTo>
                <a:cubicBezTo>
                  <a:pt x="3133788" y="1156382"/>
                  <a:pt x="3138005" y="1161687"/>
                  <a:pt x="3141168" y="1165931"/>
                </a:cubicBezTo>
                <a:close/>
                <a:moveTo>
                  <a:pt x="3141168" y="1198793"/>
                </a:moveTo>
                <a:cubicBezTo>
                  <a:pt x="3134838" y="1208352"/>
                  <a:pt x="3130618" y="1215786"/>
                  <a:pt x="3127454" y="1222158"/>
                </a:cubicBezTo>
                <a:cubicBezTo>
                  <a:pt x="3124289" y="1217910"/>
                  <a:pt x="3120069" y="1213662"/>
                  <a:pt x="3116904" y="1208352"/>
                </a:cubicBezTo>
                <a:cubicBezTo>
                  <a:pt x="3121124" y="1201980"/>
                  <a:pt x="3125344" y="1195608"/>
                  <a:pt x="3130618" y="1188173"/>
                </a:cubicBezTo>
                <a:cubicBezTo>
                  <a:pt x="3130618" y="1188173"/>
                  <a:pt x="3130618" y="1188173"/>
                  <a:pt x="3130618" y="1187111"/>
                </a:cubicBezTo>
                <a:cubicBezTo>
                  <a:pt x="3134838" y="1191359"/>
                  <a:pt x="3138003" y="1195608"/>
                  <a:pt x="3141168" y="1198793"/>
                </a:cubicBezTo>
                <a:close/>
                <a:moveTo>
                  <a:pt x="3144515" y="1077201"/>
                </a:moveTo>
                <a:lnTo>
                  <a:pt x="3143525" y="1077659"/>
                </a:lnTo>
                <a:lnTo>
                  <a:pt x="3142606" y="1080470"/>
                </a:lnTo>
                <a:close/>
                <a:moveTo>
                  <a:pt x="3147701" y="1290243"/>
                </a:moveTo>
                <a:lnTo>
                  <a:pt x="3145920" y="1286938"/>
                </a:lnTo>
                <a:lnTo>
                  <a:pt x="3146871" y="1289856"/>
                </a:lnTo>
                <a:close/>
                <a:moveTo>
                  <a:pt x="3152850" y="1180788"/>
                </a:moveTo>
                <a:cubicBezTo>
                  <a:pt x="3151794" y="1181848"/>
                  <a:pt x="3150738" y="1183966"/>
                  <a:pt x="3149682" y="1185025"/>
                </a:cubicBezTo>
                <a:cubicBezTo>
                  <a:pt x="3146515" y="1190320"/>
                  <a:pt x="3143347" y="1194557"/>
                  <a:pt x="3141235" y="1198793"/>
                </a:cubicBezTo>
                <a:cubicBezTo>
                  <a:pt x="3138067" y="1194557"/>
                  <a:pt x="3134900" y="1190320"/>
                  <a:pt x="3131732" y="1187143"/>
                </a:cubicBezTo>
                <a:cubicBezTo>
                  <a:pt x="3135956" y="1180788"/>
                  <a:pt x="3140179" y="1174434"/>
                  <a:pt x="3143347" y="1169138"/>
                </a:cubicBezTo>
                <a:cubicBezTo>
                  <a:pt x="3147571" y="1173375"/>
                  <a:pt x="3149682" y="1177611"/>
                  <a:pt x="3152850" y="1180788"/>
                </a:cubicBezTo>
                <a:close/>
                <a:moveTo>
                  <a:pt x="3152973" y="1113090"/>
                </a:moveTo>
                <a:lnTo>
                  <a:pt x="3147548" y="1116028"/>
                </a:lnTo>
                <a:lnTo>
                  <a:pt x="3144972" y="1122682"/>
                </a:lnTo>
                <a:close/>
                <a:moveTo>
                  <a:pt x="3154198" y="1148638"/>
                </a:moveTo>
                <a:cubicBezTo>
                  <a:pt x="3150983" y="1152906"/>
                  <a:pt x="3146698" y="1159309"/>
                  <a:pt x="3142412" y="1164645"/>
                </a:cubicBezTo>
                <a:cubicBezTo>
                  <a:pt x="3139197" y="1160376"/>
                  <a:pt x="3134912" y="1155041"/>
                  <a:pt x="3130626" y="1149705"/>
                </a:cubicBezTo>
                <a:cubicBezTo>
                  <a:pt x="3129554" y="1147571"/>
                  <a:pt x="3128483" y="1145436"/>
                  <a:pt x="3126340" y="1144369"/>
                </a:cubicBezTo>
                <a:cubicBezTo>
                  <a:pt x="3131697" y="1137967"/>
                  <a:pt x="3137055" y="1133698"/>
                  <a:pt x="3143483" y="1130496"/>
                </a:cubicBezTo>
                <a:cubicBezTo>
                  <a:pt x="3145626" y="1134765"/>
                  <a:pt x="3147769" y="1140101"/>
                  <a:pt x="3154198" y="1148638"/>
                </a:cubicBezTo>
                <a:close/>
                <a:moveTo>
                  <a:pt x="3155996" y="1218931"/>
                </a:moveTo>
                <a:cubicBezTo>
                  <a:pt x="3155996" y="1218931"/>
                  <a:pt x="3155996" y="1218931"/>
                  <a:pt x="3154935" y="1219994"/>
                </a:cubicBezTo>
                <a:cubicBezTo>
                  <a:pt x="3151754" y="1225304"/>
                  <a:pt x="3147512" y="1231676"/>
                  <a:pt x="3145392" y="1236986"/>
                </a:cubicBezTo>
                <a:cubicBezTo>
                  <a:pt x="3140089" y="1233800"/>
                  <a:pt x="3134787" y="1229552"/>
                  <a:pt x="3129485" y="1224242"/>
                </a:cubicBezTo>
                <a:cubicBezTo>
                  <a:pt x="3132667" y="1217869"/>
                  <a:pt x="3137969" y="1210435"/>
                  <a:pt x="3143271" y="1201939"/>
                </a:cubicBezTo>
                <a:cubicBezTo>
                  <a:pt x="3147512" y="1208311"/>
                  <a:pt x="3152814" y="1213621"/>
                  <a:pt x="3155996" y="1218931"/>
                </a:cubicBezTo>
                <a:close/>
                <a:moveTo>
                  <a:pt x="3165881" y="1127517"/>
                </a:moveTo>
                <a:cubicBezTo>
                  <a:pt x="3164816" y="1131774"/>
                  <a:pt x="3160560" y="1139223"/>
                  <a:pt x="3155239" y="1146672"/>
                </a:cubicBezTo>
                <a:cubicBezTo>
                  <a:pt x="3149918" y="1139223"/>
                  <a:pt x="3146725" y="1133902"/>
                  <a:pt x="3145661" y="1129645"/>
                </a:cubicBezTo>
                <a:cubicBezTo>
                  <a:pt x="3149918" y="1127517"/>
                  <a:pt x="3155239" y="1126453"/>
                  <a:pt x="3160560" y="1126453"/>
                </a:cubicBezTo>
                <a:cubicBezTo>
                  <a:pt x="3162688" y="1126453"/>
                  <a:pt x="3163752" y="1126453"/>
                  <a:pt x="3165881" y="1127517"/>
                </a:cubicBezTo>
                <a:close/>
                <a:moveTo>
                  <a:pt x="3166779" y="1164562"/>
                </a:moveTo>
                <a:cubicBezTo>
                  <a:pt x="3161430" y="1168822"/>
                  <a:pt x="3157151" y="1174147"/>
                  <a:pt x="3152871" y="1179473"/>
                </a:cubicBezTo>
                <a:cubicBezTo>
                  <a:pt x="3150732" y="1176277"/>
                  <a:pt x="3147522" y="1172017"/>
                  <a:pt x="3144313" y="1167757"/>
                </a:cubicBezTo>
                <a:cubicBezTo>
                  <a:pt x="3148592" y="1161367"/>
                  <a:pt x="3152871" y="1156041"/>
                  <a:pt x="3156081" y="1150716"/>
                </a:cubicBezTo>
                <a:cubicBezTo>
                  <a:pt x="3156081" y="1151781"/>
                  <a:pt x="3157151" y="1152846"/>
                  <a:pt x="3158220" y="1153911"/>
                </a:cubicBezTo>
                <a:cubicBezTo>
                  <a:pt x="3161430" y="1158172"/>
                  <a:pt x="3163570" y="1161367"/>
                  <a:pt x="3166779" y="1164562"/>
                </a:cubicBezTo>
                <a:close/>
                <a:moveTo>
                  <a:pt x="3167678" y="1242378"/>
                </a:moveTo>
                <a:cubicBezTo>
                  <a:pt x="3166622" y="1242378"/>
                  <a:pt x="3164510" y="1242378"/>
                  <a:pt x="3162398" y="1242378"/>
                </a:cubicBezTo>
                <a:cubicBezTo>
                  <a:pt x="3157119" y="1242378"/>
                  <a:pt x="3151839" y="1241299"/>
                  <a:pt x="3146560" y="1238064"/>
                </a:cubicBezTo>
                <a:cubicBezTo>
                  <a:pt x="3149727" y="1231594"/>
                  <a:pt x="3153951" y="1226202"/>
                  <a:pt x="3158175" y="1220810"/>
                </a:cubicBezTo>
                <a:cubicBezTo>
                  <a:pt x="3163454" y="1228359"/>
                  <a:pt x="3167678" y="1235908"/>
                  <a:pt x="3167678" y="1242378"/>
                </a:cubicBezTo>
                <a:close/>
                <a:moveTo>
                  <a:pt x="3169026" y="1244400"/>
                </a:moveTo>
                <a:cubicBezTo>
                  <a:pt x="3167964" y="1254004"/>
                  <a:pt x="3160530" y="1257205"/>
                  <a:pt x="3156281" y="1257205"/>
                </a:cubicBezTo>
                <a:cubicBezTo>
                  <a:pt x="3150971" y="1257205"/>
                  <a:pt x="3145661" y="1252937"/>
                  <a:pt x="3145661" y="1245467"/>
                </a:cubicBezTo>
                <a:cubicBezTo>
                  <a:pt x="3145661" y="1243333"/>
                  <a:pt x="3145661" y="1242265"/>
                  <a:pt x="3146723" y="1240131"/>
                </a:cubicBezTo>
                <a:cubicBezTo>
                  <a:pt x="3152033" y="1243333"/>
                  <a:pt x="3157343" y="1245467"/>
                  <a:pt x="3162653" y="1245467"/>
                </a:cubicBezTo>
                <a:cubicBezTo>
                  <a:pt x="3164778" y="1245467"/>
                  <a:pt x="3166902" y="1244400"/>
                  <a:pt x="3169026" y="1244400"/>
                </a:cubicBezTo>
                <a:close/>
                <a:moveTo>
                  <a:pt x="3169924" y="1200816"/>
                </a:moveTo>
                <a:cubicBezTo>
                  <a:pt x="3164622" y="1207134"/>
                  <a:pt x="3160381" y="1213453"/>
                  <a:pt x="3157200" y="1217665"/>
                </a:cubicBezTo>
                <a:cubicBezTo>
                  <a:pt x="3152958" y="1212400"/>
                  <a:pt x="3148716" y="1207134"/>
                  <a:pt x="3143414" y="1200816"/>
                </a:cubicBezTo>
                <a:cubicBezTo>
                  <a:pt x="3146596" y="1196603"/>
                  <a:pt x="3150837" y="1190285"/>
                  <a:pt x="3154018" y="1185019"/>
                </a:cubicBezTo>
                <a:cubicBezTo>
                  <a:pt x="3154018" y="1185019"/>
                  <a:pt x="3155079" y="1183966"/>
                  <a:pt x="3155079" y="1183966"/>
                </a:cubicBezTo>
                <a:cubicBezTo>
                  <a:pt x="3156139" y="1183966"/>
                  <a:pt x="3156139" y="1185019"/>
                  <a:pt x="3157200" y="1185019"/>
                </a:cubicBezTo>
                <a:cubicBezTo>
                  <a:pt x="3161441" y="1191338"/>
                  <a:pt x="3165683" y="1196603"/>
                  <a:pt x="3169924" y="1200816"/>
                </a:cubicBezTo>
                <a:close/>
                <a:moveTo>
                  <a:pt x="3180708" y="1185937"/>
                </a:moveTo>
                <a:cubicBezTo>
                  <a:pt x="3179634" y="1188054"/>
                  <a:pt x="3175336" y="1193344"/>
                  <a:pt x="3169963" y="1199693"/>
                </a:cubicBezTo>
                <a:cubicBezTo>
                  <a:pt x="3166740" y="1195460"/>
                  <a:pt x="3162442" y="1191228"/>
                  <a:pt x="3158144" y="1184879"/>
                </a:cubicBezTo>
                <a:cubicBezTo>
                  <a:pt x="3157070" y="1183821"/>
                  <a:pt x="3155995" y="1183821"/>
                  <a:pt x="3155995" y="1182763"/>
                </a:cubicBezTo>
                <a:cubicBezTo>
                  <a:pt x="3159219" y="1177473"/>
                  <a:pt x="3163517" y="1171124"/>
                  <a:pt x="3167814" y="1166892"/>
                </a:cubicBezTo>
                <a:cubicBezTo>
                  <a:pt x="3173187" y="1174298"/>
                  <a:pt x="3177485" y="1180647"/>
                  <a:pt x="3180708" y="1184879"/>
                </a:cubicBezTo>
                <a:cubicBezTo>
                  <a:pt x="3180708" y="1184879"/>
                  <a:pt x="3180708" y="1184879"/>
                  <a:pt x="3180708" y="1185937"/>
                </a:cubicBezTo>
                <a:close/>
                <a:moveTo>
                  <a:pt x="3192391" y="1155056"/>
                </a:moveTo>
                <a:cubicBezTo>
                  <a:pt x="3182832" y="1155056"/>
                  <a:pt x="3175398" y="1158252"/>
                  <a:pt x="3167964" y="1164645"/>
                </a:cubicBezTo>
                <a:cubicBezTo>
                  <a:pt x="3165840" y="1160383"/>
                  <a:pt x="3162653" y="1157187"/>
                  <a:pt x="3160530" y="1153990"/>
                </a:cubicBezTo>
                <a:cubicBezTo>
                  <a:pt x="3159468" y="1151859"/>
                  <a:pt x="3158405" y="1150793"/>
                  <a:pt x="3157343" y="1148662"/>
                </a:cubicBezTo>
                <a:cubicBezTo>
                  <a:pt x="3162653" y="1140138"/>
                  <a:pt x="3165840" y="1132679"/>
                  <a:pt x="3166902" y="1127351"/>
                </a:cubicBezTo>
                <a:cubicBezTo>
                  <a:pt x="3181770" y="1130548"/>
                  <a:pt x="3191329" y="1143334"/>
                  <a:pt x="3192391" y="1155056"/>
                </a:cubicBezTo>
                <a:close/>
                <a:moveTo>
                  <a:pt x="3192391" y="1157168"/>
                </a:moveTo>
                <a:cubicBezTo>
                  <a:pt x="3192391" y="1169893"/>
                  <a:pt x="3186018" y="1178376"/>
                  <a:pt x="3181770" y="1182618"/>
                </a:cubicBezTo>
                <a:cubicBezTo>
                  <a:pt x="3178584" y="1178376"/>
                  <a:pt x="3174336" y="1173075"/>
                  <a:pt x="3169026" y="1165652"/>
                </a:cubicBezTo>
                <a:cubicBezTo>
                  <a:pt x="3175398" y="1160349"/>
                  <a:pt x="3182832" y="1156108"/>
                  <a:pt x="3192391" y="1156108"/>
                </a:cubicBezTo>
                <a:cubicBezTo>
                  <a:pt x="3192391" y="1156108"/>
                  <a:pt x="3192391" y="1157168"/>
                  <a:pt x="3192391" y="1157168"/>
                </a:cubicBezTo>
                <a:close/>
                <a:moveTo>
                  <a:pt x="3193289" y="1214520"/>
                </a:moveTo>
                <a:cubicBezTo>
                  <a:pt x="3185898" y="1213460"/>
                  <a:pt x="3179562" y="1209218"/>
                  <a:pt x="3172171" y="1201795"/>
                </a:cubicBezTo>
                <a:lnTo>
                  <a:pt x="3183786" y="1188010"/>
                </a:lnTo>
                <a:cubicBezTo>
                  <a:pt x="3183786" y="1188010"/>
                  <a:pt x="3183786" y="1189070"/>
                  <a:pt x="3184842" y="1189070"/>
                </a:cubicBezTo>
                <a:cubicBezTo>
                  <a:pt x="3186954" y="1193312"/>
                  <a:pt x="3193289" y="1200735"/>
                  <a:pt x="3193289" y="1214520"/>
                </a:cubicBezTo>
                <a:close/>
                <a:moveTo>
                  <a:pt x="3193289" y="1217690"/>
                </a:moveTo>
                <a:cubicBezTo>
                  <a:pt x="3192236" y="1228299"/>
                  <a:pt x="3183811" y="1238908"/>
                  <a:pt x="3170121" y="1241030"/>
                </a:cubicBezTo>
                <a:cubicBezTo>
                  <a:pt x="3169068" y="1234664"/>
                  <a:pt x="3164855" y="1228299"/>
                  <a:pt x="3159590" y="1219812"/>
                </a:cubicBezTo>
                <a:cubicBezTo>
                  <a:pt x="3161696" y="1215568"/>
                  <a:pt x="3166962" y="1209203"/>
                  <a:pt x="3172227" y="1202837"/>
                </a:cubicBezTo>
                <a:cubicBezTo>
                  <a:pt x="3178546" y="1211325"/>
                  <a:pt x="3185917" y="1216629"/>
                  <a:pt x="3193289" y="1217690"/>
                </a:cubicBezTo>
                <a:close/>
                <a:moveTo>
                  <a:pt x="3228336" y="1186907"/>
                </a:moveTo>
                <a:cubicBezTo>
                  <a:pt x="3227273" y="1203900"/>
                  <a:pt x="3215580" y="1214520"/>
                  <a:pt x="3198571" y="1214520"/>
                </a:cubicBezTo>
                <a:cubicBezTo>
                  <a:pt x="3197508" y="1214520"/>
                  <a:pt x="3196445" y="1214520"/>
                  <a:pt x="3194319" y="1214520"/>
                </a:cubicBezTo>
                <a:cubicBezTo>
                  <a:pt x="3194319" y="1201775"/>
                  <a:pt x="3189004" y="1194341"/>
                  <a:pt x="3185815" y="1189031"/>
                </a:cubicBezTo>
                <a:cubicBezTo>
                  <a:pt x="3185815" y="1189031"/>
                  <a:pt x="3184752" y="1187969"/>
                  <a:pt x="3184752" y="1185845"/>
                </a:cubicBezTo>
                <a:cubicBezTo>
                  <a:pt x="3187941" y="1180535"/>
                  <a:pt x="3193256" y="1172038"/>
                  <a:pt x="3193256" y="1157170"/>
                </a:cubicBezTo>
                <a:cubicBezTo>
                  <a:pt x="3193256" y="1157170"/>
                  <a:pt x="3193256" y="1156108"/>
                  <a:pt x="3193256" y="1156108"/>
                </a:cubicBezTo>
                <a:cubicBezTo>
                  <a:pt x="3194319" y="1156108"/>
                  <a:pt x="3194319" y="1156108"/>
                  <a:pt x="3194319" y="1156108"/>
                </a:cubicBezTo>
                <a:cubicBezTo>
                  <a:pt x="3212391" y="1156108"/>
                  <a:pt x="3228336" y="1170976"/>
                  <a:pt x="3228336" y="1186907"/>
                </a:cubicBezTo>
                <a:close/>
                <a:moveTo>
                  <a:pt x="3229684" y="1187071"/>
                </a:moveTo>
                <a:cubicBezTo>
                  <a:pt x="3229684" y="1171135"/>
                  <a:pt x="3214797" y="1155198"/>
                  <a:pt x="3194592" y="1155198"/>
                </a:cubicBezTo>
                <a:cubicBezTo>
                  <a:pt x="3193529" y="1155198"/>
                  <a:pt x="3193529" y="1155198"/>
                  <a:pt x="3193529" y="1155198"/>
                </a:cubicBezTo>
                <a:cubicBezTo>
                  <a:pt x="3192465" y="1142449"/>
                  <a:pt x="3183958" y="1128638"/>
                  <a:pt x="3166944" y="1126513"/>
                </a:cubicBezTo>
                <a:cubicBezTo>
                  <a:pt x="3166944" y="1125451"/>
                  <a:pt x="3166944" y="1125451"/>
                  <a:pt x="3166944" y="1125451"/>
                </a:cubicBezTo>
                <a:cubicBezTo>
                  <a:pt x="3166944" y="1115889"/>
                  <a:pt x="3161627" y="1111639"/>
                  <a:pt x="3154183" y="1111639"/>
                </a:cubicBezTo>
                <a:lnTo>
                  <a:pt x="3152973" y="1113090"/>
                </a:lnTo>
                <a:lnTo>
                  <a:pt x="3154018" y="1112523"/>
                </a:lnTo>
                <a:cubicBezTo>
                  <a:pt x="3159410" y="1112523"/>
                  <a:pt x="3165880" y="1115759"/>
                  <a:pt x="3165880" y="1125464"/>
                </a:cubicBezTo>
                <a:cubicBezTo>
                  <a:pt x="3164802" y="1125464"/>
                  <a:pt x="3162645" y="1125464"/>
                  <a:pt x="3160488" y="1125464"/>
                </a:cubicBezTo>
                <a:cubicBezTo>
                  <a:pt x="3155097" y="1125464"/>
                  <a:pt x="3149705" y="1126542"/>
                  <a:pt x="3144313" y="1128699"/>
                </a:cubicBezTo>
                <a:cubicBezTo>
                  <a:pt x="3144313" y="1127621"/>
                  <a:pt x="3144313" y="1125464"/>
                  <a:pt x="3144313" y="1124386"/>
                </a:cubicBezTo>
                <a:lnTo>
                  <a:pt x="3144972" y="1122682"/>
                </a:lnTo>
                <a:lnTo>
                  <a:pt x="3143549" y="1124388"/>
                </a:lnTo>
                <a:cubicBezTo>
                  <a:pt x="3143549" y="1125451"/>
                  <a:pt x="3143549" y="1127575"/>
                  <a:pt x="3143549" y="1129700"/>
                </a:cubicBezTo>
                <a:cubicBezTo>
                  <a:pt x="3137169" y="1131825"/>
                  <a:pt x="3130788" y="1137137"/>
                  <a:pt x="3125471" y="1142449"/>
                </a:cubicBezTo>
                <a:cubicBezTo>
                  <a:pt x="3119091" y="1132887"/>
                  <a:pt x="3119091" y="1128638"/>
                  <a:pt x="3119091" y="1122263"/>
                </a:cubicBezTo>
                <a:cubicBezTo>
                  <a:pt x="3119091" y="1113764"/>
                  <a:pt x="3133978" y="1112701"/>
                  <a:pt x="3133978" y="1121201"/>
                </a:cubicBezTo>
                <a:cubicBezTo>
                  <a:pt x="3138232" y="1119076"/>
                  <a:pt x="3141422" y="1113764"/>
                  <a:pt x="3141422" y="1106327"/>
                </a:cubicBezTo>
                <a:cubicBezTo>
                  <a:pt x="3141422" y="1097828"/>
                  <a:pt x="3132915" y="1092515"/>
                  <a:pt x="3127598" y="1092515"/>
                </a:cubicBezTo>
                <a:cubicBezTo>
                  <a:pt x="3122281" y="1092515"/>
                  <a:pt x="3115901" y="1094640"/>
                  <a:pt x="3113774" y="1098890"/>
                </a:cubicBezTo>
                <a:cubicBezTo>
                  <a:pt x="3114837" y="1078704"/>
                  <a:pt x="3132915" y="1071267"/>
                  <a:pt x="3146739" y="1073391"/>
                </a:cubicBezTo>
                <a:lnTo>
                  <a:pt x="3144515" y="1077201"/>
                </a:lnTo>
                <a:lnTo>
                  <a:pt x="3150707" y="1074331"/>
                </a:lnTo>
                <a:cubicBezTo>
                  <a:pt x="3154962" y="1074331"/>
                  <a:pt x="3153898" y="1074331"/>
                  <a:pt x="3154962" y="1074331"/>
                </a:cubicBezTo>
                <a:cubicBezTo>
                  <a:pt x="3156026" y="1075396"/>
                  <a:pt x="3157090" y="1074331"/>
                  <a:pt x="3156026" y="1073266"/>
                </a:cubicBezTo>
                <a:cubicBezTo>
                  <a:pt x="3154962" y="1072201"/>
                  <a:pt x="3151771" y="1069006"/>
                  <a:pt x="3141131" y="1069006"/>
                </a:cubicBezTo>
                <a:cubicBezTo>
                  <a:pt x="3131556" y="1069006"/>
                  <a:pt x="3111342" y="1079656"/>
                  <a:pt x="3111342" y="1100958"/>
                </a:cubicBezTo>
                <a:cubicBezTo>
                  <a:pt x="3110278" y="1104153"/>
                  <a:pt x="3110278" y="1107348"/>
                  <a:pt x="3110278" y="1109478"/>
                </a:cubicBezTo>
                <a:cubicBezTo>
                  <a:pt x="3110278" y="1111608"/>
                  <a:pt x="3113470" y="1111608"/>
                  <a:pt x="3113470" y="1109478"/>
                </a:cubicBezTo>
                <a:cubicBezTo>
                  <a:pt x="3113470" y="1106283"/>
                  <a:pt x="3113470" y="1103088"/>
                  <a:pt x="3113470" y="1103088"/>
                </a:cubicBezTo>
                <a:cubicBezTo>
                  <a:pt x="3116661" y="1096698"/>
                  <a:pt x="3123045" y="1095632"/>
                  <a:pt x="3127301" y="1095632"/>
                </a:cubicBezTo>
                <a:cubicBezTo>
                  <a:pt x="3133684" y="1094567"/>
                  <a:pt x="3140068" y="1099893"/>
                  <a:pt x="3140068" y="1106283"/>
                </a:cubicBezTo>
                <a:cubicBezTo>
                  <a:pt x="3140068" y="1113739"/>
                  <a:pt x="3135812" y="1116934"/>
                  <a:pt x="3135812" y="1116934"/>
                </a:cubicBezTo>
                <a:cubicBezTo>
                  <a:pt x="3135812" y="1116934"/>
                  <a:pt x="3133684" y="1113739"/>
                  <a:pt x="3128365" y="1113739"/>
                </a:cubicBezTo>
                <a:cubicBezTo>
                  <a:pt x="3124109" y="1112673"/>
                  <a:pt x="3117725" y="1115869"/>
                  <a:pt x="3117725" y="1122259"/>
                </a:cubicBezTo>
                <a:cubicBezTo>
                  <a:pt x="3116661" y="1127584"/>
                  <a:pt x="3117725" y="1131844"/>
                  <a:pt x="3125173" y="1143560"/>
                </a:cubicBezTo>
                <a:cubicBezTo>
                  <a:pt x="3119853" y="1148886"/>
                  <a:pt x="3115598" y="1154211"/>
                  <a:pt x="3111342" y="1160601"/>
                </a:cubicBezTo>
                <a:cubicBezTo>
                  <a:pt x="3102831" y="1149951"/>
                  <a:pt x="3097511" y="1138235"/>
                  <a:pt x="3094319" y="1126519"/>
                </a:cubicBezTo>
                <a:cubicBezTo>
                  <a:pt x="3101767" y="1124389"/>
                  <a:pt x="3108150" y="1117999"/>
                  <a:pt x="3108150" y="1110543"/>
                </a:cubicBezTo>
                <a:cubicBezTo>
                  <a:pt x="3108150" y="1103088"/>
                  <a:pt x="3101767" y="1095632"/>
                  <a:pt x="3092191" y="1093502"/>
                </a:cubicBezTo>
                <a:cubicBezTo>
                  <a:pt x="3093255" y="1087112"/>
                  <a:pt x="3095383" y="1080722"/>
                  <a:pt x="3098575" y="1075396"/>
                </a:cubicBezTo>
                <a:cubicBezTo>
                  <a:pt x="3099639" y="1075396"/>
                  <a:pt x="3100703" y="1075396"/>
                  <a:pt x="3101767" y="1075396"/>
                </a:cubicBezTo>
                <a:cubicBezTo>
                  <a:pt x="3129428" y="1075396"/>
                  <a:pt x="3135812" y="1060485"/>
                  <a:pt x="3135812" y="1050900"/>
                </a:cubicBezTo>
                <a:cubicBezTo>
                  <a:pt x="3135812" y="1048770"/>
                  <a:pt x="3135812" y="1047705"/>
                  <a:pt x="3135812" y="1046640"/>
                </a:cubicBezTo>
                <a:cubicBezTo>
                  <a:pt x="3140068" y="1045574"/>
                  <a:pt x="3144323" y="1045574"/>
                  <a:pt x="3149643" y="1045574"/>
                </a:cubicBezTo>
                <a:cubicBezTo>
                  <a:pt x="3173049" y="1045574"/>
                  <a:pt x="3184752" y="1063681"/>
                  <a:pt x="3184752" y="1075396"/>
                </a:cubicBezTo>
                <a:cubicBezTo>
                  <a:pt x="3184752" y="1090307"/>
                  <a:pt x="3176241" y="1100958"/>
                  <a:pt x="3158154" y="1100958"/>
                </a:cubicBezTo>
                <a:cubicBezTo>
                  <a:pt x="3144323" y="1100958"/>
                  <a:pt x="3141131" y="1090307"/>
                  <a:pt x="3141131" y="1084982"/>
                </a:cubicBezTo>
                <a:lnTo>
                  <a:pt x="3142606" y="1080470"/>
                </a:lnTo>
                <a:lnTo>
                  <a:pt x="3139295" y="1086141"/>
                </a:lnTo>
                <a:cubicBezTo>
                  <a:pt x="3139295" y="1092515"/>
                  <a:pt x="3144612" y="1104202"/>
                  <a:pt x="3158436" y="1104202"/>
                </a:cubicBezTo>
                <a:cubicBezTo>
                  <a:pt x="3178641" y="1104202"/>
                  <a:pt x="3186085" y="1089328"/>
                  <a:pt x="3186085" y="1075516"/>
                </a:cubicBezTo>
                <a:cubicBezTo>
                  <a:pt x="3186085" y="1062767"/>
                  <a:pt x="3174388" y="1044706"/>
                  <a:pt x="3149929" y="1044706"/>
                </a:cubicBezTo>
                <a:cubicBezTo>
                  <a:pt x="3144612" y="1044706"/>
                  <a:pt x="3139295" y="1044706"/>
                  <a:pt x="3135042" y="1045769"/>
                </a:cubicBezTo>
                <a:cubicBezTo>
                  <a:pt x="3132915" y="1037269"/>
                  <a:pt x="3122281" y="1027707"/>
                  <a:pt x="3104203" y="1027707"/>
                </a:cubicBezTo>
                <a:cubicBezTo>
                  <a:pt x="3088252" y="1027707"/>
                  <a:pt x="3066984" y="1037269"/>
                  <a:pt x="3056350" y="1055330"/>
                </a:cubicBezTo>
                <a:cubicBezTo>
                  <a:pt x="3045717" y="1044706"/>
                  <a:pt x="3041463" y="1029832"/>
                  <a:pt x="3041463" y="1017083"/>
                </a:cubicBezTo>
                <a:cubicBezTo>
                  <a:pt x="3044653" y="1021333"/>
                  <a:pt x="3051033" y="1027707"/>
                  <a:pt x="3061667" y="1027707"/>
                </a:cubicBezTo>
                <a:cubicBezTo>
                  <a:pt x="3073365" y="1027707"/>
                  <a:pt x="3079745" y="1018146"/>
                  <a:pt x="3079745" y="1010708"/>
                </a:cubicBezTo>
                <a:lnTo>
                  <a:pt x="3076555" y="1005608"/>
                </a:lnTo>
                <a:lnTo>
                  <a:pt x="3078682" y="1010708"/>
                </a:lnTo>
                <a:cubicBezTo>
                  <a:pt x="3078682" y="1014958"/>
                  <a:pt x="3074428" y="1025582"/>
                  <a:pt x="3061667" y="1025582"/>
                </a:cubicBezTo>
                <a:cubicBezTo>
                  <a:pt x="3048907" y="1025582"/>
                  <a:pt x="3042526" y="1013896"/>
                  <a:pt x="3041463" y="1010708"/>
                </a:cubicBezTo>
                <a:cubicBezTo>
                  <a:pt x="3041463" y="1004334"/>
                  <a:pt x="3041463" y="1006459"/>
                  <a:pt x="3041463" y="1004334"/>
                </a:cubicBezTo>
                <a:cubicBezTo>
                  <a:pt x="3038273" y="1006459"/>
                  <a:pt x="3038273" y="1006459"/>
                  <a:pt x="3038273" y="1006459"/>
                </a:cubicBezTo>
                <a:cubicBezTo>
                  <a:pt x="3038273" y="1006459"/>
                  <a:pt x="3038273" y="1009646"/>
                  <a:pt x="3039336" y="1013896"/>
                </a:cubicBezTo>
                <a:cubicBezTo>
                  <a:pt x="3039336" y="1033019"/>
                  <a:pt x="3045717" y="1047893"/>
                  <a:pt x="3055287" y="1058518"/>
                </a:cubicBezTo>
                <a:cubicBezTo>
                  <a:pt x="3052097" y="1064892"/>
                  <a:pt x="3049970" y="1072329"/>
                  <a:pt x="3049970" y="1081891"/>
                </a:cubicBezTo>
                <a:cubicBezTo>
                  <a:pt x="3049970" y="1091453"/>
                  <a:pt x="3052097" y="1099952"/>
                  <a:pt x="3055287" y="1106327"/>
                </a:cubicBezTo>
                <a:cubicBezTo>
                  <a:pt x="3049970" y="1112701"/>
                  <a:pt x="3046780" y="1120139"/>
                  <a:pt x="3046780" y="1130763"/>
                </a:cubicBezTo>
                <a:cubicBezTo>
                  <a:pt x="3046780" y="1153074"/>
                  <a:pt x="3066984" y="1175385"/>
                  <a:pt x="3073365" y="1184947"/>
                </a:cubicBezTo>
                <a:cubicBezTo>
                  <a:pt x="3072301" y="1186009"/>
                  <a:pt x="3072301" y="1187071"/>
                  <a:pt x="3071238" y="1188134"/>
                </a:cubicBezTo>
                <a:cubicBezTo>
                  <a:pt x="3062731" y="1201945"/>
                  <a:pt x="3052097" y="1216819"/>
                  <a:pt x="3052097" y="1235943"/>
                </a:cubicBezTo>
                <a:cubicBezTo>
                  <a:pt x="3052097" y="1244442"/>
                  <a:pt x="3056350" y="1255067"/>
                  <a:pt x="3062731" y="1262504"/>
                </a:cubicBezTo>
                <a:cubicBezTo>
                  <a:pt x="3058477" y="1268878"/>
                  <a:pt x="3055287" y="1275253"/>
                  <a:pt x="3055287" y="1283752"/>
                </a:cubicBezTo>
                <a:cubicBezTo>
                  <a:pt x="3055287" y="1293314"/>
                  <a:pt x="3057414" y="1302876"/>
                  <a:pt x="3061667" y="1310313"/>
                </a:cubicBezTo>
                <a:lnTo>
                  <a:pt x="3058070" y="1319748"/>
                </a:lnTo>
                <a:lnTo>
                  <a:pt x="3062731" y="1312438"/>
                </a:lnTo>
                <a:cubicBezTo>
                  <a:pt x="3073365" y="1331561"/>
                  <a:pt x="3094633" y="1342186"/>
                  <a:pt x="3109520" y="1342186"/>
                </a:cubicBezTo>
                <a:cubicBezTo>
                  <a:pt x="3127598" y="1342186"/>
                  <a:pt x="3138232" y="1331561"/>
                  <a:pt x="3141422" y="1322000"/>
                </a:cubicBezTo>
                <a:cubicBezTo>
                  <a:pt x="3144612" y="1323062"/>
                  <a:pt x="3148866" y="1323062"/>
                  <a:pt x="3153120" y="1323062"/>
                </a:cubicBezTo>
                <a:cubicBezTo>
                  <a:pt x="3177578" y="1323062"/>
                  <a:pt x="3189275" y="1305001"/>
                  <a:pt x="3189275" y="1292252"/>
                </a:cubicBezTo>
                <a:cubicBezTo>
                  <a:pt x="3189275" y="1278440"/>
                  <a:pt x="3181831" y="1263566"/>
                  <a:pt x="3161627" y="1263566"/>
                </a:cubicBezTo>
                <a:cubicBezTo>
                  <a:pt x="3147803" y="1263566"/>
                  <a:pt x="3142486" y="1275253"/>
                  <a:pt x="3142486" y="1280565"/>
                </a:cubicBezTo>
                <a:lnTo>
                  <a:pt x="3145920" y="1286938"/>
                </a:lnTo>
                <a:lnTo>
                  <a:pt x="3144489" y="1282542"/>
                </a:lnTo>
                <a:cubicBezTo>
                  <a:pt x="3144489" y="1277222"/>
                  <a:pt x="3147665" y="1266582"/>
                  <a:pt x="3161428" y="1266582"/>
                </a:cubicBezTo>
                <a:cubicBezTo>
                  <a:pt x="3179427" y="1266582"/>
                  <a:pt x="3187897" y="1277222"/>
                  <a:pt x="3187897" y="1292117"/>
                </a:cubicBezTo>
                <a:cubicBezTo>
                  <a:pt x="3187897" y="1303821"/>
                  <a:pt x="3176251" y="1321908"/>
                  <a:pt x="3154017" y="1321908"/>
                </a:cubicBezTo>
                <a:cubicBezTo>
                  <a:pt x="3148723" y="1321908"/>
                  <a:pt x="3144489" y="1321908"/>
                  <a:pt x="3141312" y="1320844"/>
                </a:cubicBezTo>
                <a:cubicBezTo>
                  <a:pt x="3141312" y="1319780"/>
                  <a:pt x="3141312" y="1319780"/>
                  <a:pt x="3141312" y="1318716"/>
                </a:cubicBezTo>
                <a:cubicBezTo>
                  <a:pt x="3141312" y="1309141"/>
                  <a:pt x="3134960" y="1293181"/>
                  <a:pt x="3107432" y="1293181"/>
                </a:cubicBezTo>
                <a:cubicBezTo>
                  <a:pt x="3105315" y="1293181"/>
                  <a:pt x="3104256" y="1293181"/>
                  <a:pt x="3102138" y="1293181"/>
                </a:cubicBezTo>
                <a:cubicBezTo>
                  <a:pt x="3098962" y="1287861"/>
                  <a:pt x="3097903" y="1282542"/>
                  <a:pt x="3095786" y="1276158"/>
                </a:cubicBezTo>
                <a:cubicBezTo>
                  <a:pt x="3108491" y="1274030"/>
                  <a:pt x="3110608" y="1265518"/>
                  <a:pt x="3110608" y="1261262"/>
                </a:cubicBezTo>
                <a:cubicBezTo>
                  <a:pt x="3110608" y="1255942"/>
                  <a:pt x="3105315" y="1248495"/>
                  <a:pt x="3096845" y="1247431"/>
                </a:cubicBezTo>
                <a:cubicBezTo>
                  <a:pt x="3100021" y="1233599"/>
                  <a:pt x="3106374" y="1222959"/>
                  <a:pt x="3115902" y="1209128"/>
                </a:cubicBezTo>
                <a:cubicBezTo>
                  <a:pt x="3120137" y="1214448"/>
                  <a:pt x="3123313" y="1218704"/>
                  <a:pt x="3127549" y="1222959"/>
                </a:cubicBezTo>
                <a:cubicBezTo>
                  <a:pt x="3124372" y="1229343"/>
                  <a:pt x="3123313" y="1235727"/>
                  <a:pt x="3123313" y="1241047"/>
                </a:cubicBezTo>
                <a:cubicBezTo>
                  <a:pt x="3123313" y="1252751"/>
                  <a:pt x="3133901" y="1257006"/>
                  <a:pt x="3139195" y="1253815"/>
                </a:cubicBezTo>
                <a:cubicBezTo>
                  <a:pt x="3140254" y="1254879"/>
                  <a:pt x="3140254" y="1257006"/>
                  <a:pt x="3140254" y="1259134"/>
                </a:cubicBezTo>
                <a:cubicBezTo>
                  <a:pt x="3140254" y="1260198"/>
                  <a:pt x="3139195" y="1270838"/>
                  <a:pt x="3126490" y="1270838"/>
                </a:cubicBezTo>
                <a:cubicBezTo>
                  <a:pt x="3120137" y="1270838"/>
                  <a:pt x="3116961" y="1263390"/>
                  <a:pt x="3116961" y="1263390"/>
                </a:cubicBezTo>
                <a:cubicBezTo>
                  <a:pt x="3116961" y="1263390"/>
                  <a:pt x="3116961" y="1260198"/>
                  <a:pt x="3116961" y="1258070"/>
                </a:cubicBezTo>
                <a:cubicBezTo>
                  <a:pt x="3116961" y="1255942"/>
                  <a:pt x="3113785" y="1255942"/>
                  <a:pt x="3113785" y="1258070"/>
                </a:cubicBezTo>
                <a:cubicBezTo>
                  <a:pt x="3113785" y="1260198"/>
                  <a:pt x="3113785" y="1263390"/>
                  <a:pt x="3114843" y="1266582"/>
                </a:cubicBezTo>
                <a:cubicBezTo>
                  <a:pt x="3114843" y="1286797"/>
                  <a:pt x="3134960" y="1298501"/>
                  <a:pt x="3144489" y="1298501"/>
                </a:cubicBezTo>
                <a:cubicBezTo>
                  <a:pt x="3155076" y="1298501"/>
                  <a:pt x="3158252" y="1294245"/>
                  <a:pt x="3159311" y="1294245"/>
                </a:cubicBezTo>
                <a:cubicBezTo>
                  <a:pt x="3160370" y="1293181"/>
                  <a:pt x="3159311" y="1292117"/>
                  <a:pt x="3158252" y="1292117"/>
                </a:cubicBezTo>
                <a:cubicBezTo>
                  <a:pt x="3157194" y="1293181"/>
                  <a:pt x="3158252" y="1293181"/>
                  <a:pt x="3154017" y="1293181"/>
                </a:cubicBezTo>
                <a:lnTo>
                  <a:pt x="3147701" y="1290243"/>
                </a:lnTo>
                <a:lnTo>
                  <a:pt x="3149929" y="1294376"/>
                </a:lnTo>
                <a:cubicBezTo>
                  <a:pt x="3136105" y="1296502"/>
                  <a:pt x="3119091" y="1286940"/>
                  <a:pt x="3116964" y="1268878"/>
                </a:cubicBezTo>
                <a:cubicBezTo>
                  <a:pt x="3116964" y="1268878"/>
                  <a:pt x="3120154" y="1273128"/>
                  <a:pt x="3126535" y="1273128"/>
                </a:cubicBezTo>
                <a:cubicBezTo>
                  <a:pt x="3139295" y="1273128"/>
                  <a:pt x="3142486" y="1261441"/>
                  <a:pt x="3142486" y="1260379"/>
                </a:cubicBezTo>
                <a:cubicBezTo>
                  <a:pt x="3142486" y="1258254"/>
                  <a:pt x="3142486" y="1254004"/>
                  <a:pt x="3138232" y="1249755"/>
                </a:cubicBezTo>
                <a:cubicBezTo>
                  <a:pt x="3133978" y="1255067"/>
                  <a:pt x="3124408" y="1252942"/>
                  <a:pt x="3124408" y="1241255"/>
                </a:cubicBezTo>
                <a:cubicBezTo>
                  <a:pt x="3124408" y="1237006"/>
                  <a:pt x="3126535" y="1231693"/>
                  <a:pt x="3129725" y="1226381"/>
                </a:cubicBezTo>
                <a:cubicBezTo>
                  <a:pt x="3133978" y="1231693"/>
                  <a:pt x="3139295" y="1235943"/>
                  <a:pt x="3145676" y="1239130"/>
                </a:cubicBezTo>
                <a:cubicBezTo>
                  <a:pt x="3144612" y="1241255"/>
                  <a:pt x="3144612" y="1243380"/>
                  <a:pt x="3144612" y="1245505"/>
                </a:cubicBezTo>
                <a:cubicBezTo>
                  <a:pt x="3144612" y="1255067"/>
                  <a:pt x="3150993" y="1260379"/>
                  <a:pt x="3156310" y="1260379"/>
                </a:cubicBezTo>
                <a:cubicBezTo>
                  <a:pt x="3163754" y="1260379"/>
                  <a:pt x="3169070" y="1254004"/>
                  <a:pt x="3170134" y="1244442"/>
                </a:cubicBezTo>
                <a:cubicBezTo>
                  <a:pt x="3186085" y="1242318"/>
                  <a:pt x="3194592" y="1230631"/>
                  <a:pt x="3194592" y="1217882"/>
                </a:cubicBezTo>
                <a:cubicBezTo>
                  <a:pt x="3196719" y="1218944"/>
                  <a:pt x="3197782" y="1218944"/>
                  <a:pt x="3198846" y="1218944"/>
                </a:cubicBezTo>
                <a:cubicBezTo>
                  <a:pt x="3216923" y="1218944"/>
                  <a:pt x="3229684" y="1204070"/>
                  <a:pt x="3229684" y="1187071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24905" y="1238094"/>
            <a:ext cx="944489" cy="830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8889303" y="1931535"/>
            <a:ext cx="1015693" cy="298118"/>
            <a:chOff x="3357" y="2031"/>
            <a:chExt cx="971" cy="285"/>
          </a:xfrm>
          <a:gradFill flip="none" rotWithShape="1">
            <a:gsLst>
              <a:gs pos="100000">
                <a:srgbClr val="FEFBBF"/>
              </a:gs>
              <a:gs pos="14000">
                <a:srgbClr val="A46728"/>
              </a:gs>
              <a:gs pos="27000">
                <a:srgbClr val="AB702C"/>
              </a:gs>
              <a:gs pos="0">
                <a:srgbClr val="673C16"/>
              </a:gs>
            </a:gsLst>
            <a:lin ang="16200000" scaled="1"/>
            <a:tileRect/>
          </a:gradFill>
          <a:effectLst>
            <a:outerShdw blurRad="50800" dist="38100" dir="5400000" algn="t" rotWithShape="0">
              <a:prstClr val="black">
                <a:alpha val="70000"/>
              </a:prstClr>
            </a:outerShdw>
          </a:effectLst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3357" y="2031"/>
              <a:ext cx="493" cy="285"/>
            </a:xfrm>
            <a:custGeom>
              <a:avLst/>
              <a:gdLst>
                <a:gd name="T0" fmla="*/ 7 w 208"/>
                <a:gd name="T1" fmla="*/ 21 h 118"/>
                <a:gd name="T2" fmla="*/ 12 w 208"/>
                <a:gd name="T3" fmla="*/ 29 h 118"/>
                <a:gd name="T4" fmla="*/ 14 w 208"/>
                <a:gd name="T5" fmla="*/ 29 h 118"/>
                <a:gd name="T6" fmla="*/ 6 w 208"/>
                <a:gd name="T7" fmla="*/ 19 h 118"/>
                <a:gd name="T8" fmla="*/ 27 w 208"/>
                <a:gd name="T9" fmla="*/ 17 h 118"/>
                <a:gd name="T10" fmla="*/ 57 w 208"/>
                <a:gd name="T11" fmla="*/ 12 h 118"/>
                <a:gd name="T12" fmla="*/ 59 w 208"/>
                <a:gd name="T13" fmla="*/ 35 h 118"/>
                <a:gd name="T14" fmla="*/ 82 w 208"/>
                <a:gd name="T15" fmla="*/ 4 h 118"/>
                <a:gd name="T16" fmla="*/ 77 w 208"/>
                <a:gd name="T17" fmla="*/ 12 h 118"/>
                <a:gd name="T18" fmla="*/ 78 w 208"/>
                <a:gd name="T19" fmla="*/ 14 h 118"/>
                <a:gd name="T20" fmla="*/ 83 w 208"/>
                <a:gd name="T21" fmla="*/ 2 h 118"/>
                <a:gd name="T22" fmla="*/ 84 w 208"/>
                <a:gd name="T23" fmla="*/ 3 h 118"/>
                <a:gd name="T24" fmla="*/ 60 w 208"/>
                <a:gd name="T25" fmla="*/ 37 h 118"/>
                <a:gd name="T26" fmla="*/ 109 w 208"/>
                <a:gd name="T27" fmla="*/ 20 h 118"/>
                <a:gd name="T28" fmla="*/ 185 w 208"/>
                <a:gd name="T29" fmla="*/ 24 h 118"/>
                <a:gd name="T30" fmla="*/ 205 w 208"/>
                <a:gd name="T31" fmla="*/ 14 h 118"/>
                <a:gd name="T32" fmla="*/ 200 w 208"/>
                <a:gd name="T33" fmla="*/ 13 h 118"/>
                <a:gd name="T34" fmla="*/ 203 w 208"/>
                <a:gd name="T35" fmla="*/ 10 h 118"/>
                <a:gd name="T36" fmla="*/ 190 w 208"/>
                <a:gd name="T37" fmla="*/ 29 h 118"/>
                <a:gd name="T38" fmla="*/ 204 w 208"/>
                <a:gd name="T39" fmla="*/ 75 h 118"/>
                <a:gd name="T40" fmla="*/ 196 w 208"/>
                <a:gd name="T41" fmla="*/ 89 h 118"/>
                <a:gd name="T42" fmla="*/ 192 w 208"/>
                <a:gd name="T43" fmla="*/ 112 h 118"/>
                <a:gd name="T44" fmla="*/ 199 w 208"/>
                <a:gd name="T45" fmla="*/ 106 h 118"/>
                <a:gd name="T46" fmla="*/ 199 w 208"/>
                <a:gd name="T47" fmla="*/ 104 h 118"/>
                <a:gd name="T48" fmla="*/ 190 w 208"/>
                <a:gd name="T49" fmla="*/ 114 h 118"/>
                <a:gd name="T50" fmla="*/ 184 w 208"/>
                <a:gd name="T51" fmla="*/ 94 h 118"/>
                <a:gd name="T52" fmla="*/ 174 w 208"/>
                <a:gd name="T53" fmla="*/ 68 h 118"/>
                <a:gd name="T54" fmla="*/ 187 w 208"/>
                <a:gd name="T55" fmla="*/ 68 h 118"/>
                <a:gd name="T56" fmla="*/ 187 w 208"/>
                <a:gd name="T57" fmla="*/ 67 h 118"/>
                <a:gd name="T58" fmla="*/ 172 w 208"/>
                <a:gd name="T59" fmla="*/ 45 h 118"/>
                <a:gd name="T60" fmla="*/ 149 w 208"/>
                <a:gd name="T61" fmla="*/ 58 h 118"/>
                <a:gd name="T62" fmla="*/ 158 w 208"/>
                <a:gd name="T63" fmla="*/ 57 h 118"/>
                <a:gd name="T64" fmla="*/ 159 w 208"/>
                <a:gd name="T65" fmla="*/ 55 h 118"/>
                <a:gd name="T66" fmla="*/ 147 w 208"/>
                <a:gd name="T67" fmla="*/ 58 h 118"/>
                <a:gd name="T68" fmla="*/ 173 w 208"/>
                <a:gd name="T69" fmla="*/ 43 h 118"/>
                <a:gd name="T70" fmla="*/ 162 w 208"/>
                <a:gd name="T71" fmla="*/ 32 h 118"/>
                <a:gd name="T72" fmla="*/ 72 w 208"/>
                <a:gd name="T73" fmla="*/ 57 h 118"/>
                <a:gd name="T74" fmla="*/ 28 w 208"/>
                <a:gd name="T75" fmla="*/ 30 h 118"/>
                <a:gd name="T76" fmla="*/ 195 w 208"/>
                <a:gd name="T77" fmla="*/ 88 h 118"/>
                <a:gd name="T78" fmla="*/ 202 w 208"/>
                <a:gd name="T79" fmla="*/ 74 h 118"/>
                <a:gd name="T80" fmla="*/ 131 w 208"/>
                <a:gd name="T81" fmla="*/ 5 h 118"/>
                <a:gd name="T82" fmla="*/ 120 w 208"/>
                <a:gd name="T83" fmla="*/ 36 h 118"/>
                <a:gd name="T84" fmla="*/ 131 w 208"/>
                <a:gd name="T85" fmla="*/ 32 h 118"/>
                <a:gd name="T86" fmla="*/ 125 w 208"/>
                <a:gd name="T87" fmla="*/ 26 h 118"/>
                <a:gd name="T88" fmla="*/ 123 w 208"/>
                <a:gd name="T89" fmla="*/ 27 h 118"/>
                <a:gd name="T90" fmla="*/ 170 w 208"/>
                <a:gd name="T91" fmla="*/ 31 h 118"/>
                <a:gd name="T92" fmla="*/ 187 w 208"/>
                <a:gd name="T93" fmla="*/ 76 h 118"/>
                <a:gd name="T94" fmla="*/ 182 w 208"/>
                <a:gd name="T95" fmla="*/ 76 h 118"/>
                <a:gd name="T96" fmla="*/ 184 w 208"/>
                <a:gd name="T97" fmla="*/ 72 h 118"/>
                <a:gd name="T98" fmla="*/ 169 w 208"/>
                <a:gd name="T99" fmla="*/ 81 h 118"/>
                <a:gd name="T100" fmla="*/ 193 w 208"/>
                <a:gd name="T101" fmla="*/ 89 h 118"/>
                <a:gd name="T102" fmla="*/ 162 w 208"/>
                <a:gd name="T103" fmla="*/ 30 h 118"/>
                <a:gd name="T104" fmla="*/ 132 w 208"/>
                <a:gd name="T105" fmla="*/ 22 h 118"/>
                <a:gd name="T106" fmla="*/ 132 w 208"/>
                <a:gd name="T107" fmla="*/ 34 h 118"/>
                <a:gd name="T108" fmla="*/ 109 w 208"/>
                <a:gd name="T109" fmla="*/ 26 h 118"/>
                <a:gd name="T110" fmla="*/ 45 w 208"/>
                <a:gd name="T111" fmla="*/ 15 h 118"/>
                <a:gd name="T112" fmla="*/ 47 w 208"/>
                <a:gd name="T113" fmla="*/ 18 h 118"/>
                <a:gd name="T114" fmla="*/ 51 w 208"/>
                <a:gd name="T115" fmla="*/ 7 h 118"/>
                <a:gd name="T116" fmla="*/ 50 w 208"/>
                <a:gd name="T117" fmla="*/ 7 h 118"/>
                <a:gd name="T118" fmla="*/ 32 w 208"/>
                <a:gd name="T119" fmla="*/ 12 h 118"/>
                <a:gd name="T120" fmla="*/ 71 w 208"/>
                <a:gd name="T121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" h="118">
                  <a:moveTo>
                    <a:pt x="28" y="30"/>
                  </a:moveTo>
                  <a:cubicBezTo>
                    <a:pt x="24" y="23"/>
                    <a:pt x="16" y="15"/>
                    <a:pt x="7" y="21"/>
                  </a:cubicBezTo>
                  <a:cubicBezTo>
                    <a:pt x="4" y="23"/>
                    <a:pt x="3" y="27"/>
                    <a:pt x="5" y="30"/>
                  </a:cubicBezTo>
                  <a:cubicBezTo>
                    <a:pt x="8" y="36"/>
                    <a:pt x="14" y="32"/>
                    <a:pt x="12" y="29"/>
                  </a:cubicBezTo>
                  <a:cubicBezTo>
                    <a:pt x="11" y="28"/>
                    <a:pt x="9" y="30"/>
                    <a:pt x="9" y="31"/>
                  </a:cubicBezTo>
                  <a:cubicBezTo>
                    <a:pt x="8" y="27"/>
                    <a:pt x="13" y="26"/>
                    <a:pt x="14" y="29"/>
                  </a:cubicBezTo>
                  <a:cubicBezTo>
                    <a:pt x="16" y="33"/>
                    <a:pt x="10" y="36"/>
                    <a:pt x="6" y="35"/>
                  </a:cubicBezTo>
                  <a:cubicBezTo>
                    <a:pt x="0" y="31"/>
                    <a:pt x="1" y="22"/>
                    <a:pt x="6" y="19"/>
                  </a:cubicBezTo>
                  <a:cubicBezTo>
                    <a:pt x="14" y="14"/>
                    <a:pt x="21" y="17"/>
                    <a:pt x="26" y="23"/>
                  </a:cubicBezTo>
                  <a:cubicBezTo>
                    <a:pt x="26" y="21"/>
                    <a:pt x="26" y="19"/>
                    <a:pt x="27" y="17"/>
                  </a:cubicBezTo>
                  <a:cubicBezTo>
                    <a:pt x="29" y="10"/>
                    <a:pt x="34" y="5"/>
                    <a:pt x="40" y="4"/>
                  </a:cubicBezTo>
                  <a:cubicBezTo>
                    <a:pt x="47" y="2"/>
                    <a:pt x="55" y="5"/>
                    <a:pt x="57" y="12"/>
                  </a:cubicBezTo>
                  <a:cubicBezTo>
                    <a:pt x="60" y="19"/>
                    <a:pt x="57" y="27"/>
                    <a:pt x="47" y="26"/>
                  </a:cubicBezTo>
                  <a:cubicBezTo>
                    <a:pt x="50" y="30"/>
                    <a:pt x="54" y="33"/>
                    <a:pt x="59" y="35"/>
                  </a:cubicBezTo>
                  <a:cubicBezTo>
                    <a:pt x="68" y="38"/>
                    <a:pt x="79" y="34"/>
                    <a:pt x="85" y="26"/>
                  </a:cubicBezTo>
                  <a:cubicBezTo>
                    <a:pt x="90" y="20"/>
                    <a:pt x="91" y="9"/>
                    <a:pt x="82" y="4"/>
                  </a:cubicBezTo>
                  <a:cubicBezTo>
                    <a:pt x="79" y="3"/>
                    <a:pt x="75" y="4"/>
                    <a:pt x="73" y="7"/>
                  </a:cubicBezTo>
                  <a:cubicBezTo>
                    <a:pt x="70" y="13"/>
                    <a:pt x="77" y="15"/>
                    <a:pt x="77" y="12"/>
                  </a:cubicBezTo>
                  <a:cubicBezTo>
                    <a:pt x="78" y="11"/>
                    <a:pt x="75" y="11"/>
                    <a:pt x="75" y="11"/>
                  </a:cubicBezTo>
                  <a:cubicBezTo>
                    <a:pt x="77" y="9"/>
                    <a:pt x="80" y="12"/>
                    <a:pt x="78" y="14"/>
                  </a:cubicBezTo>
                  <a:cubicBezTo>
                    <a:pt x="75" y="17"/>
                    <a:pt x="71" y="14"/>
                    <a:pt x="71" y="11"/>
                  </a:cubicBezTo>
                  <a:cubicBezTo>
                    <a:pt x="69" y="4"/>
                    <a:pt x="78" y="0"/>
                    <a:pt x="83" y="2"/>
                  </a:cubicBezTo>
                  <a:cubicBezTo>
                    <a:pt x="83" y="3"/>
                    <a:pt x="84" y="3"/>
                    <a:pt x="84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3" y="9"/>
                    <a:pt x="92" y="20"/>
                    <a:pt x="87" y="27"/>
                  </a:cubicBezTo>
                  <a:cubicBezTo>
                    <a:pt x="81" y="35"/>
                    <a:pt x="70" y="40"/>
                    <a:pt x="60" y="37"/>
                  </a:cubicBezTo>
                  <a:cubicBezTo>
                    <a:pt x="61" y="38"/>
                    <a:pt x="62" y="38"/>
                    <a:pt x="63" y="39"/>
                  </a:cubicBezTo>
                  <a:cubicBezTo>
                    <a:pt x="92" y="48"/>
                    <a:pt x="105" y="32"/>
                    <a:pt x="109" y="20"/>
                  </a:cubicBezTo>
                  <a:cubicBezTo>
                    <a:pt x="111" y="10"/>
                    <a:pt x="120" y="4"/>
                    <a:pt x="131" y="3"/>
                  </a:cubicBezTo>
                  <a:cubicBezTo>
                    <a:pt x="150" y="2"/>
                    <a:pt x="171" y="10"/>
                    <a:pt x="185" y="24"/>
                  </a:cubicBezTo>
                  <a:cubicBezTo>
                    <a:pt x="182" y="15"/>
                    <a:pt x="184" y="5"/>
                    <a:pt x="195" y="3"/>
                  </a:cubicBezTo>
                  <a:cubicBezTo>
                    <a:pt x="201" y="2"/>
                    <a:pt x="208" y="8"/>
                    <a:pt x="205" y="14"/>
                  </a:cubicBezTo>
                  <a:cubicBezTo>
                    <a:pt x="203" y="17"/>
                    <a:pt x="199" y="18"/>
                    <a:pt x="197" y="15"/>
                  </a:cubicBezTo>
                  <a:cubicBezTo>
                    <a:pt x="195" y="12"/>
                    <a:pt x="199" y="10"/>
                    <a:pt x="200" y="13"/>
                  </a:cubicBezTo>
                  <a:cubicBezTo>
                    <a:pt x="200" y="13"/>
                    <a:pt x="198" y="12"/>
                    <a:pt x="198" y="13"/>
                  </a:cubicBezTo>
                  <a:cubicBezTo>
                    <a:pt x="198" y="17"/>
                    <a:pt x="204" y="16"/>
                    <a:pt x="203" y="10"/>
                  </a:cubicBezTo>
                  <a:cubicBezTo>
                    <a:pt x="202" y="7"/>
                    <a:pt x="199" y="5"/>
                    <a:pt x="196" y="5"/>
                  </a:cubicBezTo>
                  <a:cubicBezTo>
                    <a:pt x="184" y="7"/>
                    <a:pt x="184" y="21"/>
                    <a:pt x="190" y="29"/>
                  </a:cubicBezTo>
                  <a:cubicBezTo>
                    <a:pt x="190" y="29"/>
                    <a:pt x="191" y="30"/>
                    <a:pt x="191" y="30"/>
                  </a:cubicBezTo>
                  <a:cubicBezTo>
                    <a:pt x="202" y="43"/>
                    <a:pt x="207" y="60"/>
                    <a:pt x="204" y="75"/>
                  </a:cubicBezTo>
                  <a:cubicBezTo>
                    <a:pt x="202" y="81"/>
                    <a:pt x="200" y="86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91"/>
                    <a:pt x="192" y="93"/>
                    <a:pt x="191" y="95"/>
                  </a:cubicBezTo>
                  <a:cubicBezTo>
                    <a:pt x="187" y="101"/>
                    <a:pt x="187" y="107"/>
                    <a:pt x="192" y="112"/>
                  </a:cubicBezTo>
                  <a:cubicBezTo>
                    <a:pt x="195" y="115"/>
                    <a:pt x="199" y="115"/>
                    <a:pt x="202" y="113"/>
                  </a:cubicBezTo>
                  <a:cubicBezTo>
                    <a:pt x="206" y="108"/>
                    <a:pt x="201" y="103"/>
                    <a:pt x="199" y="106"/>
                  </a:cubicBezTo>
                  <a:cubicBezTo>
                    <a:pt x="199" y="107"/>
                    <a:pt x="201" y="108"/>
                    <a:pt x="201" y="108"/>
                  </a:cubicBezTo>
                  <a:cubicBezTo>
                    <a:pt x="198" y="109"/>
                    <a:pt x="196" y="105"/>
                    <a:pt x="199" y="104"/>
                  </a:cubicBezTo>
                  <a:cubicBezTo>
                    <a:pt x="203" y="102"/>
                    <a:pt x="206" y="106"/>
                    <a:pt x="205" y="110"/>
                  </a:cubicBezTo>
                  <a:cubicBezTo>
                    <a:pt x="204" y="117"/>
                    <a:pt x="195" y="118"/>
                    <a:pt x="190" y="114"/>
                  </a:cubicBezTo>
                  <a:cubicBezTo>
                    <a:pt x="184" y="107"/>
                    <a:pt x="185" y="99"/>
                    <a:pt x="190" y="93"/>
                  </a:cubicBezTo>
                  <a:cubicBezTo>
                    <a:pt x="188" y="93"/>
                    <a:pt x="186" y="94"/>
                    <a:pt x="184" y="94"/>
                  </a:cubicBezTo>
                  <a:cubicBezTo>
                    <a:pt x="174" y="94"/>
                    <a:pt x="167" y="88"/>
                    <a:pt x="167" y="80"/>
                  </a:cubicBezTo>
                  <a:cubicBezTo>
                    <a:pt x="167" y="75"/>
                    <a:pt x="169" y="71"/>
                    <a:pt x="174" y="68"/>
                  </a:cubicBezTo>
                  <a:cubicBezTo>
                    <a:pt x="180" y="66"/>
                    <a:pt x="184" y="68"/>
                    <a:pt x="186" y="72"/>
                  </a:cubicBezTo>
                  <a:cubicBezTo>
                    <a:pt x="186" y="70"/>
                    <a:pt x="187" y="69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8" y="56"/>
                    <a:pt x="180" y="48"/>
                    <a:pt x="172" y="45"/>
                  </a:cubicBezTo>
                  <a:cubicBezTo>
                    <a:pt x="167" y="42"/>
                    <a:pt x="161" y="42"/>
                    <a:pt x="155" y="46"/>
                  </a:cubicBezTo>
                  <a:cubicBezTo>
                    <a:pt x="150" y="48"/>
                    <a:pt x="148" y="53"/>
                    <a:pt x="149" y="58"/>
                  </a:cubicBezTo>
                  <a:cubicBezTo>
                    <a:pt x="150" y="61"/>
                    <a:pt x="153" y="64"/>
                    <a:pt x="156" y="63"/>
                  </a:cubicBezTo>
                  <a:cubicBezTo>
                    <a:pt x="162" y="62"/>
                    <a:pt x="160" y="56"/>
                    <a:pt x="158" y="57"/>
                  </a:cubicBezTo>
                  <a:cubicBezTo>
                    <a:pt x="157" y="57"/>
                    <a:pt x="158" y="60"/>
                    <a:pt x="158" y="59"/>
                  </a:cubicBezTo>
                  <a:cubicBezTo>
                    <a:pt x="155" y="59"/>
                    <a:pt x="156" y="55"/>
                    <a:pt x="159" y="55"/>
                  </a:cubicBezTo>
                  <a:cubicBezTo>
                    <a:pt x="163" y="56"/>
                    <a:pt x="163" y="61"/>
                    <a:pt x="161" y="63"/>
                  </a:cubicBezTo>
                  <a:cubicBezTo>
                    <a:pt x="156" y="68"/>
                    <a:pt x="148" y="64"/>
                    <a:pt x="147" y="58"/>
                  </a:cubicBezTo>
                  <a:cubicBezTo>
                    <a:pt x="145" y="52"/>
                    <a:pt x="148" y="47"/>
                    <a:pt x="153" y="44"/>
                  </a:cubicBezTo>
                  <a:cubicBezTo>
                    <a:pt x="160" y="40"/>
                    <a:pt x="167" y="40"/>
                    <a:pt x="173" y="43"/>
                  </a:cubicBezTo>
                  <a:cubicBezTo>
                    <a:pt x="179" y="45"/>
                    <a:pt x="184" y="49"/>
                    <a:pt x="187" y="56"/>
                  </a:cubicBezTo>
                  <a:cubicBezTo>
                    <a:pt x="184" y="43"/>
                    <a:pt x="175" y="34"/>
                    <a:pt x="162" y="32"/>
                  </a:cubicBezTo>
                  <a:cubicBezTo>
                    <a:pt x="159" y="31"/>
                    <a:pt x="156" y="31"/>
                    <a:pt x="153" y="32"/>
                  </a:cubicBezTo>
                  <a:cubicBezTo>
                    <a:pt x="123" y="35"/>
                    <a:pt x="109" y="59"/>
                    <a:pt x="72" y="57"/>
                  </a:cubicBezTo>
                  <a:cubicBezTo>
                    <a:pt x="56" y="56"/>
                    <a:pt x="42" y="49"/>
                    <a:pt x="33" y="39"/>
                  </a:cubicBezTo>
                  <a:cubicBezTo>
                    <a:pt x="31" y="36"/>
                    <a:pt x="29" y="33"/>
                    <a:pt x="28" y="30"/>
                  </a:cubicBezTo>
                  <a:close/>
                  <a:moveTo>
                    <a:pt x="193" y="89"/>
                  </a:moveTo>
                  <a:cubicBezTo>
                    <a:pt x="194" y="88"/>
                    <a:pt x="194" y="88"/>
                    <a:pt x="195" y="88"/>
                  </a:cubicBezTo>
                  <a:cubicBezTo>
                    <a:pt x="195" y="88"/>
                    <a:pt x="195" y="88"/>
                    <a:pt x="195" y="88"/>
                  </a:cubicBezTo>
                  <a:cubicBezTo>
                    <a:pt x="198" y="84"/>
                    <a:pt x="200" y="80"/>
                    <a:pt x="202" y="74"/>
                  </a:cubicBezTo>
                  <a:cubicBezTo>
                    <a:pt x="205" y="60"/>
                    <a:pt x="200" y="44"/>
                    <a:pt x="189" y="31"/>
                  </a:cubicBezTo>
                  <a:cubicBezTo>
                    <a:pt x="176" y="15"/>
                    <a:pt x="153" y="4"/>
                    <a:pt x="131" y="5"/>
                  </a:cubicBezTo>
                  <a:cubicBezTo>
                    <a:pt x="121" y="6"/>
                    <a:pt x="113" y="11"/>
                    <a:pt x="111" y="20"/>
                  </a:cubicBezTo>
                  <a:cubicBezTo>
                    <a:pt x="109" y="28"/>
                    <a:pt x="113" y="35"/>
                    <a:pt x="120" y="36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4" y="38"/>
                    <a:pt x="129" y="36"/>
                    <a:pt x="131" y="32"/>
                  </a:cubicBezTo>
                  <a:cubicBezTo>
                    <a:pt x="133" y="29"/>
                    <a:pt x="133" y="26"/>
                    <a:pt x="130" y="23"/>
                  </a:cubicBezTo>
                  <a:cubicBezTo>
                    <a:pt x="126" y="19"/>
                    <a:pt x="122" y="25"/>
                    <a:pt x="125" y="26"/>
                  </a:cubicBezTo>
                  <a:cubicBezTo>
                    <a:pt x="126" y="27"/>
                    <a:pt x="127" y="25"/>
                    <a:pt x="126" y="24"/>
                  </a:cubicBezTo>
                  <a:cubicBezTo>
                    <a:pt x="128" y="27"/>
                    <a:pt x="125" y="29"/>
                    <a:pt x="123" y="27"/>
                  </a:cubicBezTo>
                  <a:cubicBezTo>
                    <a:pt x="121" y="22"/>
                    <a:pt x="126" y="20"/>
                    <a:pt x="130" y="20"/>
                  </a:cubicBezTo>
                  <a:cubicBezTo>
                    <a:pt x="143" y="20"/>
                    <a:pt x="158" y="25"/>
                    <a:pt x="170" y="31"/>
                  </a:cubicBezTo>
                  <a:cubicBezTo>
                    <a:pt x="181" y="37"/>
                    <a:pt x="189" y="47"/>
                    <a:pt x="190" y="60"/>
                  </a:cubicBezTo>
                  <a:cubicBezTo>
                    <a:pt x="190" y="64"/>
                    <a:pt x="190" y="70"/>
                    <a:pt x="187" y="76"/>
                  </a:cubicBezTo>
                  <a:cubicBezTo>
                    <a:pt x="186" y="79"/>
                    <a:pt x="182" y="81"/>
                    <a:pt x="179" y="79"/>
                  </a:cubicBezTo>
                  <a:cubicBezTo>
                    <a:pt x="177" y="77"/>
                    <a:pt x="180" y="74"/>
                    <a:pt x="182" y="76"/>
                  </a:cubicBezTo>
                  <a:cubicBezTo>
                    <a:pt x="182" y="76"/>
                    <a:pt x="180" y="76"/>
                    <a:pt x="180" y="77"/>
                  </a:cubicBezTo>
                  <a:cubicBezTo>
                    <a:pt x="181" y="80"/>
                    <a:pt x="187" y="77"/>
                    <a:pt x="184" y="72"/>
                  </a:cubicBezTo>
                  <a:cubicBezTo>
                    <a:pt x="182" y="69"/>
                    <a:pt x="178" y="69"/>
                    <a:pt x="175" y="70"/>
                  </a:cubicBezTo>
                  <a:cubicBezTo>
                    <a:pt x="171" y="72"/>
                    <a:pt x="169" y="76"/>
                    <a:pt x="169" y="81"/>
                  </a:cubicBezTo>
                  <a:cubicBezTo>
                    <a:pt x="170" y="87"/>
                    <a:pt x="176" y="92"/>
                    <a:pt x="184" y="92"/>
                  </a:cubicBezTo>
                  <a:cubicBezTo>
                    <a:pt x="188" y="92"/>
                    <a:pt x="191" y="91"/>
                    <a:pt x="193" y="89"/>
                  </a:cubicBezTo>
                  <a:close/>
                  <a:moveTo>
                    <a:pt x="153" y="30"/>
                  </a:moveTo>
                  <a:cubicBezTo>
                    <a:pt x="156" y="30"/>
                    <a:pt x="159" y="30"/>
                    <a:pt x="162" y="30"/>
                  </a:cubicBezTo>
                  <a:cubicBezTo>
                    <a:pt x="165" y="31"/>
                    <a:pt x="165" y="31"/>
                    <a:pt x="167" y="31"/>
                  </a:cubicBezTo>
                  <a:cubicBezTo>
                    <a:pt x="156" y="25"/>
                    <a:pt x="144" y="22"/>
                    <a:pt x="132" y="22"/>
                  </a:cubicBezTo>
                  <a:cubicBezTo>
                    <a:pt x="135" y="25"/>
                    <a:pt x="135" y="31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5" y="44"/>
                    <a:pt x="110" y="38"/>
                    <a:pt x="109" y="26"/>
                  </a:cubicBezTo>
                  <a:cubicBezTo>
                    <a:pt x="104" y="37"/>
                    <a:pt x="89" y="50"/>
                    <a:pt x="63" y="41"/>
                  </a:cubicBezTo>
                  <a:cubicBezTo>
                    <a:pt x="46" y="35"/>
                    <a:pt x="35" y="18"/>
                    <a:pt x="45" y="15"/>
                  </a:cubicBezTo>
                  <a:cubicBezTo>
                    <a:pt x="49" y="15"/>
                    <a:pt x="50" y="20"/>
                    <a:pt x="46" y="21"/>
                  </a:cubicBezTo>
                  <a:cubicBezTo>
                    <a:pt x="47" y="21"/>
                    <a:pt x="47" y="18"/>
                    <a:pt x="47" y="18"/>
                  </a:cubicBezTo>
                  <a:cubicBezTo>
                    <a:pt x="44" y="17"/>
                    <a:pt x="42" y="24"/>
                    <a:pt x="48" y="24"/>
                  </a:cubicBezTo>
                  <a:cubicBezTo>
                    <a:pt x="58" y="25"/>
                    <a:pt x="57" y="11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3"/>
                    <a:pt x="37" y="5"/>
                    <a:pt x="32" y="12"/>
                  </a:cubicBezTo>
                  <a:cubicBezTo>
                    <a:pt x="26" y="20"/>
                    <a:pt x="29" y="30"/>
                    <a:pt x="35" y="38"/>
                  </a:cubicBezTo>
                  <a:cubicBezTo>
                    <a:pt x="43" y="47"/>
                    <a:pt x="55" y="53"/>
                    <a:pt x="71" y="55"/>
                  </a:cubicBezTo>
                  <a:cubicBezTo>
                    <a:pt x="106" y="58"/>
                    <a:pt x="123" y="33"/>
                    <a:pt x="15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3835" y="2031"/>
              <a:ext cx="493" cy="285"/>
            </a:xfrm>
            <a:custGeom>
              <a:avLst/>
              <a:gdLst>
                <a:gd name="T0" fmla="*/ 200 w 208"/>
                <a:gd name="T1" fmla="*/ 21 h 118"/>
                <a:gd name="T2" fmla="*/ 196 w 208"/>
                <a:gd name="T3" fmla="*/ 29 h 118"/>
                <a:gd name="T4" fmla="*/ 194 w 208"/>
                <a:gd name="T5" fmla="*/ 29 h 118"/>
                <a:gd name="T6" fmla="*/ 202 w 208"/>
                <a:gd name="T7" fmla="*/ 19 h 118"/>
                <a:gd name="T8" fmla="*/ 181 w 208"/>
                <a:gd name="T9" fmla="*/ 17 h 118"/>
                <a:gd name="T10" fmla="*/ 150 w 208"/>
                <a:gd name="T11" fmla="*/ 12 h 118"/>
                <a:gd name="T12" fmla="*/ 149 w 208"/>
                <a:gd name="T13" fmla="*/ 35 h 118"/>
                <a:gd name="T14" fmla="*/ 126 w 208"/>
                <a:gd name="T15" fmla="*/ 4 h 118"/>
                <a:gd name="T16" fmla="*/ 130 w 208"/>
                <a:gd name="T17" fmla="*/ 12 h 118"/>
                <a:gd name="T18" fmla="*/ 130 w 208"/>
                <a:gd name="T19" fmla="*/ 14 h 118"/>
                <a:gd name="T20" fmla="*/ 125 w 208"/>
                <a:gd name="T21" fmla="*/ 2 h 118"/>
                <a:gd name="T22" fmla="*/ 124 w 208"/>
                <a:gd name="T23" fmla="*/ 3 h 118"/>
                <a:gd name="T24" fmla="*/ 148 w 208"/>
                <a:gd name="T25" fmla="*/ 37 h 118"/>
                <a:gd name="T26" fmla="*/ 99 w 208"/>
                <a:gd name="T27" fmla="*/ 20 h 118"/>
                <a:gd name="T28" fmla="*/ 23 w 208"/>
                <a:gd name="T29" fmla="*/ 24 h 118"/>
                <a:gd name="T30" fmla="*/ 3 w 208"/>
                <a:gd name="T31" fmla="*/ 14 h 118"/>
                <a:gd name="T32" fmla="*/ 8 w 208"/>
                <a:gd name="T33" fmla="*/ 13 h 118"/>
                <a:gd name="T34" fmla="*/ 5 w 208"/>
                <a:gd name="T35" fmla="*/ 10 h 118"/>
                <a:gd name="T36" fmla="*/ 18 w 208"/>
                <a:gd name="T37" fmla="*/ 29 h 118"/>
                <a:gd name="T38" fmla="*/ 4 w 208"/>
                <a:gd name="T39" fmla="*/ 75 h 118"/>
                <a:gd name="T40" fmla="*/ 12 w 208"/>
                <a:gd name="T41" fmla="*/ 89 h 118"/>
                <a:gd name="T42" fmla="*/ 16 w 208"/>
                <a:gd name="T43" fmla="*/ 112 h 118"/>
                <a:gd name="T44" fmla="*/ 9 w 208"/>
                <a:gd name="T45" fmla="*/ 106 h 118"/>
                <a:gd name="T46" fmla="*/ 9 w 208"/>
                <a:gd name="T47" fmla="*/ 104 h 118"/>
                <a:gd name="T48" fmla="*/ 18 w 208"/>
                <a:gd name="T49" fmla="*/ 114 h 118"/>
                <a:gd name="T50" fmla="*/ 24 w 208"/>
                <a:gd name="T51" fmla="*/ 94 h 118"/>
                <a:gd name="T52" fmla="*/ 34 w 208"/>
                <a:gd name="T53" fmla="*/ 68 h 118"/>
                <a:gd name="T54" fmla="*/ 21 w 208"/>
                <a:gd name="T55" fmla="*/ 68 h 118"/>
                <a:gd name="T56" fmla="*/ 21 w 208"/>
                <a:gd name="T57" fmla="*/ 67 h 118"/>
                <a:gd name="T58" fmla="*/ 36 w 208"/>
                <a:gd name="T59" fmla="*/ 45 h 118"/>
                <a:gd name="T60" fmla="*/ 59 w 208"/>
                <a:gd name="T61" fmla="*/ 58 h 118"/>
                <a:gd name="T62" fmla="*/ 50 w 208"/>
                <a:gd name="T63" fmla="*/ 57 h 118"/>
                <a:gd name="T64" fmla="*/ 49 w 208"/>
                <a:gd name="T65" fmla="*/ 55 h 118"/>
                <a:gd name="T66" fmla="*/ 61 w 208"/>
                <a:gd name="T67" fmla="*/ 58 h 118"/>
                <a:gd name="T68" fmla="*/ 35 w 208"/>
                <a:gd name="T69" fmla="*/ 43 h 118"/>
                <a:gd name="T70" fmla="*/ 46 w 208"/>
                <a:gd name="T71" fmla="*/ 32 h 118"/>
                <a:gd name="T72" fmla="*/ 136 w 208"/>
                <a:gd name="T73" fmla="*/ 57 h 118"/>
                <a:gd name="T74" fmla="*/ 180 w 208"/>
                <a:gd name="T75" fmla="*/ 30 h 118"/>
                <a:gd name="T76" fmla="*/ 13 w 208"/>
                <a:gd name="T77" fmla="*/ 88 h 118"/>
                <a:gd name="T78" fmla="*/ 6 w 208"/>
                <a:gd name="T79" fmla="*/ 74 h 118"/>
                <a:gd name="T80" fmla="*/ 77 w 208"/>
                <a:gd name="T81" fmla="*/ 5 h 118"/>
                <a:gd name="T82" fmla="*/ 88 w 208"/>
                <a:gd name="T83" fmla="*/ 36 h 118"/>
                <a:gd name="T84" fmla="*/ 77 w 208"/>
                <a:gd name="T85" fmla="*/ 32 h 118"/>
                <a:gd name="T86" fmla="*/ 83 w 208"/>
                <a:gd name="T87" fmla="*/ 26 h 118"/>
                <a:gd name="T88" fmla="*/ 85 w 208"/>
                <a:gd name="T89" fmla="*/ 27 h 118"/>
                <a:gd name="T90" fmla="*/ 37 w 208"/>
                <a:gd name="T91" fmla="*/ 31 h 118"/>
                <a:gd name="T92" fmla="*/ 21 w 208"/>
                <a:gd name="T93" fmla="*/ 76 h 118"/>
                <a:gd name="T94" fmla="*/ 26 w 208"/>
                <a:gd name="T95" fmla="*/ 76 h 118"/>
                <a:gd name="T96" fmla="*/ 24 w 208"/>
                <a:gd name="T97" fmla="*/ 72 h 118"/>
                <a:gd name="T98" fmla="*/ 39 w 208"/>
                <a:gd name="T99" fmla="*/ 81 h 118"/>
                <a:gd name="T100" fmla="*/ 15 w 208"/>
                <a:gd name="T101" fmla="*/ 89 h 118"/>
                <a:gd name="T102" fmla="*/ 46 w 208"/>
                <a:gd name="T103" fmla="*/ 30 h 118"/>
                <a:gd name="T104" fmla="*/ 76 w 208"/>
                <a:gd name="T105" fmla="*/ 22 h 118"/>
                <a:gd name="T106" fmla="*/ 76 w 208"/>
                <a:gd name="T107" fmla="*/ 34 h 118"/>
                <a:gd name="T108" fmla="*/ 99 w 208"/>
                <a:gd name="T109" fmla="*/ 26 h 118"/>
                <a:gd name="T110" fmla="*/ 163 w 208"/>
                <a:gd name="T111" fmla="*/ 15 h 118"/>
                <a:gd name="T112" fmla="*/ 161 w 208"/>
                <a:gd name="T113" fmla="*/ 18 h 118"/>
                <a:gd name="T114" fmla="*/ 157 w 208"/>
                <a:gd name="T115" fmla="*/ 7 h 118"/>
                <a:gd name="T116" fmla="*/ 158 w 208"/>
                <a:gd name="T117" fmla="*/ 7 h 118"/>
                <a:gd name="T118" fmla="*/ 176 w 208"/>
                <a:gd name="T119" fmla="*/ 12 h 118"/>
                <a:gd name="T120" fmla="*/ 136 w 208"/>
                <a:gd name="T121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8" h="118">
                  <a:moveTo>
                    <a:pt x="180" y="30"/>
                  </a:moveTo>
                  <a:cubicBezTo>
                    <a:pt x="184" y="23"/>
                    <a:pt x="192" y="15"/>
                    <a:pt x="200" y="21"/>
                  </a:cubicBezTo>
                  <a:cubicBezTo>
                    <a:pt x="204" y="23"/>
                    <a:pt x="205" y="27"/>
                    <a:pt x="203" y="30"/>
                  </a:cubicBezTo>
                  <a:cubicBezTo>
                    <a:pt x="200" y="36"/>
                    <a:pt x="194" y="32"/>
                    <a:pt x="196" y="29"/>
                  </a:cubicBezTo>
                  <a:cubicBezTo>
                    <a:pt x="197" y="28"/>
                    <a:pt x="199" y="30"/>
                    <a:pt x="199" y="31"/>
                  </a:cubicBezTo>
                  <a:cubicBezTo>
                    <a:pt x="199" y="27"/>
                    <a:pt x="195" y="26"/>
                    <a:pt x="194" y="29"/>
                  </a:cubicBezTo>
                  <a:cubicBezTo>
                    <a:pt x="192" y="33"/>
                    <a:pt x="198" y="36"/>
                    <a:pt x="201" y="35"/>
                  </a:cubicBezTo>
                  <a:cubicBezTo>
                    <a:pt x="208" y="31"/>
                    <a:pt x="207" y="22"/>
                    <a:pt x="202" y="19"/>
                  </a:cubicBezTo>
                  <a:cubicBezTo>
                    <a:pt x="194" y="14"/>
                    <a:pt x="187" y="17"/>
                    <a:pt x="182" y="23"/>
                  </a:cubicBezTo>
                  <a:cubicBezTo>
                    <a:pt x="182" y="21"/>
                    <a:pt x="182" y="19"/>
                    <a:pt x="181" y="17"/>
                  </a:cubicBezTo>
                  <a:cubicBezTo>
                    <a:pt x="179" y="10"/>
                    <a:pt x="174" y="5"/>
                    <a:pt x="168" y="4"/>
                  </a:cubicBezTo>
                  <a:cubicBezTo>
                    <a:pt x="161" y="2"/>
                    <a:pt x="153" y="5"/>
                    <a:pt x="150" y="12"/>
                  </a:cubicBezTo>
                  <a:cubicBezTo>
                    <a:pt x="148" y="19"/>
                    <a:pt x="151" y="27"/>
                    <a:pt x="161" y="26"/>
                  </a:cubicBezTo>
                  <a:cubicBezTo>
                    <a:pt x="158" y="30"/>
                    <a:pt x="154" y="33"/>
                    <a:pt x="149" y="35"/>
                  </a:cubicBezTo>
                  <a:cubicBezTo>
                    <a:pt x="140" y="38"/>
                    <a:pt x="129" y="34"/>
                    <a:pt x="123" y="26"/>
                  </a:cubicBezTo>
                  <a:cubicBezTo>
                    <a:pt x="118" y="20"/>
                    <a:pt x="117" y="9"/>
                    <a:pt x="126" y="4"/>
                  </a:cubicBezTo>
                  <a:cubicBezTo>
                    <a:pt x="129" y="3"/>
                    <a:pt x="133" y="4"/>
                    <a:pt x="135" y="7"/>
                  </a:cubicBezTo>
                  <a:cubicBezTo>
                    <a:pt x="138" y="13"/>
                    <a:pt x="131" y="15"/>
                    <a:pt x="130" y="12"/>
                  </a:cubicBezTo>
                  <a:cubicBezTo>
                    <a:pt x="130" y="11"/>
                    <a:pt x="133" y="11"/>
                    <a:pt x="133" y="11"/>
                  </a:cubicBezTo>
                  <a:cubicBezTo>
                    <a:pt x="131" y="9"/>
                    <a:pt x="128" y="12"/>
                    <a:pt x="130" y="14"/>
                  </a:cubicBezTo>
                  <a:cubicBezTo>
                    <a:pt x="133" y="17"/>
                    <a:pt x="137" y="14"/>
                    <a:pt x="137" y="11"/>
                  </a:cubicBezTo>
                  <a:cubicBezTo>
                    <a:pt x="139" y="4"/>
                    <a:pt x="130" y="0"/>
                    <a:pt x="125" y="2"/>
                  </a:cubicBezTo>
                  <a:cubicBezTo>
                    <a:pt x="125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15" y="9"/>
                    <a:pt x="116" y="20"/>
                    <a:pt x="121" y="27"/>
                  </a:cubicBezTo>
                  <a:cubicBezTo>
                    <a:pt x="127" y="35"/>
                    <a:pt x="138" y="40"/>
                    <a:pt x="148" y="37"/>
                  </a:cubicBezTo>
                  <a:cubicBezTo>
                    <a:pt x="147" y="38"/>
                    <a:pt x="146" y="38"/>
                    <a:pt x="145" y="39"/>
                  </a:cubicBezTo>
                  <a:cubicBezTo>
                    <a:pt x="115" y="48"/>
                    <a:pt x="103" y="32"/>
                    <a:pt x="99" y="20"/>
                  </a:cubicBezTo>
                  <a:cubicBezTo>
                    <a:pt x="97" y="10"/>
                    <a:pt x="88" y="4"/>
                    <a:pt x="77" y="3"/>
                  </a:cubicBezTo>
                  <a:cubicBezTo>
                    <a:pt x="58" y="2"/>
                    <a:pt x="37" y="10"/>
                    <a:pt x="23" y="24"/>
                  </a:cubicBezTo>
                  <a:cubicBezTo>
                    <a:pt x="26" y="15"/>
                    <a:pt x="24" y="5"/>
                    <a:pt x="13" y="3"/>
                  </a:cubicBezTo>
                  <a:cubicBezTo>
                    <a:pt x="7" y="2"/>
                    <a:pt x="0" y="8"/>
                    <a:pt x="3" y="14"/>
                  </a:cubicBezTo>
                  <a:cubicBezTo>
                    <a:pt x="5" y="17"/>
                    <a:pt x="9" y="18"/>
                    <a:pt x="11" y="15"/>
                  </a:cubicBezTo>
                  <a:cubicBezTo>
                    <a:pt x="13" y="12"/>
                    <a:pt x="9" y="10"/>
                    <a:pt x="8" y="13"/>
                  </a:cubicBezTo>
                  <a:cubicBezTo>
                    <a:pt x="8" y="13"/>
                    <a:pt x="10" y="12"/>
                    <a:pt x="10" y="13"/>
                  </a:cubicBezTo>
                  <a:cubicBezTo>
                    <a:pt x="10" y="17"/>
                    <a:pt x="3" y="16"/>
                    <a:pt x="5" y="10"/>
                  </a:cubicBezTo>
                  <a:cubicBezTo>
                    <a:pt x="6" y="7"/>
                    <a:pt x="9" y="5"/>
                    <a:pt x="12" y="5"/>
                  </a:cubicBezTo>
                  <a:cubicBezTo>
                    <a:pt x="24" y="7"/>
                    <a:pt x="24" y="21"/>
                    <a:pt x="18" y="29"/>
                  </a:cubicBezTo>
                  <a:cubicBezTo>
                    <a:pt x="18" y="29"/>
                    <a:pt x="17" y="30"/>
                    <a:pt x="17" y="30"/>
                  </a:cubicBezTo>
                  <a:cubicBezTo>
                    <a:pt x="6" y="43"/>
                    <a:pt x="1" y="60"/>
                    <a:pt x="4" y="75"/>
                  </a:cubicBezTo>
                  <a:cubicBezTo>
                    <a:pt x="6" y="81"/>
                    <a:pt x="8" y="86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4" y="91"/>
                    <a:pt x="16" y="93"/>
                    <a:pt x="17" y="95"/>
                  </a:cubicBezTo>
                  <a:cubicBezTo>
                    <a:pt x="21" y="101"/>
                    <a:pt x="21" y="107"/>
                    <a:pt x="16" y="112"/>
                  </a:cubicBezTo>
                  <a:cubicBezTo>
                    <a:pt x="13" y="115"/>
                    <a:pt x="9" y="115"/>
                    <a:pt x="6" y="113"/>
                  </a:cubicBezTo>
                  <a:cubicBezTo>
                    <a:pt x="2" y="108"/>
                    <a:pt x="7" y="103"/>
                    <a:pt x="9" y="106"/>
                  </a:cubicBezTo>
                  <a:cubicBezTo>
                    <a:pt x="9" y="107"/>
                    <a:pt x="7" y="108"/>
                    <a:pt x="7" y="108"/>
                  </a:cubicBezTo>
                  <a:cubicBezTo>
                    <a:pt x="10" y="109"/>
                    <a:pt x="12" y="105"/>
                    <a:pt x="9" y="104"/>
                  </a:cubicBezTo>
                  <a:cubicBezTo>
                    <a:pt x="5" y="102"/>
                    <a:pt x="2" y="106"/>
                    <a:pt x="3" y="110"/>
                  </a:cubicBezTo>
                  <a:cubicBezTo>
                    <a:pt x="4" y="117"/>
                    <a:pt x="13" y="118"/>
                    <a:pt x="18" y="114"/>
                  </a:cubicBezTo>
                  <a:cubicBezTo>
                    <a:pt x="24" y="107"/>
                    <a:pt x="23" y="99"/>
                    <a:pt x="18" y="93"/>
                  </a:cubicBezTo>
                  <a:cubicBezTo>
                    <a:pt x="20" y="93"/>
                    <a:pt x="22" y="94"/>
                    <a:pt x="24" y="94"/>
                  </a:cubicBezTo>
                  <a:cubicBezTo>
                    <a:pt x="34" y="94"/>
                    <a:pt x="41" y="88"/>
                    <a:pt x="41" y="80"/>
                  </a:cubicBezTo>
                  <a:cubicBezTo>
                    <a:pt x="41" y="75"/>
                    <a:pt x="39" y="71"/>
                    <a:pt x="34" y="68"/>
                  </a:cubicBezTo>
                  <a:cubicBezTo>
                    <a:pt x="28" y="66"/>
                    <a:pt x="24" y="68"/>
                    <a:pt x="22" y="72"/>
                  </a:cubicBezTo>
                  <a:cubicBezTo>
                    <a:pt x="22" y="70"/>
                    <a:pt x="21" y="69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56"/>
                    <a:pt x="27" y="48"/>
                    <a:pt x="36" y="45"/>
                  </a:cubicBezTo>
                  <a:cubicBezTo>
                    <a:pt x="41" y="42"/>
                    <a:pt x="47" y="42"/>
                    <a:pt x="53" y="46"/>
                  </a:cubicBezTo>
                  <a:cubicBezTo>
                    <a:pt x="58" y="48"/>
                    <a:pt x="60" y="53"/>
                    <a:pt x="59" y="58"/>
                  </a:cubicBezTo>
                  <a:cubicBezTo>
                    <a:pt x="58" y="61"/>
                    <a:pt x="55" y="64"/>
                    <a:pt x="52" y="63"/>
                  </a:cubicBezTo>
                  <a:cubicBezTo>
                    <a:pt x="46" y="62"/>
                    <a:pt x="48" y="56"/>
                    <a:pt x="50" y="57"/>
                  </a:cubicBezTo>
                  <a:cubicBezTo>
                    <a:pt x="51" y="57"/>
                    <a:pt x="50" y="60"/>
                    <a:pt x="50" y="59"/>
                  </a:cubicBezTo>
                  <a:cubicBezTo>
                    <a:pt x="53" y="59"/>
                    <a:pt x="52" y="55"/>
                    <a:pt x="49" y="55"/>
                  </a:cubicBezTo>
                  <a:cubicBezTo>
                    <a:pt x="45" y="56"/>
                    <a:pt x="45" y="61"/>
                    <a:pt x="47" y="63"/>
                  </a:cubicBezTo>
                  <a:cubicBezTo>
                    <a:pt x="52" y="68"/>
                    <a:pt x="60" y="64"/>
                    <a:pt x="61" y="58"/>
                  </a:cubicBezTo>
                  <a:cubicBezTo>
                    <a:pt x="62" y="52"/>
                    <a:pt x="60" y="47"/>
                    <a:pt x="55" y="44"/>
                  </a:cubicBezTo>
                  <a:cubicBezTo>
                    <a:pt x="48" y="40"/>
                    <a:pt x="41" y="40"/>
                    <a:pt x="35" y="43"/>
                  </a:cubicBezTo>
                  <a:cubicBezTo>
                    <a:pt x="29" y="45"/>
                    <a:pt x="24" y="49"/>
                    <a:pt x="21" y="56"/>
                  </a:cubicBezTo>
                  <a:cubicBezTo>
                    <a:pt x="24" y="43"/>
                    <a:pt x="33" y="34"/>
                    <a:pt x="46" y="32"/>
                  </a:cubicBezTo>
                  <a:cubicBezTo>
                    <a:pt x="49" y="31"/>
                    <a:pt x="52" y="31"/>
                    <a:pt x="55" y="32"/>
                  </a:cubicBezTo>
                  <a:cubicBezTo>
                    <a:pt x="85" y="35"/>
                    <a:pt x="99" y="59"/>
                    <a:pt x="136" y="57"/>
                  </a:cubicBezTo>
                  <a:cubicBezTo>
                    <a:pt x="152" y="56"/>
                    <a:pt x="166" y="49"/>
                    <a:pt x="175" y="39"/>
                  </a:cubicBezTo>
                  <a:cubicBezTo>
                    <a:pt x="177" y="36"/>
                    <a:pt x="179" y="33"/>
                    <a:pt x="180" y="30"/>
                  </a:cubicBezTo>
                  <a:close/>
                  <a:moveTo>
                    <a:pt x="15" y="89"/>
                  </a:moveTo>
                  <a:cubicBezTo>
                    <a:pt x="14" y="88"/>
                    <a:pt x="14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0" y="84"/>
                    <a:pt x="7" y="80"/>
                    <a:pt x="6" y="74"/>
                  </a:cubicBezTo>
                  <a:cubicBezTo>
                    <a:pt x="3" y="60"/>
                    <a:pt x="8" y="44"/>
                    <a:pt x="18" y="31"/>
                  </a:cubicBezTo>
                  <a:cubicBezTo>
                    <a:pt x="32" y="15"/>
                    <a:pt x="55" y="4"/>
                    <a:pt x="77" y="5"/>
                  </a:cubicBezTo>
                  <a:cubicBezTo>
                    <a:pt x="86" y="6"/>
                    <a:pt x="95" y="11"/>
                    <a:pt x="97" y="20"/>
                  </a:cubicBezTo>
                  <a:cubicBezTo>
                    <a:pt x="98" y="28"/>
                    <a:pt x="95" y="35"/>
                    <a:pt x="88" y="36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4" y="38"/>
                    <a:pt x="79" y="36"/>
                    <a:pt x="77" y="32"/>
                  </a:cubicBezTo>
                  <a:cubicBezTo>
                    <a:pt x="75" y="29"/>
                    <a:pt x="75" y="26"/>
                    <a:pt x="78" y="23"/>
                  </a:cubicBezTo>
                  <a:cubicBezTo>
                    <a:pt x="82" y="19"/>
                    <a:pt x="86" y="25"/>
                    <a:pt x="83" y="26"/>
                  </a:cubicBezTo>
                  <a:cubicBezTo>
                    <a:pt x="82" y="27"/>
                    <a:pt x="81" y="25"/>
                    <a:pt x="82" y="24"/>
                  </a:cubicBezTo>
                  <a:cubicBezTo>
                    <a:pt x="80" y="27"/>
                    <a:pt x="83" y="29"/>
                    <a:pt x="85" y="27"/>
                  </a:cubicBezTo>
                  <a:cubicBezTo>
                    <a:pt x="87" y="22"/>
                    <a:pt x="82" y="20"/>
                    <a:pt x="78" y="20"/>
                  </a:cubicBezTo>
                  <a:cubicBezTo>
                    <a:pt x="64" y="20"/>
                    <a:pt x="50" y="25"/>
                    <a:pt x="37" y="31"/>
                  </a:cubicBezTo>
                  <a:cubicBezTo>
                    <a:pt x="27" y="37"/>
                    <a:pt x="19" y="47"/>
                    <a:pt x="18" y="60"/>
                  </a:cubicBezTo>
                  <a:cubicBezTo>
                    <a:pt x="18" y="64"/>
                    <a:pt x="18" y="70"/>
                    <a:pt x="21" y="76"/>
                  </a:cubicBezTo>
                  <a:cubicBezTo>
                    <a:pt x="22" y="79"/>
                    <a:pt x="26" y="81"/>
                    <a:pt x="29" y="79"/>
                  </a:cubicBezTo>
                  <a:cubicBezTo>
                    <a:pt x="31" y="77"/>
                    <a:pt x="28" y="74"/>
                    <a:pt x="26" y="76"/>
                  </a:cubicBezTo>
                  <a:cubicBezTo>
                    <a:pt x="26" y="76"/>
                    <a:pt x="28" y="76"/>
                    <a:pt x="28" y="77"/>
                  </a:cubicBezTo>
                  <a:cubicBezTo>
                    <a:pt x="27" y="80"/>
                    <a:pt x="21" y="77"/>
                    <a:pt x="24" y="72"/>
                  </a:cubicBezTo>
                  <a:cubicBezTo>
                    <a:pt x="26" y="69"/>
                    <a:pt x="30" y="69"/>
                    <a:pt x="33" y="70"/>
                  </a:cubicBezTo>
                  <a:cubicBezTo>
                    <a:pt x="37" y="72"/>
                    <a:pt x="39" y="76"/>
                    <a:pt x="39" y="81"/>
                  </a:cubicBezTo>
                  <a:cubicBezTo>
                    <a:pt x="38" y="87"/>
                    <a:pt x="32" y="92"/>
                    <a:pt x="24" y="92"/>
                  </a:cubicBezTo>
                  <a:cubicBezTo>
                    <a:pt x="20" y="92"/>
                    <a:pt x="17" y="91"/>
                    <a:pt x="15" y="89"/>
                  </a:cubicBezTo>
                  <a:close/>
                  <a:moveTo>
                    <a:pt x="55" y="30"/>
                  </a:moveTo>
                  <a:cubicBezTo>
                    <a:pt x="52" y="30"/>
                    <a:pt x="49" y="30"/>
                    <a:pt x="46" y="30"/>
                  </a:cubicBezTo>
                  <a:cubicBezTo>
                    <a:pt x="43" y="31"/>
                    <a:pt x="43" y="31"/>
                    <a:pt x="41" y="31"/>
                  </a:cubicBezTo>
                  <a:cubicBezTo>
                    <a:pt x="52" y="25"/>
                    <a:pt x="64" y="22"/>
                    <a:pt x="76" y="22"/>
                  </a:cubicBezTo>
                  <a:cubicBezTo>
                    <a:pt x="73" y="25"/>
                    <a:pt x="73" y="31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3" y="44"/>
                    <a:pt x="98" y="38"/>
                    <a:pt x="99" y="26"/>
                  </a:cubicBezTo>
                  <a:cubicBezTo>
                    <a:pt x="104" y="37"/>
                    <a:pt x="119" y="50"/>
                    <a:pt x="145" y="41"/>
                  </a:cubicBezTo>
                  <a:cubicBezTo>
                    <a:pt x="161" y="35"/>
                    <a:pt x="172" y="18"/>
                    <a:pt x="163" y="15"/>
                  </a:cubicBezTo>
                  <a:cubicBezTo>
                    <a:pt x="159" y="15"/>
                    <a:pt x="158" y="20"/>
                    <a:pt x="162" y="21"/>
                  </a:cubicBezTo>
                  <a:cubicBezTo>
                    <a:pt x="161" y="21"/>
                    <a:pt x="160" y="18"/>
                    <a:pt x="161" y="18"/>
                  </a:cubicBezTo>
                  <a:cubicBezTo>
                    <a:pt x="164" y="17"/>
                    <a:pt x="166" y="24"/>
                    <a:pt x="160" y="24"/>
                  </a:cubicBezTo>
                  <a:cubicBezTo>
                    <a:pt x="150" y="25"/>
                    <a:pt x="150" y="11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63" y="3"/>
                    <a:pt x="171" y="5"/>
                    <a:pt x="176" y="12"/>
                  </a:cubicBezTo>
                  <a:cubicBezTo>
                    <a:pt x="182" y="20"/>
                    <a:pt x="179" y="30"/>
                    <a:pt x="173" y="38"/>
                  </a:cubicBezTo>
                  <a:cubicBezTo>
                    <a:pt x="164" y="47"/>
                    <a:pt x="153" y="53"/>
                    <a:pt x="136" y="55"/>
                  </a:cubicBezTo>
                  <a:cubicBezTo>
                    <a:pt x="102" y="58"/>
                    <a:pt x="85" y="33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任意多边形 50"/>
          <p:cNvSpPr>
            <a:spLocks/>
          </p:cNvSpPr>
          <p:nvPr/>
        </p:nvSpPr>
        <p:spPr bwMode="auto">
          <a:xfrm rot="5400000" flipH="1">
            <a:off x="7782307" y="2791443"/>
            <a:ext cx="3229684" cy="2427242"/>
          </a:xfrm>
          <a:custGeom>
            <a:avLst/>
            <a:gdLst>
              <a:gd name="connsiteX0" fmla="*/ 44932 w 3229684"/>
              <a:gd name="connsiteY0" fmla="*/ 1241397 h 2427242"/>
              <a:gd name="connsiteX1" fmla="*/ 36428 w 3229684"/>
              <a:gd name="connsiteY1" fmla="*/ 1270072 h 2427242"/>
              <a:gd name="connsiteX2" fmla="*/ 36428 w 3229684"/>
              <a:gd name="connsiteY2" fmla="*/ 1271134 h 2427242"/>
              <a:gd name="connsiteX3" fmla="*/ 35365 w 3229684"/>
              <a:gd name="connsiteY3" fmla="*/ 1271134 h 2427242"/>
              <a:gd name="connsiteX4" fmla="*/ 1348 w 3229684"/>
              <a:gd name="connsiteY4" fmla="*/ 1240335 h 2427242"/>
              <a:gd name="connsiteX5" fmla="*/ 31113 w 3229684"/>
              <a:gd name="connsiteY5" fmla="*/ 1212723 h 2427242"/>
              <a:gd name="connsiteX6" fmla="*/ 35365 w 3229684"/>
              <a:gd name="connsiteY6" fmla="*/ 1212723 h 2427242"/>
              <a:gd name="connsiteX7" fmla="*/ 43869 w 3229684"/>
              <a:gd name="connsiteY7" fmla="*/ 1238211 h 2427242"/>
              <a:gd name="connsiteX8" fmla="*/ 44932 w 3229684"/>
              <a:gd name="connsiteY8" fmla="*/ 1241397 h 2427242"/>
              <a:gd name="connsiteX9" fmla="*/ 57513 w 3229684"/>
              <a:gd name="connsiteY9" fmla="*/ 1225447 h 2427242"/>
              <a:gd name="connsiteX10" fmla="*/ 45898 w 3229684"/>
              <a:gd name="connsiteY10" fmla="*/ 1239233 h 2427242"/>
              <a:gd name="connsiteX11" fmla="*/ 44842 w 3229684"/>
              <a:gd name="connsiteY11" fmla="*/ 1238172 h 2427242"/>
              <a:gd name="connsiteX12" fmla="*/ 36395 w 3229684"/>
              <a:gd name="connsiteY12" fmla="*/ 1212723 h 2427242"/>
              <a:gd name="connsiteX13" fmla="*/ 57513 w 3229684"/>
              <a:gd name="connsiteY13" fmla="*/ 1225447 h 2427242"/>
              <a:gd name="connsiteX14" fmla="*/ 60658 w 3229684"/>
              <a:gd name="connsiteY14" fmla="*/ 1261591 h 2427242"/>
              <a:gd name="connsiteX15" fmla="*/ 37293 w 3229684"/>
              <a:gd name="connsiteY15" fmla="*/ 1271134 h 2427242"/>
              <a:gd name="connsiteX16" fmla="*/ 37293 w 3229684"/>
              <a:gd name="connsiteY16" fmla="*/ 1270074 h 2427242"/>
              <a:gd name="connsiteX17" fmla="*/ 47914 w 3229684"/>
              <a:gd name="connsiteY17" fmla="*/ 1244624 h 2427242"/>
              <a:gd name="connsiteX18" fmla="*/ 60658 w 3229684"/>
              <a:gd name="connsiteY18" fmla="*/ 1261591 h 2427242"/>
              <a:gd name="connsiteX19" fmla="*/ 70094 w 3229684"/>
              <a:gd name="connsiteY19" fmla="*/ 1207430 h 2427242"/>
              <a:gd name="connsiteX20" fmla="*/ 57457 w 3229684"/>
              <a:gd name="connsiteY20" fmla="*/ 1224405 h 2427242"/>
              <a:gd name="connsiteX21" fmla="*/ 36395 w 3229684"/>
              <a:gd name="connsiteY21" fmla="*/ 1209552 h 2427242"/>
              <a:gd name="connsiteX22" fmla="*/ 59563 w 3229684"/>
              <a:gd name="connsiteY22" fmla="*/ 1186212 h 2427242"/>
              <a:gd name="connsiteX23" fmla="*/ 70094 w 3229684"/>
              <a:gd name="connsiteY23" fmla="*/ 1207430 h 2427242"/>
              <a:gd name="connsiteX24" fmla="*/ 72341 w 3229684"/>
              <a:gd name="connsiteY24" fmla="*/ 1278580 h 2427242"/>
              <a:gd name="connsiteX25" fmla="*/ 62782 w 3229684"/>
              <a:gd name="connsiteY25" fmla="*/ 1299891 h 2427242"/>
              <a:gd name="connsiteX26" fmla="*/ 37293 w 3229684"/>
              <a:gd name="connsiteY26" fmla="*/ 1272187 h 2427242"/>
              <a:gd name="connsiteX27" fmla="*/ 61720 w 3229684"/>
              <a:gd name="connsiteY27" fmla="*/ 1262597 h 2427242"/>
              <a:gd name="connsiteX28" fmla="*/ 69154 w 3229684"/>
              <a:gd name="connsiteY28" fmla="*/ 1273252 h 2427242"/>
              <a:gd name="connsiteX29" fmla="*/ 72341 w 3229684"/>
              <a:gd name="connsiteY29" fmla="*/ 1278580 h 2427242"/>
              <a:gd name="connsiteX30" fmla="*/ 73689 w 3229684"/>
              <a:gd name="connsiteY30" fmla="*/ 1244479 h 2427242"/>
              <a:gd name="connsiteX31" fmla="*/ 61870 w 3229684"/>
              <a:gd name="connsiteY31" fmla="*/ 1260350 h 2427242"/>
              <a:gd name="connsiteX32" fmla="*/ 48976 w 3229684"/>
              <a:gd name="connsiteY32" fmla="*/ 1242363 h 2427242"/>
              <a:gd name="connsiteX33" fmla="*/ 48976 w 3229684"/>
              <a:gd name="connsiteY33" fmla="*/ 1241305 h 2427242"/>
              <a:gd name="connsiteX34" fmla="*/ 59721 w 3229684"/>
              <a:gd name="connsiteY34" fmla="*/ 1227550 h 2427242"/>
              <a:gd name="connsiteX35" fmla="*/ 71540 w 3229684"/>
              <a:gd name="connsiteY35" fmla="*/ 1242363 h 2427242"/>
              <a:gd name="connsiteX36" fmla="*/ 73689 w 3229684"/>
              <a:gd name="connsiteY36" fmla="*/ 1244479 h 2427242"/>
              <a:gd name="connsiteX37" fmla="*/ 83124 w 3229684"/>
              <a:gd name="connsiteY37" fmla="*/ 1189178 h 2427242"/>
              <a:gd name="connsiteX38" fmla="*/ 71509 w 3229684"/>
              <a:gd name="connsiteY38" fmla="*/ 1206432 h 2427242"/>
              <a:gd name="connsiteX39" fmla="*/ 62006 w 3229684"/>
              <a:gd name="connsiteY39" fmla="*/ 1184865 h 2427242"/>
              <a:gd name="connsiteX40" fmla="*/ 67286 w 3229684"/>
              <a:gd name="connsiteY40" fmla="*/ 1184865 h 2427242"/>
              <a:gd name="connsiteX41" fmla="*/ 83124 w 3229684"/>
              <a:gd name="connsiteY41" fmla="*/ 1189178 h 2427242"/>
              <a:gd name="connsiteX42" fmla="*/ 83763 w 3229684"/>
              <a:gd name="connsiteY42" fmla="*/ 1140304 h 2427242"/>
              <a:gd name="connsiteX43" fmla="*/ 82813 w 3229684"/>
              <a:gd name="connsiteY43" fmla="*/ 1137386 h 2427242"/>
              <a:gd name="connsiteX44" fmla="*/ 81983 w 3229684"/>
              <a:gd name="connsiteY44" fmla="*/ 1137000 h 2427242"/>
              <a:gd name="connsiteX45" fmla="*/ 84023 w 3229684"/>
              <a:gd name="connsiteY45" fmla="*/ 1181775 h 2427242"/>
              <a:gd name="connsiteX46" fmla="*/ 82961 w 3229684"/>
              <a:gd name="connsiteY46" fmla="*/ 1187111 h 2427242"/>
              <a:gd name="connsiteX47" fmla="*/ 67031 w 3229684"/>
              <a:gd name="connsiteY47" fmla="*/ 1181775 h 2427242"/>
              <a:gd name="connsiteX48" fmla="*/ 60658 w 3229684"/>
              <a:gd name="connsiteY48" fmla="*/ 1182843 h 2427242"/>
              <a:gd name="connsiteX49" fmla="*/ 73403 w 3229684"/>
              <a:gd name="connsiteY49" fmla="*/ 1170037 h 2427242"/>
              <a:gd name="connsiteX50" fmla="*/ 84023 w 3229684"/>
              <a:gd name="connsiteY50" fmla="*/ 1181775 h 2427242"/>
              <a:gd name="connsiteX51" fmla="*/ 84023 w 3229684"/>
              <a:gd name="connsiteY51" fmla="*/ 1297597 h 2427242"/>
              <a:gd name="connsiteX52" fmla="*/ 69124 w 3229684"/>
              <a:gd name="connsiteY52" fmla="*/ 1300790 h 2427242"/>
              <a:gd name="connsiteX53" fmla="*/ 63803 w 3229684"/>
              <a:gd name="connsiteY53" fmla="*/ 1299726 h 2427242"/>
              <a:gd name="connsiteX54" fmla="*/ 74445 w 3229684"/>
              <a:gd name="connsiteY54" fmla="*/ 1280570 h 2427242"/>
              <a:gd name="connsiteX55" fmla="*/ 84023 w 3229684"/>
              <a:gd name="connsiteY55" fmla="*/ 1297597 h 2427242"/>
              <a:gd name="connsiteX56" fmla="*/ 84712 w 3229684"/>
              <a:gd name="connsiteY56" fmla="*/ 1304560 h 2427242"/>
              <a:gd name="connsiteX57" fmla="*/ 76711 w 3229684"/>
              <a:gd name="connsiteY57" fmla="*/ 1314153 h 2427242"/>
              <a:gd name="connsiteX58" fmla="*/ 82136 w 3229684"/>
              <a:gd name="connsiteY58" fmla="*/ 1311214 h 2427242"/>
              <a:gd name="connsiteX59" fmla="*/ 85371 w 3229684"/>
              <a:gd name="connsiteY59" fmla="*/ 1259485 h 2427242"/>
              <a:gd name="connsiteX60" fmla="*/ 73603 w 3229684"/>
              <a:gd name="connsiteY60" fmla="*/ 1276526 h 2427242"/>
              <a:gd name="connsiteX61" fmla="*/ 71464 w 3229684"/>
              <a:gd name="connsiteY61" fmla="*/ 1273331 h 2427242"/>
              <a:gd name="connsiteX62" fmla="*/ 62905 w 3229684"/>
              <a:gd name="connsiteY62" fmla="*/ 1262680 h 2427242"/>
              <a:gd name="connsiteX63" fmla="*/ 76813 w 3229684"/>
              <a:gd name="connsiteY63" fmla="*/ 1247770 h 2427242"/>
              <a:gd name="connsiteX64" fmla="*/ 85371 w 3229684"/>
              <a:gd name="connsiteY64" fmla="*/ 1259485 h 2427242"/>
              <a:gd name="connsiteX65" fmla="*/ 86270 w 3229684"/>
              <a:gd name="connsiteY65" fmla="*/ 1226427 h 2427242"/>
              <a:gd name="connsiteX66" fmla="*/ 75666 w 3229684"/>
              <a:gd name="connsiteY66" fmla="*/ 1242223 h 2427242"/>
              <a:gd name="connsiteX67" fmla="*/ 74605 w 3229684"/>
              <a:gd name="connsiteY67" fmla="*/ 1243276 h 2427242"/>
              <a:gd name="connsiteX68" fmla="*/ 72484 w 3229684"/>
              <a:gd name="connsiteY68" fmla="*/ 1242223 h 2427242"/>
              <a:gd name="connsiteX69" fmla="*/ 59760 w 3229684"/>
              <a:gd name="connsiteY69" fmla="*/ 1226427 h 2427242"/>
              <a:gd name="connsiteX70" fmla="*/ 72484 w 3229684"/>
              <a:gd name="connsiteY70" fmla="*/ 1209577 h 2427242"/>
              <a:gd name="connsiteX71" fmla="*/ 86270 w 3229684"/>
              <a:gd name="connsiteY71" fmla="*/ 1226427 h 2427242"/>
              <a:gd name="connsiteX72" fmla="*/ 87078 w 3229684"/>
              <a:gd name="connsiteY72" fmla="*/ 1346772 h 2427242"/>
              <a:gd name="connsiteX73" fmla="*/ 85169 w 3229684"/>
              <a:gd name="connsiteY73" fmla="*/ 1350042 h 2427242"/>
              <a:gd name="connsiteX74" fmla="*/ 86159 w 3229684"/>
              <a:gd name="connsiteY74" fmla="*/ 1349583 h 2427242"/>
              <a:gd name="connsiteX75" fmla="*/ 97952 w 3229684"/>
              <a:gd name="connsiteY75" fmla="*/ 1240099 h 2427242"/>
              <a:gd name="connsiteX76" fmla="*/ 86337 w 3229684"/>
              <a:gd name="connsiteY76" fmla="*/ 1258104 h 2427242"/>
              <a:gd name="connsiteX77" fmla="*/ 76834 w 3229684"/>
              <a:gd name="connsiteY77" fmla="*/ 1246454 h 2427242"/>
              <a:gd name="connsiteX78" fmla="*/ 80002 w 3229684"/>
              <a:gd name="connsiteY78" fmla="*/ 1242217 h 2427242"/>
              <a:gd name="connsiteX79" fmla="*/ 88449 w 3229684"/>
              <a:gd name="connsiteY79" fmla="*/ 1228449 h 2427242"/>
              <a:gd name="connsiteX80" fmla="*/ 97952 w 3229684"/>
              <a:gd name="connsiteY80" fmla="*/ 1240099 h 2427242"/>
              <a:gd name="connsiteX81" fmla="*/ 100199 w 3229684"/>
              <a:gd name="connsiteY81" fmla="*/ 1203001 h 2427242"/>
              <a:gd name="connsiteX82" fmla="*/ 86413 w 3229684"/>
              <a:gd name="connsiteY82" fmla="*/ 1225304 h 2427242"/>
              <a:gd name="connsiteX83" fmla="*/ 73688 w 3229684"/>
              <a:gd name="connsiteY83" fmla="*/ 1208311 h 2427242"/>
              <a:gd name="connsiteX84" fmla="*/ 74749 w 3229684"/>
              <a:gd name="connsiteY84" fmla="*/ 1207249 h 2427242"/>
              <a:gd name="connsiteX85" fmla="*/ 84292 w 3229684"/>
              <a:gd name="connsiteY85" fmla="*/ 1190256 h 2427242"/>
              <a:gd name="connsiteX86" fmla="*/ 100199 w 3229684"/>
              <a:gd name="connsiteY86" fmla="*/ 1203001 h 2427242"/>
              <a:gd name="connsiteX87" fmla="*/ 102656 w 3229684"/>
              <a:gd name="connsiteY87" fmla="*/ 1245311 h 2427242"/>
              <a:gd name="connsiteX88" fmla="*/ 101194 w 3229684"/>
              <a:gd name="connsiteY88" fmla="*/ 1243314 h 2427242"/>
              <a:gd name="connsiteX89" fmla="*/ 101097 w 3229684"/>
              <a:gd name="connsiteY89" fmla="*/ 1243442 h 2427242"/>
              <a:gd name="connsiteX90" fmla="*/ 103344 w 3229684"/>
              <a:gd name="connsiteY90" fmla="*/ 1282873 h 2427242"/>
              <a:gd name="connsiteX91" fmla="*/ 86201 w 3229684"/>
              <a:gd name="connsiteY91" fmla="*/ 1296746 h 2427242"/>
              <a:gd name="connsiteX92" fmla="*/ 75486 w 3229684"/>
              <a:gd name="connsiteY92" fmla="*/ 1278604 h 2427242"/>
              <a:gd name="connsiteX93" fmla="*/ 87272 w 3229684"/>
              <a:gd name="connsiteY93" fmla="*/ 1262597 h 2427242"/>
              <a:gd name="connsiteX94" fmla="*/ 99058 w 3229684"/>
              <a:gd name="connsiteY94" fmla="*/ 1277537 h 2427242"/>
              <a:gd name="connsiteX95" fmla="*/ 103344 w 3229684"/>
              <a:gd name="connsiteY95" fmla="*/ 1282873 h 2427242"/>
              <a:gd name="connsiteX96" fmla="*/ 112780 w 3229684"/>
              <a:gd name="connsiteY96" fmla="*/ 1218891 h 2427242"/>
              <a:gd name="connsiteX97" fmla="*/ 99066 w 3229684"/>
              <a:gd name="connsiteY97" fmla="*/ 1239069 h 2427242"/>
              <a:gd name="connsiteX98" fmla="*/ 99066 w 3229684"/>
              <a:gd name="connsiteY98" fmla="*/ 1240131 h 2427242"/>
              <a:gd name="connsiteX99" fmla="*/ 88516 w 3229684"/>
              <a:gd name="connsiteY99" fmla="*/ 1228449 h 2427242"/>
              <a:gd name="connsiteX100" fmla="*/ 102230 w 3229684"/>
              <a:gd name="connsiteY100" fmla="*/ 1205084 h 2427242"/>
              <a:gd name="connsiteX101" fmla="*/ 112780 w 3229684"/>
              <a:gd name="connsiteY101" fmla="*/ 1218891 h 2427242"/>
              <a:gd name="connsiteX102" fmla="*/ 125810 w 3229684"/>
              <a:gd name="connsiteY102" fmla="*/ 1129598 h 2427242"/>
              <a:gd name="connsiteX103" fmla="*/ 124740 w 3229684"/>
              <a:gd name="connsiteY103" fmla="*/ 1129598 h 2427242"/>
              <a:gd name="connsiteX104" fmla="*/ 89415 w 3229684"/>
              <a:gd name="connsiteY104" fmla="*/ 1108357 h 2427242"/>
              <a:gd name="connsiteX105" fmla="*/ 89415 w 3229684"/>
              <a:gd name="connsiteY105" fmla="*/ 1106233 h 2427242"/>
              <a:gd name="connsiteX106" fmla="*/ 125810 w 3229684"/>
              <a:gd name="connsiteY106" fmla="*/ 1129598 h 2427242"/>
              <a:gd name="connsiteX107" fmla="*/ 128955 w 3229684"/>
              <a:gd name="connsiteY107" fmla="*/ 1355158 h 2427242"/>
              <a:gd name="connsiteX108" fmla="*/ 95874 w 3229684"/>
              <a:gd name="connsiteY108" fmla="*/ 1379421 h 2427242"/>
              <a:gd name="connsiteX109" fmla="*/ 94807 w 3229684"/>
              <a:gd name="connsiteY109" fmla="*/ 1376257 h 2427242"/>
              <a:gd name="connsiteX110" fmla="*/ 128955 w 3229684"/>
              <a:gd name="connsiteY110" fmla="*/ 1355158 h 2427242"/>
              <a:gd name="connsiteX111" fmla="*/ 129854 w 3229684"/>
              <a:gd name="connsiteY111" fmla="*/ 1242378 h 2427242"/>
              <a:gd name="connsiteX112" fmla="*/ 117073 w 3229684"/>
              <a:gd name="connsiteY112" fmla="*/ 1262597 h 2427242"/>
              <a:gd name="connsiteX113" fmla="*/ 102656 w 3229684"/>
              <a:gd name="connsiteY113" fmla="*/ 1245311 h 2427242"/>
              <a:gd name="connsiteX114" fmla="*/ 115925 w 3229684"/>
              <a:gd name="connsiteY114" fmla="*/ 1263434 h 2427242"/>
              <a:gd name="connsiteX115" fmla="*/ 103275 w 3229684"/>
              <a:gd name="connsiteY115" fmla="*/ 1281469 h 2427242"/>
              <a:gd name="connsiteX116" fmla="*/ 100112 w 3229684"/>
              <a:gd name="connsiteY116" fmla="*/ 1277225 h 2427242"/>
              <a:gd name="connsiteX117" fmla="*/ 88516 w 3229684"/>
              <a:gd name="connsiteY117" fmla="*/ 1261312 h 2427242"/>
              <a:gd name="connsiteX118" fmla="*/ 101166 w 3229684"/>
              <a:gd name="connsiteY118" fmla="*/ 1243276 h 2427242"/>
              <a:gd name="connsiteX119" fmla="*/ 101194 w 3229684"/>
              <a:gd name="connsiteY119" fmla="*/ 1243314 h 2427242"/>
              <a:gd name="connsiteX120" fmla="*/ 104293 w 3229684"/>
              <a:gd name="connsiteY120" fmla="*/ 1239185 h 2427242"/>
              <a:gd name="connsiteX121" fmla="*/ 116008 w 3229684"/>
              <a:gd name="connsiteY121" fmla="*/ 1222158 h 2427242"/>
              <a:gd name="connsiteX122" fmla="*/ 127724 w 3229684"/>
              <a:gd name="connsiteY122" fmla="*/ 1239185 h 2427242"/>
              <a:gd name="connsiteX123" fmla="*/ 129854 w 3229684"/>
              <a:gd name="connsiteY123" fmla="*/ 1241314 h 2427242"/>
              <a:gd name="connsiteX124" fmla="*/ 129854 w 3229684"/>
              <a:gd name="connsiteY124" fmla="*/ 1242378 h 2427242"/>
              <a:gd name="connsiteX125" fmla="*/ 135246 w 3229684"/>
              <a:gd name="connsiteY125" fmla="*/ 1163805 h 2427242"/>
              <a:gd name="connsiteX126" fmla="*/ 133128 w 3229684"/>
              <a:gd name="connsiteY126" fmla="*/ 1178574 h 2427242"/>
              <a:gd name="connsiteX127" fmla="*/ 120418 w 3229684"/>
              <a:gd name="connsiteY127" fmla="*/ 1165915 h 2427242"/>
              <a:gd name="connsiteX128" fmla="*/ 134187 w 3229684"/>
              <a:gd name="connsiteY128" fmla="*/ 1154311 h 2427242"/>
              <a:gd name="connsiteX129" fmla="*/ 135246 w 3229684"/>
              <a:gd name="connsiteY129" fmla="*/ 1163805 h 2427242"/>
              <a:gd name="connsiteX130" fmla="*/ 138391 w 3229684"/>
              <a:gd name="connsiteY130" fmla="*/ 1319911 h 2427242"/>
              <a:gd name="connsiteX131" fmla="*/ 137313 w 3229684"/>
              <a:gd name="connsiteY131" fmla="*/ 1332692 h 2427242"/>
              <a:gd name="connsiteX132" fmla="*/ 122216 w 3229684"/>
              <a:gd name="connsiteY132" fmla="*/ 1316716 h 2427242"/>
              <a:gd name="connsiteX133" fmla="*/ 136235 w 3229684"/>
              <a:gd name="connsiteY133" fmla="*/ 1303935 h 2427242"/>
              <a:gd name="connsiteX134" fmla="*/ 138391 w 3229684"/>
              <a:gd name="connsiteY134" fmla="*/ 1319911 h 2427242"/>
              <a:gd name="connsiteX135" fmla="*/ 149175 w 3229684"/>
              <a:gd name="connsiteY135" fmla="*/ 1209222 h 2427242"/>
              <a:gd name="connsiteX136" fmla="*/ 147789 w 3229684"/>
              <a:gd name="connsiteY136" fmla="*/ 1207834 h 2427242"/>
              <a:gd name="connsiteX137" fmla="*/ 149074 w 3229684"/>
              <a:gd name="connsiteY137" fmla="*/ 1209485 h 2427242"/>
              <a:gd name="connsiteX138" fmla="*/ 151251 w 3229684"/>
              <a:gd name="connsiteY138" fmla="*/ 1124554 h 2427242"/>
              <a:gd name="connsiteX139" fmla="*/ 148555 w 3229684"/>
              <a:gd name="connsiteY139" fmla="*/ 1125685 h 2427242"/>
              <a:gd name="connsiteX140" fmla="*/ 149719 w 3229684"/>
              <a:gd name="connsiteY140" fmla="*/ 1125479 h 2427242"/>
              <a:gd name="connsiteX141" fmla="*/ 152795 w 3229684"/>
              <a:gd name="connsiteY141" fmla="*/ 1056055 h 2427242"/>
              <a:gd name="connsiteX142" fmla="*/ 151002 w 3229684"/>
              <a:gd name="connsiteY142" fmla="*/ 1055309 h 2427242"/>
              <a:gd name="connsiteX143" fmla="*/ 147387 w 3229684"/>
              <a:gd name="connsiteY143" fmla="*/ 1064700 h 2427242"/>
              <a:gd name="connsiteX144" fmla="*/ 153219 w 3229684"/>
              <a:gd name="connsiteY144" fmla="*/ 1241247 h 2427242"/>
              <a:gd name="connsiteX145" fmla="*/ 143641 w 3229684"/>
              <a:gd name="connsiteY145" fmla="*/ 1258104 h 2427242"/>
              <a:gd name="connsiteX146" fmla="*/ 132999 w 3229684"/>
              <a:gd name="connsiteY146" fmla="*/ 1244408 h 2427242"/>
              <a:gd name="connsiteX147" fmla="*/ 134063 w 3229684"/>
              <a:gd name="connsiteY147" fmla="*/ 1242300 h 2427242"/>
              <a:gd name="connsiteX148" fmla="*/ 143641 w 3229684"/>
              <a:gd name="connsiteY148" fmla="*/ 1227550 h 2427242"/>
              <a:gd name="connsiteX149" fmla="*/ 153219 w 3229684"/>
              <a:gd name="connsiteY149" fmla="*/ 1241247 h 2427242"/>
              <a:gd name="connsiteX150" fmla="*/ 153219 w 3229684"/>
              <a:gd name="connsiteY150" fmla="*/ 1279633 h 2427242"/>
              <a:gd name="connsiteX151" fmla="*/ 147977 w 3229684"/>
              <a:gd name="connsiteY151" fmla="*/ 1285962 h 2427242"/>
              <a:gd name="connsiteX152" fmla="*/ 140638 w 3229684"/>
              <a:gd name="connsiteY152" fmla="*/ 1276468 h 2427242"/>
              <a:gd name="connsiteX153" fmla="*/ 144832 w 3229684"/>
              <a:gd name="connsiteY153" fmla="*/ 1261699 h 2427242"/>
              <a:gd name="connsiteX154" fmla="*/ 147977 w 3229684"/>
              <a:gd name="connsiteY154" fmla="*/ 1265918 h 2427242"/>
              <a:gd name="connsiteX155" fmla="*/ 153219 w 3229684"/>
              <a:gd name="connsiteY155" fmla="*/ 1279633 h 2427242"/>
              <a:gd name="connsiteX156" fmla="*/ 157585 w 3229684"/>
              <a:gd name="connsiteY156" fmla="*/ 1428756 h 2427242"/>
              <a:gd name="connsiteX157" fmla="*/ 153129 w 3229684"/>
              <a:gd name="connsiteY157" fmla="*/ 1421634 h 2427242"/>
              <a:gd name="connsiteX158" fmla="*/ 156319 w 3229684"/>
              <a:gd name="connsiteY158" fmla="*/ 1429283 h 2427242"/>
              <a:gd name="connsiteX159" fmla="*/ 164901 w 3229684"/>
              <a:gd name="connsiteY159" fmla="*/ 1164860 h 2427242"/>
              <a:gd name="connsiteX160" fmla="*/ 136305 w 3229684"/>
              <a:gd name="connsiteY160" fmla="*/ 1178574 h 2427242"/>
              <a:gd name="connsiteX161" fmla="*/ 135246 w 3229684"/>
              <a:gd name="connsiteY161" fmla="*/ 1178574 h 2427242"/>
              <a:gd name="connsiteX162" fmla="*/ 136305 w 3229684"/>
              <a:gd name="connsiteY162" fmla="*/ 1163805 h 2427242"/>
              <a:gd name="connsiteX163" fmla="*/ 135246 w 3229684"/>
              <a:gd name="connsiteY163" fmla="*/ 1154311 h 2427242"/>
              <a:gd name="connsiteX164" fmla="*/ 138423 w 3229684"/>
              <a:gd name="connsiteY164" fmla="*/ 1154311 h 2427242"/>
              <a:gd name="connsiteX165" fmla="*/ 164901 w 3229684"/>
              <a:gd name="connsiteY165" fmla="*/ 1164860 h 2427242"/>
              <a:gd name="connsiteX166" fmla="*/ 166755 w 3229684"/>
              <a:gd name="connsiteY166" fmla="*/ 1326458 h 2427242"/>
              <a:gd name="connsiteX167" fmla="*/ 165083 w 3229684"/>
              <a:gd name="connsiteY167" fmla="*/ 1327559 h 2427242"/>
              <a:gd name="connsiteX168" fmla="*/ 166267 w 3229684"/>
              <a:gd name="connsiteY168" fmla="*/ 1326923 h 2427242"/>
              <a:gd name="connsiteX169" fmla="*/ 172540 w 3229684"/>
              <a:gd name="connsiteY169" fmla="*/ 1371103 h 2427242"/>
              <a:gd name="connsiteX170" fmla="*/ 125585 w 3229684"/>
              <a:gd name="connsiteY170" fmla="*/ 1398742 h 2427242"/>
              <a:gd name="connsiteX171" fmla="*/ 95705 w 3229684"/>
              <a:gd name="connsiteY171" fmla="*/ 1380670 h 2427242"/>
              <a:gd name="connsiteX172" fmla="*/ 129854 w 3229684"/>
              <a:gd name="connsiteY172" fmla="*/ 1355158 h 2427242"/>
              <a:gd name="connsiteX173" fmla="*/ 172540 w 3229684"/>
              <a:gd name="connsiteY173" fmla="*/ 1371103 h 2427242"/>
              <a:gd name="connsiteX174" fmla="*/ 173438 w 3229684"/>
              <a:gd name="connsiteY174" fmla="*/ 1143496 h 2427242"/>
              <a:gd name="connsiteX175" fmla="*/ 166025 w 3229684"/>
              <a:gd name="connsiteY175" fmla="*/ 1163746 h 2427242"/>
              <a:gd name="connsiteX176" fmla="*/ 138487 w 3229684"/>
              <a:gd name="connsiteY176" fmla="*/ 1150957 h 2427242"/>
              <a:gd name="connsiteX177" fmla="*/ 135310 w 3229684"/>
              <a:gd name="connsiteY177" fmla="*/ 1150957 h 2427242"/>
              <a:gd name="connsiteX178" fmla="*/ 128955 w 3229684"/>
              <a:gd name="connsiteY178" fmla="*/ 1133903 h 2427242"/>
              <a:gd name="connsiteX179" fmla="*/ 148555 w 3229684"/>
              <a:gd name="connsiteY179" fmla="*/ 1125685 h 2427242"/>
              <a:gd name="connsiteX180" fmla="*/ 126462 w 3229684"/>
              <a:gd name="connsiteY180" fmla="*/ 1129598 h 2427242"/>
              <a:gd name="connsiteX181" fmla="*/ 90314 w 3229684"/>
              <a:gd name="connsiteY181" fmla="*/ 1105148 h 2427242"/>
              <a:gd name="connsiteX182" fmla="*/ 120083 w 3229684"/>
              <a:gd name="connsiteY182" fmla="*/ 1086014 h 2427242"/>
              <a:gd name="connsiteX183" fmla="*/ 165800 w 3229684"/>
              <a:gd name="connsiteY183" fmla="*/ 1115778 h 2427242"/>
              <a:gd name="connsiteX184" fmla="*/ 151251 w 3229684"/>
              <a:gd name="connsiteY184" fmla="*/ 1124554 h 2427242"/>
              <a:gd name="connsiteX185" fmla="*/ 167084 w 3229684"/>
              <a:gd name="connsiteY185" fmla="*/ 1117916 h 2427242"/>
              <a:gd name="connsiteX186" fmla="*/ 173438 w 3229684"/>
              <a:gd name="connsiteY186" fmla="*/ 1143496 h 2427242"/>
              <a:gd name="connsiteX187" fmla="*/ 176584 w 3229684"/>
              <a:gd name="connsiteY187" fmla="*/ 1191509 h 2427242"/>
              <a:gd name="connsiteX188" fmla="*/ 155300 w 3229684"/>
              <a:gd name="connsiteY188" fmla="*/ 1239353 h 2427242"/>
              <a:gd name="connsiteX189" fmla="*/ 154236 w 3229684"/>
              <a:gd name="connsiteY189" fmla="*/ 1240416 h 2427242"/>
              <a:gd name="connsiteX190" fmla="*/ 144658 w 3229684"/>
              <a:gd name="connsiteY190" fmla="*/ 1225531 h 2427242"/>
              <a:gd name="connsiteX191" fmla="*/ 149979 w 3229684"/>
              <a:gd name="connsiteY191" fmla="*/ 1210647 h 2427242"/>
              <a:gd name="connsiteX192" fmla="*/ 149074 w 3229684"/>
              <a:gd name="connsiteY192" fmla="*/ 1209485 h 2427242"/>
              <a:gd name="connsiteX193" fmla="*/ 143865 w 3229684"/>
              <a:gd name="connsiteY193" fmla="*/ 1223057 h 2427242"/>
              <a:gd name="connsiteX194" fmla="*/ 137493 w 3229684"/>
              <a:gd name="connsiteY194" fmla="*/ 1209222 h 2427242"/>
              <a:gd name="connsiteX195" fmla="*/ 142803 w 3229684"/>
              <a:gd name="connsiteY195" fmla="*/ 1202837 h 2427242"/>
              <a:gd name="connsiteX196" fmla="*/ 147789 w 3229684"/>
              <a:gd name="connsiteY196" fmla="*/ 1207834 h 2427242"/>
              <a:gd name="connsiteX197" fmla="*/ 142530 w 3229684"/>
              <a:gd name="connsiteY197" fmla="*/ 1201078 h 2427242"/>
              <a:gd name="connsiteX198" fmla="*/ 135080 w 3229684"/>
              <a:gd name="connsiteY198" fmla="*/ 1209583 h 2427242"/>
              <a:gd name="connsiteX199" fmla="*/ 142530 w 3229684"/>
              <a:gd name="connsiteY199" fmla="*/ 1224468 h 2427242"/>
              <a:gd name="connsiteX200" fmla="*/ 130823 w 3229684"/>
              <a:gd name="connsiteY200" fmla="*/ 1241479 h 2427242"/>
              <a:gd name="connsiteX201" fmla="*/ 128695 w 3229684"/>
              <a:gd name="connsiteY201" fmla="*/ 1239353 h 2427242"/>
              <a:gd name="connsiteX202" fmla="*/ 115925 w 3229684"/>
              <a:gd name="connsiteY202" fmla="*/ 1221278 h 2427242"/>
              <a:gd name="connsiteX203" fmla="*/ 134016 w 3229684"/>
              <a:gd name="connsiteY203" fmla="*/ 1179814 h 2427242"/>
              <a:gd name="connsiteX204" fmla="*/ 135080 w 3229684"/>
              <a:gd name="connsiteY204" fmla="*/ 1179814 h 2427242"/>
              <a:gd name="connsiteX205" fmla="*/ 165942 w 3229684"/>
              <a:gd name="connsiteY205" fmla="*/ 1165993 h 2427242"/>
              <a:gd name="connsiteX206" fmla="*/ 176584 w 3229684"/>
              <a:gd name="connsiteY206" fmla="*/ 1191509 h 2427242"/>
              <a:gd name="connsiteX207" fmla="*/ 177932 w 3229684"/>
              <a:gd name="connsiteY207" fmla="*/ 1346335 h 2427242"/>
              <a:gd name="connsiteX208" fmla="*/ 173668 w 3229684"/>
              <a:gd name="connsiteY208" fmla="*/ 1368638 h 2427242"/>
              <a:gd name="connsiteX209" fmla="*/ 132101 w 3229684"/>
              <a:gd name="connsiteY209" fmla="*/ 1351645 h 2427242"/>
              <a:gd name="connsiteX210" fmla="*/ 138496 w 3229684"/>
              <a:gd name="connsiteY210" fmla="*/ 1333591 h 2427242"/>
              <a:gd name="connsiteX211" fmla="*/ 143825 w 3229684"/>
              <a:gd name="connsiteY211" fmla="*/ 1334652 h 2427242"/>
              <a:gd name="connsiteX212" fmla="*/ 159146 w 3229684"/>
              <a:gd name="connsiteY212" fmla="*/ 1331466 h 2427242"/>
              <a:gd name="connsiteX213" fmla="*/ 165083 w 3229684"/>
              <a:gd name="connsiteY213" fmla="*/ 1327559 h 2427242"/>
              <a:gd name="connsiteX214" fmla="*/ 158999 w 3229684"/>
              <a:gd name="connsiteY214" fmla="*/ 1330825 h 2427242"/>
              <a:gd name="connsiteX215" fmla="*/ 143865 w 3229684"/>
              <a:gd name="connsiteY215" fmla="*/ 1333591 h 2427242"/>
              <a:gd name="connsiteX216" fmla="*/ 138555 w 3229684"/>
              <a:gd name="connsiteY216" fmla="*/ 1332537 h 2427242"/>
              <a:gd name="connsiteX217" fmla="*/ 139617 w 3229684"/>
              <a:gd name="connsiteY217" fmla="*/ 1319894 h 2427242"/>
              <a:gd name="connsiteX218" fmla="*/ 137493 w 3229684"/>
              <a:gd name="connsiteY218" fmla="*/ 1303037 h 2427242"/>
              <a:gd name="connsiteX219" fmla="*/ 143865 w 3229684"/>
              <a:gd name="connsiteY219" fmla="*/ 1303037 h 2427242"/>
              <a:gd name="connsiteX220" fmla="*/ 172540 w 3229684"/>
              <a:gd name="connsiteY220" fmla="*/ 1320947 h 2427242"/>
              <a:gd name="connsiteX221" fmla="*/ 166755 w 3229684"/>
              <a:gd name="connsiteY221" fmla="*/ 1326458 h 2427242"/>
              <a:gd name="connsiteX222" fmla="*/ 173668 w 3229684"/>
              <a:gd name="connsiteY222" fmla="*/ 1321908 h 2427242"/>
              <a:gd name="connsiteX223" fmla="*/ 177932 w 3229684"/>
              <a:gd name="connsiteY223" fmla="*/ 1346335 h 2427242"/>
              <a:gd name="connsiteX224" fmla="*/ 178651 w 3229684"/>
              <a:gd name="connsiteY224" fmla="*/ 1043622 h 2427242"/>
              <a:gd name="connsiteX225" fmla="*/ 154192 w 3229684"/>
              <a:gd name="connsiteY225" fmla="*/ 1021311 h 2427242"/>
              <a:gd name="connsiteX226" fmla="*/ 146749 w 3229684"/>
              <a:gd name="connsiteY226" fmla="*/ 1022373 h 2427242"/>
              <a:gd name="connsiteX227" fmla="*/ 146749 w 3229684"/>
              <a:gd name="connsiteY227" fmla="*/ 1024498 h 2427242"/>
              <a:gd name="connsiteX228" fmla="*/ 154192 w 3229684"/>
              <a:gd name="connsiteY228" fmla="*/ 1023436 h 2427242"/>
              <a:gd name="connsiteX229" fmla="*/ 177587 w 3229684"/>
              <a:gd name="connsiteY229" fmla="*/ 1043622 h 2427242"/>
              <a:gd name="connsiteX230" fmla="*/ 163763 w 3229684"/>
              <a:gd name="connsiteY230" fmla="*/ 1058496 h 2427242"/>
              <a:gd name="connsiteX231" fmla="*/ 155256 w 3229684"/>
              <a:gd name="connsiteY231" fmla="*/ 1052121 h 2427242"/>
              <a:gd name="connsiteX232" fmla="*/ 152795 w 3229684"/>
              <a:gd name="connsiteY232" fmla="*/ 1056055 h 2427242"/>
              <a:gd name="connsiteX233" fmla="*/ 163763 w 3229684"/>
              <a:gd name="connsiteY233" fmla="*/ 1060621 h 2427242"/>
              <a:gd name="connsiteX234" fmla="*/ 178651 w 3229684"/>
              <a:gd name="connsiteY234" fmla="*/ 1043622 h 2427242"/>
              <a:gd name="connsiteX235" fmla="*/ 181077 w 3229684"/>
              <a:gd name="connsiteY235" fmla="*/ 1295567 h 2427242"/>
              <a:gd name="connsiteX236" fmla="*/ 173593 w 3229684"/>
              <a:gd name="connsiteY236" fmla="*/ 1320111 h 2427242"/>
              <a:gd name="connsiteX237" fmla="*/ 143659 w 3229684"/>
              <a:gd name="connsiteY237" fmla="*/ 1299835 h 2427242"/>
              <a:gd name="connsiteX238" fmla="*/ 136175 w 3229684"/>
              <a:gd name="connsiteY238" fmla="*/ 1299835 h 2427242"/>
              <a:gd name="connsiteX239" fmla="*/ 119070 w 3229684"/>
              <a:gd name="connsiteY239" fmla="*/ 1265686 h 2427242"/>
              <a:gd name="connsiteX240" fmla="*/ 131899 w 3229684"/>
              <a:gd name="connsiteY240" fmla="*/ 1244344 h 2427242"/>
              <a:gd name="connsiteX241" fmla="*/ 142590 w 3229684"/>
              <a:gd name="connsiteY241" fmla="*/ 1259283 h 2427242"/>
              <a:gd name="connsiteX242" fmla="*/ 138314 w 3229684"/>
              <a:gd name="connsiteY242" fmla="*/ 1276358 h 2427242"/>
              <a:gd name="connsiteX243" fmla="*/ 147935 w 3229684"/>
              <a:gd name="connsiteY243" fmla="*/ 1287029 h 2427242"/>
              <a:gd name="connsiteX244" fmla="*/ 154350 w 3229684"/>
              <a:gd name="connsiteY244" fmla="*/ 1279559 h 2427242"/>
              <a:gd name="connsiteX245" fmla="*/ 149004 w 3229684"/>
              <a:gd name="connsiteY245" fmla="*/ 1265686 h 2427242"/>
              <a:gd name="connsiteX246" fmla="*/ 145797 w 3229684"/>
              <a:gd name="connsiteY246" fmla="*/ 1260350 h 2427242"/>
              <a:gd name="connsiteX247" fmla="*/ 155419 w 3229684"/>
              <a:gd name="connsiteY247" fmla="*/ 1243276 h 2427242"/>
              <a:gd name="connsiteX248" fmla="*/ 181077 w 3229684"/>
              <a:gd name="connsiteY248" fmla="*/ 1295567 h 2427242"/>
              <a:gd name="connsiteX249" fmla="*/ 181833 w 3229684"/>
              <a:gd name="connsiteY249" fmla="*/ 1080695 h 2427242"/>
              <a:gd name="connsiteX250" fmla="*/ 171615 w 3229684"/>
              <a:gd name="connsiteY250" fmla="*/ 1107493 h 2427242"/>
              <a:gd name="connsiteX251" fmla="*/ 179315 w 3229684"/>
              <a:gd name="connsiteY251" fmla="*/ 1095415 h 2427242"/>
              <a:gd name="connsiteX252" fmla="*/ 183967 w 3229684"/>
              <a:gd name="connsiteY252" fmla="*/ 1440970 h 2427242"/>
              <a:gd name="connsiteX253" fmla="*/ 169080 w 3229684"/>
              <a:gd name="connsiteY253" fmla="*/ 1423971 h 2427242"/>
              <a:gd name="connsiteX254" fmla="*/ 157585 w 3229684"/>
              <a:gd name="connsiteY254" fmla="*/ 1428756 h 2427242"/>
              <a:gd name="connsiteX255" fmla="*/ 160573 w 3229684"/>
              <a:gd name="connsiteY255" fmla="*/ 1433533 h 2427242"/>
              <a:gd name="connsiteX256" fmla="*/ 169080 w 3229684"/>
              <a:gd name="connsiteY256" fmla="*/ 1427158 h 2427242"/>
              <a:gd name="connsiteX257" fmla="*/ 182904 w 3229684"/>
              <a:gd name="connsiteY257" fmla="*/ 1440970 h 2427242"/>
              <a:gd name="connsiteX258" fmla="*/ 160573 w 3229684"/>
              <a:gd name="connsiteY258" fmla="*/ 1462218 h 2427242"/>
              <a:gd name="connsiteX259" fmla="*/ 146749 w 3229684"/>
              <a:gd name="connsiteY259" fmla="*/ 1459031 h 2427242"/>
              <a:gd name="connsiteX260" fmla="*/ 146749 w 3229684"/>
              <a:gd name="connsiteY260" fmla="*/ 1463281 h 2427242"/>
              <a:gd name="connsiteX261" fmla="*/ 159509 w 3229684"/>
              <a:gd name="connsiteY261" fmla="*/ 1464343 h 2427242"/>
              <a:gd name="connsiteX262" fmla="*/ 183967 w 3229684"/>
              <a:gd name="connsiteY262" fmla="*/ 1440970 h 2427242"/>
              <a:gd name="connsiteX263" fmla="*/ 186094 w 3229684"/>
              <a:gd name="connsiteY263" fmla="*/ 1063808 h 2427242"/>
              <a:gd name="connsiteX264" fmla="*/ 182904 w 3229684"/>
              <a:gd name="connsiteY264" fmla="*/ 1061683 h 2427242"/>
              <a:gd name="connsiteX265" fmla="*/ 182904 w 3229684"/>
              <a:gd name="connsiteY265" fmla="*/ 1069120 h 2427242"/>
              <a:gd name="connsiteX266" fmla="*/ 162700 w 3229684"/>
              <a:gd name="connsiteY266" fmla="*/ 1083994 h 2427242"/>
              <a:gd name="connsiteX267" fmla="*/ 145685 w 3229684"/>
              <a:gd name="connsiteY267" fmla="*/ 1069120 h 2427242"/>
              <a:gd name="connsiteX268" fmla="*/ 147387 w 3229684"/>
              <a:gd name="connsiteY268" fmla="*/ 1064700 h 2427242"/>
              <a:gd name="connsiteX269" fmla="*/ 144622 w 3229684"/>
              <a:gd name="connsiteY269" fmla="*/ 1069120 h 2427242"/>
              <a:gd name="connsiteX270" fmla="*/ 162700 w 3229684"/>
              <a:gd name="connsiteY270" fmla="*/ 1086119 h 2427242"/>
              <a:gd name="connsiteX271" fmla="*/ 182904 w 3229684"/>
              <a:gd name="connsiteY271" fmla="*/ 1074432 h 2427242"/>
              <a:gd name="connsiteX272" fmla="*/ 181833 w 3229684"/>
              <a:gd name="connsiteY272" fmla="*/ 1080695 h 2427242"/>
              <a:gd name="connsiteX273" fmla="*/ 185031 w 3229684"/>
              <a:gd name="connsiteY273" fmla="*/ 1072307 h 2427242"/>
              <a:gd name="connsiteX274" fmla="*/ 186094 w 3229684"/>
              <a:gd name="connsiteY274" fmla="*/ 1063808 h 2427242"/>
              <a:gd name="connsiteX275" fmla="*/ 191411 w 3229684"/>
              <a:gd name="connsiteY275" fmla="*/ 1420784 h 2427242"/>
              <a:gd name="connsiteX276" fmla="*/ 190348 w 3229684"/>
              <a:gd name="connsiteY276" fmla="*/ 1413347 h 2427242"/>
              <a:gd name="connsiteX277" fmla="*/ 174397 w 3229684"/>
              <a:gd name="connsiteY277" fmla="*/ 1368725 h 2427242"/>
              <a:gd name="connsiteX278" fmla="*/ 179714 w 3229684"/>
              <a:gd name="connsiteY278" fmla="*/ 1345351 h 2427242"/>
              <a:gd name="connsiteX279" fmla="*/ 174397 w 3229684"/>
              <a:gd name="connsiteY279" fmla="*/ 1320916 h 2427242"/>
              <a:gd name="connsiteX280" fmla="*/ 182904 w 3229684"/>
              <a:gd name="connsiteY280" fmla="*/ 1296480 h 2427242"/>
              <a:gd name="connsiteX281" fmla="*/ 156319 w 3229684"/>
              <a:gd name="connsiteY281" fmla="*/ 1242296 h 2427242"/>
              <a:gd name="connsiteX282" fmla="*/ 158446 w 3229684"/>
              <a:gd name="connsiteY282" fmla="*/ 1239108 h 2427242"/>
              <a:gd name="connsiteX283" fmla="*/ 177587 w 3229684"/>
              <a:gd name="connsiteY283" fmla="*/ 1191299 h 2427242"/>
              <a:gd name="connsiteX284" fmla="*/ 166953 w 3229684"/>
              <a:gd name="connsiteY284" fmla="*/ 1164739 h 2427242"/>
              <a:gd name="connsiteX285" fmla="*/ 174397 w 3229684"/>
              <a:gd name="connsiteY285" fmla="*/ 1143490 h 2427242"/>
              <a:gd name="connsiteX286" fmla="*/ 168017 w 3229684"/>
              <a:gd name="connsiteY286" fmla="*/ 1116929 h 2427242"/>
              <a:gd name="connsiteX287" fmla="*/ 171615 w 3229684"/>
              <a:gd name="connsiteY287" fmla="*/ 1107493 h 2427242"/>
              <a:gd name="connsiteX288" fmla="*/ 166953 w 3229684"/>
              <a:gd name="connsiteY288" fmla="*/ 1114805 h 2427242"/>
              <a:gd name="connsiteX289" fmla="*/ 120164 w 3229684"/>
              <a:gd name="connsiteY289" fmla="*/ 1085057 h 2427242"/>
              <a:gd name="connsiteX290" fmla="*/ 88262 w 3229684"/>
              <a:gd name="connsiteY290" fmla="*/ 1105243 h 2427242"/>
              <a:gd name="connsiteX291" fmla="*/ 76564 w 3229684"/>
              <a:gd name="connsiteY291" fmla="*/ 1104180 h 2427242"/>
              <a:gd name="connsiteX292" fmla="*/ 40409 w 3229684"/>
              <a:gd name="connsiteY292" fmla="*/ 1134991 h 2427242"/>
              <a:gd name="connsiteX293" fmla="*/ 68057 w 3229684"/>
              <a:gd name="connsiteY293" fmla="*/ 1163676 h 2427242"/>
              <a:gd name="connsiteX294" fmla="*/ 87198 w 3229684"/>
              <a:gd name="connsiteY294" fmla="*/ 1146677 h 2427242"/>
              <a:gd name="connsiteX295" fmla="*/ 83763 w 3229684"/>
              <a:gd name="connsiteY295" fmla="*/ 1140304 h 2427242"/>
              <a:gd name="connsiteX296" fmla="*/ 85195 w 3229684"/>
              <a:gd name="connsiteY296" fmla="*/ 1144701 h 2427242"/>
              <a:gd name="connsiteX297" fmla="*/ 68256 w 3229684"/>
              <a:gd name="connsiteY297" fmla="*/ 1160660 h 2427242"/>
              <a:gd name="connsiteX298" fmla="*/ 41787 w 3229684"/>
              <a:gd name="connsiteY298" fmla="*/ 1135125 h 2427242"/>
              <a:gd name="connsiteX299" fmla="*/ 75667 w 3229684"/>
              <a:gd name="connsiteY299" fmla="*/ 1105334 h 2427242"/>
              <a:gd name="connsiteX300" fmla="*/ 88372 w 3229684"/>
              <a:gd name="connsiteY300" fmla="*/ 1106398 h 2427242"/>
              <a:gd name="connsiteX301" fmla="*/ 88372 w 3229684"/>
              <a:gd name="connsiteY301" fmla="*/ 1108526 h 2427242"/>
              <a:gd name="connsiteX302" fmla="*/ 122252 w 3229684"/>
              <a:gd name="connsiteY302" fmla="*/ 1134061 h 2427242"/>
              <a:gd name="connsiteX303" fmla="*/ 127546 w 3229684"/>
              <a:gd name="connsiteY303" fmla="*/ 1134061 h 2427242"/>
              <a:gd name="connsiteX304" fmla="*/ 133898 w 3229684"/>
              <a:gd name="connsiteY304" fmla="*/ 1151085 h 2427242"/>
              <a:gd name="connsiteX305" fmla="*/ 119076 w 3229684"/>
              <a:gd name="connsiteY305" fmla="*/ 1165980 h 2427242"/>
              <a:gd name="connsiteX306" fmla="*/ 132839 w 3229684"/>
              <a:gd name="connsiteY306" fmla="*/ 1179812 h 2427242"/>
              <a:gd name="connsiteX307" fmla="*/ 113782 w 3229684"/>
              <a:gd name="connsiteY307" fmla="*/ 1218114 h 2427242"/>
              <a:gd name="connsiteX308" fmla="*/ 102135 w 3229684"/>
              <a:gd name="connsiteY308" fmla="*/ 1204283 h 2427242"/>
              <a:gd name="connsiteX309" fmla="*/ 106371 w 3229684"/>
              <a:gd name="connsiteY309" fmla="*/ 1186195 h 2427242"/>
              <a:gd name="connsiteX310" fmla="*/ 90489 w 3229684"/>
              <a:gd name="connsiteY310" fmla="*/ 1173428 h 2427242"/>
              <a:gd name="connsiteX311" fmla="*/ 89430 w 3229684"/>
              <a:gd name="connsiteY311" fmla="*/ 1168108 h 2427242"/>
              <a:gd name="connsiteX312" fmla="*/ 103194 w 3229684"/>
              <a:gd name="connsiteY312" fmla="*/ 1156404 h 2427242"/>
              <a:gd name="connsiteX313" fmla="*/ 112723 w 3229684"/>
              <a:gd name="connsiteY313" fmla="*/ 1163852 h 2427242"/>
              <a:gd name="connsiteX314" fmla="*/ 112723 w 3229684"/>
              <a:gd name="connsiteY314" fmla="*/ 1169172 h 2427242"/>
              <a:gd name="connsiteX315" fmla="*/ 115899 w 3229684"/>
              <a:gd name="connsiteY315" fmla="*/ 1169172 h 2427242"/>
              <a:gd name="connsiteX316" fmla="*/ 114841 w 3229684"/>
              <a:gd name="connsiteY316" fmla="*/ 1160660 h 2427242"/>
              <a:gd name="connsiteX317" fmla="*/ 85195 w 3229684"/>
              <a:gd name="connsiteY317" fmla="*/ 1128741 h 2427242"/>
              <a:gd name="connsiteX318" fmla="*/ 70373 w 3229684"/>
              <a:gd name="connsiteY318" fmla="*/ 1132997 h 2427242"/>
              <a:gd name="connsiteX319" fmla="*/ 71432 w 3229684"/>
              <a:gd name="connsiteY319" fmla="*/ 1135125 h 2427242"/>
              <a:gd name="connsiteX320" fmla="*/ 75667 w 3229684"/>
              <a:gd name="connsiteY320" fmla="*/ 1134061 h 2427242"/>
              <a:gd name="connsiteX321" fmla="*/ 81983 w 3229684"/>
              <a:gd name="connsiteY321" fmla="*/ 1137000 h 2427242"/>
              <a:gd name="connsiteX322" fmla="*/ 79755 w 3229684"/>
              <a:gd name="connsiteY322" fmla="*/ 1132866 h 2427242"/>
              <a:gd name="connsiteX323" fmla="*/ 112720 w 3229684"/>
              <a:gd name="connsiteY323" fmla="*/ 1158364 h 2427242"/>
              <a:gd name="connsiteX324" fmla="*/ 103149 w 3229684"/>
              <a:gd name="connsiteY324" fmla="*/ 1154114 h 2427242"/>
              <a:gd name="connsiteX325" fmla="*/ 87198 w 3229684"/>
              <a:gd name="connsiteY325" fmla="*/ 1166864 h 2427242"/>
              <a:gd name="connsiteX326" fmla="*/ 91452 w 3229684"/>
              <a:gd name="connsiteY326" fmla="*/ 1177488 h 2427242"/>
              <a:gd name="connsiteX327" fmla="*/ 105276 w 3229684"/>
              <a:gd name="connsiteY327" fmla="*/ 1185987 h 2427242"/>
              <a:gd name="connsiteX328" fmla="*/ 99959 w 3229684"/>
              <a:gd name="connsiteY328" fmla="*/ 1200861 h 2427242"/>
              <a:gd name="connsiteX329" fmla="*/ 84008 w 3229684"/>
              <a:gd name="connsiteY329" fmla="*/ 1188112 h 2427242"/>
              <a:gd name="connsiteX330" fmla="*/ 85072 w 3229684"/>
              <a:gd name="connsiteY330" fmla="*/ 1181738 h 2427242"/>
              <a:gd name="connsiteX331" fmla="*/ 73374 w 3229684"/>
              <a:gd name="connsiteY331" fmla="*/ 1166864 h 2427242"/>
              <a:gd name="connsiteX332" fmla="*/ 59550 w 3229684"/>
              <a:gd name="connsiteY332" fmla="*/ 1182800 h 2427242"/>
              <a:gd name="connsiteX333" fmla="*/ 35092 w 3229684"/>
              <a:gd name="connsiteY333" fmla="*/ 1209361 h 2427242"/>
              <a:gd name="connsiteX334" fmla="*/ 30838 w 3229684"/>
              <a:gd name="connsiteY334" fmla="*/ 1208298 h 2427242"/>
              <a:gd name="connsiteX335" fmla="*/ 0 w 3229684"/>
              <a:gd name="connsiteY335" fmla="*/ 1240171 h 2427242"/>
              <a:gd name="connsiteX336" fmla="*/ 35092 w 3229684"/>
              <a:gd name="connsiteY336" fmla="*/ 1272044 h 2427242"/>
              <a:gd name="connsiteX337" fmla="*/ 36155 w 3229684"/>
              <a:gd name="connsiteY337" fmla="*/ 1272044 h 2427242"/>
              <a:gd name="connsiteX338" fmla="*/ 62740 w 3229684"/>
              <a:gd name="connsiteY338" fmla="*/ 1300729 h 2427242"/>
              <a:gd name="connsiteX339" fmla="*/ 62740 w 3229684"/>
              <a:gd name="connsiteY339" fmla="*/ 1301792 h 2427242"/>
              <a:gd name="connsiteX340" fmla="*/ 75501 w 3229684"/>
              <a:gd name="connsiteY340" fmla="*/ 1315603 h 2427242"/>
              <a:gd name="connsiteX341" fmla="*/ 76711 w 3229684"/>
              <a:gd name="connsiteY341" fmla="*/ 1314153 h 2427242"/>
              <a:gd name="connsiteX342" fmla="*/ 75666 w 3229684"/>
              <a:gd name="connsiteY342" fmla="*/ 1314719 h 2427242"/>
              <a:gd name="connsiteX343" fmla="*/ 63804 w 3229684"/>
              <a:gd name="connsiteY343" fmla="*/ 1301778 h 2427242"/>
              <a:gd name="connsiteX344" fmla="*/ 69196 w 3229684"/>
              <a:gd name="connsiteY344" fmla="*/ 1301778 h 2427242"/>
              <a:gd name="connsiteX345" fmla="*/ 85371 w 3229684"/>
              <a:gd name="connsiteY345" fmla="*/ 1298543 h 2427242"/>
              <a:gd name="connsiteX346" fmla="*/ 85371 w 3229684"/>
              <a:gd name="connsiteY346" fmla="*/ 1302857 h 2427242"/>
              <a:gd name="connsiteX347" fmla="*/ 84712 w 3229684"/>
              <a:gd name="connsiteY347" fmla="*/ 1304560 h 2427242"/>
              <a:gd name="connsiteX348" fmla="*/ 86135 w 3229684"/>
              <a:gd name="connsiteY348" fmla="*/ 1302854 h 2427242"/>
              <a:gd name="connsiteX349" fmla="*/ 86135 w 3229684"/>
              <a:gd name="connsiteY349" fmla="*/ 1297542 h 2427242"/>
              <a:gd name="connsiteX350" fmla="*/ 104213 w 3229684"/>
              <a:gd name="connsiteY350" fmla="*/ 1284793 h 2427242"/>
              <a:gd name="connsiteX351" fmla="*/ 110593 w 3229684"/>
              <a:gd name="connsiteY351" fmla="*/ 1304979 h 2427242"/>
              <a:gd name="connsiteX352" fmla="*/ 95706 w 3229684"/>
              <a:gd name="connsiteY352" fmla="*/ 1306041 h 2427242"/>
              <a:gd name="connsiteX353" fmla="*/ 88262 w 3229684"/>
              <a:gd name="connsiteY353" fmla="*/ 1320916 h 2427242"/>
              <a:gd name="connsiteX354" fmla="*/ 102086 w 3229684"/>
              <a:gd name="connsiteY354" fmla="*/ 1334727 h 2427242"/>
              <a:gd name="connsiteX355" fmla="*/ 115910 w 3229684"/>
              <a:gd name="connsiteY355" fmla="*/ 1328352 h 2427242"/>
              <a:gd name="connsiteX356" fmla="*/ 82945 w 3229684"/>
              <a:gd name="connsiteY356" fmla="*/ 1353851 h 2427242"/>
              <a:gd name="connsiteX357" fmla="*/ 85169 w 3229684"/>
              <a:gd name="connsiteY357" fmla="*/ 1350042 h 2427242"/>
              <a:gd name="connsiteX358" fmla="*/ 78977 w 3229684"/>
              <a:gd name="connsiteY358" fmla="*/ 1352911 h 2427242"/>
              <a:gd name="connsiteX359" fmla="*/ 74722 w 3229684"/>
              <a:gd name="connsiteY359" fmla="*/ 1352911 h 2427242"/>
              <a:gd name="connsiteX360" fmla="*/ 73658 w 3229684"/>
              <a:gd name="connsiteY360" fmla="*/ 1353976 h 2427242"/>
              <a:gd name="connsiteX361" fmla="*/ 88553 w 3229684"/>
              <a:gd name="connsiteY361" fmla="*/ 1358236 h 2427242"/>
              <a:gd name="connsiteX362" fmla="*/ 118342 w 3229684"/>
              <a:gd name="connsiteY362" fmla="*/ 1326285 h 2427242"/>
              <a:gd name="connsiteX363" fmla="*/ 119406 w 3229684"/>
              <a:gd name="connsiteY363" fmla="*/ 1317764 h 2427242"/>
              <a:gd name="connsiteX364" fmla="*/ 116214 w 3229684"/>
              <a:gd name="connsiteY364" fmla="*/ 1317764 h 2427242"/>
              <a:gd name="connsiteX365" fmla="*/ 116214 w 3229684"/>
              <a:gd name="connsiteY365" fmla="*/ 1324155 h 2427242"/>
              <a:gd name="connsiteX366" fmla="*/ 102383 w 3229684"/>
              <a:gd name="connsiteY366" fmla="*/ 1331610 h 2427242"/>
              <a:gd name="connsiteX367" fmla="*/ 89616 w 3229684"/>
              <a:gd name="connsiteY367" fmla="*/ 1320959 h 2427242"/>
              <a:gd name="connsiteX368" fmla="*/ 93872 w 3229684"/>
              <a:gd name="connsiteY368" fmla="*/ 1310309 h 2427242"/>
              <a:gd name="connsiteX369" fmla="*/ 101319 w 3229684"/>
              <a:gd name="connsiteY369" fmla="*/ 1313504 h 2427242"/>
              <a:gd name="connsiteX370" fmla="*/ 111959 w 3229684"/>
              <a:gd name="connsiteY370" fmla="*/ 1304983 h 2427242"/>
              <a:gd name="connsiteX371" fmla="*/ 104511 w 3229684"/>
              <a:gd name="connsiteY371" fmla="*/ 1283682 h 2427242"/>
              <a:gd name="connsiteX372" fmla="*/ 118342 w 3229684"/>
              <a:gd name="connsiteY372" fmla="*/ 1266641 h 2427242"/>
              <a:gd name="connsiteX373" fmla="*/ 135365 w 3229684"/>
              <a:gd name="connsiteY373" fmla="*/ 1300723 h 2427242"/>
              <a:gd name="connsiteX374" fmla="*/ 121534 w 3229684"/>
              <a:gd name="connsiteY374" fmla="*/ 1316699 h 2427242"/>
              <a:gd name="connsiteX375" fmla="*/ 137493 w 3229684"/>
              <a:gd name="connsiteY375" fmla="*/ 1333740 h 2427242"/>
              <a:gd name="connsiteX376" fmla="*/ 131109 w 3229684"/>
              <a:gd name="connsiteY376" fmla="*/ 1351846 h 2427242"/>
              <a:gd name="connsiteX377" fmla="*/ 127917 w 3229684"/>
              <a:gd name="connsiteY377" fmla="*/ 1351846 h 2427242"/>
              <a:gd name="connsiteX378" fmla="*/ 93872 w 3229684"/>
              <a:gd name="connsiteY378" fmla="*/ 1376343 h 2427242"/>
              <a:gd name="connsiteX379" fmla="*/ 93872 w 3229684"/>
              <a:gd name="connsiteY379" fmla="*/ 1380603 h 2427242"/>
              <a:gd name="connsiteX380" fmla="*/ 80041 w 3229684"/>
              <a:gd name="connsiteY380" fmla="*/ 1381668 h 2427242"/>
              <a:gd name="connsiteX381" fmla="*/ 44932 w 3229684"/>
              <a:gd name="connsiteY381" fmla="*/ 1351846 h 2427242"/>
              <a:gd name="connsiteX382" fmla="*/ 71530 w 3229684"/>
              <a:gd name="connsiteY382" fmla="*/ 1326285 h 2427242"/>
              <a:gd name="connsiteX383" fmla="*/ 88553 w 3229684"/>
              <a:gd name="connsiteY383" fmla="*/ 1342261 h 2427242"/>
              <a:gd name="connsiteX384" fmla="*/ 87078 w 3229684"/>
              <a:gd name="connsiteY384" fmla="*/ 1346772 h 2427242"/>
              <a:gd name="connsiteX385" fmla="*/ 90389 w 3229684"/>
              <a:gd name="connsiteY385" fmla="*/ 1341101 h 2427242"/>
              <a:gd name="connsiteX386" fmla="*/ 71248 w 3229684"/>
              <a:gd name="connsiteY386" fmla="*/ 1323040 h 2427242"/>
              <a:gd name="connsiteX387" fmla="*/ 43599 w 3229684"/>
              <a:gd name="connsiteY387" fmla="*/ 1351726 h 2427242"/>
              <a:gd name="connsiteX388" fmla="*/ 79755 w 3229684"/>
              <a:gd name="connsiteY388" fmla="*/ 1382536 h 2427242"/>
              <a:gd name="connsiteX389" fmla="*/ 94642 w 3229684"/>
              <a:gd name="connsiteY389" fmla="*/ 1381474 h 2427242"/>
              <a:gd name="connsiteX390" fmla="*/ 125481 w 3229684"/>
              <a:gd name="connsiteY390" fmla="*/ 1399535 h 2427242"/>
              <a:gd name="connsiteX391" fmla="*/ 173334 w 3229684"/>
              <a:gd name="connsiteY391" fmla="*/ 1371912 h 2427242"/>
              <a:gd name="connsiteX392" fmla="*/ 188221 w 3229684"/>
              <a:gd name="connsiteY392" fmla="*/ 1410159 h 2427242"/>
              <a:gd name="connsiteX393" fmla="*/ 168017 w 3229684"/>
              <a:gd name="connsiteY393" fmla="*/ 1399535 h 2427242"/>
              <a:gd name="connsiteX394" fmla="*/ 149939 w 3229684"/>
              <a:gd name="connsiteY394" fmla="*/ 1416534 h 2427242"/>
              <a:gd name="connsiteX395" fmla="*/ 153129 w 3229684"/>
              <a:gd name="connsiteY395" fmla="*/ 1421634 h 2427242"/>
              <a:gd name="connsiteX396" fmla="*/ 151002 w 3229684"/>
              <a:gd name="connsiteY396" fmla="*/ 1416534 h 2427242"/>
              <a:gd name="connsiteX397" fmla="*/ 168017 w 3229684"/>
              <a:gd name="connsiteY397" fmla="*/ 1401660 h 2427242"/>
              <a:gd name="connsiteX398" fmla="*/ 188221 w 3229684"/>
              <a:gd name="connsiteY398" fmla="*/ 1416534 h 2427242"/>
              <a:gd name="connsiteX399" fmla="*/ 188221 w 3229684"/>
              <a:gd name="connsiteY399" fmla="*/ 1422908 h 2427242"/>
              <a:gd name="connsiteX400" fmla="*/ 191411 w 3229684"/>
              <a:gd name="connsiteY400" fmla="*/ 1420784 h 2427242"/>
              <a:gd name="connsiteX401" fmla="*/ 3057144 w 3229684"/>
              <a:gd name="connsiteY401" fmla="*/ 903424 h 2427242"/>
              <a:gd name="connsiteX402" fmla="*/ 3057144 w 3229684"/>
              <a:gd name="connsiteY402" fmla="*/ 29655 h 2427242"/>
              <a:gd name="connsiteX403" fmla="*/ 1570784 w 3229684"/>
              <a:gd name="connsiteY403" fmla="*/ 29655 h 2427242"/>
              <a:gd name="connsiteX404" fmla="*/ 1570784 w 3229684"/>
              <a:gd name="connsiteY404" fmla="*/ 31004 h 2427242"/>
              <a:gd name="connsiteX405" fmla="*/ 1372827 w 3229684"/>
              <a:gd name="connsiteY405" fmla="*/ 31004 h 2427242"/>
              <a:gd name="connsiteX406" fmla="*/ 172540 w 3229684"/>
              <a:gd name="connsiteY406" fmla="*/ 31004 h 2427242"/>
              <a:gd name="connsiteX407" fmla="*/ 172540 w 3229684"/>
              <a:gd name="connsiteY407" fmla="*/ 965881 h 2427242"/>
              <a:gd name="connsiteX408" fmla="*/ 177856 w 3229684"/>
              <a:gd name="connsiteY408" fmla="*/ 966943 h 2427242"/>
              <a:gd name="connsiteX409" fmla="*/ 177856 w 3229684"/>
              <a:gd name="connsiteY409" fmla="*/ 35253 h 2427242"/>
              <a:gd name="connsiteX410" fmla="*/ 174667 w 3229684"/>
              <a:gd name="connsiteY410" fmla="*/ 35253 h 2427242"/>
              <a:gd name="connsiteX411" fmla="*/ 177856 w 3229684"/>
              <a:gd name="connsiteY411" fmla="*/ 33128 h 2427242"/>
              <a:gd name="connsiteX412" fmla="*/ 177856 w 3229684"/>
              <a:gd name="connsiteY412" fmla="*/ 35253 h 2427242"/>
              <a:gd name="connsiteX413" fmla="*/ 1629245 w 3229684"/>
              <a:gd name="connsiteY413" fmla="*/ 35253 h 2427242"/>
              <a:gd name="connsiteX414" fmla="*/ 1629245 w 3229684"/>
              <a:gd name="connsiteY414" fmla="*/ 33908 h 2427242"/>
              <a:gd name="connsiteX415" fmla="*/ 1831485 w 3229684"/>
              <a:gd name="connsiteY415" fmla="*/ 33908 h 2427242"/>
              <a:gd name="connsiteX416" fmla="*/ 3051828 w 3229684"/>
              <a:gd name="connsiteY416" fmla="*/ 33908 h 2427242"/>
              <a:gd name="connsiteX417" fmla="*/ 3051828 w 3229684"/>
              <a:gd name="connsiteY417" fmla="*/ 31781 h 2427242"/>
              <a:gd name="connsiteX418" fmla="*/ 3055018 w 3229684"/>
              <a:gd name="connsiteY418" fmla="*/ 33908 h 2427242"/>
              <a:gd name="connsiteX419" fmla="*/ 3051828 w 3229684"/>
              <a:gd name="connsiteY419" fmla="*/ 33908 h 2427242"/>
              <a:gd name="connsiteX420" fmla="*/ 3051828 w 3229684"/>
              <a:gd name="connsiteY420" fmla="*/ 904487 h 2427242"/>
              <a:gd name="connsiteX421" fmla="*/ 3057144 w 3229684"/>
              <a:gd name="connsiteY421" fmla="*/ 903424 h 2427242"/>
              <a:gd name="connsiteX422" fmla="*/ 3057144 w 3229684"/>
              <a:gd name="connsiteY422" fmla="*/ 2396239 h 2427242"/>
              <a:gd name="connsiteX423" fmla="*/ 3057144 w 3229684"/>
              <a:gd name="connsiteY423" fmla="*/ 1461362 h 2427242"/>
              <a:gd name="connsiteX424" fmla="*/ 3051828 w 3229684"/>
              <a:gd name="connsiteY424" fmla="*/ 1460299 h 2427242"/>
              <a:gd name="connsiteX425" fmla="*/ 3051828 w 3229684"/>
              <a:gd name="connsiteY425" fmla="*/ 2391989 h 2427242"/>
              <a:gd name="connsiteX426" fmla="*/ 3055017 w 3229684"/>
              <a:gd name="connsiteY426" fmla="*/ 2391989 h 2427242"/>
              <a:gd name="connsiteX427" fmla="*/ 3051828 w 3229684"/>
              <a:gd name="connsiteY427" fmla="*/ 2394114 h 2427242"/>
              <a:gd name="connsiteX428" fmla="*/ 3051828 w 3229684"/>
              <a:gd name="connsiteY428" fmla="*/ 2391989 h 2427242"/>
              <a:gd name="connsiteX429" fmla="*/ 1600440 w 3229684"/>
              <a:gd name="connsiteY429" fmla="*/ 2391989 h 2427242"/>
              <a:gd name="connsiteX430" fmla="*/ 1600440 w 3229684"/>
              <a:gd name="connsiteY430" fmla="*/ 2393335 h 2427242"/>
              <a:gd name="connsiteX431" fmla="*/ 1398198 w 3229684"/>
              <a:gd name="connsiteY431" fmla="*/ 2393335 h 2427242"/>
              <a:gd name="connsiteX432" fmla="*/ 177856 w 3229684"/>
              <a:gd name="connsiteY432" fmla="*/ 2393335 h 2427242"/>
              <a:gd name="connsiteX433" fmla="*/ 177856 w 3229684"/>
              <a:gd name="connsiteY433" fmla="*/ 2395461 h 2427242"/>
              <a:gd name="connsiteX434" fmla="*/ 174666 w 3229684"/>
              <a:gd name="connsiteY434" fmla="*/ 2393335 h 2427242"/>
              <a:gd name="connsiteX435" fmla="*/ 177856 w 3229684"/>
              <a:gd name="connsiteY435" fmla="*/ 2393335 h 2427242"/>
              <a:gd name="connsiteX436" fmla="*/ 177856 w 3229684"/>
              <a:gd name="connsiteY436" fmla="*/ 1522755 h 2427242"/>
              <a:gd name="connsiteX437" fmla="*/ 172540 w 3229684"/>
              <a:gd name="connsiteY437" fmla="*/ 1523818 h 2427242"/>
              <a:gd name="connsiteX438" fmla="*/ 172540 w 3229684"/>
              <a:gd name="connsiteY438" fmla="*/ 2397587 h 2427242"/>
              <a:gd name="connsiteX439" fmla="*/ 1658900 w 3229684"/>
              <a:gd name="connsiteY439" fmla="*/ 2397587 h 2427242"/>
              <a:gd name="connsiteX440" fmla="*/ 1658900 w 3229684"/>
              <a:gd name="connsiteY440" fmla="*/ 2396239 h 2427242"/>
              <a:gd name="connsiteX441" fmla="*/ 1856857 w 3229684"/>
              <a:gd name="connsiteY441" fmla="*/ 2396239 h 2427242"/>
              <a:gd name="connsiteX442" fmla="*/ 3057144 w 3229684"/>
              <a:gd name="connsiteY442" fmla="*/ 2396239 h 2427242"/>
              <a:gd name="connsiteX443" fmla="*/ 3058070 w 3229684"/>
              <a:gd name="connsiteY443" fmla="*/ 1319748 h 2427242"/>
              <a:gd name="connsiteX444" fmla="*/ 3050369 w 3229684"/>
              <a:gd name="connsiteY444" fmla="*/ 1331827 h 2427242"/>
              <a:gd name="connsiteX445" fmla="*/ 3047851 w 3229684"/>
              <a:gd name="connsiteY445" fmla="*/ 1346548 h 2427242"/>
              <a:gd name="connsiteX446" fmla="*/ 3064601 w 3229684"/>
              <a:gd name="connsiteY446" fmla="*/ 1099684 h 2427242"/>
              <a:gd name="connsiteX447" fmla="*/ 3063417 w 3229684"/>
              <a:gd name="connsiteY447" fmla="*/ 1100319 h 2427242"/>
              <a:gd name="connsiteX448" fmla="*/ 3062929 w 3229684"/>
              <a:gd name="connsiteY448" fmla="*/ 1100784 h 2427242"/>
              <a:gd name="connsiteX449" fmla="*/ 3076555 w 3229684"/>
              <a:gd name="connsiteY449" fmla="*/ 1005608 h 2427242"/>
              <a:gd name="connsiteX450" fmla="*/ 3073365 w 3229684"/>
              <a:gd name="connsiteY450" fmla="*/ 997959 h 2427242"/>
              <a:gd name="connsiteX451" fmla="*/ 3072099 w 3229684"/>
              <a:gd name="connsiteY451" fmla="*/ 998486 h 2427242"/>
              <a:gd name="connsiteX452" fmla="*/ 3081129 w 3229684"/>
              <a:gd name="connsiteY452" fmla="*/ 1301557 h 2427242"/>
              <a:gd name="connsiteX453" fmla="*/ 3079965 w 3229684"/>
              <a:gd name="connsiteY453" fmla="*/ 1301764 h 2427242"/>
              <a:gd name="connsiteX454" fmla="*/ 3078432 w 3229684"/>
              <a:gd name="connsiteY454" fmla="*/ 1302688 h 2427242"/>
              <a:gd name="connsiteX455" fmla="*/ 3081896 w 3229684"/>
              <a:gd name="connsiteY455" fmla="*/ 1219410 h 2427242"/>
              <a:gd name="connsiteX456" fmla="*/ 3080610 w 3229684"/>
              <a:gd name="connsiteY456" fmla="*/ 1217757 h 2427242"/>
              <a:gd name="connsiteX457" fmla="*/ 3080509 w 3229684"/>
              <a:gd name="connsiteY457" fmla="*/ 1218020 h 2427242"/>
              <a:gd name="connsiteX458" fmla="*/ 3082297 w 3229684"/>
              <a:gd name="connsiteY458" fmla="*/ 1362542 h 2427242"/>
              <a:gd name="connsiteX459" fmla="*/ 3076889 w 3229684"/>
              <a:gd name="connsiteY459" fmla="*/ 1371187 h 2427242"/>
              <a:gd name="connsiteX460" fmla="*/ 3078682 w 3229684"/>
              <a:gd name="connsiteY460" fmla="*/ 1371934 h 2427242"/>
              <a:gd name="connsiteX461" fmla="*/ 3082935 w 3229684"/>
              <a:gd name="connsiteY461" fmla="*/ 968211 h 2427242"/>
              <a:gd name="connsiteX462" fmla="*/ 3082935 w 3229684"/>
              <a:gd name="connsiteY462" fmla="*/ 963962 h 2427242"/>
              <a:gd name="connsiteX463" fmla="*/ 3070175 w 3229684"/>
              <a:gd name="connsiteY463" fmla="*/ 962899 h 2427242"/>
              <a:gd name="connsiteX464" fmla="*/ 3045717 w 3229684"/>
              <a:gd name="connsiteY464" fmla="*/ 986273 h 2427242"/>
              <a:gd name="connsiteX465" fmla="*/ 3060604 w 3229684"/>
              <a:gd name="connsiteY465" fmla="*/ 1003271 h 2427242"/>
              <a:gd name="connsiteX466" fmla="*/ 3072099 w 3229684"/>
              <a:gd name="connsiteY466" fmla="*/ 998486 h 2427242"/>
              <a:gd name="connsiteX467" fmla="*/ 3069111 w 3229684"/>
              <a:gd name="connsiteY467" fmla="*/ 993709 h 2427242"/>
              <a:gd name="connsiteX468" fmla="*/ 3060604 w 3229684"/>
              <a:gd name="connsiteY468" fmla="*/ 1000084 h 2427242"/>
              <a:gd name="connsiteX469" fmla="*/ 3046780 w 3229684"/>
              <a:gd name="connsiteY469" fmla="*/ 986273 h 2427242"/>
              <a:gd name="connsiteX470" fmla="*/ 3069111 w 3229684"/>
              <a:gd name="connsiteY470" fmla="*/ 965024 h 2427242"/>
              <a:gd name="connsiteX471" fmla="*/ 3082935 w 3229684"/>
              <a:gd name="connsiteY471" fmla="*/ 968211 h 2427242"/>
              <a:gd name="connsiteX472" fmla="*/ 3082935 w 3229684"/>
              <a:gd name="connsiteY472" fmla="*/ 1404869 h 2427242"/>
              <a:gd name="connsiteX473" fmla="*/ 3082935 w 3229684"/>
              <a:gd name="connsiteY473" fmla="*/ 1402744 h 2427242"/>
              <a:gd name="connsiteX474" fmla="*/ 3075492 w 3229684"/>
              <a:gd name="connsiteY474" fmla="*/ 1403807 h 2427242"/>
              <a:gd name="connsiteX475" fmla="*/ 3052097 w 3229684"/>
              <a:gd name="connsiteY475" fmla="*/ 1383620 h 2427242"/>
              <a:gd name="connsiteX476" fmla="*/ 3065921 w 3229684"/>
              <a:gd name="connsiteY476" fmla="*/ 1368746 h 2427242"/>
              <a:gd name="connsiteX477" fmla="*/ 3074428 w 3229684"/>
              <a:gd name="connsiteY477" fmla="*/ 1375121 h 2427242"/>
              <a:gd name="connsiteX478" fmla="*/ 3076889 w 3229684"/>
              <a:gd name="connsiteY478" fmla="*/ 1371187 h 2427242"/>
              <a:gd name="connsiteX479" fmla="*/ 3065921 w 3229684"/>
              <a:gd name="connsiteY479" fmla="*/ 1366622 h 2427242"/>
              <a:gd name="connsiteX480" fmla="*/ 3051033 w 3229684"/>
              <a:gd name="connsiteY480" fmla="*/ 1383620 h 2427242"/>
              <a:gd name="connsiteX481" fmla="*/ 3075492 w 3229684"/>
              <a:gd name="connsiteY481" fmla="*/ 1405931 h 2427242"/>
              <a:gd name="connsiteX482" fmla="*/ 3082935 w 3229684"/>
              <a:gd name="connsiteY482" fmla="*/ 1404869 h 2427242"/>
              <a:gd name="connsiteX483" fmla="*/ 3085062 w 3229684"/>
              <a:gd name="connsiteY483" fmla="*/ 1358122 h 2427242"/>
              <a:gd name="connsiteX484" fmla="*/ 3066984 w 3229684"/>
              <a:gd name="connsiteY484" fmla="*/ 1341123 h 2427242"/>
              <a:gd name="connsiteX485" fmla="*/ 3046780 w 3229684"/>
              <a:gd name="connsiteY485" fmla="*/ 1352810 h 2427242"/>
              <a:gd name="connsiteX486" fmla="*/ 3047851 w 3229684"/>
              <a:gd name="connsiteY486" fmla="*/ 1346548 h 2427242"/>
              <a:gd name="connsiteX487" fmla="*/ 3044653 w 3229684"/>
              <a:gd name="connsiteY487" fmla="*/ 1354935 h 2427242"/>
              <a:gd name="connsiteX488" fmla="*/ 3043590 w 3229684"/>
              <a:gd name="connsiteY488" fmla="*/ 1363434 h 2427242"/>
              <a:gd name="connsiteX489" fmla="*/ 3046780 w 3229684"/>
              <a:gd name="connsiteY489" fmla="*/ 1365559 h 2427242"/>
              <a:gd name="connsiteX490" fmla="*/ 3046780 w 3229684"/>
              <a:gd name="connsiteY490" fmla="*/ 1358122 h 2427242"/>
              <a:gd name="connsiteX491" fmla="*/ 3066984 w 3229684"/>
              <a:gd name="connsiteY491" fmla="*/ 1343248 h 2427242"/>
              <a:gd name="connsiteX492" fmla="*/ 3083999 w 3229684"/>
              <a:gd name="connsiteY492" fmla="*/ 1358122 h 2427242"/>
              <a:gd name="connsiteX493" fmla="*/ 3082297 w 3229684"/>
              <a:gd name="connsiteY493" fmla="*/ 1362542 h 2427242"/>
              <a:gd name="connsiteX494" fmla="*/ 3087249 w 3229684"/>
              <a:gd name="connsiteY494" fmla="*/ 907632 h 2427242"/>
              <a:gd name="connsiteX495" fmla="*/ 3087249 w 3229684"/>
              <a:gd name="connsiteY495" fmla="*/ 0 h 2427242"/>
              <a:gd name="connsiteX496" fmla="*/ 1650754 w 3229684"/>
              <a:gd name="connsiteY496" fmla="*/ 0 h 2427242"/>
              <a:gd name="connsiteX497" fmla="*/ 1629245 w 3229684"/>
              <a:gd name="connsiteY497" fmla="*/ 0 h 2427242"/>
              <a:gd name="connsiteX498" fmla="*/ 1617063 w 3229684"/>
              <a:gd name="connsiteY498" fmla="*/ 0 h 2427242"/>
              <a:gd name="connsiteX499" fmla="*/ 1570784 w 3229684"/>
              <a:gd name="connsiteY499" fmla="*/ 0 h 2427242"/>
              <a:gd name="connsiteX500" fmla="*/ 1367528 w 3229684"/>
              <a:gd name="connsiteY500" fmla="*/ 0 h 2427242"/>
              <a:gd name="connsiteX501" fmla="*/ 142435 w 3229684"/>
              <a:gd name="connsiteY501" fmla="*/ 0 h 2427242"/>
              <a:gd name="connsiteX502" fmla="*/ 142435 w 3229684"/>
              <a:gd name="connsiteY502" fmla="*/ 968291 h 2427242"/>
              <a:gd name="connsiteX503" fmla="*/ 145626 w 3229684"/>
              <a:gd name="connsiteY503" fmla="*/ 967228 h 2427242"/>
              <a:gd name="connsiteX504" fmla="*/ 155197 w 3229684"/>
              <a:gd name="connsiteY504" fmla="*/ 966165 h 2427242"/>
              <a:gd name="connsiteX505" fmla="*/ 155197 w 3229684"/>
              <a:gd name="connsiteY505" fmla="*/ 13818 h 2427242"/>
              <a:gd name="connsiteX506" fmla="*/ 148816 w 3229684"/>
              <a:gd name="connsiteY506" fmla="*/ 13818 h 2427242"/>
              <a:gd name="connsiteX507" fmla="*/ 155197 w 3229684"/>
              <a:gd name="connsiteY507" fmla="*/ 7440 h 2427242"/>
              <a:gd name="connsiteX508" fmla="*/ 155197 w 3229684"/>
              <a:gd name="connsiteY508" fmla="*/ 13818 h 2427242"/>
              <a:gd name="connsiteX509" fmla="*/ 1629245 w 3229684"/>
              <a:gd name="connsiteY509" fmla="*/ 13818 h 2427242"/>
              <a:gd name="connsiteX510" fmla="*/ 1629245 w 3229684"/>
              <a:gd name="connsiteY510" fmla="*/ 12754 h 2427242"/>
              <a:gd name="connsiteX511" fmla="*/ 1835474 w 3229684"/>
              <a:gd name="connsiteY511" fmla="*/ 12754 h 2427242"/>
              <a:gd name="connsiteX512" fmla="*/ 3074488 w 3229684"/>
              <a:gd name="connsiteY512" fmla="*/ 12754 h 2427242"/>
              <a:gd name="connsiteX513" fmla="*/ 3074488 w 3229684"/>
              <a:gd name="connsiteY513" fmla="*/ 6377 h 2427242"/>
              <a:gd name="connsiteX514" fmla="*/ 3080868 w 3229684"/>
              <a:gd name="connsiteY514" fmla="*/ 12754 h 2427242"/>
              <a:gd name="connsiteX515" fmla="*/ 3074488 w 3229684"/>
              <a:gd name="connsiteY515" fmla="*/ 12754 h 2427242"/>
              <a:gd name="connsiteX516" fmla="*/ 3074488 w 3229684"/>
              <a:gd name="connsiteY516" fmla="*/ 904444 h 2427242"/>
              <a:gd name="connsiteX517" fmla="*/ 3086186 w 3229684"/>
              <a:gd name="connsiteY517" fmla="*/ 906569 h 2427242"/>
              <a:gd name="connsiteX518" fmla="*/ 3087249 w 3229684"/>
              <a:gd name="connsiteY518" fmla="*/ 907632 h 2427242"/>
              <a:gd name="connsiteX519" fmla="*/ 3087249 w 3229684"/>
              <a:gd name="connsiteY519" fmla="*/ 2427242 h 2427242"/>
              <a:gd name="connsiteX520" fmla="*/ 3087249 w 3229684"/>
              <a:gd name="connsiteY520" fmla="*/ 1458951 h 2427242"/>
              <a:gd name="connsiteX521" fmla="*/ 3084058 w 3229684"/>
              <a:gd name="connsiteY521" fmla="*/ 1460015 h 2427242"/>
              <a:gd name="connsiteX522" fmla="*/ 3074487 w 3229684"/>
              <a:gd name="connsiteY522" fmla="*/ 1461077 h 2427242"/>
              <a:gd name="connsiteX523" fmla="*/ 3074487 w 3229684"/>
              <a:gd name="connsiteY523" fmla="*/ 2413424 h 2427242"/>
              <a:gd name="connsiteX524" fmla="*/ 3080868 w 3229684"/>
              <a:gd name="connsiteY524" fmla="*/ 2413424 h 2427242"/>
              <a:gd name="connsiteX525" fmla="*/ 3074487 w 3229684"/>
              <a:gd name="connsiteY525" fmla="*/ 2419802 h 2427242"/>
              <a:gd name="connsiteX526" fmla="*/ 3074487 w 3229684"/>
              <a:gd name="connsiteY526" fmla="*/ 2413424 h 2427242"/>
              <a:gd name="connsiteX527" fmla="*/ 1600440 w 3229684"/>
              <a:gd name="connsiteY527" fmla="*/ 2413424 h 2427242"/>
              <a:gd name="connsiteX528" fmla="*/ 1600440 w 3229684"/>
              <a:gd name="connsiteY528" fmla="*/ 2414488 h 2427242"/>
              <a:gd name="connsiteX529" fmla="*/ 1394210 w 3229684"/>
              <a:gd name="connsiteY529" fmla="*/ 2414488 h 2427242"/>
              <a:gd name="connsiteX530" fmla="*/ 155196 w 3229684"/>
              <a:gd name="connsiteY530" fmla="*/ 2414488 h 2427242"/>
              <a:gd name="connsiteX531" fmla="*/ 155196 w 3229684"/>
              <a:gd name="connsiteY531" fmla="*/ 2420865 h 2427242"/>
              <a:gd name="connsiteX532" fmla="*/ 148816 w 3229684"/>
              <a:gd name="connsiteY532" fmla="*/ 2414488 h 2427242"/>
              <a:gd name="connsiteX533" fmla="*/ 155196 w 3229684"/>
              <a:gd name="connsiteY533" fmla="*/ 2414488 h 2427242"/>
              <a:gd name="connsiteX534" fmla="*/ 155196 w 3229684"/>
              <a:gd name="connsiteY534" fmla="*/ 1522799 h 2427242"/>
              <a:gd name="connsiteX535" fmla="*/ 143498 w 3229684"/>
              <a:gd name="connsiteY535" fmla="*/ 1520673 h 2427242"/>
              <a:gd name="connsiteX536" fmla="*/ 142435 w 3229684"/>
              <a:gd name="connsiteY536" fmla="*/ 1519610 h 2427242"/>
              <a:gd name="connsiteX537" fmla="*/ 142435 w 3229684"/>
              <a:gd name="connsiteY537" fmla="*/ 2427242 h 2427242"/>
              <a:gd name="connsiteX538" fmla="*/ 1578930 w 3229684"/>
              <a:gd name="connsiteY538" fmla="*/ 2427242 h 2427242"/>
              <a:gd name="connsiteX539" fmla="*/ 1600440 w 3229684"/>
              <a:gd name="connsiteY539" fmla="*/ 2427242 h 2427242"/>
              <a:gd name="connsiteX540" fmla="*/ 1612621 w 3229684"/>
              <a:gd name="connsiteY540" fmla="*/ 2427242 h 2427242"/>
              <a:gd name="connsiteX541" fmla="*/ 1635205 w 3229684"/>
              <a:gd name="connsiteY541" fmla="*/ 2427242 h 2427242"/>
              <a:gd name="connsiteX542" fmla="*/ 1655938 w 3229684"/>
              <a:gd name="connsiteY542" fmla="*/ 2427242 h 2427242"/>
              <a:gd name="connsiteX543" fmla="*/ 1658900 w 3229684"/>
              <a:gd name="connsiteY543" fmla="*/ 2427242 h 2427242"/>
              <a:gd name="connsiteX544" fmla="*/ 1862156 w 3229684"/>
              <a:gd name="connsiteY544" fmla="*/ 2427242 h 2427242"/>
              <a:gd name="connsiteX545" fmla="*/ 3087249 w 3229684"/>
              <a:gd name="connsiteY545" fmla="*/ 2427242 h 2427242"/>
              <a:gd name="connsiteX546" fmla="*/ 3089046 w 3229684"/>
              <a:gd name="connsiteY546" fmla="*/ 1150775 h 2427242"/>
              <a:gd name="connsiteX547" fmla="*/ 3084852 w 3229684"/>
              <a:gd name="connsiteY547" fmla="*/ 1165544 h 2427242"/>
              <a:gd name="connsiteX548" fmla="*/ 3081707 w 3229684"/>
              <a:gd name="connsiteY548" fmla="*/ 1161324 h 2427242"/>
              <a:gd name="connsiteX549" fmla="*/ 3076465 w 3229684"/>
              <a:gd name="connsiteY549" fmla="*/ 1147610 h 2427242"/>
              <a:gd name="connsiteX550" fmla="*/ 3081707 w 3229684"/>
              <a:gd name="connsiteY550" fmla="*/ 1141280 h 2427242"/>
              <a:gd name="connsiteX551" fmla="*/ 3089046 w 3229684"/>
              <a:gd name="connsiteY551" fmla="*/ 1150775 h 2427242"/>
              <a:gd name="connsiteX552" fmla="*/ 3094438 w 3229684"/>
              <a:gd name="connsiteY552" fmla="*/ 1272932 h 2427242"/>
              <a:gd name="connsiteX553" fmla="*/ 3091261 w 3229684"/>
              <a:gd name="connsiteY553" fmla="*/ 1272932 h 2427242"/>
              <a:gd name="connsiteX554" fmla="*/ 3064783 w 3229684"/>
              <a:gd name="connsiteY554" fmla="*/ 1262382 h 2427242"/>
              <a:gd name="connsiteX555" fmla="*/ 3093379 w 3229684"/>
              <a:gd name="connsiteY555" fmla="*/ 1248668 h 2427242"/>
              <a:gd name="connsiteX556" fmla="*/ 3094438 w 3229684"/>
              <a:gd name="connsiteY556" fmla="*/ 1248668 h 2427242"/>
              <a:gd name="connsiteX557" fmla="*/ 3093379 w 3229684"/>
              <a:gd name="connsiteY557" fmla="*/ 1263438 h 2427242"/>
              <a:gd name="connsiteX558" fmla="*/ 3094438 w 3229684"/>
              <a:gd name="connsiteY558" fmla="*/ 1272932 h 2427242"/>
              <a:gd name="connsiteX559" fmla="*/ 3096685 w 3229684"/>
              <a:gd name="connsiteY559" fmla="*/ 1182835 h 2427242"/>
              <a:gd name="connsiteX560" fmla="*/ 3095621 w 3229684"/>
              <a:gd name="connsiteY560" fmla="*/ 1184942 h 2427242"/>
              <a:gd name="connsiteX561" fmla="*/ 3086043 w 3229684"/>
              <a:gd name="connsiteY561" fmla="*/ 1199692 h 2427242"/>
              <a:gd name="connsiteX562" fmla="*/ 3076465 w 3229684"/>
              <a:gd name="connsiteY562" fmla="*/ 1185996 h 2427242"/>
              <a:gd name="connsiteX563" fmla="*/ 3086043 w 3229684"/>
              <a:gd name="connsiteY563" fmla="*/ 1169138 h 2427242"/>
              <a:gd name="connsiteX564" fmla="*/ 3096685 w 3229684"/>
              <a:gd name="connsiteY564" fmla="*/ 1182835 h 2427242"/>
              <a:gd name="connsiteX565" fmla="*/ 3097583 w 3229684"/>
              <a:gd name="connsiteY565" fmla="*/ 1075597 h 2427242"/>
              <a:gd name="connsiteX566" fmla="*/ 3091188 w 3229684"/>
              <a:gd name="connsiteY566" fmla="*/ 1093652 h 2427242"/>
              <a:gd name="connsiteX567" fmla="*/ 3085859 w 3229684"/>
              <a:gd name="connsiteY567" fmla="*/ 1092590 h 2427242"/>
              <a:gd name="connsiteX568" fmla="*/ 3070538 w 3229684"/>
              <a:gd name="connsiteY568" fmla="*/ 1095776 h 2427242"/>
              <a:gd name="connsiteX569" fmla="*/ 3064601 w 3229684"/>
              <a:gd name="connsiteY569" fmla="*/ 1099684 h 2427242"/>
              <a:gd name="connsiteX570" fmla="*/ 3070685 w 3229684"/>
              <a:gd name="connsiteY570" fmla="*/ 1096418 h 2427242"/>
              <a:gd name="connsiteX571" fmla="*/ 3085819 w 3229684"/>
              <a:gd name="connsiteY571" fmla="*/ 1093652 h 2427242"/>
              <a:gd name="connsiteX572" fmla="*/ 3091129 w 3229684"/>
              <a:gd name="connsiteY572" fmla="*/ 1094706 h 2427242"/>
              <a:gd name="connsiteX573" fmla="*/ 3090067 w 3229684"/>
              <a:gd name="connsiteY573" fmla="*/ 1107349 h 2427242"/>
              <a:gd name="connsiteX574" fmla="*/ 3092191 w 3229684"/>
              <a:gd name="connsiteY574" fmla="*/ 1124206 h 2427242"/>
              <a:gd name="connsiteX575" fmla="*/ 3085819 w 3229684"/>
              <a:gd name="connsiteY575" fmla="*/ 1124206 h 2427242"/>
              <a:gd name="connsiteX576" fmla="*/ 3057144 w 3229684"/>
              <a:gd name="connsiteY576" fmla="*/ 1106295 h 2427242"/>
              <a:gd name="connsiteX577" fmla="*/ 3062929 w 3229684"/>
              <a:gd name="connsiteY577" fmla="*/ 1100784 h 2427242"/>
              <a:gd name="connsiteX578" fmla="*/ 3056016 w 3229684"/>
              <a:gd name="connsiteY578" fmla="*/ 1105334 h 2427242"/>
              <a:gd name="connsiteX579" fmla="*/ 3051752 w 3229684"/>
              <a:gd name="connsiteY579" fmla="*/ 1080908 h 2427242"/>
              <a:gd name="connsiteX580" fmla="*/ 3056016 w 3229684"/>
              <a:gd name="connsiteY580" fmla="*/ 1058605 h 2427242"/>
              <a:gd name="connsiteX581" fmla="*/ 3097583 w 3229684"/>
              <a:gd name="connsiteY581" fmla="*/ 1075597 h 2427242"/>
              <a:gd name="connsiteX582" fmla="*/ 3107468 w 3229684"/>
              <a:gd name="connsiteY582" fmla="*/ 1110527 h 2427242"/>
              <a:gd name="connsiteX583" fmla="*/ 3093449 w 3229684"/>
              <a:gd name="connsiteY583" fmla="*/ 1123307 h 2427242"/>
              <a:gd name="connsiteX584" fmla="*/ 3091293 w 3229684"/>
              <a:gd name="connsiteY584" fmla="*/ 1107331 h 2427242"/>
              <a:gd name="connsiteX585" fmla="*/ 3092371 w 3229684"/>
              <a:gd name="connsiteY585" fmla="*/ 1094551 h 2427242"/>
              <a:gd name="connsiteX586" fmla="*/ 3107468 w 3229684"/>
              <a:gd name="connsiteY586" fmla="*/ 1110527 h 2427242"/>
              <a:gd name="connsiteX587" fmla="*/ 3109266 w 3229684"/>
              <a:gd name="connsiteY587" fmla="*/ 1261328 h 2427242"/>
              <a:gd name="connsiteX588" fmla="*/ 3095497 w 3229684"/>
              <a:gd name="connsiteY588" fmla="*/ 1272932 h 2427242"/>
              <a:gd name="connsiteX589" fmla="*/ 3094438 w 3229684"/>
              <a:gd name="connsiteY589" fmla="*/ 1263438 h 2427242"/>
              <a:gd name="connsiteX590" fmla="*/ 3096556 w 3229684"/>
              <a:gd name="connsiteY590" fmla="*/ 1248668 h 2427242"/>
              <a:gd name="connsiteX591" fmla="*/ 3109266 w 3229684"/>
              <a:gd name="connsiteY591" fmla="*/ 1261328 h 2427242"/>
              <a:gd name="connsiteX592" fmla="*/ 3110614 w 3229684"/>
              <a:gd name="connsiteY592" fmla="*/ 1161556 h 2427242"/>
              <a:gd name="connsiteX593" fmla="*/ 3097785 w 3229684"/>
              <a:gd name="connsiteY593" fmla="*/ 1182899 h 2427242"/>
              <a:gd name="connsiteX594" fmla="*/ 3087094 w 3229684"/>
              <a:gd name="connsiteY594" fmla="*/ 1167959 h 2427242"/>
              <a:gd name="connsiteX595" fmla="*/ 3091370 w 3229684"/>
              <a:gd name="connsiteY595" fmla="*/ 1150884 h 2427242"/>
              <a:gd name="connsiteX596" fmla="*/ 3081749 w 3229684"/>
              <a:gd name="connsiteY596" fmla="*/ 1140213 h 2427242"/>
              <a:gd name="connsiteX597" fmla="*/ 3075334 w 3229684"/>
              <a:gd name="connsiteY597" fmla="*/ 1147683 h 2427242"/>
              <a:gd name="connsiteX598" fmla="*/ 3080680 w 3229684"/>
              <a:gd name="connsiteY598" fmla="*/ 1161556 h 2427242"/>
              <a:gd name="connsiteX599" fmla="*/ 3083887 w 3229684"/>
              <a:gd name="connsiteY599" fmla="*/ 1166892 h 2427242"/>
              <a:gd name="connsiteX600" fmla="*/ 3074265 w 3229684"/>
              <a:gd name="connsiteY600" fmla="*/ 1183966 h 2427242"/>
              <a:gd name="connsiteX601" fmla="*/ 3048607 w 3229684"/>
              <a:gd name="connsiteY601" fmla="*/ 1131676 h 2427242"/>
              <a:gd name="connsiteX602" fmla="*/ 3056091 w 3229684"/>
              <a:gd name="connsiteY602" fmla="*/ 1107132 h 2427242"/>
              <a:gd name="connsiteX603" fmla="*/ 3086025 w 3229684"/>
              <a:gd name="connsiteY603" fmla="*/ 1127407 h 2427242"/>
              <a:gd name="connsiteX604" fmla="*/ 3093509 w 3229684"/>
              <a:gd name="connsiteY604" fmla="*/ 1127407 h 2427242"/>
              <a:gd name="connsiteX605" fmla="*/ 3110614 w 3229684"/>
              <a:gd name="connsiteY605" fmla="*/ 1161556 h 2427242"/>
              <a:gd name="connsiteX606" fmla="*/ 3113759 w 3229684"/>
              <a:gd name="connsiteY606" fmla="*/ 1205964 h 2427242"/>
              <a:gd name="connsiteX607" fmla="*/ 3095668 w 3229684"/>
              <a:gd name="connsiteY607" fmla="*/ 1247428 h 2427242"/>
              <a:gd name="connsiteX608" fmla="*/ 3094604 w 3229684"/>
              <a:gd name="connsiteY608" fmla="*/ 1247428 h 2427242"/>
              <a:gd name="connsiteX609" fmla="*/ 3063742 w 3229684"/>
              <a:gd name="connsiteY609" fmla="*/ 1261249 h 2427242"/>
              <a:gd name="connsiteX610" fmla="*/ 3053100 w 3229684"/>
              <a:gd name="connsiteY610" fmla="*/ 1235733 h 2427242"/>
              <a:gd name="connsiteX611" fmla="*/ 3074384 w 3229684"/>
              <a:gd name="connsiteY611" fmla="*/ 1187890 h 2427242"/>
              <a:gd name="connsiteX612" fmla="*/ 3075448 w 3229684"/>
              <a:gd name="connsiteY612" fmla="*/ 1186827 h 2427242"/>
              <a:gd name="connsiteX613" fmla="*/ 3085026 w 3229684"/>
              <a:gd name="connsiteY613" fmla="*/ 1201711 h 2427242"/>
              <a:gd name="connsiteX614" fmla="*/ 3079705 w 3229684"/>
              <a:gd name="connsiteY614" fmla="*/ 1216596 h 2427242"/>
              <a:gd name="connsiteX615" fmla="*/ 3080610 w 3229684"/>
              <a:gd name="connsiteY615" fmla="*/ 1217757 h 2427242"/>
              <a:gd name="connsiteX616" fmla="*/ 3085819 w 3229684"/>
              <a:gd name="connsiteY616" fmla="*/ 1204185 h 2427242"/>
              <a:gd name="connsiteX617" fmla="*/ 3092191 w 3229684"/>
              <a:gd name="connsiteY617" fmla="*/ 1218020 h 2427242"/>
              <a:gd name="connsiteX618" fmla="*/ 3086881 w 3229684"/>
              <a:gd name="connsiteY618" fmla="*/ 1224405 h 2427242"/>
              <a:gd name="connsiteX619" fmla="*/ 3081896 w 3229684"/>
              <a:gd name="connsiteY619" fmla="*/ 1219410 h 2427242"/>
              <a:gd name="connsiteX620" fmla="*/ 3087154 w 3229684"/>
              <a:gd name="connsiteY620" fmla="*/ 1226164 h 2427242"/>
              <a:gd name="connsiteX621" fmla="*/ 3094604 w 3229684"/>
              <a:gd name="connsiteY621" fmla="*/ 1217659 h 2427242"/>
              <a:gd name="connsiteX622" fmla="*/ 3087154 w 3229684"/>
              <a:gd name="connsiteY622" fmla="*/ 1202774 h 2427242"/>
              <a:gd name="connsiteX623" fmla="*/ 3098861 w 3229684"/>
              <a:gd name="connsiteY623" fmla="*/ 1185763 h 2427242"/>
              <a:gd name="connsiteX624" fmla="*/ 3100989 w 3229684"/>
              <a:gd name="connsiteY624" fmla="*/ 1187890 h 2427242"/>
              <a:gd name="connsiteX625" fmla="*/ 3113759 w 3229684"/>
              <a:gd name="connsiteY625" fmla="*/ 1205964 h 2427242"/>
              <a:gd name="connsiteX626" fmla="*/ 3128587 w 3229684"/>
              <a:gd name="connsiteY626" fmla="*/ 1183800 h 2427242"/>
              <a:gd name="connsiteX627" fmla="*/ 3127028 w 3229684"/>
              <a:gd name="connsiteY627" fmla="*/ 1181931 h 2427242"/>
              <a:gd name="connsiteX628" fmla="*/ 3128490 w 3229684"/>
              <a:gd name="connsiteY628" fmla="*/ 1183929 h 2427242"/>
              <a:gd name="connsiteX629" fmla="*/ 3133979 w 3229684"/>
              <a:gd name="connsiteY629" fmla="*/ 1046572 h 2427242"/>
              <a:gd name="connsiteX630" fmla="*/ 3099830 w 3229684"/>
              <a:gd name="connsiteY630" fmla="*/ 1072085 h 2427242"/>
              <a:gd name="connsiteX631" fmla="*/ 3057144 w 3229684"/>
              <a:gd name="connsiteY631" fmla="*/ 1056139 h 2427242"/>
              <a:gd name="connsiteX632" fmla="*/ 3104099 w 3229684"/>
              <a:gd name="connsiteY632" fmla="*/ 1028500 h 2427242"/>
              <a:gd name="connsiteX633" fmla="*/ 3133979 w 3229684"/>
              <a:gd name="connsiteY633" fmla="*/ 1046572 h 2427242"/>
              <a:gd name="connsiteX634" fmla="*/ 3134877 w 3229684"/>
              <a:gd name="connsiteY634" fmla="*/ 1050986 h 2427242"/>
              <a:gd name="connsiteX635" fmla="*/ 3100729 w 3229684"/>
              <a:gd name="connsiteY635" fmla="*/ 1072084 h 2427242"/>
              <a:gd name="connsiteX636" fmla="*/ 3133810 w 3229684"/>
              <a:gd name="connsiteY636" fmla="*/ 1047821 h 2427242"/>
              <a:gd name="connsiteX637" fmla="*/ 3134877 w 3229684"/>
              <a:gd name="connsiteY637" fmla="*/ 1050986 h 2427242"/>
              <a:gd name="connsiteX638" fmla="*/ 3139370 w 3229684"/>
              <a:gd name="connsiteY638" fmla="*/ 1322094 h 2427242"/>
              <a:gd name="connsiteX639" fmla="*/ 3109601 w 3229684"/>
              <a:gd name="connsiteY639" fmla="*/ 1341229 h 2427242"/>
              <a:gd name="connsiteX640" fmla="*/ 3063884 w 3229684"/>
              <a:gd name="connsiteY640" fmla="*/ 1311464 h 2427242"/>
              <a:gd name="connsiteX641" fmla="*/ 3078432 w 3229684"/>
              <a:gd name="connsiteY641" fmla="*/ 1302688 h 2427242"/>
              <a:gd name="connsiteX642" fmla="*/ 3062600 w 3229684"/>
              <a:gd name="connsiteY642" fmla="*/ 1309327 h 2427242"/>
              <a:gd name="connsiteX643" fmla="*/ 3056246 w 3229684"/>
              <a:gd name="connsiteY643" fmla="*/ 1283747 h 2427242"/>
              <a:gd name="connsiteX644" fmla="*/ 3063659 w 3229684"/>
              <a:gd name="connsiteY644" fmla="*/ 1263496 h 2427242"/>
              <a:gd name="connsiteX645" fmla="*/ 3091197 w 3229684"/>
              <a:gd name="connsiteY645" fmla="*/ 1276286 h 2427242"/>
              <a:gd name="connsiteX646" fmla="*/ 3094374 w 3229684"/>
              <a:gd name="connsiteY646" fmla="*/ 1276286 h 2427242"/>
              <a:gd name="connsiteX647" fmla="*/ 3100729 w 3229684"/>
              <a:gd name="connsiteY647" fmla="*/ 1293339 h 2427242"/>
              <a:gd name="connsiteX648" fmla="*/ 3081129 w 3229684"/>
              <a:gd name="connsiteY648" fmla="*/ 1301557 h 2427242"/>
              <a:gd name="connsiteX649" fmla="*/ 3103222 w 3229684"/>
              <a:gd name="connsiteY649" fmla="*/ 1297644 h 2427242"/>
              <a:gd name="connsiteX650" fmla="*/ 3139370 w 3229684"/>
              <a:gd name="connsiteY650" fmla="*/ 1322094 h 2427242"/>
              <a:gd name="connsiteX651" fmla="*/ 3140269 w 3229684"/>
              <a:gd name="connsiteY651" fmla="*/ 1321009 h 2427242"/>
              <a:gd name="connsiteX652" fmla="*/ 3103874 w 3229684"/>
              <a:gd name="connsiteY652" fmla="*/ 1297644 h 2427242"/>
              <a:gd name="connsiteX653" fmla="*/ 3104944 w 3229684"/>
              <a:gd name="connsiteY653" fmla="*/ 1297644 h 2427242"/>
              <a:gd name="connsiteX654" fmla="*/ 3140269 w 3229684"/>
              <a:gd name="connsiteY654" fmla="*/ 1318885 h 2427242"/>
              <a:gd name="connsiteX655" fmla="*/ 3140269 w 3229684"/>
              <a:gd name="connsiteY655" fmla="*/ 1321009 h 2427242"/>
              <a:gd name="connsiteX656" fmla="*/ 3141168 w 3229684"/>
              <a:gd name="connsiteY656" fmla="*/ 1165931 h 2427242"/>
              <a:gd name="connsiteX657" fmla="*/ 3128518 w 3229684"/>
              <a:gd name="connsiteY657" fmla="*/ 1183966 h 2427242"/>
              <a:gd name="connsiteX658" fmla="*/ 3128490 w 3229684"/>
              <a:gd name="connsiteY658" fmla="*/ 1183929 h 2427242"/>
              <a:gd name="connsiteX659" fmla="*/ 3125391 w 3229684"/>
              <a:gd name="connsiteY659" fmla="*/ 1188057 h 2427242"/>
              <a:gd name="connsiteX660" fmla="*/ 3113676 w 3229684"/>
              <a:gd name="connsiteY660" fmla="*/ 1205084 h 2427242"/>
              <a:gd name="connsiteX661" fmla="*/ 3101960 w 3229684"/>
              <a:gd name="connsiteY661" fmla="*/ 1188057 h 2427242"/>
              <a:gd name="connsiteX662" fmla="*/ 3099830 w 3229684"/>
              <a:gd name="connsiteY662" fmla="*/ 1185928 h 2427242"/>
              <a:gd name="connsiteX663" fmla="*/ 3099830 w 3229684"/>
              <a:gd name="connsiteY663" fmla="*/ 1184865 h 2427242"/>
              <a:gd name="connsiteX664" fmla="*/ 3112611 w 3229684"/>
              <a:gd name="connsiteY664" fmla="*/ 1164645 h 2427242"/>
              <a:gd name="connsiteX665" fmla="*/ 3127028 w 3229684"/>
              <a:gd name="connsiteY665" fmla="*/ 1181931 h 2427242"/>
              <a:gd name="connsiteX666" fmla="*/ 3113759 w 3229684"/>
              <a:gd name="connsiteY666" fmla="*/ 1163809 h 2427242"/>
              <a:gd name="connsiteX667" fmla="*/ 3126409 w 3229684"/>
              <a:gd name="connsiteY667" fmla="*/ 1145773 h 2427242"/>
              <a:gd name="connsiteX668" fmla="*/ 3129572 w 3229684"/>
              <a:gd name="connsiteY668" fmla="*/ 1150017 h 2427242"/>
              <a:gd name="connsiteX669" fmla="*/ 3141168 w 3229684"/>
              <a:gd name="connsiteY669" fmla="*/ 1165931 h 2427242"/>
              <a:gd name="connsiteX670" fmla="*/ 3141168 w 3229684"/>
              <a:gd name="connsiteY670" fmla="*/ 1198793 h 2427242"/>
              <a:gd name="connsiteX671" fmla="*/ 3127454 w 3229684"/>
              <a:gd name="connsiteY671" fmla="*/ 1222158 h 2427242"/>
              <a:gd name="connsiteX672" fmla="*/ 3116904 w 3229684"/>
              <a:gd name="connsiteY672" fmla="*/ 1208352 h 2427242"/>
              <a:gd name="connsiteX673" fmla="*/ 3130618 w 3229684"/>
              <a:gd name="connsiteY673" fmla="*/ 1188173 h 2427242"/>
              <a:gd name="connsiteX674" fmla="*/ 3130618 w 3229684"/>
              <a:gd name="connsiteY674" fmla="*/ 1187111 h 2427242"/>
              <a:gd name="connsiteX675" fmla="*/ 3141168 w 3229684"/>
              <a:gd name="connsiteY675" fmla="*/ 1198793 h 2427242"/>
              <a:gd name="connsiteX676" fmla="*/ 3144515 w 3229684"/>
              <a:gd name="connsiteY676" fmla="*/ 1077201 h 2427242"/>
              <a:gd name="connsiteX677" fmla="*/ 3143525 w 3229684"/>
              <a:gd name="connsiteY677" fmla="*/ 1077659 h 2427242"/>
              <a:gd name="connsiteX678" fmla="*/ 3142606 w 3229684"/>
              <a:gd name="connsiteY678" fmla="*/ 1080470 h 2427242"/>
              <a:gd name="connsiteX679" fmla="*/ 3147701 w 3229684"/>
              <a:gd name="connsiteY679" fmla="*/ 1290243 h 2427242"/>
              <a:gd name="connsiteX680" fmla="*/ 3145920 w 3229684"/>
              <a:gd name="connsiteY680" fmla="*/ 1286938 h 2427242"/>
              <a:gd name="connsiteX681" fmla="*/ 3146871 w 3229684"/>
              <a:gd name="connsiteY681" fmla="*/ 1289856 h 2427242"/>
              <a:gd name="connsiteX682" fmla="*/ 3152850 w 3229684"/>
              <a:gd name="connsiteY682" fmla="*/ 1180788 h 2427242"/>
              <a:gd name="connsiteX683" fmla="*/ 3149682 w 3229684"/>
              <a:gd name="connsiteY683" fmla="*/ 1185025 h 2427242"/>
              <a:gd name="connsiteX684" fmla="*/ 3141235 w 3229684"/>
              <a:gd name="connsiteY684" fmla="*/ 1198793 h 2427242"/>
              <a:gd name="connsiteX685" fmla="*/ 3131732 w 3229684"/>
              <a:gd name="connsiteY685" fmla="*/ 1187143 h 2427242"/>
              <a:gd name="connsiteX686" fmla="*/ 3143347 w 3229684"/>
              <a:gd name="connsiteY686" fmla="*/ 1169138 h 2427242"/>
              <a:gd name="connsiteX687" fmla="*/ 3152850 w 3229684"/>
              <a:gd name="connsiteY687" fmla="*/ 1180788 h 2427242"/>
              <a:gd name="connsiteX688" fmla="*/ 3152973 w 3229684"/>
              <a:gd name="connsiteY688" fmla="*/ 1113090 h 2427242"/>
              <a:gd name="connsiteX689" fmla="*/ 3147548 w 3229684"/>
              <a:gd name="connsiteY689" fmla="*/ 1116028 h 2427242"/>
              <a:gd name="connsiteX690" fmla="*/ 3144972 w 3229684"/>
              <a:gd name="connsiteY690" fmla="*/ 1122682 h 2427242"/>
              <a:gd name="connsiteX691" fmla="*/ 3154198 w 3229684"/>
              <a:gd name="connsiteY691" fmla="*/ 1148638 h 2427242"/>
              <a:gd name="connsiteX692" fmla="*/ 3142412 w 3229684"/>
              <a:gd name="connsiteY692" fmla="*/ 1164645 h 2427242"/>
              <a:gd name="connsiteX693" fmla="*/ 3130626 w 3229684"/>
              <a:gd name="connsiteY693" fmla="*/ 1149705 h 2427242"/>
              <a:gd name="connsiteX694" fmla="*/ 3126340 w 3229684"/>
              <a:gd name="connsiteY694" fmla="*/ 1144369 h 2427242"/>
              <a:gd name="connsiteX695" fmla="*/ 3143483 w 3229684"/>
              <a:gd name="connsiteY695" fmla="*/ 1130496 h 2427242"/>
              <a:gd name="connsiteX696" fmla="*/ 3154198 w 3229684"/>
              <a:gd name="connsiteY696" fmla="*/ 1148638 h 2427242"/>
              <a:gd name="connsiteX697" fmla="*/ 3155996 w 3229684"/>
              <a:gd name="connsiteY697" fmla="*/ 1218931 h 2427242"/>
              <a:gd name="connsiteX698" fmla="*/ 3154935 w 3229684"/>
              <a:gd name="connsiteY698" fmla="*/ 1219994 h 2427242"/>
              <a:gd name="connsiteX699" fmla="*/ 3145392 w 3229684"/>
              <a:gd name="connsiteY699" fmla="*/ 1236986 h 2427242"/>
              <a:gd name="connsiteX700" fmla="*/ 3129485 w 3229684"/>
              <a:gd name="connsiteY700" fmla="*/ 1224242 h 2427242"/>
              <a:gd name="connsiteX701" fmla="*/ 3143271 w 3229684"/>
              <a:gd name="connsiteY701" fmla="*/ 1201939 h 2427242"/>
              <a:gd name="connsiteX702" fmla="*/ 3155996 w 3229684"/>
              <a:gd name="connsiteY702" fmla="*/ 1218931 h 2427242"/>
              <a:gd name="connsiteX703" fmla="*/ 3165881 w 3229684"/>
              <a:gd name="connsiteY703" fmla="*/ 1127517 h 2427242"/>
              <a:gd name="connsiteX704" fmla="*/ 3155239 w 3229684"/>
              <a:gd name="connsiteY704" fmla="*/ 1146672 h 2427242"/>
              <a:gd name="connsiteX705" fmla="*/ 3145661 w 3229684"/>
              <a:gd name="connsiteY705" fmla="*/ 1129645 h 2427242"/>
              <a:gd name="connsiteX706" fmla="*/ 3160560 w 3229684"/>
              <a:gd name="connsiteY706" fmla="*/ 1126453 h 2427242"/>
              <a:gd name="connsiteX707" fmla="*/ 3165881 w 3229684"/>
              <a:gd name="connsiteY707" fmla="*/ 1127517 h 2427242"/>
              <a:gd name="connsiteX708" fmla="*/ 3166779 w 3229684"/>
              <a:gd name="connsiteY708" fmla="*/ 1164562 h 2427242"/>
              <a:gd name="connsiteX709" fmla="*/ 3152871 w 3229684"/>
              <a:gd name="connsiteY709" fmla="*/ 1179473 h 2427242"/>
              <a:gd name="connsiteX710" fmla="*/ 3144313 w 3229684"/>
              <a:gd name="connsiteY710" fmla="*/ 1167757 h 2427242"/>
              <a:gd name="connsiteX711" fmla="*/ 3156081 w 3229684"/>
              <a:gd name="connsiteY711" fmla="*/ 1150716 h 2427242"/>
              <a:gd name="connsiteX712" fmla="*/ 3158220 w 3229684"/>
              <a:gd name="connsiteY712" fmla="*/ 1153911 h 2427242"/>
              <a:gd name="connsiteX713" fmla="*/ 3166779 w 3229684"/>
              <a:gd name="connsiteY713" fmla="*/ 1164562 h 2427242"/>
              <a:gd name="connsiteX714" fmla="*/ 3167678 w 3229684"/>
              <a:gd name="connsiteY714" fmla="*/ 1242378 h 2427242"/>
              <a:gd name="connsiteX715" fmla="*/ 3162398 w 3229684"/>
              <a:gd name="connsiteY715" fmla="*/ 1242378 h 2427242"/>
              <a:gd name="connsiteX716" fmla="*/ 3146560 w 3229684"/>
              <a:gd name="connsiteY716" fmla="*/ 1238064 h 2427242"/>
              <a:gd name="connsiteX717" fmla="*/ 3158175 w 3229684"/>
              <a:gd name="connsiteY717" fmla="*/ 1220810 h 2427242"/>
              <a:gd name="connsiteX718" fmla="*/ 3167678 w 3229684"/>
              <a:gd name="connsiteY718" fmla="*/ 1242378 h 2427242"/>
              <a:gd name="connsiteX719" fmla="*/ 3169026 w 3229684"/>
              <a:gd name="connsiteY719" fmla="*/ 1244400 h 2427242"/>
              <a:gd name="connsiteX720" fmla="*/ 3156281 w 3229684"/>
              <a:gd name="connsiteY720" fmla="*/ 1257205 h 2427242"/>
              <a:gd name="connsiteX721" fmla="*/ 3145661 w 3229684"/>
              <a:gd name="connsiteY721" fmla="*/ 1245467 h 2427242"/>
              <a:gd name="connsiteX722" fmla="*/ 3146723 w 3229684"/>
              <a:gd name="connsiteY722" fmla="*/ 1240131 h 2427242"/>
              <a:gd name="connsiteX723" fmla="*/ 3162653 w 3229684"/>
              <a:gd name="connsiteY723" fmla="*/ 1245467 h 2427242"/>
              <a:gd name="connsiteX724" fmla="*/ 3169026 w 3229684"/>
              <a:gd name="connsiteY724" fmla="*/ 1244400 h 2427242"/>
              <a:gd name="connsiteX725" fmla="*/ 3169924 w 3229684"/>
              <a:gd name="connsiteY725" fmla="*/ 1200816 h 2427242"/>
              <a:gd name="connsiteX726" fmla="*/ 3157200 w 3229684"/>
              <a:gd name="connsiteY726" fmla="*/ 1217665 h 2427242"/>
              <a:gd name="connsiteX727" fmla="*/ 3143414 w 3229684"/>
              <a:gd name="connsiteY727" fmla="*/ 1200816 h 2427242"/>
              <a:gd name="connsiteX728" fmla="*/ 3154018 w 3229684"/>
              <a:gd name="connsiteY728" fmla="*/ 1185019 h 2427242"/>
              <a:gd name="connsiteX729" fmla="*/ 3155079 w 3229684"/>
              <a:gd name="connsiteY729" fmla="*/ 1183966 h 2427242"/>
              <a:gd name="connsiteX730" fmla="*/ 3157200 w 3229684"/>
              <a:gd name="connsiteY730" fmla="*/ 1185019 h 2427242"/>
              <a:gd name="connsiteX731" fmla="*/ 3169924 w 3229684"/>
              <a:gd name="connsiteY731" fmla="*/ 1200816 h 2427242"/>
              <a:gd name="connsiteX732" fmla="*/ 3180708 w 3229684"/>
              <a:gd name="connsiteY732" fmla="*/ 1185937 h 2427242"/>
              <a:gd name="connsiteX733" fmla="*/ 3169963 w 3229684"/>
              <a:gd name="connsiteY733" fmla="*/ 1199693 h 2427242"/>
              <a:gd name="connsiteX734" fmla="*/ 3158144 w 3229684"/>
              <a:gd name="connsiteY734" fmla="*/ 1184879 h 2427242"/>
              <a:gd name="connsiteX735" fmla="*/ 3155995 w 3229684"/>
              <a:gd name="connsiteY735" fmla="*/ 1182763 h 2427242"/>
              <a:gd name="connsiteX736" fmla="*/ 3167814 w 3229684"/>
              <a:gd name="connsiteY736" fmla="*/ 1166892 h 2427242"/>
              <a:gd name="connsiteX737" fmla="*/ 3180708 w 3229684"/>
              <a:gd name="connsiteY737" fmla="*/ 1184879 h 2427242"/>
              <a:gd name="connsiteX738" fmla="*/ 3180708 w 3229684"/>
              <a:gd name="connsiteY738" fmla="*/ 1185937 h 2427242"/>
              <a:gd name="connsiteX739" fmla="*/ 3192391 w 3229684"/>
              <a:gd name="connsiteY739" fmla="*/ 1155056 h 2427242"/>
              <a:gd name="connsiteX740" fmla="*/ 3167964 w 3229684"/>
              <a:gd name="connsiteY740" fmla="*/ 1164645 h 2427242"/>
              <a:gd name="connsiteX741" fmla="*/ 3160530 w 3229684"/>
              <a:gd name="connsiteY741" fmla="*/ 1153990 h 2427242"/>
              <a:gd name="connsiteX742" fmla="*/ 3157343 w 3229684"/>
              <a:gd name="connsiteY742" fmla="*/ 1148662 h 2427242"/>
              <a:gd name="connsiteX743" fmla="*/ 3166902 w 3229684"/>
              <a:gd name="connsiteY743" fmla="*/ 1127351 h 2427242"/>
              <a:gd name="connsiteX744" fmla="*/ 3192391 w 3229684"/>
              <a:gd name="connsiteY744" fmla="*/ 1155056 h 2427242"/>
              <a:gd name="connsiteX745" fmla="*/ 3192391 w 3229684"/>
              <a:gd name="connsiteY745" fmla="*/ 1157168 h 2427242"/>
              <a:gd name="connsiteX746" fmla="*/ 3181770 w 3229684"/>
              <a:gd name="connsiteY746" fmla="*/ 1182618 h 2427242"/>
              <a:gd name="connsiteX747" fmla="*/ 3169026 w 3229684"/>
              <a:gd name="connsiteY747" fmla="*/ 1165652 h 2427242"/>
              <a:gd name="connsiteX748" fmla="*/ 3192391 w 3229684"/>
              <a:gd name="connsiteY748" fmla="*/ 1156108 h 2427242"/>
              <a:gd name="connsiteX749" fmla="*/ 3192391 w 3229684"/>
              <a:gd name="connsiteY749" fmla="*/ 1157168 h 2427242"/>
              <a:gd name="connsiteX750" fmla="*/ 3193289 w 3229684"/>
              <a:gd name="connsiteY750" fmla="*/ 1214520 h 2427242"/>
              <a:gd name="connsiteX751" fmla="*/ 3172171 w 3229684"/>
              <a:gd name="connsiteY751" fmla="*/ 1201795 h 2427242"/>
              <a:gd name="connsiteX752" fmla="*/ 3183786 w 3229684"/>
              <a:gd name="connsiteY752" fmla="*/ 1188010 h 2427242"/>
              <a:gd name="connsiteX753" fmla="*/ 3184842 w 3229684"/>
              <a:gd name="connsiteY753" fmla="*/ 1189070 h 2427242"/>
              <a:gd name="connsiteX754" fmla="*/ 3193289 w 3229684"/>
              <a:gd name="connsiteY754" fmla="*/ 1214520 h 2427242"/>
              <a:gd name="connsiteX755" fmla="*/ 3193289 w 3229684"/>
              <a:gd name="connsiteY755" fmla="*/ 1217690 h 2427242"/>
              <a:gd name="connsiteX756" fmla="*/ 3170121 w 3229684"/>
              <a:gd name="connsiteY756" fmla="*/ 1241030 h 2427242"/>
              <a:gd name="connsiteX757" fmla="*/ 3159590 w 3229684"/>
              <a:gd name="connsiteY757" fmla="*/ 1219812 h 2427242"/>
              <a:gd name="connsiteX758" fmla="*/ 3172227 w 3229684"/>
              <a:gd name="connsiteY758" fmla="*/ 1202837 h 2427242"/>
              <a:gd name="connsiteX759" fmla="*/ 3193289 w 3229684"/>
              <a:gd name="connsiteY759" fmla="*/ 1217690 h 2427242"/>
              <a:gd name="connsiteX760" fmla="*/ 3228336 w 3229684"/>
              <a:gd name="connsiteY760" fmla="*/ 1186907 h 2427242"/>
              <a:gd name="connsiteX761" fmla="*/ 3198571 w 3229684"/>
              <a:gd name="connsiteY761" fmla="*/ 1214520 h 2427242"/>
              <a:gd name="connsiteX762" fmla="*/ 3194319 w 3229684"/>
              <a:gd name="connsiteY762" fmla="*/ 1214520 h 2427242"/>
              <a:gd name="connsiteX763" fmla="*/ 3185815 w 3229684"/>
              <a:gd name="connsiteY763" fmla="*/ 1189031 h 2427242"/>
              <a:gd name="connsiteX764" fmla="*/ 3184752 w 3229684"/>
              <a:gd name="connsiteY764" fmla="*/ 1185845 h 2427242"/>
              <a:gd name="connsiteX765" fmla="*/ 3193256 w 3229684"/>
              <a:gd name="connsiteY765" fmla="*/ 1157170 h 2427242"/>
              <a:gd name="connsiteX766" fmla="*/ 3193256 w 3229684"/>
              <a:gd name="connsiteY766" fmla="*/ 1156108 h 2427242"/>
              <a:gd name="connsiteX767" fmla="*/ 3194319 w 3229684"/>
              <a:gd name="connsiteY767" fmla="*/ 1156108 h 2427242"/>
              <a:gd name="connsiteX768" fmla="*/ 3228336 w 3229684"/>
              <a:gd name="connsiteY768" fmla="*/ 1186907 h 2427242"/>
              <a:gd name="connsiteX769" fmla="*/ 3229684 w 3229684"/>
              <a:gd name="connsiteY769" fmla="*/ 1187071 h 2427242"/>
              <a:gd name="connsiteX770" fmla="*/ 3194592 w 3229684"/>
              <a:gd name="connsiteY770" fmla="*/ 1155198 h 2427242"/>
              <a:gd name="connsiteX771" fmla="*/ 3193529 w 3229684"/>
              <a:gd name="connsiteY771" fmla="*/ 1155198 h 2427242"/>
              <a:gd name="connsiteX772" fmla="*/ 3166944 w 3229684"/>
              <a:gd name="connsiteY772" fmla="*/ 1126513 h 2427242"/>
              <a:gd name="connsiteX773" fmla="*/ 3166944 w 3229684"/>
              <a:gd name="connsiteY773" fmla="*/ 1125451 h 2427242"/>
              <a:gd name="connsiteX774" fmla="*/ 3154183 w 3229684"/>
              <a:gd name="connsiteY774" fmla="*/ 1111639 h 2427242"/>
              <a:gd name="connsiteX775" fmla="*/ 3152973 w 3229684"/>
              <a:gd name="connsiteY775" fmla="*/ 1113090 h 2427242"/>
              <a:gd name="connsiteX776" fmla="*/ 3154018 w 3229684"/>
              <a:gd name="connsiteY776" fmla="*/ 1112523 h 2427242"/>
              <a:gd name="connsiteX777" fmla="*/ 3165880 w 3229684"/>
              <a:gd name="connsiteY777" fmla="*/ 1125464 h 2427242"/>
              <a:gd name="connsiteX778" fmla="*/ 3160488 w 3229684"/>
              <a:gd name="connsiteY778" fmla="*/ 1125464 h 2427242"/>
              <a:gd name="connsiteX779" fmla="*/ 3144313 w 3229684"/>
              <a:gd name="connsiteY779" fmla="*/ 1128699 h 2427242"/>
              <a:gd name="connsiteX780" fmla="*/ 3144313 w 3229684"/>
              <a:gd name="connsiteY780" fmla="*/ 1124386 h 2427242"/>
              <a:gd name="connsiteX781" fmla="*/ 3144972 w 3229684"/>
              <a:gd name="connsiteY781" fmla="*/ 1122682 h 2427242"/>
              <a:gd name="connsiteX782" fmla="*/ 3143549 w 3229684"/>
              <a:gd name="connsiteY782" fmla="*/ 1124388 h 2427242"/>
              <a:gd name="connsiteX783" fmla="*/ 3143549 w 3229684"/>
              <a:gd name="connsiteY783" fmla="*/ 1129700 h 2427242"/>
              <a:gd name="connsiteX784" fmla="*/ 3125471 w 3229684"/>
              <a:gd name="connsiteY784" fmla="*/ 1142449 h 2427242"/>
              <a:gd name="connsiteX785" fmla="*/ 3119091 w 3229684"/>
              <a:gd name="connsiteY785" fmla="*/ 1122263 h 2427242"/>
              <a:gd name="connsiteX786" fmla="*/ 3133978 w 3229684"/>
              <a:gd name="connsiteY786" fmla="*/ 1121201 h 2427242"/>
              <a:gd name="connsiteX787" fmla="*/ 3141422 w 3229684"/>
              <a:gd name="connsiteY787" fmla="*/ 1106327 h 2427242"/>
              <a:gd name="connsiteX788" fmla="*/ 3127598 w 3229684"/>
              <a:gd name="connsiteY788" fmla="*/ 1092515 h 2427242"/>
              <a:gd name="connsiteX789" fmla="*/ 3113774 w 3229684"/>
              <a:gd name="connsiteY789" fmla="*/ 1098890 h 2427242"/>
              <a:gd name="connsiteX790" fmla="*/ 3146739 w 3229684"/>
              <a:gd name="connsiteY790" fmla="*/ 1073391 h 2427242"/>
              <a:gd name="connsiteX791" fmla="*/ 3144515 w 3229684"/>
              <a:gd name="connsiteY791" fmla="*/ 1077201 h 2427242"/>
              <a:gd name="connsiteX792" fmla="*/ 3150707 w 3229684"/>
              <a:gd name="connsiteY792" fmla="*/ 1074331 h 2427242"/>
              <a:gd name="connsiteX793" fmla="*/ 3154962 w 3229684"/>
              <a:gd name="connsiteY793" fmla="*/ 1074331 h 2427242"/>
              <a:gd name="connsiteX794" fmla="*/ 3156026 w 3229684"/>
              <a:gd name="connsiteY794" fmla="*/ 1073266 h 2427242"/>
              <a:gd name="connsiteX795" fmla="*/ 3141131 w 3229684"/>
              <a:gd name="connsiteY795" fmla="*/ 1069006 h 2427242"/>
              <a:gd name="connsiteX796" fmla="*/ 3111342 w 3229684"/>
              <a:gd name="connsiteY796" fmla="*/ 1100958 h 2427242"/>
              <a:gd name="connsiteX797" fmla="*/ 3110278 w 3229684"/>
              <a:gd name="connsiteY797" fmla="*/ 1109478 h 2427242"/>
              <a:gd name="connsiteX798" fmla="*/ 3113470 w 3229684"/>
              <a:gd name="connsiteY798" fmla="*/ 1109478 h 2427242"/>
              <a:gd name="connsiteX799" fmla="*/ 3113470 w 3229684"/>
              <a:gd name="connsiteY799" fmla="*/ 1103088 h 2427242"/>
              <a:gd name="connsiteX800" fmla="*/ 3127301 w 3229684"/>
              <a:gd name="connsiteY800" fmla="*/ 1095632 h 2427242"/>
              <a:gd name="connsiteX801" fmla="*/ 3140068 w 3229684"/>
              <a:gd name="connsiteY801" fmla="*/ 1106283 h 2427242"/>
              <a:gd name="connsiteX802" fmla="*/ 3135812 w 3229684"/>
              <a:gd name="connsiteY802" fmla="*/ 1116934 h 2427242"/>
              <a:gd name="connsiteX803" fmla="*/ 3128365 w 3229684"/>
              <a:gd name="connsiteY803" fmla="*/ 1113739 h 2427242"/>
              <a:gd name="connsiteX804" fmla="*/ 3117725 w 3229684"/>
              <a:gd name="connsiteY804" fmla="*/ 1122259 h 2427242"/>
              <a:gd name="connsiteX805" fmla="*/ 3125173 w 3229684"/>
              <a:gd name="connsiteY805" fmla="*/ 1143560 h 2427242"/>
              <a:gd name="connsiteX806" fmla="*/ 3111342 w 3229684"/>
              <a:gd name="connsiteY806" fmla="*/ 1160601 h 2427242"/>
              <a:gd name="connsiteX807" fmla="*/ 3094319 w 3229684"/>
              <a:gd name="connsiteY807" fmla="*/ 1126519 h 2427242"/>
              <a:gd name="connsiteX808" fmla="*/ 3108150 w 3229684"/>
              <a:gd name="connsiteY808" fmla="*/ 1110543 h 2427242"/>
              <a:gd name="connsiteX809" fmla="*/ 3092191 w 3229684"/>
              <a:gd name="connsiteY809" fmla="*/ 1093502 h 2427242"/>
              <a:gd name="connsiteX810" fmla="*/ 3098575 w 3229684"/>
              <a:gd name="connsiteY810" fmla="*/ 1075396 h 2427242"/>
              <a:gd name="connsiteX811" fmla="*/ 3101767 w 3229684"/>
              <a:gd name="connsiteY811" fmla="*/ 1075396 h 2427242"/>
              <a:gd name="connsiteX812" fmla="*/ 3135812 w 3229684"/>
              <a:gd name="connsiteY812" fmla="*/ 1050900 h 2427242"/>
              <a:gd name="connsiteX813" fmla="*/ 3135812 w 3229684"/>
              <a:gd name="connsiteY813" fmla="*/ 1046640 h 2427242"/>
              <a:gd name="connsiteX814" fmla="*/ 3149643 w 3229684"/>
              <a:gd name="connsiteY814" fmla="*/ 1045574 h 2427242"/>
              <a:gd name="connsiteX815" fmla="*/ 3184752 w 3229684"/>
              <a:gd name="connsiteY815" fmla="*/ 1075396 h 2427242"/>
              <a:gd name="connsiteX816" fmla="*/ 3158154 w 3229684"/>
              <a:gd name="connsiteY816" fmla="*/ 1100958 h 2427242"/>
              <a:gd name="connsiteX817" fmla="*/ 3141131 w 3229684"/>
              <a:gd name="connsiteY817" fmla="*/ 1084982 h 2427242"/>
              <a:gd name="connsiteX818" fmla="*/ 3142606 w 3229684"/>
              <a:gd name="connsiteY818" fmla="*/ 1080470 h 2427242"/>
              <a:gd name="connsiteX819" fmla="*/ 3139295 w 3229684"/>
              <a:gd name="connsiteY819" fmla="*/ 1086141 h 2427242"/>
              <a:gd name="connsiteX820" fmla="*/ 3158436 w 3229684"/>
              <a:gd name="connsiteY820" fmla="*/ 1104202 h 2427242"/>
              <a:gd name="connsiteX821" fmla="*/ 3186085 w 3229684"/>
              <a:gd name="connsiteY821" fmla="*/ 1075516 h 2427242"/>
              <a:gd name="connsiteX822" fmla="*/ 3149929 w 3229684"/>
              <a:gd name="connsiteY822" fmla="*/ 1044706 h 2427242"/>
              <a:gd name="connsiteX823" fmla="*/ 3135042 w 3229684"/>
              <a:gd name="connsiteY823" fmla="*/ 1045769 h 2427242"/>
              <a:gd name="connsiteX824" fmla="*/ 3104203 w 3229684"/>
              <a:gd name="connsiteY824" fmla="*/ 1027707 h 2427242"/>
              <a:gd name="connsiteX825" fmla="*/ 3056350 w 3229684"/>
              <a:gd name="connsiteY825" fmla="*/ 1055330 h 2427242"/>
              <a:gd name="connsiteX826" fmla="*/ 3041463 w 3229684"/>
              <a:gd name="connsiteY826" fmla="*/ 1017083 h 2427242"/>
              <a:gd name="connsiteX827" fmla="*/ 3061667 w 3229684"/>
              <a:gd name="connsiteY827" fmla="*/ 1027707 h 2427242"/>
              <a:gd name="connsiteX828" fmla="*/ 3079745 w 3229684"/>
              <a:gd name="connsiteY828" fmla="*/ 1010708 h 2427242"/>
              <a:gd name="connsiteX829" fmla="*/ 3076555 w 3229684"/>
              <a:gd name="connsiteY829" fmla="*/ 1005608 h 2427242"/>
              <a:gd name="connsiteX830" fmla="*/ 3078682 w 3229684"/>
              <a:gd name="connsiteY830" fmla="*/ 1010708 h 2427242"/>
              <a:gd name="connsiteX831" fmla="*/ 3061667 w 3229684"/>
              <a:gd name="connsiteY831" fmla="*/ 1025582 h 2427242"/>
              <a:gd name="connsiteX832" fmla="*/ 3041463 w 3229684"/>
              <a:gd name="connsiteY832" fmla="*/ 1010708 h 2427242"/>
              <a:gd name="connsiteX833" fmla="*/ 3041463 w 3229684"/>
              <a:gd name="connsiteY833" fmla="*/ 1004334 h 2427242"/>
              <a:gd name="connsiteX834" fmla="*/ 3038273 w 3229684"/>
              <a:gd name="connsiteY834" fmla="*/ 1006459 h 2427242"/>
              <a:gd name="connsiteX835" fmla="*/ 3039336 w 3229684"/>
              <a:gd name="connsiteY835" fmla="*/ 1013896 h 2427242"/>
              <a:gd name="connsiteX836" fmla="*/ 3055287 w 3229684"/>
              <a:gd name="connsiteY836" fmla="*/ 1058518 h 2427242"/>
              <a:gd name="connsiteX837" fmla="*/ 3049970 w 3229684"/>
              <a:gd name="connsiteY837" fmla="*/ 1081891 h 2427242"/>
              <a:gd name="connsiteX838" fmla="*/ 3055287 w 3229684"/>
              <a:gd name="connsiteY838" fmla="*/ 1106327 h 2427242"/>
              <a:gd name="connsiteX839" fmla="*/ 3046780 w 3229684"/>
              <a:gd name="connsiteY839" fmla="*/ 1130763 h 2427242"/>
              <a:gd name="connsiteX840" fmla="*/ 3073365 w 3229684"/>
              <a:gd name="connsiteY840" fmla="*/ 1184947 h 2427242"/>
              <a:gd name="connsiteX841" fmla="*/ 3071238 w 3229684"/>
              <a:gd name="connsiteY841" fmla="*/ 1188134 h 2427242"/>
              <a:gd name="connsiteX842" fmla="*/ 3052097 w 3229684"/>
              <a:gd name="connsiteY842" fmla="*/ 1235943 h 2427242"/>
              <a:gd name="connsiteX843" fmla="*/ 3062731 w 3229684"/>
              <a:gd name="connsiteY843" fmla="*/ 1262504 h 2427242"/>
              <a:gd name="connsiteX844" fmla="*/ 3055287 w 3229684"/>
              <a:gd name="connsiteY844" fmla="*/ 1283752 h 2427242"/>
              <a:gd name="connsiteX845" fmla="*/ 3061667 w 3229684"/>
              <a:gd name="connsiteY845" fmla="*/ 1310313 h 2427242"/>
              <a:gd name="connsiteX846" fmla="*/ 3058070 w 3229684"/>
              <a:gd name="connsiteY846" fmla="*/ 1319748 h 2427242"/>
              <a:gd name="connsiteX847" fmla="*/ 3062731 w 3229684"/>
              <a:gd name="connsiteY847" fmla="*/ 1312438 h 2427242"/>
              <a:gd name="connsiteX848" fmla="*/ 3109520 w 3229684"/>
              <a:gd name="connsiteY848" fmla="*/ 1342186 h 2427242"/>
              <a:gd name="connsiteX849" fmla="*/ 3141422 w 3229684"/>
              <a:gd name="connsiteY849" fmla="*/ 1322000 h 2427242"/>
              <a:gd name="connsiteX850" fmla="*/ 3153120 w 3229684"/>
              <a:gd name="connsiteY850" fmla="*/ 1323062 h 2427242"/>
              <a:gd name="connsiteX851" fmla="*/ 3189275 w 3229684"/>
              <a:gd name="connsiteY851" fmla="*/ 1292252 h 2427242"/>
              <a:gd name="connsiteX852" fmla="*/ 3161627 w 3229684"/>
              <a:gd name="connsiteY852" fmla="*/ 1263566 h 2427242"/>
              <a:gd name="connsiteX853" fmla="*/ 3142486 w 3229684"/>
              <a:gd name="connsiteY853" fmla="*/ 1280565 h 2427242"/>
              <a:gd name="connsiteX854" fmla="*/ 3145920 w 3229684"/>
              <a:gd name="connsiteY854" fmla="*/ 1286938 h 2427242"/>
              <a:gd name="connsiteX855" fmla="*/ 3144489 w 3229684"/>
              <a:gd name="connsiteY855" fmla="*/ 1282542 h 2427242"/>
              <a:gd name="connsiteX856" fmla="*/ 3161428 w 3229684"/>
              <a:gd name="connsiteY856" fmla="*/ 1266582 h 2427242"/>
              <a:gd name="connsiteX857" fmla="*/ 3187897 w 3229684"/>
              <a:gd name="connsiteY857" fmla="*/ 1292117 h 2427242"/>
              <a:gd name="connsiteX858" fmla="*/ 3154017 w 3229684"/>
              <a:gd name="connsiteY858" fmla="*/ 1321908 h 2427242"/>
              <a:gd name="connsiteX859" fmla="*/ 3141312 w 3229684"/>
              <a:gd name="connsiteY859" fmla="*/ 1320844 h 2427242"/>
              <a:gd name="connsiteX860" fmla="*/ 3141312 w 3229684"/>
              <a:gd name="connsiteY860" fmla="*/ 1318716 h 2427242"/>
              <a:gd name="connsiteX861" fmla="*/ 3107432 w 3229684"/>
              <a:gd name="connsiteY861" fmla="*/ 1293181 h 2427242"/>
              <a:gd name="connsiteX862" fmla="*/ 3102138 w 3229684"/>
              <a:gd name="connsiteY862" fmla="*/ 1293181 h 2427242"/>
              <a:gd name="connsiteX863" fmla="*/ 3095786 w 3229684"/>
              <a:gd name="connsiteY863" fmla="*/ 1276158 h 2427242"/>
              <a:gd name="connsiteX864" fmla="*/ 3110608 w 3229684"/>
              <a:gd name="connsiteY864" fmla="*/ 1261262 h 2427242"/>
              <a:gd name="connsiteX865" fmla="*/ 3096845 w 3229684"/>
              <a:gd name="connsiteY865" fmla="*/ 1247431 h 2427242"/>
              <a:gd name="connsiteX866" fmla="*/ 3115902 w 3229684"/>
              <a:gd name="connsiteY866" fmla="*/ 1209128 h 2427242"/>
              <a:gd name="connsiteX867" fmla="*/ 3127549 w 3229684"/>
              <a:gd name="connsiteY867" fmla="*/ 1222959 h 2427242"/>
              <a:gd name="connsiteX868" fmla="*/ 3123313 w 3229684"/>
              <a:gd name="connsiteY868" fmla="*/ 1241047 h 2427242"/>
              <a:gd name="connsiteX869" fmla="*/ 3139195 w 3229684"/>
              <a:gd name="connsiteY869" fmla="*/ 1253815 h 2427242"/>
              <a:gd name="connsiteX870" fmla="*/ 3140254 w 3229684"/>
              <a:gd name="connsiteY870" fmla="*/ 1259134 h 2427242"/>
              <a:gd name="connsiteX871" fmla="*/ 3126490 w 3229684"/>
              <a:gd name="connsiteY871" fmla="*/ 1270838 h 2427242"/>
              <a:gd name="connsiteX872" fmla="*/ 3116961 w 3229684"/>
              <a:gd name="connsiteY872" fmla="*/ 1263390 h 2427242"/>
              <a:gd name="connsiteX873" fmla="*/ 3116961 w 3229684"/>
              <a:gd name="connsiteY873" fmla="*/ 1258070 h 2427242"/>
              <a:gd name="connsiteX874" fmla="*/ 3113785 w 3229684"/>
              <a:gd name="connsiteY874" fmla="*/ 1258070 h 2427242"/>
              <a:gd name="connsiteX875" fmla="*/ 3114843 w 3229684"/>
              <a:gd name="connsiteY875" fmla="*/ 1266582 h 2427242"/>
              <a:gd name="connsiteX876" fmla="*/ 3144489 w 3229684"/>
              <a:gd name="connsiteY876" fmla="*/ 1298501 h 2427242"/>
              <a:gd name="connsiteX877" fmla="*/ 3159311 w 3229684"/>
              <a:gd name="connsiteY877" fmla="*/ 1294245 h 2427242"/>
              <a:gd name="connsiteX878" fmla="*/ 3158252 w 3229684"/>
              <a:gd name="connsiteY878" fmla="*/ 1292117 h 2427242"/>
              <a:gd name="connsiteX879" fmla="*/ 3154017 w 3229684"/>
              <a:gd name="connsiteY879" fmla="*/ 1293181 h 2427242"/>
              <a:gd name="connsiteX880" fmla="*/ 3147701 w 3229684"/>
              <a:gd name="connsiteY880" fmla="*/ 1290243 h 2427242"/>
              <a:gd name="connsiteX881" fmla="*/ 3149929 w 3229684"/>
              <a:gd name="connsiteY881" fmla="*/ 1294376 h 2427242"/>
              <a:gd name="connsiteX882" fmla="*/ 3116964 w 3229684"/>
              <a:gd name="connsiteY882" fmla="*/ 1268878 h 2427242"/>
              <a:gd name="connsiteX883" fmla="*/ 3126535 w 3229684"/>
              <a:gd name="connsiteY883" fmla="*/ 1273128 h 2427242"/>
              <a:gd name="connsiteX884" fmla="*/ 3142486 w 3229684"/>
              <a:gd name="connsiteY884" fmla="*/ 1260379 h 2427242"/>
              <a:gd name="connsiteX885" fmla="*/ 3138232 w 3229684"/>
              <a:gd name="connsiteY885" fmla="*/ 1249755 h 2427242"/>
              <a:gd name="connsiteX886" fmla="*/ 3124408 w 3229684"/>
              <a:gd name="connsiteY886" fmla="*/ 1241255 h 2427242"/>
              <a:gd name="connsiteX887" fmla="*/ 3129725 w 3229684"/>
              <a:gd name="connsiteY887" fmla="*/ 1226381 h 2427242"/>
              <a:gd name="connsiteX888" fmla="*/ 3145676 w 3229684"/>
              <a:gd name="connsiteY888" fmla="*/ 1239130 h 2427242"/>
              <a:gd name="connsiteX889" fmla="*/ 3144612 w 3229684"/>
              <a:gd name="connsiteY889" fmla="*/ 1245505 h 2427242"/>
              <a:gd name="connsiteX890" fmla="*/ 3156310 w 3229684"/>
              <a:gd name="connsiteY890" fmla="*/ 1260379 h 2427242"/>
              <a:gd name="connsiteX891" fmla="*/ 3170134 w 3229684"/>
              <a:gd name="connsiteY891" fmla="*/ 1244442 h 2427242"/>
              <a:gd name="connsiteX892" fmla="*/ 3194592 w 3229684"/>
              <a:gd name="connsiteY892" fmla="*/ 1217882 h 2427242"/>
              <a:gd name="connsiteX893" fmla="*/ 3198846 w 3229684"/>
              <a:gd name="connsiteY893" fmla="*/ 1218944 h 2427242"/>
              <a:gd name="connsiteX894" fmla="*/ 3229684 w 3229684"/>
              <a:gd name="connsiteY894" fmla="*/ 1187071 h 242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</a:cxnLst>
            <a:rect l="l" t="t" r="r" b="b"/>
            <a:pathLst>
              <a:path w="3229684" h="2427242">
                <a:moveTo>
                  <a:pt x="44932" y="1241397"/>
                </a:moveTo>
                <a:cubicBezTo>
                  <a:pt x="41743" y="1246707"/>
                  <a:pt x="36428" y="1255204"/>
                  <a:pt x="36428" y="1270072"/>
                </a:cubicBezTo>
                <a:cubicBezTo>
                  <a:pt x="36428" y="1270072"/>
                  <a:pt x="36428" y="1271134"/>
                  <a:pt x="36428" y="1271134"/>
                </a:cubicBezTo>
                <a:cubicBezTo>
                  <a:pt x="35365" y="1271134"/>
                  <a:pt x="35365" y="1271134"/>
                  <a:pt x="35365" y="1271134"/>
                </a:cubicBezTo>
                <a:cubicBezTo>
                  <a:pt x="17293" y="1271134"/>
                  <a:pt x="1348" y="1256266"/>
                  <a:pt x="1348" y="1240335"/>
                </a:cubicBezTo>
                <a:cubicBezTo>
                  <a:pt x="2411" y="1223343"/>
                  <a:pt x="14104" y="1212723"/>
                  <a:pt x="31113" y="1212723"/>
                </a:cubicBezTo>
                <a:cubicBezTo>
                  <a:pt x="32176" y="1212723"/>
                  <a:pt x="33239" y="1212723"/>
                  <a:pt x="35365" y="1212723"/>
                </a:cubicBezTo>
                <a:cubicBezTo>
                  <a:pt x="35365" y="1225467"/>
                  <a:pt x="40680" y="1232901"/>
                  <a:pt x="43869" y="1238211"/>
                </a:cubicBezTo>
                <a:cubicBezTo>
                  <a:pt x="43869" y="1238211"/>
                  <a:pt x="44932" y="1239273"/>
                  <a:pt x="44932" y="1241397"/>
                </a:cubicBezTo>
                <a:close/>
                <a:moveTo>
                  <a:pt x="57513" y="1225447"/>
                </a:moveTo>
                <a:lnTo>
                  <a:pt x="45898" y="1239233"/>
                </a:lnTo>
                <a:cubicBezTo>
                  <a:pt x="45898" y="1239233"/>
                  <a:pt x="45898" y="1238172"/>
                  <a:pt x="44842" y="1238172"/>
                </a:cubicBezTo>
                <a:cubicBezTo>
                  <a:pt x="42730" y="1233931"/>
                  <a:pt x="36395" y="1226508"/>
                  <a:pt x="36395" y="1212723"/>
                </a:cubicBezTo>
                <a:cubicBezTo>
                  <a:pt x="43786" y="1213783"/>
                  <a:pt x="50122" y="1218024"/>
                  <a:pt x="57513" y="1225447"/>
                </a:cubicBezTo>
                <a:close/>
                <a:moveTo>
                  <a:pt x="60658" y="1261591"/>
                </a:moveTo>
                <a:cubicBezTo>
                  <a:pt x="54286" y="1266893"/>
                  <a:pt x="46852" y="1271134"/>
                  <a:pt x="37293" y="1271134"/>
                </a:cubicBezTo>
                <a:cubicBezTo>
                  <a:pt x="37293" y="1271134"/>
                  <a:pt x="37293" y="1270074"/>
                  <a:pt x="37293" y="1270074"/>
                </a:cubicBezTo>
                <a:cubicBezTo>
                  <a:pt x="37293" y="1257349"/>
                  <a:pt x="43666" y="1248866"/>
                  <a:pt x="47914" y="1244624"/>
                </a:cubicBezTo>
                <a:cubicBezTo>
                  <a:pt x="51100" y="1248866"/>
                  <a:pt x="55348" y="1254168"/>
                  <a:pt x="60658" y="1261591"/>
                </a:cubicBezTo>
                <a:close/>
                <a:moveTo>
                  <a:pt x="70094" y="1207430"/>
                </a:moveTo>
                <a:cubicBezTo>
                  <a:pt x="67988" y="1211674"/>
                  <a:pt x="62722" y="1218039"/>
                  <a:pt x="57457" y="1224405"/>
                </a:cubicBezTo>
                <a:cubicBezTo>
                  <a:pt x="51138" y="1215917"/>
                  <a:pt x="43767" y="1210613"/>
                  <a:pt x="36395" y="1209552"/>
                </a:cubicBezTo>
                <a:cubicBezTo>
                  <a:pt x="37448" y="1198943"/>
                  <a:pt x="45873" y="1188334"/>
                  <a:pt x="59563" y="1186212"/>
                </a:cubicBezTo>
                <a:cubicBezTo>
                  <a:pt x="60616" y="1192578"/>
                  <a:pt x="64829" y="1198943"/>
                  <a:pt x="70094" y="1207430"/>
                </a:cubicBezTo>
                <a:close/>
                <a:moveTo>
                  <a:pt x="72341" y="1278580"/>
                </a:moveTo>
                <a:cubicBezTo>
                  <a:pt x="67031" y="1287105"/>
                  <a:pt x="63844" y="1294563"/>
                  <a:pt x="62782" y="1299891"/>
                </a:cubicBezTo>
                <a:cubicBezTo>
                  <a:pt x="47914" y="1296695"/>
                  <a:pt x="38355" y="1283908"/>
                  <a:pt x="37293" y="1272187"/>
                </a:cubicBezTo>
                <a:cubicBezTo>
                  <a:pt x="46852" y="1272187"/>
                  <a:pt x="54286" y="1268990"/>
                  <a:pt x="61720" y="1262597"/>
                </a:cubicBezTo>
                <a:cubicBezTo>
                  <a:pt x="63844" y="1266859"/>
                  <a:pt x="67031" y="1270056"/>
                  <a:pt x="69154" y="1273252"/>
                </a:cubicBezTo>
                <a:cubicBezTo>
                  <a:pt x="70216" y="1275384"/>
                  <a:pt x="71279" y="1276449"/>
                  <a:pt x="72341" y="1278580"/>
                </a:cubicBezTo>
                <a:close/>
                <a:moveTo>
                  <a:pt x="73689" y="1244479"/>
                </a:moveTo>
                <a:cubicBezTo>
                  <a:pt x="70465" y="1249770"/>
                  <a:pt x="66167" y="1256118"/>
                  <a:pt x="61870" y="1260350"/>
                </a:cubicBezTo>
                <a:cubicBezTo>
                  <a:pt x="56497" y="1252944"/>
                  <a:pt x="52199" y="1246595"/>
                  <a:pt x="48976" y="1242363"/>
                </a:cubicBezTo>
                <a:cubicBezTo>
                  <a:pt x="48976" y="1242363"/>
                  <a:pt x="48976" y="1242363"/>
                  <a:pt x="48976" y="1241305"/>
                </a:cubicBezTo>
                <a:cubicBezTo>
                  <a:pt x="50050" y="1239189"/>
                  <a:pt x="54348" y="1233899"/>
                  <a:pt x="59721" y="1227550"/>
                </a:cubicBezTo>
                <a:cubicBezTo>
                  <a:pt x="62944" y="1231782"/>
                  <a:pt x="67242" y="1236015"/>
                  <a:pt x="71540" y="1242363"/>
                </a:cubicBezTo>
                <a:cubicBezTo>
                  <a:pt x="72614" y="1243421"/>
                  <a:pt x="73689" y="1243421"/>
                  <a:pt x="73689" y="1244479"/>
                </a:cubicBezTo>
                <a:close/>
                <a:moveTo>
                  <a:pt x="83124" y="1189178"/>
                </a:moveTo>
                <a:cubicBezTo>
                  <a:pt x="79957" y="1195648"/>
                  <a:pt x="75733" y="1201040"/>
                  <a:pt x="71509" y="1206432"/>
                </a:cubicBezTo>
                <a:cubicBezTo>
                  <a:pt x="66230" y="1198883"/>
                  <a:pt x="62006" y="1191335"/>
                  <a:pt x="62006" y="1184865"/>
                </a:cubicBezTo>
                <a:cubicBezTo>
                  <a:pt x="63062" y="1184865"/>
                  <a:pt x="65174" y="1184865"/>
                  <a:pt x="67286" y="1184865"/>
                </a:cubicBezTo>
                <a:cubicBezTo>
                  <a:pt x="72565" y="1184865"/>
                  <a:pt x="77845" y="1185943"/>
                  <a:pt x="83124" y="1189178"/>
                </a:cubicBezTo>
                <a:close/>
                <a:moveTo>
                  <a:pt x="83763" y="1140304"/>
                </a:moveTo>
                <a:lnTo>
                  <a:pt x="82813" y="1137386"/>
                </a:lnTo>
                <a:lnTo>
                  <a:pt x="81983" y="1137000"/>
                </a:lnTo>
                <a:close/>
                <a:moveTo>
                  <a:pt x="84023" y="1181775"/>
                </a:moveTo>
                <a:cubicBezTo>
                  <a:pt x="84023" y="1183910"/>
                  <a:pt x="84023" y="1184977"/>
                  <a:pt x="82961" y="1187111"/>
                </a:cubicBezTo>
                <a:cubicBezTo>
                  <a:pt x="77651" y="1183910"/>
                  <a:pt x="72341" y="1181775"/>
                  <a:pt x="67031" y="1181775"/>
                </a:cubicBezTo>
                <a:cubicBezTo>
                  <a:pt x="64906" y="1181775"/>
                  <a:pt x="62782" y="1182843"/>
                  <a:pt x="60658" y="1182843"/>
                </a:cubicBezTo>
                <a:cubicBezTo>
                  <a:pt x="61720" y="1173238"/>
                  <a:pt x="69154" y="1170037"/>
                  <a:pt x="73403" y="1170037"/>
                </a:cubicBezTo>
                <a:cubicBezTo>
                  <a:pt x="78713" y="1170037"/>
                  <a:pt x="84023" y="1174306"/>
                  <a:pt x="84023" y="1181775"/>
                </a:cubicBezTo>
                <a:close/>
                <a:moveTo>
                  <a:pt x="84023" y="1297597"/>
                </a:moveTo>
                <a:cubicBezTo>
                  <a:pt x="79766" y="1299726"/>
                  <a:pt x="74445" y="1300790"/>
                  <a:pt x="69124" y="1300790"/>
                </a:cubicBezTo>
                <a:cubicBezTo>
                  <a:pt x="66996" y="1300790"/>
                  <a:pt x="65932" y="1300790"/>
                  <a:pt x="63803" y="1299726"/>
                </a:cubicBezTo>
                <a:cubicBezTo>
                  <a:pt x="64868" y="1295469"/>
                  <a:pt x="69124" y="1288019"/>
                  <a:pt x="74445" y="1280570"/>
                </a:cubicBezTo>
                <a:cubicBezTo>
                  <a:pt x="79766" y="1288019"/>
                  <a:pt x="82959" y="1293340"/>
                  <a:pt x="84023" y="1297597"/>
                </a:cubicBezTo>
                <a:close/>
                <a:moveTo>
                  <a:pt x="84712" y="1304560"/>
                </a:moveTo>
                <a:lnTo>
                  <a:pt x="76711" y="1314153"/>
                </a:lnTo>
                <a:lnTo>
                  <a:pt x="82136" y="1311214"/>
                </a:lnTo>
                <a:close/>
                <a:moveTo>
                  <a:pt x="85371" y="1259485"/>
                </a:moveTo>
                <a:cubicBezTo>
                  <a:pt x="81092" y="1265876"/>
                  <a:pt x="76813" y="1271201"/>
                  <a:pt x="73603" y="1276526"/>
                </a:cubicBezTo>
                <a:cubicBezTo>
                  <a:pt x="73603" y="1275461"/>
                  <a:pt x="72533" y="1274396"/>
                  <a:pt x="71464" y="1273331"/>
                </a:cubicBezTo>
                <a:cubicBezTo>
                  <a:pt x="68254" y="1269071"/>
                  <a:pt x="66114" y="1265876"/>
                  <a:pt x="62905" y="1262680"/>
                </a:cubicBezTo>
                <a:cubicBezTo>
                  <a:pt x="68254" y="1258420"/>
                  <a:pt x="72533" y="1253095"/>
                  <a:pt x="76813" y="1247770"/>
                </a:cubicBezTo>
                <a:cubicBezTo>
                  <a:pt x="78952" y="1250965"/>
                  <a:pt x="82162" y="1255225"/>
                  <a:pt x="85371" y="1259485"/>
                </a:cubicBezTo>
                <a:close/>
                <a:moveTo>
                  <a:pt x="86270" y="1226427"/>
                </a:moveTo>
                <a:cubicBezTo>
                  <a:pt x="83088" y="1230639"/>
                  <a:pt x="78847" y="1236958"/>
                  <a:pt x="75666" y="1242223"/>
                </a:cubicBezTo>
                <a:cubicBezTo>
                  <a:pt x="75666" y="1242223"/>
                  <a:pt x="74605" y="1243276"/>
                  <a:pt x="74605" y="1243276"/>
                </a:cubicBezTo>
                <a:cubicBezTo>
                  <a:pt x="73545" y="1243276"/>
                  <a:pt x="73545" y="1242223"/>
                  <a:pt x="72484" y="1242223"/>
                </a:cubicBezTo>
                <a:cubicBezTo>
                  <a:pt x="68243" y="1235905"/>
                  <a:pt x="64001" y="1230639"/>
                  <a:pt x="59760" y="1226427"/>
                </a:cubicBezTo>
                <a:cubicBezTo>
                  <a:pt x="65062" y="1220108"/>
                  <a:pt x="69303" y="1213789"/>
                  <a:pt x="72484" y="1209577"/>
                </a:cubicBezTo>
                <a:cubicBezTo>
                  <a:pt x="76726" y="1214842"/>
                  <a:pt x="80968" y="1220108"/>
                  <a:pt x="86270" y="1226427"/>
                </a:cubicBezTo>
                <a:close/>
                <a:moveTo>
                  <a:pt x="87078" y="1346772"/>
                </a:moveTo>
                <a:lnTo>
                  <a:pt x="85169" y="1350042"/>
                </a:lnTo>
                <a:lnTo>
                  <a:pt x="86159" y="1349583"/>
                </a:lnTo>
                <a:close/>
                <a:moveTo>
                  <a:pt x="97952" y="1240099"/>
                </a:moveTo>
                <a:cubicBezTo>
                  <a:pt x="93728" y="1246454"/>
                  <a:pt x="89505" y="1252809"/>
                  <a:pt x="86337" y="1258104"/>
                </a:cubicBezTo>
                <a:cubicBezTo>
                  <a:pt x="82113" y="1253868"/>
                  <a:pt x="80002" y="1249631"/>
                  <a:pt x="76834" y="1246454"/>
                </a:cubicBezTo>
                <a:cubicBezTo>
                  <a:pt x="77890" y="1245395"/>
                  <a:pt x="78946" y="1243276"/>
                  <a:pt x="80002" y="1242217"/>
                </a:cubicBezTo>
                <a:cubicBezTo>
                  <a:pt x="83169" y="1236922"/>
                  <a:pt x="86337" y="1232685"/>
                  <a:pt x="88449" y="1228449"/>
                </a:cubicBezTo>
                <a:cubicBezTo>
                  <a:pt x="91617" y="1232685"/>
                  <a:pt x="94784" y="1236922"/>
                  <a:pt x="97952" y="1240099"/>
                </a:cubicBezTo>
                <a:close/>
                <a:moveTo>
                  <a:pt x="100199" y="1203001"/>
                </a:moveTo>
                <a:cubicBezTo>
                  <a:pt x="97017" y="1209373"/>
                  <a:pt x="91715" y="1216807"/>
                  <a:pt x="86413" y="1225304"/>
                </a:cubicBezTo>
                <a:cubicBezTo>
                  <a:pt x="82172" y="1218931"/>
                  <a:pt x="76870" y="1213621"/>
                  <a:pt x="73688" y="1208311"/>
                </a:cubicBezTo>
                <a:cubicBezTo>
                  <a:pt x="73688" y="1208311"/>
                  <a:pt x="73688" y="1208311"/>
                  <a:pt x="74749" y="1207249"/>
                </a:cubicBezTo>
                <a:cubicBezTo>
                  <a:pt x="77930" y="1201939"/>
                  <a:pt x="82172" y="1195566"/>
                  <a:pt x="84292" y="1190256"/>
                </a:cubicBezTo>
                <a:cubicBezTo>
                  <a:pt x="89595" y="1193443"/>
                  <a:pt x="94897" y="1197691"/>
                  <a:pt x="100199" y="1203001"/>
                </a:cubicBezTo>
                <a:close/>
                <a:moveTo>
                  <a:pt x="102656" y="1245311"/>
                </a:moveTo>
                <a:lnTo>
                  <a:pt x="101194" y="1243314"/>
                </a:lnTo>
                <a:lnTo>
                  <a:pt x="101097" y="1243442"/>
                </a:lnTo>
                <a:close/>
                <a:moveTo>
                  <a:pt x="103344" y="1282873"/>
                </a:moveTo>
                <a:cubicBezTo>
                  <a:pt x="97987" y="1289276"/>
                  <a:pt x="92629" y="1293545"/>
                  <a:pt x="86201" y="1296746"/>
                </a:cubicBezTo>
                <a:cubicBezTo>
                  <a:pt x="84058" y="1292477"/>
                  <a:pt x="81915" y="1287142"/>
                  <a:pt x="75486" y="1278604"/>
                </a:cubicBezTo>
                <a:cubicBezTo>
                  <a:pt x="78701" y="1274336"/>
                  <a:pt x="82986" y="1267933"/>
                  <a:pt x="87272" y="1262597"/>
                </a:cubicBezTo>
                <a:cubicBezTo>
                  <a:pt x="90487" y="1266866"/>
                  <a:pt x="94772" y="1272202"/>
                  <a:pt x="99058" y="1277537"/>
                </a:cubicBezTo>
                <a:cubicBezTo>
                  <a:pt x="100130" y="1279672"/>
                  <a:pt x="101201" y="1281806"/>
                  <a:pt x="103344" y="1282873"/>
                </a:cubicBezTo>
                <a:close/>
                <a:moveTo>
                  <a:pt x="112780" y="1218891"/>
                </a:moveTo>
                <a:cubicBezTo>
                  <a:pt x="108560" y="1225263"/>
                  <a:pt x="104340" y="1231635"/>
                  <a:pt x="99066" y="1239069"/>
                </a:cubicBezTo>
                <a:cubicBezTo>
                  <a:pt x="99066" y="1239069"/>
                  <a:pt x="99066" y="1239069"/>
                  <a:pt x="99066" y="1240131"/>
                </a:cubicBezTo>
                <a:cubicBezTo>
                  <a:pt x="94846" y="1235883"/>
                  <a:pt x="91681" y="1231635"/>
                  <a:pt x="88516" y="1228449"/>
                </a:cubicBezTo>
                <a:cubicBezTo>
                  <a:pt x="94846" y="1218891"/>
                  <a:pt x="99066" y="1211456"/>
                  <a:pt x="102230" y="1205084"/>
                </a:cubicBezTo>
                <a:cubicBezTo>
                  <a:pt x="105395" y="1209332"/>
                  <a:pt x="109615" y="1213580"/>
                  <a:pt x="112780" y="1218891"/>
                </a:cubicBezTo>
                <a:close/>
                <a:moveTo>
                  <a:pt x="125810" y="1129598"/>
                </a:moveTo>
                <a:cubicBezTo>
                  <a:pt x="124740" y="1129598"/>
                  <a:pt x="124740" y="1129598"/>
                  <a:pt x="124740" y="1129598"/>
                </a:cubicBezTo>
                <a:cubicBezTo>
                  <a:pt x="96908" y="1129598"/>
                  <a:pt x="89415" y="1117916"/>
                  <a:pt x="89415" y="1108357"/>
                </a:cubicBezTo>
                <a:cubicBezTo>
                  <a:pt x="89415" y="1108357"/>
                  <a:pt x="89415" y="1107295"/>
                  <a:pt x="89415" y="1106233"/>
                </a:cubicBezTo>
                <a:cubicBezTo>
                  <a:pt x="106542" y="1109419"/>
                  <a:pt x="118317" y="1117916"/>
                  <a:pt x="125810" y="1129598"/>
                </a:cubicBezTo>
                <a:close/>
                <a:moveTo>
                  <a:pt x="128955" y="1355158"/>
                </a:moveTo>
                <a:cubicBezTo>
                  <a:pt x="122552" y="1366762"/>
                  <a:pt x="110814" y="1376257"/>
                  <a:pt x="95874" y="1379421"/>
                </a:cubicBezTo>
                <a:cubicBezTo>
                  <a:pt x="94807" y="1379421"/>
                  <a:pt x="94807" y="1377312"/>
                  <a:pt x="94807" y="1376257"/>
                </a:cubicBezTo>
                <a:cubicBezTo>
                  <a:pt x="94807" y="1367817"/>
                  <a:pt x="102277" y="1355158"/>
                  <a:pt x="128955" y="1355158"/>
                </a:cubicBezTo>
                <a:close/>
                <a:moveTo>
                  <a:pt x="129854" y="1242378"/>
                </a:moveTo>
                <a:cubicBezTo>
                  <a:pt x="125594" y="1248763"/>
                  <a:pt x="121333" y="1256212"/>
                  <a:pt x="117073" y="1262597"/>
                </a:cubicBezTo>
                <a:lnTo>
                  <a:pt x="102656" y="1245311"/>
                </a:lnTo>
                <a:lnTo>
                  <a:pt x="115925" y="1263434"/>
                </a:lnTo>
                <a:cubicBezTo>
                  <a:pt x="111708" y="1269799"/>
                  <a:pt x="107492" y="1276164"/>
                  <a:pt x="103275" y="1281469"/>
                </a:cubicBezTo>
                <a:cubicBezTo>
                  <a:pt x="102221" y="1280408"/>
                  <a:pt x="101166" y="1279347"/>
                  <a:pt x="100112" y="1277225"/>
                </a:cubicBezTo>
                <a:cubicBezTo>
                  <a:pt x="95896" y="1270860"/>
                  <a:pt x="91679" y="1265555"/>
                  <a:pt x="88516" y="1261312"/>
                </a:cubicBezTo>
                <a:cubicBezTo>
                  <a:pt x="92733" y="1256007"/>
                  <a:pt x="96950" y="1249642"/>
                  <a:pt x="101166" y="1243276"/>
                </a:cubicBezTo>
                <a:lnTo>
                  <a:pt x="101194" y="1243314"/>
                </a:lnTo>
                <a:lnTo>
                  <a:pt x="104293" y="1239185"/>
                </a:lnTo>
                <a:cubicBezTo>
                  <a:pt x="108553" y="1232800"/>
                  <a:pt x="111748" y="1227479"/>
                  <a:pt x="116008" y="1222158"/>
                </a:cubicBezTo>
                <a:cubicBezTo>
                  <a:pt x="119203" y="1227479"/>
                  <a:pt x="123464" y="1232800"/>
                  <a:pt x="127724" y="1239185"/>
                </a:cubicBezTo>
                <a:cubicBezTo>
                  <a:pt x="128789" y="1239185"/>
                  <a:pt x="128789" y="1240250"/>
                  <a:pt x="129854" y="1241314"/>
                </a:cubicBezTo>
                <a:cubicBezTo>
                  <a:pt x="129854" y="1242378"/>
                  <a:pt x="129854" y="1242378"/>
                  <a:pt x="129854" y="1242378"/>
                </a:cubicBezTo>
                <a:close/>
                <a:moveTo>
                  <a:pt x="135246" y="1163805"/>
                </a:moveTo>
                <a:cubicBezTo>
                  <a:pt x="135246" y="1169080"/>
                  <a:pt x="134187" y="1173299"/>
                  <a:pt x="133128" y="1178574"/>
                </a:cubicBezTo>
                <a:cubicBezTo>
                  <a:pt x="124655" y="1177519"/>
                  <a:pt x="120418" y="1171190"/>
                  <a:pt x="120418" y="1165915"/>
                </a:cubicBezTo>
                <a:cubicBezTo>
                  <a:pt x="120418" y="1161695"/>
                  <a:pt x="123595" y="1155365"/>
                  <a:pt x="134187" y="1154311"/>
                </a:cubicBezTo>
                <a:cubicBezTo>
                  <a:pt x="134187" y="1157475"/>
                  <a:pt x="135246" y="1160640"/>
                  <a:pt x="135246" y="1163805"/>
                </a:cubicBezTo>
                <a:close/>
                <a:moveTo>
                  <a:pt x="138391" y="1319911"/>
                </a:moveTo>
                <a:cubicBezTo>
                  <a:pt x="138391" y="1324171"/>
                  <a:pt x="138391" y="1328432"/>
                  <a:pt x="137313" y="1332692"/>
                </a:cubicBezTo>
                <a:cubicBezTo>
                  <a:pt x="128686" y="1330562"/>
                  <a:pt x="122216" y="1324171"/>
                  <a:pt x="122216" y="1316716"/>
                </a:cubicBezTo>
                <a:cubicBezTo>
                  <a:pt x="122216" y="1310325"/>
                  <a:pt x="128686" y="1305000"/>
                  <a:pt x="136235" y="1303935"/>
                </a:cubicBezTo>
                <a:cubicBezTo>
                  <a:pt x="137313" y="1309260"/>
                  <a:pt x="138391" y="1314586"/>
                  <a:pt x="138391" y="1319911"/>
                </a:cubicBezTo>
                <a:close/>
                <a:moveTo>
                  <a:pt x="149175" y="1209222"/>
                </a:moveTo>
                <a:lnTo>
                  <a:pt x="147789" y="1207834"/>
                </a:lnTo>
                <a:lnTo>
                  <a:pt x="149074" y="1209485"/>
                </a:lnTo>
                <a:close/>
                <a:moveTo>
                  <a:pt x="151251" y="1124554"/>
                </a:moveTo>
                <a:lnTo>
                  <a:pt x="148555" y="1125685"/>
                </a:lnTo>
                <a:lnTo>
                  <a:pt x="149719" y="1125479"/>
                </a:lnTo>
                <a:close/>
                <a:moveTo>
                  <a:pt x="152795" y="1056055"/>
                </a:moveTo>
                <a:lnTo>
                  <a:pt x="151002" y="1055309"/>
                </a:lnTo>
                <a:lnTo>
                  <a:pt x="147387" y="1064700"/>
                </a:lnTo>
                <a:close/>
                <a:moveTo>
                  <a:pt x="153219" y="1241247"/>
                </a:moveTo>
                <a:cubicBezTo>
                  <a:pt x="148962" y="1247568"/>
                  <a:pt x="145769" y="1252836"/>
                  <a:pt x="143641" y="1258104"/>
                </a:cubicBezTo>
                <a:cubicBezTo>
                  <a:pt x="140448" y="1252836"/>
                  <a:pt x="136192" y="1247568"/>
                  <a:pt x="132999" y="1244408"/>
                </a:cubicBezTo>
                <a:cubicBezTo>
                  <a:pt x="132999" y="1243354"/>
                  <a:pt x="134063" y="1242300"/>
                  <a:pt x="134063" y="1242300"/>
                </a:cubicBezTo>
                <a:cubicBezTo>
                  <a:pt x="138320" y="1237032"/>
                  <a:pt x="141513" y="1231764"/>
                  <a:pt x="143641" y="1227550"/>
                </a:cubicBezTo>
                <a:cubicBezTo>
                  <a:pt x="147898" y="1232818"/>
                  <a:pt x="151090" y="1238086"/>
                  <a:pt x="153219" y="1241247"/>
                </a:cubicBezTo>
                <a:close/>
                <a:moveTo>
                  <a:pt x="153219" y="1279633"/>
                </a:moveTo>
                <a:cubicBezTo>
                  <a:pt x="153219" y="1283852"/>
                  <a:pt x="151122" y="1285962"/>
                  <a:pt x="147977" y="1285962"/>
                </a:cubicBezTo>
                <a:cubicBezTo>
                  <a:pt x="143783" y="1285962"/>
                  <a:pt x="140638" y="1282797"/>
                  <a:pt x="140638" y="1276468"/>
                </a:cubicBezTo>
                <a:cubicBezTo>
                  <a:pt x="140638" y="1272248"/>
                  <a:pt x="141686" y="1268028"/>
                  <a:pt x="144832" y="1261699"/>
                </a:cubicBezTo>
                <a:cubicBezTo>
                  <a:pt x="145880" y="1263809"/>
                  <a:pt x="146928" y="1264864"/>
                  <a:pt x="147977" y="1265918"/>
                </a:cubicBezTo>
                <a:cubicBezTo>
                  <a:pt x="152170" y="1271193"/>
                  <a:pt x="153219" y="1275413"/>
                  <a:pt x="153219" y="1279633"/>
                </a:cubicBezTo>
                <a:close/>
                <a:moveTo>
                  <a:pt x="157585" y="1428756"/>
                </a:moveTo>
                <a:lnTo>
                  <a:pt x="153129" y="1421634"/>
                </a:lnTo>
                <a:lnTo>
                  <a:pt x="156319" y="1429283"/>
                </a:lnTo>
                <a:close/>
                <a:moveTo>
                  <a:pt x="164901" y="1164860"/>
                </a:moveTo>
                <a:cubicBezTo>
                  <a:pt x="158546" y="1173299"/>
                  <a:pt x="147955" y="1178574"/>
                  <a:pt x="136305" y="1178574"/>
                </a:cubicBezTo>
                <a:cubicBezTo>
                  <a:pt x="136305" y="1178574"/>
                  <a:pt x="135246" y="1178574"/>
                  <a:pt x="135246" y="1178574"/>
                </a:cubicBezTo>
                <a:cubicBezTo>
                  <a:pt x="135246" y="1174354"/>
                  <a:pt x="136305" y="1169080"/>
                  <a:pt x="136305" y="1163805"/>
                </a:cubicBezTo>
                <a:cubicBezTo>
                  <a:pt x="136305" y="1160640"/>
                  <a:pt x="135246" y="1157475"/>
                  <a:pt x="135246" y="1154311"/>
                </a:cubicBezTo>
                <a:cubicBezTo>
                  <a:pt x="136305" y="1154311"/>
                  <a:pt x="137364" y="1154311"/>
                  <a:pt x="138423" y="1154311"/>
                </a:cubicBezTo>
                <a:cubicBezTo>
                  <a:pt x="150073" y="1154311"/>
                  <a:pt x="158546" y="1158530"/>
                  <a:pt x="164901" y="1164860"/>
                </a:cubicBezTo>
                <a:close/>
                <a:moveTo>
                  <a:pt x="166755" y="1326458"/>
                </a:moveTo>
                <a:lnTo>
                  <a:pt x="165083" y="1327559"/>
                </a:lnTo>
                <a:lnTo>
                  <a:pt x="166267" y="1326923"/>
                </a:lnTo>
                <a:close/>
                <a:moveTo>
                  <a:pt x="172540" y="1371103"/>
                </a:moveTo>
                <a:cubicBezTo>
                  <a:pt x="162935" y="1390238"/>
                  <a:pt x="141593" y="1398742"/>
                  <a:pt x="125585" y="1398742"/>
                </a:cubicBezTo>
                <a:cubicBezTo>
                  <a:pt x="107444" y="1398742"/>
                  <a:pt x="97840" y="1389175"/>
                  <a:pt x="95705" y="1380670"/>
                </a:cubicBezTo>
                <a:cubicBezTo>
                  <a:pt x="111713" y="1377481"/>
                  <a:pt x="123451" y="1367914"/>
                  <a:pt x="129854" y="1355158"/>
                </a:cubicBezTo>
                <a:cubicBezTo>
                  <a:pt x="150130" y="1356221"/>
                  <a:pt x="162935" y="1362599"/>
                  <a:pt x="172540" y="1371103"/>
                </a:cubicBezTo>
                <a:close/>
                <a:moveTo>
                  <a:pt x="173438" y="1143496"/>
                </a:moveTo>
                <a:cubicBezTo>
                  <a:pt x="173438" y="1150957"/>
                  <a:pt x="170261" y="1158417"/>
                  <a:pt x="166025" y="1163746"/>
                </a:cubicBezTo>
                <a:cubicBezTo>
                  <a:pt x="159670" y="1156286"/>
                  <a:pt x="150138" y="1150957"/>
                  <a:pt x="138487" y="1150957"/>
                </a:cubicBezTo>
                <a:cubicBezTo>
                  <a:pt x="137428" y="1150957"/>
                  <a:pt x="136369" y="1150957"/>
                  <a:pt x="135310" y="1150957"/>
                </a:cubicBezTo>
                <a:cubicBezTo>
                  <a:pt x="134251" y="1144561"/>
                  <a:pt x="132133" y="1139232"/>
                  <a:pt x="128955" y="1133903"/>
                </a:cubicBezTo>
                <a:lnTo>
                  <a:pt x="148555" y="1125685"/>
                </a:lnTo>
                <a:lnTo>
                  <a:pt x="126462" y="1129598"/>
                </a:lnTo>
                <a:cubicBezTo>
                  <a:pt x="119020" y="1117905"/>
                  <a:pt x="107324" y="1108337"/>
                  <a:pt x="90314" y="1105148"/>
                </a:cubicBezTo>
                <a:cubicBezTo>
                  <a:pt x="91377" y="1096644"/>
                  <a:pt x="102009" y="1086014"/>
                  <a:pt x="120083" y="1086014"/>
                </a:cubicBezTo>
                <a:cubicBezTo>
                  <a:pt x="136031" y="1086014"/>
                  <a:pt x="155168" y="1096644"/>
                  <a:pt x="165800" y="1115778"/>
                </a:cubicBezTo>
                <a:lnTo>
                  <a:pt x="151251" y="1124554"/>
                </a:lnTo>
                <a:lnTo>
                  <a:pt x="167084" y="1117916"/>
                </a:lnTo>
                <a:cubicBezTo>
                  <a:pt x="170261" y="1125376"/>
                  <a:pt x="173438" y="1133903"/>
                  <a:pt x="173438" y="1143496"/>
                </a:cubicBezTo>
                <a:close/>
                <a:moveTo>
                  <a:pt x="176584" y="1191509"/>
                </a:moveTo>
                <a:cubicBezTo>
                  <a:pt x="176584" y="1210647"/>
                  <a:pt x="163813" y="1225531"/>
                  <a:pt x="155300" y="1239353"/>
                </a:cubicBezTo>
                <a:cubicBezTo>
                  <a:pt x="154236" y="1239353"/>
                  <a:pt x="154236" y="1239353"/>
                  <a:pt x="154236" y="1240416"/>
                </a:cubicBezTo>
                <a:cubicBezTo>
                  <a:pt x="152107" y="1236163"/>
                  <a:pt x="147850" y="1230847"/>
                  <a:pt x="144658" y="1225531"/>
                </a:cubicBezTo>
                <a:cubicBezTo>
                  <a:pt x="147850" y="1220215"/>
                  <a:pt x="149979" y="1214899"/>
                  <a:pt x="149979" y="1210647"/>
                </a:cubicBezTo>
                <a:lnTo>
                  <a:pt x="149074" y="1209485"/>
                </a:lnTo>
                <a:lnTo>
                  <a:pt x="143865" y="1223057"/>
                </a:lnTo>
                <a:cubicBezTo>
                  <a:pt x="139617" y="1217736"/>
                  <a:pt x="137493" y="1212415"/>
                  <a:pt x="137493" y="1209222"/>
                </a:cubicBezTo>
                <a:cubicBezTo>
                  <a:pt x="137493" y="1206030"/>
                  <a:pt x="139617" y="1202837"/>
                  <a:pt x="142803" y="1202837"/>
                </a:cubicBezTo>
                <a:lnTo>
                  <a:pt x="147789" y="1207834"/>
                </a:lnTo>
                <a:lnTo>
                  <a:pt x="142530" y="1201078"/>
                </a:lnTo>
                <a:cubicBezTo>
                  <a:pt x="139337" y="1201078"/>
                  <a:pt x="135080" y="1203205"/>
                  <a:pt x="135080" y="1209583"/>
                </a:cubicBezTo>
                <a:cubicBezTo>
                  <a:pt x="135080" y="1212773"/>
                  <a:pt x="138273" y="1219152"/>
                  <a:pt x="142530" y="1224468"/>
                </a:cubicBezTo>
                <a:cubicBezTo>
                  <a:pt x="139337" y="1229784"/>
                  <a:pt x="135080" y="1235100"/>
                  <a:pt x="130823" y="1241479"/>
                </a:cubicBezTo>
                <a:cubicBezTo>
                  <a:pt x="129759" y="1240416"/>
                  <a:pt x="129759" y="1239353"/>
                  <a:pt x="128695" y="1239353"/>
                </a:cubicBezTo>
                <a:cubicBezTo>
                  <a:pt x="124438" y="1232974"/>
                  <a:pt x="120182" y="1226595"/>
                  <a:pt x="115925" y="1221278"/>
                </a:cubicBezTo>
                <a:cubicBezTo>
                  <a:pt x="125503" y="1206394"/>
                  <a:pt x="131888" y="1194699"/>
                  <a:pt x="134016" y="1179814"/>
                </a:cubicBezTo>
                <a:cubicBezTo>
                  <a:pt x="135080" y="1179814"/>
                  <a:pt x="135080" y="1179814"/>
                  <a:pt x="135080" y="1179814"/>
                </a:cubicBezTo>
                <a:cubicBezTo>
                  <a:pt x="147850" y="1179814"/>
                  <a:pt x="158492" y="1174499"/>
                  <a:pt x="165942" y="1165993"/>
                </a:cubicBezTo>
                <a:cubicBezTo>
                  <a:pt x="172327" y="1172372"/>
                  <a:pt x="176584" y="1183004"/>
                  <a:pt x="176584" y="1191509"/>
                </a:cubicBezTo>
                <a:close/>
                <a:moveTo>
                  <a:pt x="177932" y="1346335"/>
                </a:moveTo>
                <a:cubicBezTo>
                  <a:pt x="177932" y="1354831"/>
                  <a:pt x="176866" y="1362265"/>
                  <a:pt x="173668" y="1368638"/>
                </a:cubicBezTo>
                <a:cubicBezTo>
                  <a:pt x="164076" y="1358017"/>
                  <a:pt x="149154" y="1352707"/>
                  <a:pt x="132101" y="1351645"/>
                </a:cubicBezTo>
                <a:cubicBezTo>
                  <a:pt x="135298" y="1346335"/>
                  <a:pt x="137430" y="1339963"/>
                  <a:pt x="138496" y="1333591"/>
                </a:cubicBezTo>
                <a:cubicBezTo>
                  <a:pt x="139562" y="1334652"/>
                  <a:pt x="141693" y="1334652"/>
                  <a:pt x="143825" y="1334652"/>
                </a:cubicBezTo>
                <a:cubicBezTo>
                  <a:pt x="148621" y="1334652"/>
                  <a:pt x="153950" y="1333591"/>
                  <a:pt x="159146" y="1331466"/>
                </a:cubicBezTo>
                <a:lnTo>
                  <a:pt x="165083" y="1327559"/>
                </a:lnTo>
                <a:lnTo>
                  <a:pt x="158999" y="1330825"/>
                </a:lnTo>
                <a:cubicBezTo>
                  <a:pt x="153954" y="1332800"/>
                  <a:pt x="148644" y="1333591"/>
                  <a:pt x="143865" y="1333591"/>
                </a:cubicBezTo>
                <a:cubicBezTo>
                  <a:pt x="141741" y="1333591"/>
                  <a:pt x="140679" y="1333591"/>
                  <a:pt x="138555" y="1332537"/>
                </a:cubicBezTo>
                <a:cubicBezTo>
                  <a:pt x="139617" y="1328323"/>
                  <a:pt x="139617" y="1324108"/>
                  <a:pt x="139617" y="1319894"/>
                </a:cubicBezTo>
                <a:cubicBezTo>
                  <a:pt x="139617" y="1314626"/>
                  <a:pt x="138555" y="1308304"/>
                  <a:pt x="137493" y="1303037"/>
                </a:cubicBezTo>
                <a:cubicBezTo>
                  <a:pt x="139617" y="1303037"/>
                  <a:pt x="141741" y="1303037"/>
                  <a:pt x="143865" y="1303037"/>
                </a:cubicBezTo>
                <a:cubicBezTo>
                  <a:pt x="151299" y="1303037"/>
                  <a:pt x="165106" y="1306197"/>
                  <a:pt x="172540" y="1320947"/>
                </a:cubicBezTo>
                <a:lnTo>
                  <a:pt x="166755" y="1326458"/>
                </a:lnTo>
                <a:lnTo>
                  <a:pt x="173668" y="1321908"/>
                </a:lnTo>
                <a:cubicBezTo>
                  <a:pt x="175800" y="1328280"/>
                  <a:pt x="177932" y="1336776"/>
                  <a:pt x="177932" y="1346335"/>
                </a:cubicBezTo>
                <a:close/>
                <a:moveTo>
                  <a:pt x="178651" y="1043622"/>
                </a:moveTo>
                <a:cubicBezTo>
                  <a:pt x="178651" y="1029810"/>
                  <a:pt x="162700" y="1021311"/>
                  <a:pt x="154192" y="1021311"/>
                </a:cubicBezTo>
                <a:cubicBezTo>
                  <a:pt x="152066" y="1021311"/>
                  <a:pt x="148876" y="1021311"/>
                  <a:pt x="146749" y="1022373"/>
                </a:cubicBezTo>
                <a:cubicBezTo>
                  <a:pt x="146749" y="1024498"/>
                  <a:pt x="146749" y="1024498"/>
                  <a:pt x="146749" y="1024498"/>
                </a:cubicBezTo>
                <a:cubicBezTo>
                  <a:pt x="148876" y="1023436"/>
                  <a:pt x="151002" y="1023436"/>
                  <a:pt x="154192" y="1023436"/>
                </a:cubicBezTo>
                <a:cubicBezTo>
                  <a:pt x="164826" y="1023436"/>
                  <a:pt x="177587" y="1032998"/>
                  <a:pt x="177587" y="1043622"/>
                </a:cubicBezTo>
                <a:cubicBezTo>
                  <a:pt x="177587" y="1055309"/>
                  <a:pt x="168017" y="1058496"/>
                  <a:pt x="163763" y="1058496"/>
                </a:cubicBezTo>
                <a:cubicBezTo>
                  <a:pt x="159509" y="1058496"/>
                  <a:pt x="155256" y="1057433"/>
                  <a:pt x="155256" y="1052121"/>
                </a:cubicBezTo>
                <a:lnTo>
                  <a:pt x="152795" y="1056055"/>
                </a:lnTo>
                <a:lnTo>
                  <a:pt x="163763" y="1060621"/>
                </a:lnTo>
                <a:cubicBezTo>
                  <a:pt x="165890" y="1060621"/>
                  <a:pt x="178651" y="1057433"/>
                  <a:pt x="178651" y="1043622"/>
                </a:cubicBezTo>
                <a:close/>
                <a:moveTo>
                  <a:pt x="181077" y="1295567"/>
                </a:moveTo>
                <a:cubicBezTo>
                  <a:pt x="181077" y="1306238"/>
                  <a:pt x="178939" y="1314775"/>
                  <a:pt x="173593" y="1320111"/>
                </a:cubicBezTo>
                <a:cubicBezTo>
                  <a:pt x="166110" y="1304104"/>
                  <a:pt x="151143" y="1299835"/>
                  <a:pt x="143659" y="1299835"/>
                </a:cubicBezTo>
                <a:cubicBezTo>
                  <a:pt x="141521" y="1299835"/>
                  <a:pt x="139383" y="1299835"/>
                  <a:pt x="136175" y="1299835"/>
                </a:cubicBezTo>
                <a:cubicBezTo>
                  <a:pt x="132968" y="1288096"/>
                  <a:pt x="127623" y="1277425"/>
                  <a:pt x="119070" y="1265686"/>
                </a:cubicBezTo>
                <a:cubicBezTo>
                  <a:pt x="123347" y="1259283"/>
                  <a:pt x="127623" y="1251813"/>
                  <a:pt x="131899" y="1244344"/>
                </a:cubicBezTo>
                <a:cubicBezTo>
                  <a:pt x="136175" y="1248612"/>
                  <a:pt x="139383" y="1255015"/>
                  <a:pt x="142590" y="1259283"/>
                </a:cubicBezTo>
                <a:cubicBezTo>
                  <a:pt x="139383" y="1266754"/>
                  <a:pt x="138314" y="1272089"/>
                  <a:pt x="138314" y="1276358"/>
                </a:cubicBezTo>
                <a:cubicBezTo>
                  <a:pt x="138314" y="1282761"/>
                  <a:pt x="142590" y="1287029"/>
                  <a:pt x="147935" y="1287029"/>
                </a:cubicBezTo>
                <a:cubicBezTo>
                  <a:pt x="152212" y="1287029"/>
                  <a:pt x="154350" y="1283828"/>
                  <a:pt x="154350" y="1279559"/>
                </a:cubicBezTo>
                <a:cubicBezTo>
                  <a:pt x="154350" y="1275291"/>
                  <a:pt x="153281" y="1271022"/>
                  <a:pt x="149004" y="1265686"/>
                </a:cubicBezTo>
                <a:cubicBezTo>
                  <a:pt x="147935" y="1264619"/>
                  <a:pt x="146866" y="1262485"/>
                  <a:pt x="145797" y="1260350"/>
                </a:cubicBezTo>
                <a:cubicBezTo>
                  <a:pt x="147935" y="1256082"/>
                  <a:pt x="151143" y="1249679"/>
                  <a:pt x="155419" y="1243276"/>
                </a:cubicBezTo>
                <a:cubicBezTo>
                  <a:pt x="162902" y="1253948"/>
                  <a:pt x="181077" y="1275291"/>
                  <a:pt x="181077" y="1295567"/>
                </a:cubicBezTo>
                <a:close/>
                <a:moveTo>
                  <a:pt x="181833" y="1080695"/>
                </a:moveTo>
                <a:lnTo>
                  <a:pt x="171615" y="1107493"/>
                </a:lnTo>
                <a:lnTo>
                  <a:pt x="179315" y="1095415"/>
                </a:lnTo>
                <a:close/>
                <a:moveTo>
                  <a:pt x="183967" y="1440970"/>
                </a:moveTo>
                <a:cubicBezTo>
                  <a:pt x="183967" y="1427158"/>
                  <a:pt x="171207" y="1423971"/>
                  <a:pt x="169080" y="1423971"/>
                </a:cubicBezTo>
                <a:lnTo>
                  <a:pt x="157585" y="1428756"/>
                </a:lnTo>
                <a:lnTo>
                  <a:pt x="160573" y="1433533"/>
                </a:lnTo>
                <a:cubicBezTo>
                  <a:pt x="160573" y="1428221"/>
                  <a:pt x="164826" y="1427158"/>
                  <a:pt x="169080" y="1427158"/>
                </a:cubicBezTo>
                <a:cubicBezTo>
                  <a:pt x="173334" y="1427158"/>
                  <a:pt x="182904" y="1429283"/>
                  <a:pt x="182904" y="1440970"/>
                </a:cubicBezTo>
                <a:cubicBezTo>
                  <a:pt x="182904" y="1452657"/>
                  <a:pt x="170143" y="1462218"/>
                  <a:pt x="160573" y="1462218"/>
                </a:cubicBezTo>
                <a:cubicBezTo>
                  <a:pt x="154192" y="1461156"/>
                  <a:pt x="149939" y="1460093"/>
                  <a:pt x="146749" y="1459031"/>
                </a:cubicBezTo>
                <a:cubicBezTo>
                  <a:pt x="146749" y="1463281"/>
                  <a:pt x="146749" y="1463281"/>
                  <a:pt x="146749" y="1463281"/>
                </a:cubicBezTo>
                <a:cubicBezTo>
                  <a:pt x="151002" y="1464343"/>
                  <a:pt x="155256" y="1464343"/>
                  <a:pt x="159509" y="1464343"/>
                </a:cubicBezTo>
                <a:cubicBezTo>
                  <a:pt x="168017" y="1463281"/>
                  <a:pt x="183967" y="1455844"/>
                  <a:pt x="183967" y="1440970"/>
                </a:cubicBezTo>
                <a:close/>
                <a:moveTo>
                  <a:pt x="186094" y="1063808"/>
                </a:moveTo>
                <a:cubicBezTo>
                  <a:pt x="182904" y="1061683"/>
                  <a:pt x="182904" y="1061683"/>
                  <a:pt x="182904" y="1061683"/>
                </a:cubicBezTo>
                <a:cubicBezTo>
                  <a:pt x="182904" y="1064871"/>
                  <a:pt x="182904" y="1061683"/>
                  <a:pt x="182904" y="1069120"/>
                </a:cubicBezTo>
                <a:cubicBezTo>
                  <a:pt x="181841" y="1071245"/>
                  <a:pt x="175460" y="1083994"/>
                  <a:pt x="162700" y="1083994"/>
                </a:cubicBezTo>
                <a:cubicBezTo>
                  <a:pt x="149939" y="1083994"/>
                  <a:pt x="145685" y="1073370"/>
                  <a:pt x="145685" y="1069120"/>
                </a:cubicBezTo>
                <a:lnTo>
                  <a:pt x="147387" y="1064700"/>
                </a:lnTo>
                <a:lnTo>
                  <a:pt x="144622" y="1069120"/>
                </a:lnTo>
                <a:cubicBezTo>
                  <a:pt x="144622" y="1076557"/>
                  <a:pt x="151002" y="1086119"/>
                  <a:pt x="162700" y="1086119"/>
                </a:cubicBezTo>
                <a:cubicBezTo>
                  <a:pt x="173334" y="1086119"/>
                  <a:pt x="179714" y="1079745"/>
                  <a:pt x="182904" y="1074432"/>
                </a:cubicBezTo>
                <a:lnTo>
                  <a:pt x="181833" y="1080695"/>
                </a:lnTo>
                <a:lnTo>
                  <a:pt x="185031" y="1072307"/>
                </a:lnTo>
                <a:cubicBezTo>
                  <a:pt x="186094" y="1068058"/>
                  <a:pt x="186094" y="1063808"/>
                  <a:pt x="186094" y="1063808"/>
                </a:cubicBezTo>
                <a:close/>
                <a:moveTo>
                  <a:pt x="191411" y="1420784"/>
                </a:moveTo>
                <a:cubicBezTo>
                  <a:pt x="191411" y="1420784"/>
                  <a:pt x="191411" y="1417596"/>
                  <a:pt x="190348" y="1413347"/>
                </a:cubicBezTo>
                <a:cubicBezTo>
                  <a:pt x="190348" y="1394223"/>
                  <a:pt x="183967" y="1379349"/>
                  <a:pt x="174397" y="1368725"/>
                </a:cubicBezTo>
                <a:cubicBezTo>
                  <a:pt x="177587" y="1362350"/>
                  <a:pt x="179714" y="1354913"/>
                  <a:pt x="179714" y="1345351"/>
                </a:cubicBezTo>
                <a:cubicBezTo>
                  <a:pt x="179714" y="1335789"/>
                  <a:pt x="177587" y="1327290"/>
                  <a:pt x="174397" y="1320916"/>
                </a:cubicBezTo>
                <a:cubicBezTo>
                  <a:pt x="179714" y="1314541"/>
                  <a:pt x="182904" y="1307104"/>
                  <a:pt x="182904" y="1296480"/>
                </a:cubicBezTo>
                <a:cubicBezTo>
                  <a:pt x="182904" y="1274169"/>
                  <a:pt x="162700" y="1251858"/>
                  <a:pt x="156319" y="1242296"/>
                </a:cubicBezTo>
                <a:cubicBezTo>
                  <a:pt x="157383" y="1241234"/>
                  <a:pt x="157383" y="1240171"/>
                  <a:pt x="158446" y="1239108"/>
                </a:cubicBezTo>
                <a:cubicBezTo>
                  <a:pt x="166953" y="1225297"/>
                  <a:pt x="177587" y="1210423"/>
                  <a:pt x="177587" y="1191299"/>
                </a:cubicBezTo>
                <a:cubicBezTo>
                  <a:pt x="177587" y="1182800"/>
                  <a:pt x="173334" y="1172176"/>
                  <a:pt x="166953" y="1164739"/>
                </a:cubicBezTo>
                <a:cubicBezTo>
                  <a:pt x="171207" y="1158364"/>
                  <a:pt x="174397" y="1151990"/>
                  <a:pt x="174397" y="1143490"/>
                </a:cubicBezTo>
                <a:cubicBezTo>
                  <a:pt x="174397" y="1133928"/>
                  <a:pt x="172270" y="1124367"/>
                  <a:pt x="168017" y="1116929"/>
                </a:cubicBezTo>
                <a:lnTo>
                  <a:pt x="171615" y="1107493"/>
                </a:lnTo>
                <a:lnTo>
                  <a:pt x="166953" y="1114805"/>
                </a:lnTo>
                <a:cubicBezTo>
                  <a:pt x="156319" y="1095681"/>
                  <a:pt x="135051" y="1085057"/>
                  <a:pt x="120164" y="1085057"/>
                </a:cubicBezTo>
                <a:cubicBezTo>
                  <a:pt x="102086" y="1085057"/>
                  <a:pt x="91452" y="1095681"/>
                  <a:pt x="88262" y="1105243"/>
                </a:cubicBezTo>
                <a:cubicBezTo>
                  <a:pt x="85072" y="1104180"/>
                  <a:pt x="80818" y="1104180"/>
                  <a:pt x="76564" y="1104180"/>
                </a:cubicBezTo>
                <a:cubicBezTo>
                  <a:pt x="52106" y="1104180"/>
                  <a:pt x="40409" y="1122242"/>
                  <a:pt x="40409" y="1134991"/>
                </a:cubicBezTo>
                <a:cubicBezTo>
                  <a:pt x="40409" y="1148802"/>
                  <a:pt x="47853" y="1163676"/>
                  <a:pt x="68057" y="1163676"/>
                </a:cubicBezTo>
                <a:cubicBezTo>
                  <a:pt x="81881" y="1163676"/>
                  <a:pt x="87198" y="1151990"/>
                  <a:pt x="87198" y="1146677"/>
                </a:cubicBezTo>
                <a:lnTo>
                  <a:pt x="83763" y="1140304"/>
                </a:lnTo>
                <a:lnTo>
                  <a:pt x="85195" y="1144701"/>
                </a:lnTo>
                <a:cubicBezTo>
                  <a:pt x="85195" y="1150021"/>
                  <a:pt x="82019" y="1160660"/>
                  <a:pt x="68256" y="1160660"/>
                </a:cubicBezTo>
                <a:cubicBezTo>
                  <a:pt x="50257" y="1160660"/>
                  <a:pt x="41787" y="1150021"/>
                  <a:pt x="41787" y="1135125"/>
                </a:cubicBezTo>
                <a:cubicBezTo>
                  <a:pt x="41787" y="1123422"/>
                  <a:pt x="53433" y="1105334"/>
                  <a:pt x="75667" y="1105334"/>
                </a:cubicBezTo>
                <a:cubicBezTo>
                  <a:pt x="80961" y="1105334"/>
                  <a:pt x="85195" y="1105334"/>
                  <a:pt x="88372" y="1106398"/>
                </a:cubicBezTo>
                <a:cubicBezTo>
                  <a:pt x="88372" y="1107462"/>
                  <a:pt x="88372" y="1107462"/>
                  <a:pt x="88372" y="1108526"/>
                </a:cubicBezTo>
                <a:cubicBezTo>
                  <a:pt x="88372" y="1118102"/>
                  <a:pt x="94724" y="1134061"/>
                  <a:pt x="122252" y="1134061"/>
                </a:cubicBezTo>
                <a:cubicBezTo>
                  <a:pt x="124369" y="1134061"/>
                  <a:pt x="125428" y="1134061"/>
                  <a:pt x="127546" y="1134061"/>
                </a:cubicBezTo>
                <a:cubicBezTo>
                  <a:pt x="130722" y="1139381"/>
                  <a:pt x="131781" y="1144701"/>
                  <a:pt x="133898" y="1151085"/>
                </a:cubicBezTo>
                <a:cubicBezTo>
                  <a:pt x="121193" y="1153213"/>
                  <a:pt x="119076" y="1161724"/>
                  <a:pt x="119076" y="1165980"/>
                </a:cubicBezTo>
                <a:cubicBezTo>
                  <a:pt x="119076" y="1171300"/>
                  <a:pt x="124369" y="1178748"/>
                  <a:pt x="132839" y="1179812"/>
                </a:cubicBezTo>
                <a:cubicBezTo>
                  <a:pt x="129663" y="1193643"/>
                  <a:pt x="123310" y="1204283"/>
                  <a:pt x="113782" y="1218114"/>
                </a:cubicBezTo>
                <a:cubicBezTo>
                  <a:pt x="109547" y="1212794"/>
                  <a:pt x="106371" y="1208539"/>
                  <a:pt x="102135" y="1204283"/>
                </a:cubicBezTo>
                <a:cubicBezTo>
                  <a:pt x="105312" y="1197899"/>
                  <a:pt x="106371" y="1191515"/>
                  <a:pt x="106371" y="1186195"/>
                </a:cubicBezTo>
                <a:cubicBezTo>
                  <a:pt x="106371" y="1174492"/>
                  <a:pt x="95783" y="1170236"/>
                  <a:pt x="90489" y="1173428"/>
                </a:cubicBezTo>
                <a:cubicBezTo>
                  <a:pt x="89430" y="1172364"/>
                  <a:pt x="89430" y="1170236"/>
                  <a:pt x="89430" y="1168108"/>
                </a:cubicBezTo>
                <a:cubicBezTo>
                  <a:pt x="89430" y="1167044"/>
                  <a:pt x="90489" y="1156404"/>
                  <a:pt x="103194" y="1156404"/>
                </a:cubicBezTo>
                <a:cubicBezTo>
                  <a:pt x="109547" y="1156404"/>
                  <a:pt x="112723" y="1163852"/>
                  <a:pt x="112723" y="1163852"/>
                </a:cubicBezTo>
                <a:cubicBezTo>
                  <a:pt x="112723" y="1163852"/>
                  <a:pt x="112723" y="1167044"/>
                  <a:pt x="112723" y="1169172"/>
                </a:cubicBezTo>
                <a:cubicBezTo>
                  <a:pt x="112723" y="1171300"/>
                  <a:pt x="115899" y="1171300"/>
                  <a:pt x="115899" y="1169172"/>
                </a:cubicBezTo>
                <a:cubicBezTo>
                  <a:pt x="115899" y="1167044"/>
                  <a:pt x="115899" y="1163852"/>
                  <a:pt x="114841" y="1160660"/>
                </a:cubicBezTo>
                <a:cubicBezTo>
                  <a:pt x="114841" y="1140445"/>
                  <a:pt x="94724" y="1128741"/>
                  <a:pt x="85195" y="1128741"/>
                </a:cubicBezTo>
                <a:cubicBezTo>
                  <a:pt x="74608" y="1128741"/>
                  <a:pt x="71432" y="1132997"/>
                  <a:pt x="70373" y="1132997"/>
                </a:cubicBezTo>
                <a:cubicBezTo>
                  <a:pt x="69314" y="1134061"/>
                  <a:pt x="70373" y="1135125"/>
                  <a:pt x="71432" y="1135125"/>
                </a:cubicBezTo>
                <a:cubicBezTo>
                  <a:pt x="72490" y="1134061"/>
                  <a:pt x="71432" y="1134061"/>
                  <a:pt x="75667" y="1134061"/>
                </a:cubicBezTo>
                <a:lnTo>
                  <a:pt x="81983" y="1137000"/>
                </a:lnTo>
                <a:lnTo>
                  <a:pt x="79755" y="1132866"/>
                </a:lnTo>
                <a:cubicBezTo>
                  <a:pt x="93579" y="1130741"/>
                  <a:pt x="110593" y="1140303"/>
                  <a:pt x="112720" y="1158364"/>
                </a:cubicBezTo>
                <a:cubicBezTo>
                  <a:pt x="112720" y="1158364"/>
                  <a:pt x="109530" y="1154114"/>
                  <a:pt x="103149" y="1154114"/>
                </a:cubicBezTo>
                <a:cubicBezTo>
                  <a:pt x="90389" y="1154114"/>
                  <a:pt x="87198" y="1165801"/>
                  <a:pt x="87198" y="1166864"/>
                </a:cubicBezTo>
                <a:cubicBezTo>
                  <a:pt x="87198" y="1168988"/>
                  <a:pt x="87198" y="1173238"/>
                  <a:pt x="91452" y="1177488"/>
                </a:cubicBezTo>
                <a:cubicBezTo>
                  <a:pt x="95706" y="1172176"/>
                  <a:pt x="105276" y="1174300"/>
                  <a:pt x="105276" y="1185987"/>
                </a:cubicBezTo>
                <a:cubicBezTo>
                  <a:pt x="105276" y="1190237"/>
                  <a:pt x="103149" y="1195549"/>
                  <a:pt x="99959" y="1200861"/>
                </a:cubicBezTo>
                <a:cubicBezTo>
                  <a:pt x="95706" y="1195549"/>
                  <a:pt x="90389" y="1191299"/>
                  <a:pt x="84008" y="1188112"/>
                </a:cubicBezTo>
                <a:cubicBezTo>
                  <a:pt x="85072" y="1185987"/>
                  <a:pt x="85072" y="1183862"/>
                  <a:pt x="85072" y="1181738"/>
                </a:cubicBezTo>
                <a:cubicBezTo>
                  <a:pt x="85072" y="1172176"/>
                  <a:pt x="78691" y="1166864"/>
                  <a:pt x="73374" y="1166864"/>
                </a:cubicBezTo>
                <a:cubicBezTo>
                  <a:pt x="65930" y="1166864"/>
                  <a:pt x="60614" y="1173238"/>
                  <a:pt x="59550" y="1182800"/>
                </a:cubicBezTo>
                <a:cubicBezTo>
                  <a:pt x="43599" y="1184925"/>
                  <a:pt x="35092" y="1196611"/>
                  <a:pt x="35092" y="1209361"/>
                </a:cubicBezTo>
                <a:cubicBezTo>
                  <a:pt x="32965" y="1208298"/>
                  <a:pt x="31902" y="1208298"/>
                  <a:pt x="30838" y="1208298"/>
                </a:cubicBezTo>
                <a:cubicBezTo>
                  <a:pt x="12761" y="1208298"/>
                  <a:pt x="0" y="1223172"/>
                  <a:pt x="0" y="1240171"/>
                </a:cubicBezTo>
                <a:cubicBezTo>
                  <a:pt x="0" y="1256107"/>
                  <a:pt x="14887" y="1272044"/>
                  <a:pt x="35092" y="1272044"/>
                </a:cubicBezTo>
                <a:cubicBezTo>
                  <a:pt x="36155" y="1272044"/>
                  <a:pt x="36155" y="1272044"/>
                  <a:pt x="36155" y="1272044"/>
                </a:cubicBezTo>
                <a:cubicBezTo>
                  <a:pt x="37219" y="1284793"/>
                  <a:pt x="45726" y="1298604"/>
                  <a:pt x="62740" y="1300729"/>
                </a:cubicBezTo>
                <a:cubicBezTo>
                  <a:pt x="62740" y="1301792"/>
                  <a:pt x="62740" y="1301792"/>
                  <a:pt x="62740" y="1301792"/>
                </a:cubicBezTo>
                <a:cubicBezTo>
                  <a:pt x="62740" y="1311354"/>
                  <a:pt x="68057" y="1315603"/>
                  <a:pt x="75501" y="1315603"/>
                </a:cubicBezTo>
                <a:lnTo>
                  <a:pt x="76711" y="1314153"/>
                </a:lnTo>
                <a:lnTo>
                  <a:pt x="75666" y="1314719"/>
                </a:lnTo>
                <a:cubicBezTo>
                  <a:pt x="70274" y="1314719"/>
                  <a:pt x="63804" y="1311484"/>
                  <a:pt x="63804" y="1301778"/>
                </a:cubicBezTo>
                <a:cubicBezTo>
                  <a:pt x="64882" y="1301778"/>
                  <a:pt x="67039" y="1301778"/>
                  <a:pt x="69196" y="1301778"/>
                </a:cubicBezTo>
                <a:cubicBezTo>
                  <a:pt x="74587" y="1301778"/>
                  <a:pt x="79979" y="1300700"/>
                  <a:pt x="85371" y="1298543"/>
                </a:cubicBezTo>
                <a:cubicBezTo>
                  <a:pt x="85371" y="1299621"/>
                  <a:pt x="85371" y="1301778"/>
                  <a:pt x="85371" y="1302857"/>
                </a:cubicBezTo>
                <a:lnTo>
                  <a:pt x="84712" y="1304560"/>
                </a:lnTo>
                <a:lnTo>
                  <a:pt x="86135" y="1302854"/>
                </a:lnTo>
                <a:cubicBezTo>
                  <a:pt x="86135" y="1301792"/>
                  <a:pt x="86135" y="1299667"/>
                  <a:pt x="86135" y="1297542"/>
                </a:cubicBezTo>
                <a:cubicBezTo>
                  <a:pt x="92515" y="1295417"/>
                  <a:pt x="98896" y="1290105"/>
                  <a:pt x="104213" y="1284793"/>
                </a:cubicBezTo>
                <a:cubicBezTo>
                  <a:pt x="110593" y="1294355"/>
                  <a:pt x="110593" y="1298604"/>
                  <a:pt x="110593" y="1304979"/>
                </a:cubicBezTo>
                <a:cubicBezTo>
                  <a:pt x="110593" y="1313478"/>
                  <a:pt x="95706" y="1314541"/>
                  <a:pt x="95706" y="1306041"/>
                </a:cubicBezTo>
                <a:cubicBezTo>
                  <a:pt x="91452" y="1308166"/>
                  <a:pt x="88262" y="1313478"/>
                  <a:pt x="88262" y="1320916"/>
                </a:cubicBezTo>
                <a:cubicBezTo>
                  <a:pt x="88262" y="1329415"/>
                  <a:pt x="96769" y="1334727"/>
                  <a:pt x="102086" y="1334727"/>
                </a:cubicBezTo>
                <a:cubicBezTo>
                  <a:pt x="107403" y="1334727"/>
                  <a:pt x="113783" y="1332602"/>
                  <a:pt x="115910" y="1328352"/>
                </a:cubicBezTo>
                <a:cubicBezTo>
                  <a:pt x="114847" y="1348539"/>
                  <a:pt x="96769" y="1355976"/>
                  <a:pt x="82945" y="1353851"/>
                </a:cubicBezTo>
                <a:lnTo>
                  <a:pt x="85169" y="1350042"/>
                </a:lnTo>
                <a:lnTo>
                  <a:pt x="78977" y="1352911"/>
                </a:lnTo>
                <a:cubicBezTo>
                  <a:pt x="74722" y="1352911"/>
                  <a:pt x="75786" y="1352911"/>
                  <a:pt x="74722" y="1352911"/>
                </a:cubicBezTo>
                <a:cubicBezTo>
                  <a:pt x="73658" y="1351846"/>
                  <a:pt x="72594" y="1352911"/>
                  <a:pt x="73658" y="1353976"/>
                </a:cubicBezTo>
                <a:cubicBezTo>
                  <a:pt x="74722" y="1355041"/>
                  <a:pt x="77913" y="1358236"/>
                  <a:pt x="88553" y="1358236"/>
                </a:cubicBezTo>
                <a:cubicBezTo>
                  <a:pt x="98128" y="1358236"/>
                  <a:pt x="118342" y="1347586"/>
                  <a:pt x="118342" y="1326285"/>
                </a:cubicBezTo>
                <a:cubicBezTo>
                  <a:pt x="119406" y="1323089"/>
                  <a:pt x="119406" y="1319894"/>
                  <a:pt x="119406" y="1317764"/>
                </a:cubicBezTo>
                <a:cubicBezTo>
                  <a:pt x="119406" y="1315634"/>
                  <a:pt x="116214" y="1315634"/>
                  <a:pt x="116214" y="1317764"/>
                </a:cubicBezTo>
                <a:cubicBezTo>
                  <a:pt x="116214" y="1320959"/>
                  <a:pt x="116214" y="1324155"/>
                  <a:pt x="116214" y="1324155"/>
                </a:cubicBezTo>
                <a:cubicBezTo>
                  <a:pt x="113023" y="1330545"/>
                  <a:pt x="106639" y="1331610"/>
                  <a:pt x="102383" y="1331610"/>
                </a:cubicBezTo>
                <a:cubicBezTo>
                  <a:pt x="96000" y="1332675"/>
                  <a:pt x="89616" y="1327350"/>
                  <a:pt x="89616" y="1320959"/>
                </a:cubicBezTo>
                <a:cubicBezTo>
                  <a:pt x="89616" y="1313504"/>
                  <a:pt x="93872" y="1310309"/>
                  <a:pt x="93872" y="1310309"/>
                </a:cubicBezTo>
                <a:cubicBezTo>
                  <a:pt x="93872" y="1310309"/>
                  <a:pt x="96000" y="1313504"/>
                  <a:pt x="101319" y="1313504"/>
                </a:cubicBezTo>
                <a:cubicBezTo>
                  <a:pt x="105575" y="1314569"/>
                  <a:pt x="111959" y="1311374"/>
                  <a:pt x="111959" y="1304983"/>
                </a:cubicBezTo>
                <a:cubicBezTo>
                  <a:pt x="113023" y="1299658"/>
                  <a:pt x="111959" y="1295398"/>
                  <a:pt x="104511" y="1283682"/>
                </a:cubicBezTo>
                <a:cubicBezTo>
                  <a:pt x="109831" y="1278357"/>
                  <a:pt x="114086" y="1273031"/>
                  <a:pt x="118342" y="1266641"/>
                </a:cubicBezTo>
                <a:cubicBezTo>
                  <a:pt x="126853" y="1277292"/>
                  <a:pt x="132173" y="1289008"/>
                  <a:pt x="135365" y="1300723"/>
                </a:cubicBezTo>
                <a:cubicBezTo>
                  <a:pt x="127917" y="1302853"/>
                  <a:pt x="121534" y="1309244"/>
                  <a:pt x="121534" y="1316699"/>
                </a:cubicBezTo>
                <a:cubicBezTo>
                  <a:pt x="121534" y="1324155"/>
                  <a:pt x="127917" y="1331610"/>
                  <a:pt x="137493" y="1333740"/>
                </a:cubicBezTo>
                <a:cubicBezTo>
                  <a:pt x="136429" y="1340130"/>
                  <a:pt x="134301" y="1346521"/>
                  <a:pt x="131109" y="1351846"/>
                </a:cubicBezTo>
                <a:cubicBezTo>
                  <a:pt x="130045" y="1351846"/>
                  <a:pt x="128981" y="1351846"/>
                  <a:pt x="127917" y="1351846"/>
                </a:cubicBezTo>
                <a:cubicBezTo>
                  <a:pt x="100256" y="1351846"/>
                  <a:pt x="93872" y="1366757"/>
                  <a:pt x="93872" y="1376343"/>
                </a:cubicBezTo>
                <a:cubicBezTo>
                  <a:pt x="93872" y="1378473"/>
                  <a:pt x="93872" y="1379537"/>
                  <a:pt x="93872" y="1380603"/>
                </a:cubicBezTo>
                <a:cubicBezTo>
                  <a:pt x="89616" y="1381668"/>
                  <a:pt x="85361" y="1381668"/>
                  <a:pt x="80041" y="1381668"/>
                </a:cubicBezTo>
                <a:cubicBezTo>
                  <a:pt x="56635" y="1381668"/>
                  <a:pt x="44932" y="1363562"/>
                  <a:pt x="44932" y="1351846"/>
                </a:cubicBezTo>
                <a:cubicBezTo>
                  <a:pt x="44932" y="1336935"/>
                  <a:pt x="53443" y="1326285"/>
                  <a:pt x="71530" y="1326285"/>
                </a:cubicBezTo>
                <a:cubicBezTo>
                  <a:pt x="85361" y="1326285"/>
                  <a:pt x="88553" y="1336935"/>
                  <a:pt x="88553" y="1342261"/>
                </a:cubicBezTo>
                <a:lnTo>
                  <a:pt x="87078" y="1346772"/>
                </a:lnTo>
                <a:lnTo>
                  <a:pt x="90389" y="1341101"/>
                </a:lnTo>
                <a:cubicBezTo>
                  <a:pt x="90389" y="1334727"/>
                  <a:pt x="85072" y="1323040"/>
                  <a:pt x="71248" y="1323040"/>
                </a:cubicBezTo>
                <a:cubicBezTo>
                  <a:pt x="51043" y="1323040"/>
                  <a:pt x="43599" y="1337914"/>
                  <a:pt x="43599" y="1351726"/>
                </a:cubicBezTo>
                <a:cubicBezTo>
                  <a:pt x="43599" y="1364475"/>
                  <a:pt x="55296" y="1382536"/>
                  <a:pt x="79755" y="1382536"/>
                </a:cubicBezTo>
                <a:cubicBezTo>
                  <a:pt x="85072" y="1382536"/>
                  <a:pt x="90389" y="1382536"/>
                  <a:pt x="94642" y="1381474"/>
                </a:cubicBezTo>
                <a:cubicBezTo>
                  <a:pt x="96769" y="1389973"/>
                  <a:pt x="107403" y="1399535"/>
                  <a:pt x="125481" y="1399535"/>
                </a:cubicBezTo>
                <a:cubicBezTo>
                  <a:pt x="141432" y="1399535"/>
                  <a:pt x="162700" y="1389973"/>
                  <a:pt x="173334" y="1371912"/>
                </a:cubicBezTo>
                <a:cubicBezTo>
                  <a:pt x="183967" y="1382536"/>
                  <a:pt x="188221" y="1397410"/>
                  <a:pt x="188221" y="1410159"/>
                </a:cubicBezTo>
                <a:cubicBezTo>
                  <a:pt x="185031" y="1405910"/>
                  <a:pt x="178651" y="1399535"/>
                  <a:pt x="168017" y="1399535"/>
                </a:cubicBezTo>
                <a:cubicBezTo>
                  <a:pt x="156319" y="1399535"/>
                  <a:pt x="149939" y="1409097"/>
                  <a:pt x="149939" y="1416534"/>
                </a:cubicBezTo>
                <a:lnTo>
                  <a:pt x="153129" y="1421634"/>
                </a:lnTo>
                <a:lnTo>
                  <a:pt x="151002" y="1416534"/>
                </a:lnTo>
                <a:cubicBezTo>
                  <a:pt x="151002" y="1412284"/>
                  <a:pt x="155256" y="1401660"/>
                  <a:pt x="168017" y="1401660"/>
                </a:cubicBezTo>
                <a:cubicBezTo>
                  <a:pt x="180777" y="1401660"/>
                  <a:pt x="187158" y="1413347"/>
                  <a:pt x="188221" y="1416534"/>
                </a:cubicBezTo>
                <a:cubicBezTo>
                  <a:pt x="188221" y="1422908"/>
                  <a:pt x="188221" y="1420784"/>
                  <a:pt x="188221" y="1422908"/>
                </a:cubicBezTo>
                <a:cubicBezTo>
                  <a:pt x="191411" y="1420784"/>
                  <a:pt x="191411" y="1420784"/>
                  <a:pt x="191411" y="1420784"/>
                </a:cubicBezTo>
                <a:close/>
                <a:moveTo>
                  <a:pt x="3057144" y="903424"/>
                </a:moveTo>
                <a:cubicBezTo>
                  <a:pt x="3057144" y="29655"/>
                  <a:pt x="3057144" y="29655"/>
                  <a:pt x="3057144" y="29655"/>
                </a:cubicBezTo>
                <a:cubicBezTo>
                  <a:pt x="1570784" y="29655"/>
                  <a:pt x="1570784" y="29655"/>
                  <a:pt x="1570784" y="29655"/>
                </a:cubicBezTo>
                <a:lnTo>
                  <a:pt x="1570784" y="31004"/>
                </a:lnTo>
                <a:lnTo>
                  <a:pt x="1372827" y="31004"/>
                </a:lnTo>
                <a:cubicBezTo>
                  <a:pt x="172540" y="31004"/>
                  <a:pt x="172540" y="31004"/>
                  <a:pt x="172540" y="31004"/>
                </a:cubicBezTo>
                <a:lnTo>
                  <a:pt x="172540" y="965881"/>
                </a:lnTo>
                <a:cubicBezTo>
                  <a:pt x="173603" y="965881"/>
                  <a:pt x="175730" y="966943"/>
                  <a:pt x="177856" y="966943"/>
                </a:cubicBezTo>
                <a:cubicBezTo>
                  <a:pt x="177856" y="35253"/>
                  <a:pt x="177856" y="35253"/>
                  <a:pt x="177856" y="35253"/>
                </a:cubicBezTo>
                <a:cubicBezTo>
                  <a:pt x="174667" y="35253"/>
                  <a:pt x="174667" y="35253"/>
                  <a:pt x="174667" y="35253"/>
                </a:cubicBezTo>
                <a:cubicBezTo>
                  <a:pt x="177856" y="33128"/>
                  <a:pt x="177856" y="33128"/>
                  <a:pt x="177856" y="33128"/>
                </a:cubicBezTo>
                <a:cubicBezTo>
                  <a:pt x="177856" y="35253"/>
                  <a:pt x="177856" y="35253"/>
                  <a:pt x="177856" y="35253"/>
                </a:cubicBezTo>
                <a:cubicBezTo>
                  <a:pt x="1629245" y="35253"/>
                  <a:pt x="1629245" y="35253"/>
                  <a:pt x="1629245" y="35253"/>
                </a:cubicBezTo>
                <a:lnTo>
                  <a:pt x="1629245" y="33908"/>
                </a:lnTo>
                <a:lnTo>
                  <a:pt x="1831485" y="33908"/>
                </a:lnTo>
                <a:cubicBezTo>
                  <a:pt x="3051828" y="33908"/>
                  <a:pt x="3051828" y="33908"/>
                  <a:pt x="3051828" y="33908"/>
                </a:cubicBezTo>
                <a:lnTo>
                  <a:pt x="3051828" y="31781"/>
                </a:lnTo>
                <a:cubicBezTo>
                  <a:pt x="3055018" y="33908"/>
                  <a:pt x="3055018" y="33908"/>
                  <a:pt x="3055018" y="33908"/>
                </a:cubicBezTo>
                <a:cubicBezTo>
                  <a:pt x="3051828" y="33908"/>
                  <a:pt x="3051828" y="33908"/>
                  <a:pt x="3051828" y="33908"/>
                </a:cubicBezTo>
                <a:cubicBezTo>
                  <a:pt x="3051828" y="904487"/>
                  <a:pt x="3051828" y="904487"/>
                  <a:pt x="3051828" y="904487"/>
                </a:cubicBezTo>
                <a:cubicBezTo>
                  <a:pt x="3053955" y="904487"/>
                  <a:pt x="3056081" y="904487"/>
                  <a:pt x="3057144" y="903424"/>
                </a:cubicBezTo>
                <a:close/>
                <a:moveTo>
                  <a:pt x="3057144" y="2396239"/>
                </a:moveTo>
                <a:lnTo>
                  <a:pt x="3057144" y="1461362"/>
                </a:lnTo>
                <a:cubicBezTo>
                  <a:pt x="3056081" y="1461362"/>
                  <a:pt x="3053954" y="1460299"/>
                  <a:pt x="3051828" y="1460299"/>
                </a:cubicBezTo>
                <a:cubicBezTo>
                  <a:pt x="3051828" y="2391989"/>
                  <a:pt x="3051828" y="2391989"/>
                  <a:pt x="3051828" y="2391989"/>
                </a:cubicBezTo>
                <a:cubicBezTo>
                  <a:pt x="3055017" y="2391989"/>
                  <a:pt x="3055017" y="2391989"/>
                  <a:pt x="3055017" y="2391989"/>
                </a:cubicBezTo>
                <a:cubicBezTo>
                  <a:pt x="3051828" y="2394114"/>
                  <a:pt x="3051828" y="2394114"/>
                  <a:pt x="3051828" y="2394114"/>
                </a:cubicBezTo>
                <a:cubicBezTo>
                  <a:pt x="3051828" y="2391989"/>
                  <a:pt x="3051828" y="2391989"/>
                  <a:pt x="3051828" y="2391989"/>
                </a:cubicBezTo>
                <a:cubicBezTo>
                  <a:pt x="1600440" y="2391989"/>
                  <a:pt x="1600440" y="2391989"/>
                  <a:pt x="1600440" y="2391989"/>
                </a:cubicBezTo>
                <a:lnTo>
                  <a:pt x="1600440" y="2393335"/>
                </a:lnTo>
                <a:lnTo>
                  <a:pt x="1398198" y="2393335"/>
                </a:lnTo>
                <a:cubicBezTo>
                  <a:pt x="177856" y="2393335"/>
                  <a:pt x="177856" y="2393335"/>
                  <a:pt x="177856" y="2393335"/>
                </a:cubicBezTo>
                <a:lnTo>
                  <a:pt x="177856" y="2395461"/>
                </a:lnTo>
                <a:cubicBezTo>
                  <a:pt x="174666" y="2393335"/>
                  <a:pt x="174666" y="2393335"/>
                  <a:pt x="174666" y="2393335"/>
                </a:cubicBezTo>
                <a:cubicBezTo>
                  <a:pt x="177856" y="2393335"/>
                  <a:pt x="177856" y="2393335"/>
                  <a:pt x="177856" y="2393335"/>
                </a:cubicBezTo>
                <a:cubicBezTo>
                  <a:pt x="177856" y="1522755"/>
                  <a:pt x="177856" y="1522755"/>
                  <a:pt x="177856" y="1522755"/>
                </a:cubicBezTo>
                <a:cubicBezTo>
                  <a:pt x="175729" y="1522755"/>
                  <a:pt x="173603" y="1522755"/>
                  <a:pt x="172540" y="1523818"/>
                </a:cubicBezTo>
                <a:cubicBezTo>
                  <a:pt x="172540" y="2397587"/>
                  <a:pt x="172540" y="2397587"/>
                  <a:pt x="172540" y="2397587"/>
                </a:cubicBezTo>
                <a:cubicBezTo>
                  <a:pt x="1658900" y="2397587"/>
                  <a:pt x="1658900" y="2397587"/>
                  <a:pt x="1658900" y="2397587"/>
                </a:cubicBezTo>
                <a:lnTo>
                  <a:pt x="1658900" y="2396239"/>
                </a:lnTo>
                <a:lnTo>
                  <a:pt x="1856857" y="2396239"/>
                </a:lnTo>
                <a:cubicBezTo>
                  <a:pt x="3057144" y="2396239"/>
                  <a:pt x="3057144" y="2396239"/>
                  <a:pt x="3057144" y="2396239"/>
                </a:cubicBezTo>
                <a:close/>
                <a:moveTo>
                  <a:pt x="3058070" y="1319748"/>
                </a:moveTo>
                <a:lnTo>
                  <a:pt x="3050369" y="1331827"/>
                </a:lnTo>
                <a:lnTo>
                  <a:pt x="3047851" y="1346548"/>
                </a:lnTo>
                <a:close/>
                <a:moveTo>
                  <a:pt x="3064601" y="1099684"/>
                </a:moveTo>
                <a:lnTo>
                  <a:pt x="3063417" y="1100319"/>
                </a:lnTo>
                <a:lnTo>
                  <a:pt x="3062929" y="1100784"/>
                </a:lnTo>
                <a:close/>
                <a:moveTo>
                  <a:pt x="3076555" y="1005608"/>
                </a:moveTo>
                <a:lnTo>
                  <a:pt x="3073365" y="997959"/>
                </a:lnTo>
                <a:lnTo>
                  <a:pt x="3072099" y="998486"/>
                </a:lnTo>
                <a:close/>
                <a:moveTo>
                  <a:pt x="3081129" y="1301557"/>
                </a:moveTo>
                <a:lnTo>
                  <a:pt x="3079965" y="1301764"/>
                </a:lnTo>
                <a:lnTo>
                  <a:pt x="3078432" y="1302688"/>
                </a:lnTo>
                <a:close/>
                <a:moveTo>
                  <a:pt x="3081896" y="1219410"/>
                </a:moveTo>
                <a:lnTo>
                  <a:pt x="3080610" y="1217757"/>
                </a:lnTo>
                <a:lnTo>
                  <a:pt x="3080509" y="1218020"/>
                </a:lnTo>
                <a:close/>
                <a:moveTo>
                  <a:pt x="3082297" y="1362542"/>
                </a:moveTo>
                <a:lnTo>
                  <a:pt x="3076889" y="1371187"/>
                </a:lnTo>
                <a:lnTo>
                  <a:pt x="3078682" y="1371934"/>
                </a:lnTo>
                <a:close/>
                <a:moveTo>
                  <a:pt x="3082935" y="968211"/>
                </a:moveTo>
                <a:cubicBezTo>
                  <a:pt x="3082935" y="963962"/>
                  <a:pt x="3082935" y="963962"/>
                  <a:pt x="3082935" y="963962"/>
                </a:cubicBezTo>
                <a:cubicBezTo>
                  <a:pt x="3078682" y="962899"/>
                  <a:pt x="3074428" y="962899"/>
                  <a:pt x="3070175" y="962899"/>
                </a:cubicBezTo>
                <a:cubicBezTo>
                  <a:pt x="3061667" y="963962"/>
                  <a:pt x="3045717" y="971398"/>
                  <a:pt x="3045717" y="986273"/>
                </a:cubicBezTo>
                <a:cubicBezTo>
                  <a:pt x="3045717" y="1000084"/>
                  <a:pt x="3058477" y="1003271"/>
                  <a:pt x="3060604" y="1003271"/>
                </a:cubicBezTo>
                <a:lnTo>
                  <a:pt x="3072099" y="998486"/>
                </a:lnTo>
                <a:lnTo>
                  <a:pt x="3069111" y="993709"/>
                </a:lnTo>
                <a:cubicBezTo>
                  <a:pt x="3069111" y="999022"/>
                  <a:pt x="3064858" y="1000084"/>
                  <a:pt x="3060604" y="1000084"/>
                </a:cubicBezTo>
                <a:cubicBezTo>
                  <a:pt x="3056350" y="1000084"/>
                  <a:pt x="3046780" y="997959"/>
                  <a:pt x="3046780" y="986273"/>
                </a:cubicBezTo>
                <a:cubicBezTo>
                  <a:pt x="3046780" y="974586"/>
                  <a:pt x="3059541" y="965024"/>
                  <a:pt x="3069111" y="965024"/>
                </a:cubicBezTo>
                <a:cubicBezTo>
                  <a:pt x="3075492" y="966086"/>
                  <a:pt x="3079745" y="967149"/>
                  <a:pt x="3082935" y="968211"/>
                </a:cubicBezTo>
                <a:close/>
                <a:moveTo>
                  <a:pt x="3082935" y="1404869"/>
                </a:moveTo>
                <a:cubicBezTo>
                  <a:pt x="3082935" y="1402744"/>
                  <a:pt x="3082935" y="1402744"/>
                  <a:pt x="3082935" y="1402744"/>
                </a:cubicBezTo>
                <a:cubicBezTo>
                  <a:pt x="3080808" y="1403807"/>
                  <a:pt x="3078682" y="1403807"/>
                  <a:pt x="3075492" y="1403807"/>
                </a:cubicBezTo>
                <a:cubicBezTo>
                  <a:pt x="3064858" y="1403807"/>
                  <a:pt x="3052097" y="1394245"/>
                  <a:pt x="3052097" y="1383620"/>
                </a:cubicBezTo>
                <a:cubicBezTo>
                  <a:pt x="3052097" y="1371934"/>
                  <a:pt x="3061667" y="1368746"/>
                  <a:pt x="3065921" y="1368746"/>
                </a:cubicBezTo>
                <a:cubicBezTo>
                  <a:pt x="3070175" y="1368746"/>
                  <a:pt x="3074428" y="1369809"/>
                  <a:pt x="3074428" y="1375121"/>
                </a:cubicBezTo>
                <a:lnTo>
                  <a:pt x="3076889" y="1371187"/>
                </a:lnTo>
                <a:lnTo>
                  <a:pt x="3065921" y="1366622"/>
                </a:lnTo>
                <a:cubicBezTo>
                  <a:pt x="3063794" y="1366622"/>
                  <a:pt x="3051033" y="1369809"/>
                  <a:pt x="3051033" y="1383620"/>
                </a:cubicBezTo>
                <a:cubicBezTo>
                  <a:pt x="3051033" y="1397432"/>
                  <a:pt x="3066984" y="1405931"/>
                  <a:pt x="3075492" y="1405931"/>
                </a:cubicBezTo>
                <a:cubicBezTo>
                  <a:pt x="3077618" y="1405931"/>
                  <a:pt x="3080808" y="1405931"/>
                  <a:pt x="3082935" y="1404869"/>
                </a:cubicBezTo>
                <a:close/>
                <a:moveTo>
                  <a:pt x="3085062" y="1358122"/>
                </a:moveTo>
                <a:cubicBezTo>
                  <a:pt x="3085062" y="1350685"/>
                  <a:pt x="3078682" y="1341123"/>
                  <a:pt x="3066984" y="1341123"/>
                </a:cubicBezTo>
                <a:cubicBezTo>
                  <a:pt x="3056350" y="1341123"/>
                  <a:pt x="3049970" y="1347498"/>
                  <a:pt x="3046780" y="1352810"/>
                </a:cubicBezTo>
                <a:lnTo>
                  <a:pt x="3047851" y="1346548"/>
                </a:lnTo>
                <a:lnTo>
                  <a:pt x="3044653" y="1354935"/>
                </a:lnTo>
                <a:cubicBezTo>
                  <a:pt x="3043590" y="1359185"/>
                  <a:pt x="3043590" y="1363434"/>
                  <a:pt x="3043590" y="1363434"/>
                </a:cubicBezTo>
                <a:cubicBezTo>
                  <a:pt x="3046780" y="1365559"/>
                  <a:pt x="3046780" y="1365559"/>
                  <a:pt x="3046780" y="1365559"/>
                </a:cubicBezTo>
                <a:cubicBezTo>
                  <a:pt x="3046780" y="1362372"/>
                  <a:pt x="3046780" y="1365559"/>
                  <a:pt x="3046780" y="1358122"/>
                </a:cubicBezTo>
                <a:cubicBezTo>
                  <a:pt x="3047843" y="1355997"/>
                  <a:pt x="3054224" y="1343248"/>
                  <a:pt x="3066984" y="1343248"/>
                </a:cubicBezTo>
                <a:cubicBezTo>
                  <a:pt x="3079745" y="1343248"/>
                  <a:pt x="3083999" y="1353872"/>
                  <a:pt x="3083999" y="1358122"/>
                </a:cubicBezTo>
                <a:lnTo>
                  <a:pt x="3082297" y="1362542"/>
                </a:lnTo>
                <a:close/>
                <a:moveTo>
                  <a:pt x="3087249" y="907632"/>
                </a:moveTo>
                <a:cubicBezTo>
                  <a:pt x="3087249" y="0"/>
                  <a:pt x="3087249" y="0"/>
                  <a:pt x="3087249" y="0"/>
                </a:cubicBezTo>
                <a:cubicBezTo>
                  <a:pt x="2139458" y="0"/>
                  <a:pt x="1784037" y="0"/>
                  <a:pt x="1650754" y="0"/>
                </a:cubicBezTo>
                <a:lnTo>
                  <a:pt x="1629245" y="0"/>
                </a:lnTo>
                <a:lnTo>
                  <a:pt x="1617063" y="0"/>
                </a:lnTo>
                <a:cubicBezTo>
                  <a:pt x="1570784" y="0"/>
                  <a:pt x="1570784" y="0"/>
                  <a:pt x="1570784" y="0"/>
                </a:cubicBezTo>
                <a:lnTo>
                  <a:pt x="1367528" y="0"/>
                </a:lnTo>
                <a:cubicBezTo>
                  <a:pt x="142435" y="0"/>
                  <a:pt x="142435" y="0"/>
                  <a:pt x="142435" y="0"/>
                </a:cubicBezTo>
                <a:cubicBezTo>
                  <a:pt x="142435" y="968291"/>
                  <a:pt x="142435" y="968291"/>
                  <a:pt x="142435" y="968291"/>
                </a:cubicBezTo>
                <a:cubicBezTo>
                  <a:pt x="143498" y="968291"/>
                  <a:pt x="144562" y="967228"/>
                  <a:pt x="145626" y="967228"/>
                </a:cubicBezTo>
                <a:cubicBezTo>
                  <a:pt x="148816" y="966165"/>
                  <a:pt x="152007" y="966165"/>
                  <a:pt x="155197" y="966165"/>
                </a:cubicBezTo>
                <a:cubicBezTo>
                  <a:pt x="155197" y="13818"/>
                  <a:pt x="155197" y="13818"/>
                  <a:pt x="155197" y="13818"/>
                </a:cubicBezTo>
                <a:cubicBezTo>
                  <a:pt x="148816" y="13818"/>
                  <a:pt x="148816" y="13818"/>
                  <a:pt x="148816" y="13818"/>
                </a:cubicBezTo>
                <a:cubicBezTo>
                  <a:pt x="155197" y="7440"/>
                  <a:pt x="155197" y="7440"/>
                  <a:pt x="155197" y="7440"/>
                </a:cubicBezTo>
                <a:cubicBezTo>
                  <a:pt x="155197" y="13818"/>
                  <a:pt x="155197" y="13818"/>
                  <a:pt x="155197" y="13818"/>
                </a:cubicBezTo>
                <a:cubicBezTo>
                  <a:pt x="1629245" y="13818"/>
                  <a:pt x="1629245" y="13818"/>
                  <a:pt x="1629245" y="13818"/>
                </a:cubicBezTo>
                <a:lnTo>
                  <a:pt x="1629245" y="12754"/>
                </a:lnTo>
                <a:lnTo>
                  <a:pt x="1835474" y="12754"/>
                </a:lnTo>
                <a:cubicBezTo>
                  <a:pt x="3074488" y="12754"/>
                  <a:pt x="3074488" y="12754"/>
                  <a:pt x="3074488" y="12754"/>
                </a:cubicBezTo>
                <a:lnTo>
                  <a:pt x="3074488" y="6377"/>
                </a:lnTo>
                <a:cubicBezTo>
                  <a:pt x="3080868" y="12754"/>
                  <a:pt x="3080868" y="12754"/>
                  <a:pt x="3080868" y="12754"/>
                </a:cubicBezTo>
                <a:cubicBezTo>
                  <a:pt x="3074488" y="12754"/>
                  <a:pt x="3074488" y="12754"/>
                  <a:pt x="3074488" y="12754"/>
                </a:cubicBezTo>
                <a:cubicBezTo>
                  <a:pt x="3074488" y="904444"/>
                  <a:pt x="3074488" y="904444"/>
                  <a:pt x="3074488" y="904444"/>
                </a:cubicBezTo>
                <a:cubicBezTo>
                  <a:pt x="3078741" y="904444"/>
                  <a:pt x="3082995" y="905507"/>
                  <a:pt x="3086186" y="906569"/>
                </a:cubicBezTo>
                <a:cubicBezTo>
                  <a:pt x="3087249" y="906569"/>
                  <a:pt x="3087249" y="907632"/>
                  <a:pt x="3087249" y="907632"/>
                </a:cubicBezTo>
                <a:close/>
                <a:moveTo>
                  <a:pt x="3087249" y="2427242"/>
                </a:moveTo>
                <a:cubicBezTo>
                  <a:pt x="3087249" y="1458951"/>
                  <a:pt x="3087249" y="1458951"/>
                  <a:pt x="3087249" y="1458951"/>
                </a:cubicBezTo>
                <a:cubicBezTo>
                  <a:pt x="3086186" y="1458951"/>
                  <a:pt x="3085122" y="1460015"/>
                  <a:pt x="3084058" y="1460015"/>
                </a:cubicBezTo>
                <a:cubicBezTo>
                  <a:pt x="3080868" y="1461077"/>
                  <a:pt x="3077677" y="1461077"/>
                  <a:pt x="3074487" y="1461077"/>
                </a:cubicBezTo>
                <a:cubicBezTo>
                  <a:pt x="3074487" y="2413424"/>
                  <a:pt x="3074487" y="2413424"/>
                  <a:pt x="3074487" y="2413424"/>
                </a:cubicBezTo>
                <a:cubicBezTo>
                  <a:pt x="3080868" y="2413424"/>
                  <a:pt x="3080868" y="2413424"/>
                  <a:pt x="3080868" y="2413424"/>
                </a:cubicBezTo>
                <a:cubicBezTo>
                  <a:pt x="3074487" y="2419802"/>
                  <a:pt x="3074487" y="2419802"/>
                  <a:pt x="3074487" y="2419802"/>
                </a:cubicBezTo>
                <a:cubicBezTo>
                  <a:pt x="3074487" y="2413424"/>
                  <a:pt x="3074487" y="2413424"/>
                  <a:pt x="3074487" y="2413424"/>
                </a:cubicBezTo>
                <a:cubicBezTo>
                  <a:pt x="1600440" y="2413424"/>
                  <a:pt x="1600440" y="2413424"/>
                  <a:pt x="1600440" y="2413424"/>
                </a:cubicBezTo>
                <a:lnTo>
                  <a:pt x="1600440" y="2414488"/>
                </a:lnTo>
                <a:lnTo>
                  <a:pt x="1394210" y="2414488"/>
                </a:lnTo>
                <a:cubicBezTo>
                  <a:pt x="155196" y="2414488"/>
                  <a:pt x="155196" y="2414488"/>
                  <a:pt x="155196" y="2414488"/>
                </a:cubicBezTo>
                <a:lnTo>
                  <a:pt x="155196" y="2420865"/>
                </a:lnTo>
                <a:cubicBezTo>
                  <a:pt x="148816" y="2414488"/>
                  <a:pt x="148816" y="2414488"/>
                  <a:pt x="148816" y="2414488"/>
                </a:cubicBezTo>
                <a:cubicBezTo>
                  <a:pt x="155196" y="2414488"/>
                  <a:pt x="155196" y="2414488"/>
                  <a:pt x="155196" y="2414488"/>
                </a:cubicBezTo>
                <a:cubicBezTo>
                  <a:pt x="155196" y="1522799"/>
                  <a:pt x="155196" y="1522799"/>
                  <a:pt x="155196" y="1522799"/>
                </a:cubicBezTo>
                <a:cubicBezTo>
                  <a:pt x="150943" y="1522799"/>
                  <a:pt x="146689" y="1521736"/>
                  <a:pt x="143498" y="1520673"/>
                </a:cubicBezTo>
                <a:cubicBezTo>
                  <a:pt x="142435" y="1520673"/>
                  <a:pt x="142435" y="1519610"/>
                  <a:pt x="142435" y="1519610"/>
                </a:cubicBezTo>
                <a:cubicBezTo>
                  <a:pt x="142435" y="2427242"/>
                  <a:pt x="142435" y="2427242"/>
                  <a:pt x="142435" y="2427242"/>
                </a:cubicBezTo>
                <a:cubicBezTo>
                  <a:pt x="1090225" y="2427242"/>
                  <a:pt x="1445647" y="2427242"/>
                  <a:pt x="1578930" y="2427242"/>
                </a:cubicBezTo>
                <a:lnTo>
                  <a:pt x="1600440" y="2427242"/>
                </a:lnTo>
                <a:lnTo>
                  <a:pt x="1612621" y="2427242"/>
                </a:lnTo>
                <a:lnTo>
                  <a:pt x="1635205" y="2427242"/>
                </a:lnTo>
                <a:lnTo>
                  <a:pt x="1655938" y="2427242"/>
                </a:lnTo>
                <a:lnTo>
                  <a:pt x="1658900" y="2427242"/>
                </a:lnTo>
                <a:lnTo>
                  <a:pt x="1862156" y="2427242"/>
                </a:lnTo>
                <a:cubicBezTo>
                  <a:pt x="3087249" y="2427242"/>
                  <a:pt x="3087249" y="2427242"/>
                  <a:pt x="3087249" y="2427242"/>
                </a:cubicBezTo>
                <a:close/>
                <a:moveTo>
                  <a:pt x="3089046" y="1150775"/>
                </a:moveTo>
                <a:cubicBezTo>
                  <a:pt x="3089046" y="1154994"/>
                  <a:pt x="3087998" y="1159214"/>
                  <a:pt x="3084852" y="1165544"/>
                </a:cubicBezTo>
                <a:cubicBezTo>
                  <a:pt x="3083804" y="1163434"/>
                  <a:pt x="3082756" y="1162379"/>
                  <a:pt x="3081707" y="1161324"/>
                </a:cubicBezTo>
                <a:cubicBezTo>
                  <a:pt x="3077514" y="1156049"/>
                  <a:pt x="3076465" y="1151829"/>
                  <a:pt x="3076465" y="1147610"/>
                </a:cubicBezTo>
                <a:cubicBezTo>
                  <a:pt x="3076465" y="1143390"/>
                  <a:pt x="3078562" y="1141280"/>
                  <a:pt x="3081707" y="1141280"/>
                </a:cubicBezTo>
                <a:cubicBezTo>
                  <a:pt x="3085901" y="1141280"/>
                  <a:pt x="3089046" y="1144445"/>
                  <a:pt x="3089046" y="1150775"/>
                </a:cubicBezTo>
                <a:close/>
                <a:moveTo>
                  <a:pt x="3094438" y="1272932"/>
                </a:moveTo>
                <a:cubicBezTo>
                  <a:pt x="3093379" y="1272932"/>
                  <a:pt x="3092320" y="1272932"/>
                  <a:pt x="3091261" y="1272932"/>
                </a:cubicBezTo>
                <a:cubicBezTo>
                  <a:pt x="3079611" y="1272932"/>
                  <a:pt x="3071138" y="1268712"/>
                  <a:pt x="3064783" y="1262382"/>
                </a:cubicBezTo>
                <a:cubicBezTo>
                  <a:pt x="3071138" y="1253943"/>
                  <a:pt x="3081729" y="1248668"/>
                  <a:pt x="3093379" y="1248668"/>
                </a:cubicBezTo>
                <a:cubicBezTo>
                  <a:pt x="3093379" y="1248668"/>
                  <a:pt x="3094438" y="1248668"/>
                  <a:pt x="3094438" y="1248668"/>
                </a:cubicBezTo>
                <a:cubicBezTo>
                  <a:pt x="3094438" y="1252888"/>
                  <a:pt x="3093379" y="1258163"/>
                  <a:pt x="3093379" y="1263438"/>
                </a:cubicBezTo>
                <a:cubicBezTo>
                  <a:pt x="3093379" y="1266602"/>
                  <a:pt x="3094438" y="1269767"/>
                  <a:pt x="3094438" y="1272932"/>
                </a:cubicBezTo>
                <a:close/>
                <a:moveTo>
                  <a:pt x="3096685" y="1182835"/>
                </a:moveTo>
                <a:cubicBezTo>
                  <a:pt x="3096685" y="1183888"/>
                  <a:pt x="3095621" y="1184942"/>
                  <a:pt x="3095621" y="1184942"/>
                </a:cubicBezTo>
                <a:cubicBezTo>
                  <a:pt x="3091364" y="1190210"/>
                  <a:pt x="3088171" y="1195478"/>
                  <a:pt x="3086043" y="1199692"/>
                </a:cubicBezTo>
                <a:cubicBezTo>
                  <a:pt x="3081786" y="1194424"/>
                  <a:pt x="3078594" y="1189156"/>
                  <a:pt x="3076465" y="1185996"/>
                </a:cubicBezTo>
                <a:cubicBezTo>
                  <a:pt x="3080722" y="1179674"/>
                  <a:pt x="3083915" y="1174406"/>
                  <a:pt x="3086043" y="1169138"/>
                </a:cubicBezTo>
                <a:cubicBezTo>
                  <a:pt x="3089236" y="1174406"/>
                  <a:pt x="3093492" y="1179674"/>
                  <a:pt x="3096685" y="1182835"/>
                </a:cubicBezTo>
                <a:close/>
                <a:moveTo>
                  <a:pt x="3097583" y="1075597"/>
                </a:moveTo>
                <a:cubicBezTo>
                  <a:pt x="3094386" y="1080908"/>
                  <a:pt x="3092254" y="1087280"/>
                  <a:pt x="3091188" y="1093652"/>
                </a:cubicBezTo>
                <a:cubicBezTo>
                  <a:pt x="3090122" y="1092590"/>
                  <a:pt x="3087991" y="1092590"/>
                  <a:pt x="3085859" y="1092590"/>
                </a:cubicBezTo>
                <a:cubicBezTo>
                  <a:pt x="3081063" y="1092590"/>
                  <a:pt x="3075734" y="1093652"/>
                  <a:pt x="3070538" y="1095776"/>
                </a:cubicBezTo>
                <a:lnTo>
                  <a:pt x="3064601" y="1099684"/>
                </a:lnTo>
                <a:lnTo>
                  <a:pt x="3070685" y="1096418"/>
                </a:lnTo>
                <a:cubicBezTo>
                  <a:pt x="3075730" y="1094442"/>
                  <a:pt x="3081040" y="1093652"/>
                  <a:pt x="3085819" y="1093652"/>
                </a:cubicBezTo>
                <a:cubicBezTo>
                  <a:pt x="3087943" y="1093652"/>
                  <a:pt x="3089005" y="1093652"/>
                  <a:pt x="3091129" y="1094706"/>
                </a:cubicBezTo>
                <a:cubicBezTo>
                  <a:pt x="3090067" y="1098920"/>
                  <a:pt x="3090067" y="1103134"/>
                  <a:pt x="3090067" y="1107349"/>
                </a:cubicBezTo>
                <a:cubicBezTo>
                  <a:pt x="3090067" y="1112617"/>
                  <a:pt x="3091129" y="1118938"/>
                  <a:pt x="3092191" y="1124206"/>
                </a:cubicBezTo>
                <a:cubicBezTo>
                  <a:pt x="3090067" y="1124206"/>
                  <a:pt x="3087943" y="1124206"/>
                  <a:pt x="3085819" y="1124206"/>
                </a:cubicBezTo>
                <a:cubicBezTo>
                  <a:pt x="3078385" y="1124206"/>
                  <a:pt x="3064578" y="1121045"/>
                  <a:pt x="3057144" y="1106295"/>
                </a:cubicBezTo>
                <a:lnTo>
                  <a:pt x="3062929" y="1100784"/>
                </a:lnTo>
                <a:lnTo>
                  <a:pt x="3056016" y="1105334"/>
                </a:lnTo>
                <a:cubicBezTo>
                  <a:pt x="3053884" y="1098962"/>
                  <a:pt x="3051752" y="1090466"/>
                  <a:pt x="3051752" y="1080908"/>
                </a:cubicBezTo>
                <a:cubicBezTo>
                  <a:pt x="3051752" y="1072411"/>
                  <a:pt x="3052818" y="1064977"/>
                  <a:pt x="3056016" y="1058605"/>
                </a:cubicBezTo>
                <a:cubicBezTo>
                  <a:pt x="3065608" y="1069225"/>
                  <a:pt x="3080530" y="1074535"/>
                  <a:pt x="3097583" y="1075597"/>
                </a:cubicBezTo>
                <a:close/>
                <a:moveTo>
                  <a:pt x="3107468" y="1110527"/>
                </a:moveTo>
                <a:cubicBezTo>
                  <a:pt x="3107468" y="1116917"/>
                  <a:pt x="3100998" y="1122242"/>
                  <a:pt x="3093449" y="1123307"/>
                </a:cubicBezTo>
                <a:cubicBezTo>
                  <a:pt x="3092371" y="1117982"/>
                  <a:pt x="3091293" y="1112657"/>
                  <a:pt x="3091293" y="1107331"/>
                </a:cubicBezTo>
                <a:cubicBezTo>
                  <a:pt x="3091293" y="1103071"/>
                  <a:pt x="3091293" y="1098811"/>
                  <a:pt x="3092371" y="1094551"/>
                </a:cubicBezTo>
                <a:cubicBezTo>
                  <a:pt x="3100998" y="1096681"/>
                  <a:pt x="3107468" y="1103071"/>
                  <a:pt x="3107468" y="1110527"/>
                </a:cubicBezTo>
                <a:close/>
                <a:moveTo>
                  <a:pt x="3109266" y="1261328"/>
                </a:moveTo>
                <a:cubicBezTo>
                  <a:pt x="3109266" y="1265547"/>
                  <a:pt x="3106089" y="1271877"/>
                  <a:pt x="3095497" y="1272932"/>
                </a:cubicBezTo>
                <a:cubicBezTo>
                  <a:pt x="3095497" y="1269767"/>
                  <a:pt x="3094438" y="1266602"/>
                  <a:pt x="3094438" y="1263438"/>
                </a:cubicBezTo>
                <a:cubicBezTo>
                  <a:pt x="3094438" y="1258163"/>
                  <a:pt x="3095497" y="1253943"/>
                  <a:pt x="3096556" y="1248668"/>
                </a:cubicBezTo>
                <a:cubicBezTo>
                  <a:pt x="3105029" y="1249723"/>
                  <a:pt x="3109266" y="1256053"/>
                  <a:pt x="3109266" y="1261328"/>
                </a:cubicBezTo>
                <a:close/>
                <a:moveTo>
                  <a:pt x="3110614" y="1161556"/>
                </a:moveTo>
                <a:cubicBezTo>
                  <a:pt x="3106337" y="1167959"/>
                  <a:pt x="3102061" y="1175429"/>
                  <a:pt x="3097785" y="1182899"/>
                </a:cubicBezTo>
                <a:cubicBezTo>
                  <a:pt x="3093509" y="1178630"/>
                  <a:pt x="3090301" y="1172227"/>
                  <a:pt x="3087094" y="1167959"/>
                </a:cubicBezTo>
                <a:cubicBezTo>
                  <a:pt x="3090301" y="1160489"/>
                  <a:pt x="3091370" y="1155153"/>
                  <a:pt x="3091370" y="1150884"/>
                </a:cubicBezTo>
                <a:cubicBezTo>
                  <a:pt x="3091370" y="1144482"/>
                  <a:pt x="3087094" y="1140213"/>
                  <a:pt x="3081749" y="1140213"/>
                </a:cubicBezTo>
                <a:cubicBezTo>
                  <a:pt x="3077472" y="1140213"/>
                  <a:pt x="3075334" y="1143414"/>
                  <a:pt x="3075334" y="1147683"/>
                </a:cubicBezTo>
                <a:cubicBezTo>
                  <a:pt x="3075334" y="1151952"/>
                  <a:pt x="3076403" y="1156220"/>
                  <a:pt x="3080680" y="1161556"/>
                </a:cubicBezTo>
                <a:cubicBezTo>
                  <a:pt x="3081749" y="1162623"/>
                  <a:pt x="3082818" y="1164758"/>
                  <a:pt x="3083887" y="1166892"/>
                </a:cubicBezTo>
                <a:cubicBezTo>
                  <a:pt x="3081749" y="1171160"/>
                  <a:pt x="3078541" y="1177563"/>
                  <a:pt x="3074265" y="1183966"/>
                </a:cubicBezTo>
                <a:cubicBezTo>
                  <a:pt x="3066782" y="1173295"/>
                  <a:pt x="3048607" y="1151952"/>
                  <a:pt x="3048607" y="1131676"/>
                </a:cubicBezTo>
                <a:cubicBezTo>
                  <a:pt x="3048607" y="1121005"/>
                  <a:pt x="3050745" y="1112467"/>
                  <a:pt x="3056091" y="1107132"/>
                </a:cubicBezTo>
                <a:cubicBezTo>
                  <a:pt x="3063574" y="1123139"/>
                  <a:pt x="3078541" y="1127407"/>
                  <a:pt x="3086025" y="1127407"/>
                </a:cubicBezTo>
                <a:cubicBezTo>
                  <a:pt x="3088163" y="1127407"/>
                  <a:pt x="3090301" y="1127407"/>
                  <a:pt x="3093509" y="1127407"/>
                </a:cubicBezTo>
                <a:cubicBezTo>
                  <a:pt x="3096716" y="1139146"/>
                  <a:pt x="3102061" y="1149817"/>
                  <a:pt x="3110614" y="1161556"/>
                </a:cubicBezTo>
                <a:close/>
                <a:moveTo>
                  <a:pt x="3113759" y="1205964"/>
                </a:moveTo>
                <a:cubicBezTo>
                  <a:pt x="3104181" y="1220849"/>
                  <a:pt x="3097796" y="1232543"/>
                  <a:pt x="3095668" y="1247428"/>
                </a:cubicBezTo>
                <a:cubicBezTo>
                  <a:pt x="3094604" y="1247428"/>
                  <a:pt x="3094604" y="1247428"/>
                  <a:pt x="3094604" y="1247428"/>
                </a:cubicBezTo>
                <a:cubicBezTo>
                  <a:pt x="3081834" y="1247428"/>
                  <a:pt x="3071192" y="1252744"/>
                  <a:pt x="3063742" y="1261249"/>
                </a:cubicBezTo>
                <a:cubicBezTo>
                  <a:pt x="3057357" y="1254870"/>
                  <a:pt x="3053100" y="1244239"/>
                  <a:pt x="3053100" y="1235733"/>
                </a:cubicBezTo>
                <a:cubicBezTo>
                  <a:pt x="3053100" y="1216596"/>
                  <a:pt x="3065871" y="1201711"/>
                  <a:pt x="3074384" y="1187890"/>
                </a:cubicBezTo>
                <a:cubicBezTo>
                  <a:pt x="3075448" y="1187890"/>
                  <a:pt x="3075448" y="1187890"/>
                  <a:pt x="3075448" y="1186827"/>
                </a:cubicBezTo>
                <a:cubicBezTo>
                  <a:pt x="3077577" y="1191079"/>
                  <a:pt x="3081834" y="1196395"/>
                  <a:pt x="3085026" y="1201711"/>
                </a:cubicBezTo>
                <a:cubicBezTo>
                  <a:pt x="3081834" y="1207027"/>
                  <a:pt x="3079705" y="1212343"/>
                  <a:pt x="3079705" y="1216596"/>
                </a:cubicBezTo>
                <a:lnTo>
                  <a:pt x="3080610" y="1217757"/>
                </a:lnTo>
                <a:lnTo>
                  <a:pt x="3085819" y="1204185"/>
                </a:lnTo>
                <a:cubicBezTo>
                  <a:pt x="3090067" y="1209506"/>
                  <a:pt x="3092191" y="1214827"/>
                  <a:pt x="3092191" y="1218020"/>
                </a:cubicBezTo>
                <a:cubicBezTo>
                  <a:pt x="3092191" y="1221213"/>
                  <a:pt x="3090067" y="1224405"/>
                  <a:pt x="3086881" y="1224405"/>
                </a:cubicBezTo>
                <a:lnTo>
                  <a:pt x="3081896" y="1219410"/>
                </a:lnTo>
                <a:lnTo>
                  <a:pt x="3087154" y="1226164"/>
                </a:lnTo>
                <a:cubicBezTo>
                  <a:pt x="3090347" y="1226164"/>
                  <a:pt x="3094604" y="1224038"/>
                  <a:pt x="3094604" y="1217659"/>
                </a:cubicBezTo>
                <a:cubicBezTo>
                  <a:pt x="3094604" y="1214469"/>
                  <a:pt x="3091411" y="1208090"/>
                  <a:pt x="3087154" y="1202774"/>
                </a:cubicBezTo>
                <a:cubicBezTo>
                  <a:pt x="3090347" y="1197458"/>
                  <a:pt x="3094604" y="1192142"/>
                  <a:pt x="3098861" y="1185763"/>
                </a:cubicBezTo>
                <a:cubicBezTo>
                  <a:pt x="3099925" y="1186827"/>
                  <a:pt x="3099925" y="1187890"/>
                  <a:pt x="3100989" y="1187890"/>
                </a:cubicBezTo>
                <a:cubicBezTo>
                  <a:pt x="3105246" y="1194269"/>
                  <a:pt x="3109502" y="1200648"/>
                  <a:pt x="3113759" y="1205964"/>
                </a:cubicBezTo>
                <a:close/>
                <a:moveTo>
                  <a:pt x="3128587" y="1183800"/>
                </a:moveTo>
                <a:lnTo>
                  <a:pt x="3127028" y="1181931"/>
                </a:lnTo>
                <a:lnTo>
                  <a:pt x="3128490" y="1183929"/>
                </a:lnTo>
                <a:close/>
                <a:moveTo>
                  <a:pt x="3133979" y="1046572"/>
                </a:moveTo>
                <a:cubicBezTo>
                  <a:pt x="3117971" y="1049761"/>
                  <a:pt x="3106233" y="1059328"/>
                  <a:pt x="3099830" y="1072085"/>
                </a:cubicBezTo>
                <a:cubicBezTo>
                  <a:pt x="3079554" y="1071022"/>
                  <a:pt x="3066749" y="1064644"/>
                  <a:pt x="3057144" y="1056139"/>
                </a:cubicBezTo>
                <a:cubicBezTo>
                  <a:pt x="3066749" y="1037005"/>
                  <a:pt x="3088091" y="1028500"/>
                  <a:pt x="3104099" y="1028500"/>
                </a:cubicBezTo>
                <a:cubicBezTo>
                  <a:pt x="3122240" y="1028500"/>
                  <a:pt x="3131844" y="1038068"/>
                  <a:pt x="3133979" y="1046572"/>
                </a:cubicBezTo>
                <a:close/>
                <a:moveTo>
                  <a:pt x="3134877" y="1050986"/>
                </a:moveTo>
                <a:cubicBezTo>
                  <a:pt x="3134877" y="1059425"/>
                  <a:pt x="3127407" y="1072084"/>
                  <a:pt x="3100729" y="1072084"/>
                </a:cubicBezTo>
                <a:cubicBezTo>
                  <a:pt x="3107132" y="1060480"/>
                  <a:pt x="3118870" y="1050986"/>
                  <a:pt x="3133810" y="1047821"/>
                </a:cubicBezTo>
                <a:cubicBezTo>
                  <a:pt x="3134877" y="1047821"/>
                  <a:pt x="3134877" y="1049931"/>
                  <a:pt x="3134877" y="1050986"/>
                </a:cubicBezTo>
                <a:close/>
                <a:moveTo>
                  <a:pt x="3139370" y="1322094"/>
                </a:moveTo>
                <a:cubicBezTo>
                  <a:pt x="3138307" y="1330599"/>
                  <a:pt x="3127675" y="1341229"/>
                  <a:pt x="3109601" y="1341229"/>
                </a:cubicBezTo>
                <a:cubicBezTo>
                  <a:pt x="3093653" y="1341229"/>
                  <a:pt x="3074516" y="1330599"/>
                  <a:pt x="3063884" y="1311464"/>
                </a:cubicBezTo>
                <a:lnTo>
                  <a:pt x="3078432" y="1302688"/>
                </a:lnTo>
                <a:lnTo>
                  <a:pt x="3062600" y="1309327"/>
                </a:lnTo>
                <a:cubicBezTo>
                  <a:pt x="3059423" y="1301866"/>
                  <a:pt x="3056246" y="1293339"/>
                  <a:pt x="3056246" y="1283747"/>
                </a:cubicBezTo>
                <a:cubicBezTo>
                  <a:pt x="3056246" y="1276286"/>
                  <a:pt x="3059423" y="1268825"/>
                  <a:pt x="3063659" y="1263496"/>
                </a:cubicBezTo>
                <a:cubicBezTo>
                  <a:pt x="3070014" y="1270957"/>
                  <a:pt x="3079546" y="1276286"/>
                  <a:pt x="3091197" y="1276286"/>
                </a:cubicBezTo>
                <a:cubicBezTo>
                  <a:pt x="3092256" y="1276286"/>
                  <a:pt x="3093315" y="1276286"/>
                  <a:pt x="3094374" y="1276286"/>
                </a:cubicBezTo>
                <a:cubicBezTo>
                  <a:pt x="3095433" y="1282681"/>
                  <a:pt x="3097551" y="1288010"/>
                  <a:pt x="3100729" y="1293339"/>
                </a:cubicBezTo>
                <a:lnTo>
                  <a:pt x="3081129" y="1301557"/>
                </a:lnTo>
                <a:lnTo>
                  <a:pt x="3103222" y="1297644"/>
                </a:lnTo>
                <a:cubicBezTo>
                  <a:pt x="3110664" y="1309338"/>
                  <a:pt x="3122360" y="1318905"/>
                  <a:pt x="3139370" y="1322094"/>
                </a:cubicBezTo>
                <a:close/>
                <a:moveTo>
                  <a:pt x="3140269" y="1321009"/>
                </a:moveTo>
                <a:cubicBezTo>
                  <a:pt x="3123142" y="1317823"/>
                  <a:pt x="3111367" y="1309327"/>
                  <a:pt x="3103874" y="1297644"/>
                </a:cubicBezTo>
                <a:cubicBezTo>
                  <a:pt x="3104944" y="1297644"/>
                  <a:pt x="3104944" y="1297644"/>
                  <a:pt x="3104944" y="1297644"/>
                </a:cubicBezTo>
                <a:cubicBezTo>
                  <a:pt x="3132776" y="1297644"/>
                  <a:pt x="3140269" y="1309327"/>
                  <a:pt x="3140269" y="1318885"/>
                </a:cubicBezTo>
                <a:cubicBezTo>
                  <a:pt x="3140269" y="1318885"/>
                  <a:pt x="3140269" y="1319947"/>
                  <a:pt x="3140269" y="1321009"/>
                </a:cubicBezTo>
                <a:close/>
                <a:moveTo>
                  <a:pt x="3141168" y="1165931"/>
                </a:moveTo>
                <a:cubicBezTo>
                  <a:pt x="3136951" y="1171235"/>
                  <a:pt x="3132734" y="1177600"/>
                  <a:pt x="3128518" y="1183966"/>
                </a:cubicBezTo>
                <a:lnTo>
                  <a:pt x="3128490" y="1183929"/>
                </a:lnTo>
                <a:lnTo>
                  <a:pt x="3125391" y="1188057"/>
                </a:lnTo>
                <a:cubicBezTo>
                  <a:pt x="3121131" y="1194442"/>
                  <a:pt x="3117936" y="1199763"/>
                  <a:pt x="3113676" y="1205084"/>
                </a:cubicBezTo>
                <a:cubicBezTo>
                  <a:pt x="3110481" y="1199763"/>
                  <a:pt x="3106220" y="1194442"/>
                  <a:pt x="3101960" y="1188057"/>
                </a:cubicBezTo>
                <a:cubicBezTo>
                  <a:pt x="3100895" y="1188057"/>
                  <a:pt x="3100895" y="1186993"/>
                  <a:pt x="3099830" y="1185928"/>
                </a:cubicBezTo>
                <a:cubicBezTo>
                  <a:pt x="3099830" y="1184865"/>
                  <a:pt x="3099830" y="1184865"/>
                  <a:pt x="3099830" y="1184865"/>
                </a:cubicBezTo>
                <a:cubicBezTo>
                  <a:pt x="3104090" y="1178479"/>
                  <a:pt x="3108351" y="1171030"/>
                  <a:pt x="3112611" y="1164645"/>
                </a:cubicBezTo>
                <a:lnTo>
                  <a:pt x="3127028" y="1181931"/>
                </a:lnTo>
                <a:lnTo>
                  <a:pt x="3113759" y="1163809"/>
                </a:lnTo>
                <a:cubicBezTo>
                  <a:pt x="3117976" y="1157443"/>
                  <a:pt x="3122192" y="1151078"/>
                  <a:pt x="3126409" y="1145773"/>
                </a:cubicBezTo>
                <a:cubicBezTo>
                  <a:pt x="3127463" y="1146834"/>
                  <a:pt x="3128518" y="1147895"/>
                  <a:pt x="3129572" y="1150017"/>
                </a:cubicBezTo>
                <a:cubicBezTo>
                  <a:pt x="3133788" y="1156382"/>
                  <a:pt x="3138005" y="1161687"/>
                  <a:pt x="3141168" y="1165931"/>
                </a:cubicBezTo>
                <a:close/>
                <a:moveTo>
                  <a:pt x="3141168" y="1198793"/>
                </a:moveTo>
                <a:cubicBezTo>
                  <a:pt x="3134838" y="1208352"/>
                  <a:pt x="3130618" y="1215786"/>
                  <a:pt x="3127454" y="1222158"/>
                </a:cubicBezTo>
                <a:cubicBezTo>
                  <a:pt x="3124289" y="1217910"/>
                  <a:pt x="3120069" y="1213662"/>
                  <a:pt x="3116904" y="1208352"/>
                </a:cubicBezTo>
                <a:cubicBezTo>
                  <a:pt x="3121124" y="1201980"/>
                  <a:pt x="3125344" y="1195608"/>
                  <a:pt x="3130618" y="1188173"/>
                </a:cubicBezTo>
                <a:cubicBezTo>
                  <a:pt x="3130618" y="1188173"/>
                  <a:pt x="3130618" y="1188173"/>
                  <a:pt x="3130618" y="1187111"/>
                </a:cubicBezTo>
                <a:cubicBezTo>
                  <a:pt x="3134838" y="1191359"/>
                  <a:pt x="3138003" y="1195608"/>
                  <a:pt x="3141168" y="1198793"/>
                </a:cubicBezTo>
                <a:close/>
                <a:moveTo>
                  <a:pt x="3144515" y="1077201"/>
                </a:moveTo>
                <a:lnTo>
                  <a:pt x="3143525" y="1077659"/>
                </a:lnTo>
                <a:lnTo>
                  <a:pt x="3142606" y="1080470"/>
                </a:lnTo>
                <a:close/>
                <a:moveTo>
                  <a:pt x="3147701" y="1290243"/>
                </a:moveTo>
                <a:lnTo>
                  <a:pt x="3145920" y="1286938"/>
                </a:lnTo>
                <a:lnTo>
                  <a:pt x="3146871" y="1289856"/>
                </a:lnTo>
                <a:close/>
                <a:moveTo>
                  <a:pt x="3152850" y="1180788"/>
                </a:moveTo>
                <a:cubicBezTo>
                  <a:pt x="3151794" y="1181848"/>
                  <a:pt x="3150738" y="1183966"/>
                  <a:pt x="3149682" y="1185025"/>
                </a:cubicBezTo>
                <a:cubicBezTo>
                  <a:pt x="3146515" y="1190320"/>
                  <a:pt x="3143347" y="1194557"/>
                  <a:pt x="3141235" y="1198793"/>
                </a:cubicBezTo>
                <a:cubicBezTo>
                  <a:pt x="3138067" y="1194557"/>
                  <a:pt x="3134900" y="1190320"/>
                  <a:pt x="3131732" y="1187143"/>
                </a:cubicBezTo>
                <a:cubicBezTo>
                  <a:pt x="3135956" y="1180788"/>
                  <a:pt x="3140179" y="1174434"/>
                  <a:pt x="3143347" y="1169138"/>
                </a:cubicBezTo>
                <a:cubicBezTo>
                  <a:pt x="3147571" y="1173375"/>
                  <a:pt x="3149682" y="1177611"/>
                  <a:pt x="3152850" y="1180788"/>
                </a:cubicBezTo>
                <a:close/>
                <a:moveTo>
                  <a:pt x="3152973" y="1113090"/>
                </a:moveTo>
                <a:lnTo>
                  <a:pt x="3147548" y="1116028"/>
                </a:lnTo>
                <a:lnTo>
                  <a:pt x="3144972" y="1122682"/>
                </a:lnTo>
                <a:close/>
                <a:moveTo>
                  <a:pt x="3154198" y="1148638"/>
                </a:moveTo>
                <a:cubicBezTo>
                  <a:pt x="3150983" y="1152906"/>
                  <a:pt x="3146698" y="1159309"/>
                  <a:pt x="3142412" y="1164645"/>
                </a:cubicBezTo>
                <a:cubicBezTo>
                  <a:pt x="3139197" y="1160376"/>
                  <a:pt x="3134912" y="1155041"/>
                  <a:pt x="3130626" y="1149705"/>
                </a:cubicBezTo>
                <a:cubicBezTo>
                  <a:pt x="3129554" y="1147571"/>
                  <a:pt x="3128483" y="1145436"/>
                  <a:pt x="3126340" y="1144369"/>
                </a:cubicBezTo>
                <a:cubicBezTo>
                  <a:pt x="3131697" y="1137967"/>
                  <a:pt x="3137055" y="1133698"/>
                  <a:pt x="3143483" y="1130496"/>
                </a:cubicBezTo>
                <a:cubicBezTo>
                  <a:pt x="3145626" y="1134765"/>
                  <a:pt x="3147769" y="1140101"/>
                  <a:pt x="3154198" y="1148638"/>
                </a:cubicBezTo>
                <a:close/>
                <a:moveTo>
                  <a:pt x="3155996" y="1218931"/>
                </a:moveTo>
                <a:cubicBezTo>
                  <a:pt x="3155996" y="1218931"/>
                  <a:pt x="3155996" y="1218931"/>
                  <a:pt x="3154935" y="1219994"/>
                </a:cubicBezTo>
                <a:cubicBezTo>
                  <a:pt x="3151754" y="1225304"/>
                  <a:pt x="3147512" y="1231676"/>
                  <a:pt x="3145392" y="1236986"/>
                </a:cubicBezTo>
                <a:cubicBezTo>
                  <a:pt x="3140089" y="1233800"/>
                  <a:pt x="3134787" y="1229552"/>
                  <a:pt x="3129485" y="1224242"/>
                </a:cubicBezTo>
                <a:cubicBezTo>
                  <a:pt x="3132667" y="1217869"/>
                  <a:pt x="3137969" y="1210435"/>
                  <a:pt x="3143271" y="1201939"/>
                </a:cubicBezTo>
                <a:cubicBezTo>
                  <a:pt x="3147512" y="1208311"/>
                  <a:pt x="3152814" y="1213621"/>
                  <a:pt x="3155996" y="1218931"/>
                </a:cubicBezTo>
                <a:close/>
                <a:moveTo>
                  <a:pt x="3165881" y="1127517"/>
                </a:moveTo>
                <a:cubicBezTo>
                  <a:pt x="3164816" y="1131774"/>
                  <a:pt x="3160560" y="1139223"/>
                  <a:pt x="3155239" y="1146672"/>
                </a:cubicBezTo>
                <a:cubicBezTo>
                  <a:pt x="3149918" y="1139223"/>
                  <a:pt x="3146725" y="1133902"/>
                  <a:pt x="3145661" y="1129645"/>
                </a:cubicBezTo>
                <a:cubicBezTo>
                  <a:pt x="3149918" y="1127517"/>
                  <a:pt x="3155239" y="1126453"/>
                  <a:pt x="3160560" y="1126453"/>
                </a:cubicBezTo>
                <a:cubicBezTo>
                  <a:pt x="3162688" y="1126453"/>
                  <a:pt x="3163752" y="1126453"/>
                  <a:pt x="3165881" y="1127517"/>
                </a:cubicBezTo>
                <a:close/>
                <a:moveTo>
                  <a:pt x="3166779" y="1164562"/>
                </a:moveTo>
                <a:cubicBezTo>
                  <a:pt x="3161430" y="1168822"/>
                  <a:pt x="3157151" y="1174147"/>
                  <a:pt x="3152871" y="1179473"/>
                </a:cubicBezTo>
                <a:cubicBezTo>
                  <a:pt x="3150732" y="1176277"/>
                  <a:pt x="3147522" y="1172017"/>
                  <a:pt x="3144313" y="1167757"/>
                </a:cubicBezTo>
                <a:cubicBezTo>
                  <a:pt x="3148592" y="1161367"/>
                  <a:pt x="3152871" y="1156041"/>
                  <a:pt x="3156081" y="1150716"/>
                </a:cubicBezTo>
                <a:cubicBezTo>
                  <a:pt x="3156081" y="1151781"/>
                  <a:pt x="3157151" y="1152846"/>
                  <a:pt x="3158220" y="1153911"/>
                </a:cubicBezTo>
                <a:cubicBezTo>
                  <a:pt x="3161430" y="1158172"/>
                  <a:pt x="3163570" y="1161367"/>
                  <a:pt x="3166779" y="1164562"/>
                </a:cubicBezTo>
                <a:close/>
                <a:moveTo>
                  <a:pt x="3167678" y="1242378"/>
                </a:moveTo>
                <a:cubicBezTo>
                  <a:pt x="3166622" y="1242378"/>
                  <a:pt x="3164510" y="1242378"/>
                  <a:pt x="3162398" y="1242378"/>
                </a:cubicBezTo>
                <a:cubicBezTo>
                  <a:pt x="3157119" y="1242378"/>
                  <a:pt x="3151839" y="1241299"/>
                  <a:pt x="3146560" y="1238064"/>
                </a:cubicBezTo>
                <a:cubicBezTo>
                  <a:pt x="3149727" y="1231594"/>
                  <a:pt x="3153951" y="1226202"/>
                  <a:pt x="3158175" y="1220810"/>
                </a:cubicBezTo>
                <a:cubicBezTo>
                  <a:pt x="3163454" y="1228359"/>
                  <a:pt x="3167678" y="1235908"/>
                  <a:pt x="3167678" y="1242378"/>
                </a:cubicBezTo>
                <a:close/>
                <a:moveTo>
                  <a:pt x="3169026" y="1244400"/>
                </a:moveTo>
                <a:cubicBezTo>
                  <a:pt x="3167964" y="1254004"/>
                  <a:pt x="3160530" y="1257205"/>
                  <a:pt x="3156281" y="1257205"/>
                </a:cubicBezTo>
                <a:cubicBezTo>
                  <a:pt x="3150971" y="1257205"/>
                  <a:pt x="3145661" y="1252937"/>
                  <a:pt x="3145661" y="1245467"/>
                </a:cubicBezTo>
                <a:cubicBezTo>
                  <a:pt x="3145661" y="1243333"/>
                  <a:pt x="3145661" y="1242265"/>
                  <a:pt x="3146723" y="1240131"/>
                </a:cubicBezTo>
                <a:cubicBezTo>
                  <a:pt x="3152033" y="1243333"/>
                  <a:pt x="3157343" y="1245467"/>
                  <a:pt x="3162653" y="1245467"/>
                </a:cubicBezTo>
                <a:cubicBezTo>
                  <a:pt x="3164778" y="1245467"/>
                  <a:pt x="3166902" y="1244400"/>
                  <a:pt x="3169026" y="1244400"/>
                </a:cubicBezTo>
                <a:close/>
                <a:moveTo>
                  <a:pt x="3169924" y="1200816"/>
                </a:moveTo>
                <a:cubicBezTo>
                  <a:pt x="3164622" y="1207134"/>
                  <a:pt x="3160381" y="1213453"/>
                  <a:pt x="3157200" y="1217665"/>
                </a:cubicBezTo>
                <a:cubicBezTo>
                  <a:pt x="3152958" y="1212400"/>
                  <a:pt x="3148716" y="1207134"/>
                  <a:pt x="3143414" y="1200816"/>
                </a:cubicBezTo>
                <a:cubicBezTo>
                  <a:pt x="3146596" y="1196603"/>
                  <a:pt x="3150837" y="1190285"/>
                  <a:pt x="3154018" y="1185019"/>
                </a:cubicBezTo>
                <a:cubicBezTo>
                  <a:pt x="3154018" y="1185019"/>
                  <a:pt x="3155079" y="1183966"/>
                  <a:pt x="3155079" y="1183966"/>
                </a:cubicBezTo>
                <a:cubicBezTo>
                  <a:pt x="3156139" y="1183966"/>
                  <a:pt x="3156139" y="1185019"/>
                  <a:pt x="3157200" y="1185019"/>
                </a:cubicBezTo>
                <a:cubicBezTo>
                  <a:pt x="3161441" y="1191338"/>
                  <a:pt x="3165683" y="1196603"/>
                  <a:pt x="3169924" y="1200816"/>
                </a:cubicBezTo>
                <a:close/>
                <a:moveTo>
                  <a:pt x="3180708" y="1185937"/>
                </a:moveTo>
                <a:cubicBezTo>
                  <a:pt x="3179634" y="1188054"/>
                  <a:pt x="3175336" y="1193344"/>
                  <a:pt x="3169963" y="1199693"/>
                </a:cubicBezTo>
                <a:cubicBezTo>
                  <a:pt x="3166740" y="1195460"/>
                  <a:pt x="3162442" y="1191228"/>
                  <a:pt x="3158144" y="1184879"/>
                </a:cubicBezTo>
                <a:cubicBezTo>
                  <a:pt x="3157070" y="1183821"/>
                  <a:pt x="3155995" y="1183821"/>
                  <a:pt x="3155995" y="1182763"/>
                </a:cubicBezTo>
                <a:cubicBezTo>
                  <a:pt x="3159219" y="1177473"/>
                  <a:pt x="3163517" y="1171124"/>
                  <a:pt x="3167814" y="1166892"/>
                </a:cubicBezTo>
                <a:cubicBezTo>
                  <a:pt x="3173187" y="1174298"/>
                  <a:pt x="3177485" y="1180647"/>
                  <a:pt x="3180708" y="1184879"/>
                </a:cubicBezTo>
                <a:cubicBezTo>
                  <a:pt x="3180708" y="1184879"/>
                  <a:pt x="3180708" y="1184879"/>
                  <a:pt x="3180708" y="1185937"/>
                </a:cubicBezTo>
                <a:close/>
                <a:moveTo>
                  <a:pt x="3192391" y="1155056"/>
                </a:moveTo>
                <a:cubicBezTo>
                  <a:pt x="3182832" y="1155056"/>
                  <a:pt x="3175398" y="1158252"/>
                  <a:pt x="3167964" y="1164645"/>
                </a:cubicBezTo>
                <a:cubicBezTo>
                  <a:pt x="3165840" y="1160383"/>
                  <a:pt x="3162653" y="1157187"/>
                  <a:pt x="3160530" y="1153990"/>
                </a:cubicBezTo>
                <a:cubicBezTo>
                  <a:pt x="3159468" y="1151859"/>
                  <a:pt x="3158405" y="1150793"/>
                  <a:pt x="3157343" y="1148662"/>
                </a:cubicBezTo>
                <a:cubicBezTo>
                  <a:pt x="3162653" y="1140138"/>
                  <a:pt x="3165840" y="1132679"/>
                  <a:pt x="3166902" y="1127351"/>
                </a:cubicBezTo>
                <a:cubicBezTo>
                  <a:pt x="3181770" y="1130548"/>
                  <a:pt x="3191329" y="1143334"/>
                  <a:pt x="3192391" y="1155056"/>
                </a:cubicBezTo>
                <a:close/>
                <a:moveTo>
                  <a:pt x="3192391" y="1157168"/>
                </a:moveTo>
                <a:cubicBezTo>
                  <a:pt x="3192391" y="1169893"/>
                  <a:pt x="3186018" y="1178376"/>
                  <a:pt x="3181770" y="1182618"/>
                </a:cubicBezTo>
                <a:cubicBezTo>
                  <a:pt x="3178584" y="1178376"/>
                  <a:pt x="3174336" y="1173075"/>
                  <a:pt x="3169026" y="1165652"/>
                </a:cubicBezTo>
                <a:cubicBezTo>
                  <a:pt x="3175398" y="1160349"/>
                  <a:pt x="3182832" y="1156108"/>
                  <a:pt x="3192391" y="1156108"/>
                </a:cubicBezTo>
                <a:cubicBezTo>
                  <a:pt x="3192391" y="1156108"/>
                  <a:pt x="3192391" y="1157168"/>
                  <a:pt x="3192391" y="1157168"/>
                </a:cubicBezTo>
                <a:close/>
                <a:moveTo>
                  <a:pt x="3193289" y="1214520"/>
                </a:moveTo>
                <a:cubicBezTo>
                  <a:pt x="3185898" y="1213460"/>
                  <a:pt x="3179562" y="1209218"/>
                  <a:pt x="3172171" y="1201795"/>
                </a:cubicBezTo>
                <a:lnTo>
                  <a:pt x="3183786" y="1188010"/>
                </a:lnTo>
                <a:cubicBezTo>
                  <a:pt x="3183786" y="1188010"/>
                  <a:pt x="3183786" y="1189070"/>
                  <a:pt x="3184842" y="1189070"/>
                </a:cubicBezTo>
                <a:cubicBezTo>
                  <a:pt x="3186954" y="1193312"/>
                  <a:pt x="3193289" y="1200735"/>
                  <a:pt x="3193289" y="1214520"/>
                </a:cubicBezTo>
                <a:close/>
                <a:moveTo>
                  <a:pt x="3193289" y="1217690"/>
                </a:moveTo>
                <a:cubicBezTo>
                  <a:pt x="3192236" y="1228299"/>
                  <a:pt x="3183811" y="1238908"/>
                  <a:pt x="3170121" y="1241030"/>
                </a:cubicBezTo>
                <a:cubicBezTo>
                  <a:pt x="3169068" y="1234664"/>
                  <a:pt x="3164855" y="1228299"/>
                  <a:pt x="3159590" y="1219812"/>
                </a:cubicBezTo>
                <a:cubicBezTo>
                  <a:pt x="3161696" y="1215568"/>
                  <a:pt x="3166962" y="1209203"/>
                  <a:pt x="3172227" y="1202837"/>
                </a:cubicBezTo>
                <a:cubicBezTo>
                  <a:pt x="3178546" y="1211325"/>
                  <a:pt x="3185917" y="1216629"/>
                  <a:pt x="3193289" y="1217690"/>
                </a:cubicBezTo>
                <a:close/>
                <a:moveTo>
                  <a:pt x="3228336" y="1186907"/>
                </a:moveTo>
                <a:cubicBezTo>
                  <a:pt x="3227273" y="1203900"/>
                  <a:pt x="3215580" y="1214520"/>
                  <a:pt x="3198571" y="1214520"/>
                </a:cubicBezTo>
                <a:cubicBezTo>
                  <a:pt x="3197508" y="1214520"/>
                  <a:pt x="3196445" y="1214520"/>
                  <a:pt x="3194319" y="1214520"/>
                </a:cubicBezTo>
                <a:cubicBezTo>
                  <a:pt x="3194319" y="1201775"/>
                  <a:pt x="3189004" y="1194341"/>
                  <a:pt x="3185815" y="1189031"/>
                </a:cubicBezTo>
                <a:cubicBezTo>
                  <a:pt x="3185815" y="1189031"/>
                  <a:pt x="3184752" y="1187969"/>
                  <a:pt x="3184752" y="1185845"/>
                </a:cubicBezTo>
                <a:cubicBezTo>
                  <a:pt x="3187941" y="1180535"/>
                  <a:pt x="3193256" y="1172038"/>
                  <a:pt x="3193256" y="1157170"/>
                </a:cubicBezTo>
                <a:cubicBezTo>
                  <a:pt x="3193256" y="1157170"/>
                  <a:pt x="3193256" y="1156108"/>
                  <a:pt x="3193256" y="1156108"/>
                </a:cubicBezTo>
                <a:cubicBezTo>
                  <a:pt x="3194319" y="1156108"/>
                  <a:pt x="3194319" y="1156108"/>
                  <a:pt x="3194319" y="1156108"/>
                </a:cubicBezTo>
                <a:cubicBezTo>
                  <a:pt x="3212391" y="1156108"/>
                  <a:pt x="3228336" y="1170976"/>
                  <a:pt x="3228336" y="1186907"/>
                </a:cubicBezTo>
                <a:close/>
                <a:moveTo>
                  <a:pt x="3229684" y="1187071"/>
                </a:moveTo>
                <a:cubicBezTo>
                  <a:pt x="3229684" y="1171135"/>
                  <a:pt x="3214797" y="1155198"/>
                  <a:pt x="3194592" y="1155198"/>
                </a:cubicBezTo>
                <a:cubicBezTo>
                  <a:pt x="3193529" y="1155198"/>
                  <a:pt x="3193529" y="1155198"/>
                  <a:pt x="3193529" y="1155198"/>
                </a:cubicBezTo>
                <a:cubicBezTo>
                  <a:pt x="3192465" y="1142449"/>
                  <a:pt x="3183958" y="1128638"/>
                  <a:pt x="3166944" y="1126513"/>
                </a:cubicBezTo>
                <a:cubicBezTo>
                  <a:pt x="3166944" y="1125451"/>
                  <a:pt x="3166944" y="1125451"/>
                  <a:pt x="3166944" y="1125451"/>
                </a:cubicBezTo>
                <a:cubicBezTo>
                  <a:pt x="3166944" y="1115889"/>
                  <a:pt x="3161627" y="1111639"/>
                  <a:pt x="3154183" y="1111639"/>
                </a:cubicBezTo>
                <a:lnTo>
                  <a:pt x="3152973" y="1113090"/>
                </a:lnTo>
                <a:lnTo>
                  <a:pt x="3154018" y="1112523"/>
                </a:lnTo>
                <a:cubicBezTo>
                  <a:pt x="3159410" y="1112523"/>
                  <a:pt x="3165880" y="1115759"/>
                  <a:pt x="3165880" y="1125464"/>
                </a:cubicBezTo>
                <a:cubicBezTo>
                  <a:pt x="3164802" y="1125464"/>
                  <a:pt x="3162645" y="1125464"/>
                  <a:pt x="3160488" y="1125464"/>
                </a:cubicBezTo>
                <a:cubicBezTo>
                  <a:pt x="3155097" y="1125464"/>
                  <a:pt x="3149705" y="1126542"/>
                  <a:pt x="3144313" y="1128699"/>
                </a:cubicBezTo>
                <a:cubicBezTo>
                  <a:pt x="3144313" y="1127621"/>
                  <a:pt x="3144313" y="1125464"/>
                  <a:pt x="3144313" y="1124386"/>
                </a:cubicBezTo>
                <a:lnTo>
                  <a:pt x="3144972" y="1122682"/>
                </a:lnTo>
                <a:lnTo>
                  <a:pt x="3143549" y="1124388"/>
                </a:lnTo>
                <a:cubicBezTo>
                  <a:pt x="3143549" y="1125451"/>
                  <a:pt x="3143549" y="1127575"/>
                  <a:pt x="3143549" y="1129700"/>
                </a:cubicBezTo>
                <a:cubicBezTo>
                  <a:pt x="3137169" y="1131825"/>
                  <a:pt x="3130788" y="1137137"/>
                  <a:pt x="3125471" y="1142449"/>
                </a:cubicBezTo>
                <a:cubicBezTo>
                  <a:pt x="3119091" y="1132887"/>
                  <a:pt x="3119091" y="1128638"/>
                  <a:pt x="3119091" y="1122263"/>
                </a:cubicBezTo>
                <a:cubicBezTo>
                  <a:pt x="3119091" y="1113764"/>
                  <a:pt x="3133978" y="1112701"/>
                  <a:pt x="3133978" y="1121201"/>
                </a:cubicBezTo>
                <a:cubicBezTo>
                  <a:pt x="3138232" y="1119076"/>
                  <a:pt x="3141422" y="1113764"/>
                  <a:pt x="3141422" y="1106327"/>
                </a:cubicBezTo>
                <a:cubicBezTo>
                  <a:pt x="3141422" y="1097828"/>
                  <a:pt x="3132915" y="1092515"/>
                  <a:pt x="3127598" y="1092515"/>
                </a:cubicBezTo>
                <a:cubicBezTo>
                  <a:pt x="3122281" y="1092515"/>
                  <a:pt x="3115901" y="1094640"/>
                  <a:pt x="3113774" y="1098890"/>
                </a:cubicBezTo>
                <a:cubicBezTo>
                  <a:pt x="3114837" y="1078704"/>
                  <a:pt x="3132915" y="1071267"/>
                  <a:pt x="3146739" y="1073391"/>
                </a:cubicBezTo>
                <a:lnTo>
                  <a:pt x="3144515" y="1077201"/>
                </a:lnTo>
                <a:lnTo>
                  <a:pt x="3150707" y="1074331"/>
                </a:lnTo>
                <a:cubicBezTo>
                  <a:pt x="3154962" y="1074331"/>
                  <a:pt x="3153898" y="1074331"/>
                  <a:pt x="3154962" y="1074331"/>
                </a:cubicBezTo>
                <a:cubicBezTo>
                  <a:pt x="3156026" y="1075396"/>
                  <a:pt x="3157090" y="1074331"/>
                  <a:pt x="3156026" y="1073266"/>
                </a:cubicBezTo>
                <a:cubicBezTo>
                  <a:pt x="3154962" y="1072201"/>
                  <a:pt x="3151771" y="1069006"/>
                  <a:pt x="3141131" y="1069006"/>
                </a:cubicBezTo>
                <a:cubicBezTo>
                  <a:pt x="3131556" y="1069006"/>
                  <a:pt x="3111342" y="1079656"/>
                  <a:pt x="3111342" y="1100958"/>
                </a:cubicBezTo>
                <a:cubicBezTo>
                  <a:pt x="3110278" y="1104153"/>
                  <a:pt x="3110278" y="1107348"/>
                  <a:pt x="3110278" y="1109478"/>
                </a:cubicBezTo>
                <a:cubicBezTo>
                  <a:pt x="3110278" y="1111608"/>
                  <a:pt x="3113470" y="1111608"/>
                  <a:pt x="3113470" y="1109478"/>
                </a:cubicBezTo>
                <a:cubicBezTo>
                  <a:pt x="3113470" y="1106283"/>
                  <a:pt x="3113470" y="1103088"/>
                  <a:pt x="3113470" y="1103088"/>
                </a:cubicBezTo>
                <a:cubicBezTo>
                  <a:pt x="3116661" y="1096698"/>
                  <a:pt x="3123045" y="1095632"/>
                  <a:pt x="3127301" y="1095632"/>
                </a:cubicBezTo>
                <a:cubicBezTo>
                  <a:pt x="3133684" y="1094567"/>
                  <a:pt x="3140068" y="1099893"/>
                  <a:pt x="3140068" y="1106283"/>
                </a:cubicBezTo>
                <a:cubicBezTo>
                  <a:pt x="3140068" y="1113739"/>
                  <a:pt x="3135812" y="1116934"/>
                  <a:pt x="3135812" y="1116934"/>
                </a:cubicBezTo>
                <a:cubicBezTo>
                  <a:pt x="3135812" y="1116934"/>
                  <a:pt x="3133684" y="1113739"/>
                  <a:pt x="3128365" y="1113739"/>
                </a:cubicBezTo>
                <a:cubicBezTo>
                  <a:pt x="3124109" y="1112673"/>
                  <a:pt x="3117725" y="1115869"/>
                  <a:pt x="3117725" y="1122259"/>
                </a:cubicBezTo>
                <a:cubicBezTo>
                  <a:pt x="3116661" y="1127584"/>
                  <a:pt x="3117725" y="1131844"/>
                  <a:pt x="3125173" y="1143560"/>
                </a:cubicBezTo>
                <a:cubicBezTo>
                  <a:pt x="3119853" y="1148886"/>
                  <a:pt x="3115598" y="1154211"/>
                  <a:pt x="3111342" y="1160601"/>
                </a:cubicBezTo>
                <a:cubicBezTo>
                  <a:pt x="3102831" y="1149951"/>
                  <a:pt x="3097511" y="1138235"/>
                  <a:pt x="3094319" y="1126519"/>
                </a:cubicBezTo>
                <a:cubicBezTo>
                  <a:pt x="3101767" y="1124389"/>
                  <a:pt x="3108150" y="1117999"/>
                  <a:pt x="3108150" y="1110543"/>
                </a:cubicBezTo>
                <a:cubicBezTo>
                  <a:pt x="3108150" y="1103088"/>
                  <a:pt x="3101767" y="1095632"/>
                  <a:pt x="3092191" y="1093502"/>
                </a:cubicBezTo>
                <a:cubicBezTo>
                  <a:pt x="3093255" y="1087112"/>
                  <a:pt x="3095383" y="1080722"/>
                  <a:pt x="3098575" y="1075396"/>
                </a:cubicBezTo>
                <a:cubicBezTo>
                  <a:pt x="3099639" y="1075396"/>
                  <a:pt x="3100703" y="1075396"/>
                  <a:pt x="3101767" y="1075396"/>
                </a:cubicBezTo>
                <a:cubicBezTo>
                  <a:pt x="3129428" y="1075396"/>
                  <a:pt x="3135812" y="1060485"/>
                  <a:pt x="3135812" y="1050900"/>
                </a:cubicBezTo>
                <a:cubicBezTo>
                  <a:pt x="3135812" y="1048770"/>
                  <a:pt x="3135812" y="1047705"/>
                  <a:pt x="3135812" y="1046640"/>
                </a:cubicBezTo>
                <a:cubicBezTo>
                  <a:pt x="3140068" y="1045574"/>
                  <a:pt x="3144323" y="1045574"/>
                  <a:pt x="3149643" y="1045574"/>
                </a:cubicBezTo>
                <a:cubicBezTo>
                  <a:pt x="3173049" y="1045574"/>
                  <a:pt x="3184752" y="1063681"/>
                  <a:pt x="3184752" y="1075396"/>
                </a:cubicBezTo>
                <a:cubicBezTo>
                  <a:pt x="3184752" y="1090307"/>
                  <a:pt x="3176241" y="1100958"/>
                  <a:pt x="3158154" y="1100958"/>
                </a:cubicBezTo>
                <a:cubicBezTo>
                  <a:pt x="3144323" y="1100958"/>
                  <a:pt x="3141131" y="1090307"/>
                  <a:pt x="3141131" y="1084982"/>
                </a:cubicBezTo>
                <a:lnTo>
                  <a:pt x="3142606" y="1080470"/>
                </a:lnTo>
                <a:lnTo>
                  <a:pt x="3139295" y="1086141"/>
                </a:lnTo>
                <a:cubicBezTo>
                  <a:pt x="3139295" y="1092515"/>
                  <a:pt x="3144612" y="1104202"/>
                  <a:pt x="3158436" y="1104202"/>
                </a:cubicBezTo>
                <a:cubicBezTo>
                  <a:pt x="3178641" y="1104202"/>
                  <a:pt x="3186085" y="1089328"/>
                  <a:pt x="3186085" y="1075516"/>
                </a:cubicBezTo>
                <a:cubicBezTo>
                  <a:pt x="3186085" y="1062767"/>
                  <a:pt x="3174388" y="1044706"/>
                  <a:pt x="3149929" y="1044706"/>
                </a:cubicBezTo>
                <a:cubicBezTo>
                  <a:pt x="3144612" y="1044706"/>
                  <a:pt x="3139295" y="1044706"/>
                  <a:pt x="3135042" y="1045769"/>
                </a:cubicBezTo>
                <a:cubicBezTo>
                  <a:pt x="3132915" y="1037269"/>
                  <a:pt x="3122281" y="1027707"/>
                  <a:pt x="3104203" y="1027707"/>
                </a:cubicBezTo>
                <a:cubicBezTo>
                  <a:pt x="3088252" y="1027707"/>
                  <a:pt x="3066984" y="1037269"/>
                  <a:pt x="3056350" y="1055330"/>
                </a:cubicBezTo>
                <a:cubicBezTo>
                  <a:pt x="3045717" y="1044706"/>
                  <a:pt x="3041463" y="1029832"/>
                  <a:pt x="3041463" y="1017083"/>
                </a:cubicBezTo>
                <a:cubicBezTo>
                  <a:pt x="3044653" y="1021333"/>
                  <a:pt x="3051033" y="1027707"/>
                  <a:pt x="3061667" y="1027707"/>
                </a:cubicBezTo>
                <a:cubicBezTo>
                  <a:pt x="3073365" y="1027707"/>
                  <a:pt x="3079745" y="1018146"/>
                  <a:pt x="3079745" y="1010708"/>
                </a:cubicBezTo>
                <a:lnTo>
                  <a:pt x="3076555" y="1005608"/>
                </a:lnTo>
                <a:lnTo>
                  <a:pt x="3078682" y="1010708"/>
                </a:lnTo>
                <a:cubicBezTo>
                  <a:pt x="3078682" y="1014958"/>
                  <a:pt x="3074428" y="1025582"/>
                  <a:pt x="3061667" y="1025582"/>
                </a:cubicBezTo>
                <a:cubicBezTo>
                  <a:pt x="3048907" y="1025582"/>
                  <a:pt x="3042526" y="1013896"/>
                  <a:pt x="3041463" y="1010708"/>
                </a:cubicBezTo>
                <a:cubicBezTo>
                  <a:pt x="3041463" y="1004334"/>
                  <a:pt x="3041463" y="1006459"/>
                  <a:pt x="3041463" y="1004334"/>
                </a:cubicBezTo>
                <a:cubicBezTo>
                  <a:pt x="3038273" y="1006459"/>
                  <a:pt x="3038273" y="1006459"/>
                  <a:pt x="3038273" y="1006459"/>
                </a:cubicBezTo>
                <a:cubicBezTo>
                  <a:pt x="3038273" y="1006459"/>
                  <a:pt x="3038273" y="1009646"/>
                  <a:pt x="3039336" y="1013896"/>
                </a:cubicBezTo>
                <a:cubicBezTo>
                  <a:pt x="3039336" y="1033019"/>
                  <a:pt x="3045717" y="1047893"/>
                  <a:pt x="3055287" y="1058518"/>
                </a:cubicBezTo>
                <a:cubicBezTo>
                  <a:pt x="3052097" y="1064892"/>
                  <a:pt x="3049970" y="1072329"/>
                  <a:pt x="3049970" y="1081891"/>
                </a:cubicBezTo>
                <a:cubicBezTo>
                  <a:pt x="3049970" y="1091453"/>
                  <a:pt x="3052097" y="1099952"/>
                  <a:pt x="3055287" y="1106327"/>
                </a:cubicBezTo>
                <a:cubicBezTo>
                  <a:pt x="3049970" y="1112701"/>
                  <a:pt x="3046780" y="1120139"/>
                  <a:pt x="3046780" y="1130763"/>
                </a:cubicBezTo>
                <a:cubicBezTo>
                  <a:pt x="3046780" y="1153074"/>
                  <a:pt x="3066984" y="1175385"/>
                  <a:pt x="3073365" y="1184947"/>
                </a:cubicBezTo>
                <a:cubicBezTo>
                  <a:pt x="3072301" y="1186009"/>
                  <a:pt x="3072301" y="1187071"/>
                  <a:pt x="3071238" y="1188134"/>
                </a:cubicBezTo>
                <a:cubicBezTo>
                  <a:pt x="3062731" y="1201945"/>
                  <a:pt x="3052097" y="1216819"/>
                  <a:pt x="3052097" y="1235943"/>
                </a:cubicBezTo>
                <a:cubicBezTo>
                  <a:pt x="3052097" y="1244442"/>
                  <a:pt x="3056350" y="1255067"/>
                  <a:pt x="3062731" y="1262504"/>
                </a:cubicBezTo>
                <a:cubicBezTo>
                  <a:pt x="3058477" y="1268878"/>
                  <a:pt x="3055287" y="1275253"/>
                  <a:pt x="3055287" y="1283752"/>
                </a:cubicBezTo>
                <a:cubicBezTo>
                  <a:pt x="3055287" y="1293314"/>
                  <a:pt x="3057414" y="1302876"/>
                  <a:pt x="3061667" y="1310313"/>
                </a:cubicBezTo>
                <a:lnTo>
                  <a:pt x="3058070" y="1319748"/>
                </a:lnTo>
                <a:lnTo>
                  <a:pt x="3062731" y="1312438"/>
                </a:lnTo>
                <a:cubicBezTo>
                  <a:pt x="3073365" y="1331561"/>
                  <a:pt x="3094633" y="1342186"/>
                  <a:pt x="3109520" y="1342186"/>
                </a:cubicBezTo>
                <a:cubicBezTo>
                  <a:pt x="3127598" y="1342186"/>
                  <a:pt x="3138232" y="1331561"/>
                  <a:pt x="3141422" y="1322000"/>
                </a:cubicBezTo>
                <a:cubicBezTo>
                  <a:pt x="3144612" y="1323062"/>
                  <a:pt x="3148866" y="1323062"/>
                  <a:pt x="3153120" y="1323062"/>
                </a:cubicBezTo>
                <a:cubicBezTo>
                  <a:pt x="3177578" y="1323062"/>
                  <a:pt x="3189275" y="1305001"/>
                  <a:pt x="3189275" y="1292252"/>
                </a:cubicBezTo>
                <a:cubicBezTo>
                  <a:pt x="3189275" y="1278440"/>
                  <a:pt x="3181831" y="1263566"/>
                  <a:pt x="3161627" y="1263566"/>
                </a:cubicBezTo>
                <a:cubicBezTo>
                  <a:pt x="3147803" y="1263566"/>
                  <a:pt x="3142486" y="1275253"/>
                  <a:pt x="3142486" y="1280565"/>
                </a:cubicBezTo>
                <a:lnTo>
                  <a:pt x="3145920" y="1286938"/>
                </a:lnTo>
                <a:lnTo>
                  <a:pt x="3144489" y="1282542"/>
                </a:lnTo>
                <a:cubicBezTo>
                  <a:pt x="3144489" y="1277222"/>
                  <a:pt x="3147665" y="1266582"/>
                  <a:pt x="3161428" y="1266582"/>
                </a:cubicBezTo>
                <a:cubicBezTo>
                  <a:pt x="3179427" y="1266582"/>
                  <a:pt x="3187897" y="1277222"/>
                  <a:pt x="3187897" y="1292117"/>
                </a:cubicBezTo>
                <a:cubicBezTo>
                  <a:pt x="3187897" y="1303821"/>
                  <a:pt x="3176251" y="1321908"/>
                  <a:pt x="3154017" y="1321908"/>
                </a:cubicBezTo>
                <a:cubicBezTo>
                  <a:pt x="3148723" y="1321908"/>
                  <a:pt x="3144489" y="1321908"/>
                  <a:pt x="3141312" y="1320844"/>
                </a:cubicBezTo>
                <a:cubicBezTo>
                  <a:pt x="3141312" y="1319780"/>
                  <a:pt x="3141312" y="1319780"/>
                  <a:pt x="3141312" y="1318716"/>
                </a:cubicBezTo>
                <a:cubicBezTo>
                  <a:pt x="3141312" y="1309141"/>
                  <a:pt x="3134960" y="1293181"/>
                  <a:pt x="3107432" y="1293181"/>
                </a:cubicBezTo>
                <a:cubicBezTo>
                  <a:pt x="3105315" y="1293181"/>
                  <a:pt x="3104256" y="1293181"/>
                  <a:pt x="3102138" y="1293181"/>
                </a:cubicBezTo>
                <a:cubicBezTo>
                  <a:pt x="3098962" y="1287861"/>
                  <a:pt x="3097903" y="1282542"/>
                  <a:pt x="3095786" y="1276158"/>
                </a:cubicBezTo>
                <a:cubicBezTo>
                  <a:pt x="3108491" y="1274030"/>
                  <a:pt x="3110608" y="1265518"/>
                  <a:pt x="3110608" y="1261262"/>
                </a:cubicBezTo>
                <a:cubicBezTo>
                  <a:pt x="3110608" y="1255942"/>
                  <a:pt x="3105315" y="1248495"/>
                  <a:pt x="3096845" y="1247431"/>
                </a:cubicBezTo>
                <a:cubicBezTo>
                  <a:pt x="3100021" y="1233599"/>
                  <a:pt x="3106374" y="1222959"/>
                  <a:pt x="3115902" y="1209128"/>
                </a:cubicBezTo>
                <a:cubicBezTo>
                  <a:pt x="3120137" y="1214448"/>
                  <a:pt x="3123313" y="1218704"/>
                  <a:pt x="3127549" y="1222959"/>
                </a:cubicBezTo>
                <a:cubicBezTo>
                  <a:pt x="3124372" y="1229343"/>
                  <a:pt x="3123313" y="1235727"/>
                  <a:pt x="3123313" y="1241047"/>
                </a:cubicBezTo>
                <a:cubicBezTo>
                  <a:pt x="3123313" y="1252751"/>
                  <a:pt x="3133901" y="1257006"/>
                  <a:pt x="3139195" y="1253815"/>
                </a:cubicBezTo>
                <a:cubicBezTo>
                  <a:pt x="3140254" y="1254879"/>
                  <a:pt x="3140254" y="1257006"/>
                  <a:pt x="3140254" y="1259134"/>
                </a:cubicBezTo>
                <a:cubicBezTo>
                  <a:pt x="3140254" y="1260198"/>
                  <a:pt x="3139195" y="1270838"/>
                  <a:pt x="3126490" y="1270838"/>
                </a:cubicBezTo>
                <a:cubicBezTo>
                  <a:pt x="3120137" y="1270838"/>
                  <a:pt x="3116961" y="1263390"/>
                  <a:pt x="3116961" y="1263390"/>
                </a:cubicBezTo>
                <a:cubicBezTo>
                  <a:pt x="3116961" y="1263390"/>
                  <a:pt x="3116961" y="1260198"/>
                  <a:pt x="3116961" y="1258070"/>
                </a:cubicBezTo>
                <a:cubicBezTo>
                  <a:pt x="3116961" y="1255942"/>
                  <a:pt x="3113785" y="1255942"/>
                  <a:pt x="3113785" y="1258070"/>
                </a:cubicBezTo>
                <a:cubicBezTo>
                  <a:pt x="3113785" y="1260198"/>
                  <a:pt x="3113785" y="1263390"/>
                  <a:pt x="3114843" y="1266582"/>
                </a:cubicBezTo>
                <a:cubicBezTo>
                  <a:pt x="3114843" y="1286797"/>
                  <a:pt x="3134960" y="1298501"/>
                  <a:pt x="3144489" y="1298501"/>
                </a:cubicBezTo>
                <a:cubicBezTo>
                  <a:pt x="3155076" y="1298501"/>
                  <a:pt x="3158252" y="1294245"/>
                  <a:pt x="3159311" y="1294245"/>
                </a:cubicBezTo>
                <a:cubicBezTo>
                  <a:pt x="3160370" y="1293181"/>
                  <a:pt x="3159311" y="1292117"/>
                  <a:pt x="3158252" y="1292117"/>
                </a:cubicBezTo>
                <a:cubicBezTo>
                  <a:pt x="3157194" y="1293181"/>
                  <a:pt x="3158252" y="1293181"/>
                  <a:pt x="3154017" y="1293181"/>
                </a:cubicBezTo>
                <a:lnTo>
                  <a:pt x="3147701" y="1290243"/>
                </a:lnTo>
                <a:lnTo>
                  <a:pt x="3149929" y="1294376"/>
                </a:lnTo>
                <a:cubicBezTo>
                  <a:pt x="3136105" y="1296502"/>
                  <a:pt x="3119091" y="1286940"/>
                  <a:pt x="3116964" y="1268878"/>
                </a:cubicBezTo>
                <a:cubicBezTo>
                  <a:pt x="3116964" y="1268878"/>
                  <a:pt x="3120154" y="1273128"/>
                  <a:pt x="3126535" y="1273128"/>
                </a:cubicBezTo>
                <a:cubicBezTo>
                  <a:pt x="3139295" y="1273128"/>
                  <a:pt x="3142486" y="1261441"/>
                  <a:pt x="3142486" y="1260379"/>
                </a:cubicBezTo>
                <a:cubicBezTo>
                  <a:pt x="3142486" y="1258254"/>
                  <a:pt x="3142486" y="1254004"/>
                  <a:pt x="3138232" y="1249755"/>
                </a:cubicBezTo>
                <a:cubicBezTo>
                  <a:pt x="3133978" y="1255067"/>
                  <a:pt x="3124408" y="1252942"/>
                  <a:pt x="3124408" y="1241255"/>
                </a:cubicBezTo>
                <a:cubicBezTo>
                  <a:pt x="3124408" y="1237006"/>
                  <a:pt x="3126535" y="1231693"/>
                  <a:pt x="3129725" y="1226381"/>
                </a:cubicBezTo>
                <a:cubicBezTo>
                  <a:pt x="3133978" y="1231693"/>
                  <a:pt x="3139295" y="1235943"/>
                  <a:pt x="3145676" y="1239130"/>
                </a:cubicBezTo>
                <a:cubicBezTo>
                  <a:pt x="3144612" y="1241255"/>
                  <a:pt x="3144612" y="1243380"/>
                  <a:pt x="3144612" y="1245505"/>
                </a:cubicBezTo>
                <a:cubicBezTo>
                  <a:pt x="3144612" y="1255067"/>
                  <a:pt x="3150993" y="1260379"/>
                  <a:pt x="3156310" y="1260379"/>
                </a:cubicBezTo>
                <a:cubicBezTo>
                  <a:pt x="3163754" y="1260379"/>
                  <a:pt x="3169070" y="1254004"/>
                  <a:pt x="3170134" y="1244442"/>
                </a:cubicBezTo>
                <a:cubicBezTo>
                  <a:pt x="3186085" y="1242318"/>
                  <a:pt x="3194592" y="1230631"/>
                  <a:pt x="3194592" y="1217882"/>
                </a:cubicBezTo>
                <a:cubicBezTo>
                  <a:pt x="3196719" y="1218944"/>
                  <a:pt x="3197782" y="1218944"/>
                  <a:pt x="3198846" y="1218944"/>
                </a:cubicBezTo>
                <a:cubicBezTo>
                  <a:pt x="3216923" y="1218944"/>
                  <a:pt x="3229684" y="1204070"/>
                  <a:pt x="3229684" y="1187071"/>
                </a:cubicBezTo>
                <a:close/>
              </a:path>
            </a:pathLst>
          </a:custGeom>
          <a:gradFill flip="none" rotWithShape="1">
            <a:gsLst>
              <a:gs pos="100000">
                <a:srgbClr val="FEFBBF"/>
              </a:gs>
              <a:gs pos="18000">
                <a:srgbClr val="A46728"/>
              </a:gs>
              <a:gs pos="59000">
                <a:srgbClr val="AB702C"/>
              </a:gs>
              <a:gs pos="0">
                <a:srgbClr val="673C1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581231" y="2504653"/>
            <a:ext cx="242724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is also called "May Day" and "International demonstration Day" (International Workers' Day or May Day), is a national holiday in more than 80 countries in the world. </a:t>
            </a:r>
            <a:endParaRPr lang="zh-CN" altLang="en-US" sz="14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82378" y="2504653"/>
            <a:ext cx="2427243" cy="2962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On May 1st each year. It is the holiday of working people around the world have. In July 1889, led by Engels in Paris the second international congress. The meeting passed a resolution, the regulation on May 1, </a:t>
            </a:r>
            <a:r>
              <a:rPr lang="en-US" altLang="zh-CN" sz="1400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1890</a:t>
            </a:r>
            <a:endParaRPr lang="en-US" altLang="zh-CN" sz="14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191373" y="2504653"/>
            <a:ext cx="242724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International </a:t>
            </a: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laborer parade, on May 1, and decided to take the day as international labor day. The special authorization of the central people's government in December 1949, a decision that will be on May 1 </a:t>
            </a:r>
            <a:r>
              <a:rPr lang="en-US" altLang="zh-CN" sz="1400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978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37657" y="734367"/>
            <a:ext cx="3457899" cy="5531012"/>
            <a:chOff x="1862388" y="734367"/>
            <a:chExt cx="3457899" cy="5531012"/>
          </a:xfrm>
        </p:grpSpPr>
        <p:sp>
          <p:nvSpPr>
            <p:cNvPr id="22" name="矩形 21"/>
            <p:cNvSpPr/>
            <p:nvPr/>
          </p:nvSpPr>
          <p:spPr>
            <a:xfrm>
              <a:off x="1862388" y="734367"/>
              <a:ext cx="2904962" cy="538609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344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44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7195815" flipV="1">
              <a:off x="1479291" y="3808310"/>
              <a:ext cx="3744416" cy="201894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/>
            <p:cNvSpPr/>
            <p:nvPr/>
          </p:nvSpPr>
          <p:spPr>
            <a:xfrm rot="1805637">
              <a:off x="3421870" y="1767320"/>
              <a:ext cx="1898417" cy="44980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4923692" y="2425557"/>
            <a:ext cx="6273384" cy="2893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endParaRPr lang="en-US" altLang="zh-CN" sz="4800" b="1" dirty="0" smtClean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INTERNATIONAL</a:t>
            </a:r>
            <a:r>
              <a:rPr lang="en-US" altLang="zh-CN" sz="48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80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LABOR DAY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96637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811" y="600624"/>
            <a:ext cx="8991244" cy="1055456"/>
            <a:chOff x="3722003" y="836712"/>
            <a:chExt cx="4968860" cy="583280"/>
          </a:xfrm>
        </p:grpSpPr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 rot="5400000">
              <a:off x="351596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895768" y="943686"/>
              <a:ext cx="4623895" cy="3231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| THE INTERNATIONAL LABOR DAY</a:t>
              </a:r>
              <a:endParaRPr lang="zh-CN" altLang="en-US" sz="3200" b="1" dirty="0"/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 rot="16200000" flipH="1">
              <a:off x="831362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887187" y="2284927"/>
            <a:ext cx="3171121" cy="3353718"/>
            <a:chOff x="908655" y="2284927"/>
            <a:chExt cx="3171121" cy="3353718"/>
          </a:xfrm>
        </p:grpSpPr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032936" y="2284927"/>
              <a:ext cx="922558" cy="1090296"/>
            </a:xfrm>
            <a:custGeom>
              <a:avLst/>
              <a:gdLst>
                <a:gd name="T0" fmla="*/ 107 w 121"/>
                <a:gd name="T1" fmla="*/ 93 h 140"/>
                <a:gd name="T2" fmla="*/ 107 w 121"/>
                <a:gd name="T3" fmla="*/ 93 h 140"/>
                <a:gd name="T4" fmla="*/ 121 w 121"/>
                <a:gd name="T5" fmla="*/ 52 h 140"/>
                <a:gd name="T6" fmla="*/ 69 w 121"/>
                <a:gd name="T7" fmla="*/ 0 h 140"/>
                <a:gd name="T8" fmla="*/ 16 w 121"/>
                <a:gd name="T9" fmla="*/ 48 h 140"/>
                <a:gd name="T10" fmla="*/ 16 w 121"/>
                <a:gd name="T11" fmla="*/ 49 h 140"/>
                <a:gd name="T12" fmla="*/ 16 w 121"/>
                <a:gd name="T13" fmla="*/ 51 h 140"/>
                <a:gd name="T14" fmla="*/ 16 w 121"/>
                <a:gd name="T15" fmla="*/ 52 h 140"/>
                <a:gd name="T16" fmla="*/ 16 w 121"/>
                <a:gd name="T17" fmla="*/ 52 h 140"/>
                <a:gd name="T18" fmla="*/ 7 w 121"/>
                <a:gd name="T19" fmla="*/ 71 h 140"/>
                <a:gd name="T20" fmla="*/ 3 w 121"/>
                <a:gd name="T21" fmla="*/ 82 h 140"/>
                <a:gd name="T22" fmla="*/ 13 w 121"/>
                <a:gd name="T23" fmla="*/ 84 h 140"/>
                <a:gd name="T24" fmla="*/ 13 w 121"/>
                <a:gd name="T25" fmla="*/ 100 h 140"/>
                <a:gd name="T26" fmla="*/ 16 w 121"/>
                <a:gd name="T27" fmla="*/ 112 h 140"/>
                <a:gd name="T28" fmla="*/ 22 w 121"/>
                <a:gd name="T29" fmla="*/ 121 h 140"/>
                <a:gd name="T30" fmla="*/ 39 w 121"/>
                <a:gd name="T31" fmla="*/ 121 h 140"/>
                <a:gd name="T32" fmla="*/ 53 w 121"/>
                <a:gd name="T33" fmla="*/ 140 h 140"/>
                <a:gd name="T34" fmla="*/ 109 w 121"/>
                <a:gd name="T35" fmla="*/ 128 h 140"/>
                <a:gd name="T36" fmla="*/ 107 w 121"/>
                <a:gd name="T37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140">
                  <a:moveTo>
                    <a:pt x="107" y="93"/>
                  </a:moveTo>
                  <a:cubicBezTo>
                    <a:pt x="107" y="93"/>
                    <a:pt x="107" y="93"/>
                    <a:pt x="107" y="93"/>
                  </a:cubicBezTo>
                  <a:cubicBezTo>
                    <a:pt x="116" y="81"/>
                    <a:pt x="121" y="66"/>
                    <a:pt x="121" y="52"/>
                  </a:cubicBezTo>
                  <a:cubicBezTo>
                    <a:pt x="121" y="23"/>
                    <a:pt x="98" y="0"/>
                    <a:pt x="69" y="0"/>
                  </a:cubicBezTo>
                  <a:cubicBezTo>
                    <a:pt x="41" y="0"/>
                    <a:pt x="18" y="21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62"/>
                    <a:pt x="12" y="65"/>
                    <a:pt x="7" y="71"/>
                  </a:cubicBezTo>
                  <a:cubicBezTo>
                    <a:pt x="0" y="78"/>
                    <a:pt x="1" y="82"/>
                    <a:pt x="3" y="82"/>
                  </a:cubicBezTo>
                  <a:cubicBezTo>
                    <a:pt x="5" y="83"/>
                    <a:pt x="13" y="84"/>
                    <a:pt x="13" y="84"/>
                  </a:cubicBezTo>
                  <a:cubicBezTo>
                    <a:pt x="13" y="84"/>
                    <a:pt x="11" y="95"/>
                    <a:pt x="13" y="100"/>
                  </a:cubicBezTo>
                  <a:cubicBezTo>
                    <a:pt x="15" y="106"/>
                    <a:pt x="16" y="108"/>
                    <a:pt x="16" y="112"/>
                  </a:cubicBezTo>
                  <a:cubicBezTo>
                    <a:pt x="16" y="115"/>
                    <a:pt x="18" y="121"/>
                    <a:pt x="22" y="121"/>
                  </a:cubicBezTo>
                  <a:cubicBezTo>
                    <a:pt x="25" y="121"/>
                    <a:pt x="30" y="121"/>
                    <a:pt x="39" y="121"/>
                  </a:cubicBezTo>
                  <a:cubicBezTo>
                    <a:pt x="48" y="121"/>
                    <a:pt x="53" y="140"/>
                    <a:pt x="53" y="140"/>
                  </a:cubicBezTo>
                  <a:cubicBezTo>
                    <a:pt x="85" y="140"/>
                    <a:pt x="109" y="128"/>
                    <a:pt x="109" y="128"/>
                  </a:cubicBezTo>
                  <a:cubicBezTo>
                    <a:pt x="98" y="114"/>
                    <a:pt x="100" y="103"/>
                    <a:pt x="107" y="93"/>
                  </a:cubicBezTo>
                  <a:close/>
                </a:path>
              </a:pathLst>
            </a:custGeom>
            <a:gradFill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90059" y="3689878"/>
              <a:ext cx="2808313" cy="1705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International labor Day </a:t>
              </a:r>
              <a:r>
                <a:rPr lang="en-US" altLang="zh-CN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national holiday in more than 80 countries in the world. </a:t>
              </a:r>
              <a:endParaRPr lang="zh-CN" altLang="en-US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 81"/>
            <p:cNvSpPr>
              <a:spLocks/>
            </p:cNvSpPr>
            <p:nvPr/>
          </p:nvSpPr>
          <p:spPr bwMode="auto">
            <a:xfrm flipV="1">
              <a:off x="908655" y="3446514"/>
              <a:ext cx="3171121" cy="2192131"/>
            </a:xfrm>
            <a:custGeom>
              <a:avLst/>
              <a:gdLst>
                <a:gd name="connsiteX0" fmla="*/ 248840 w 3171121"/>
                <a:gd name="connsiteY0" fmla="*/ 122506 h 2192131"/>
                <a:gd name="connsiteX1" fmla="*/ 222042 w 3171121"/>
                <a:gd name="connsiteY1" fmla="*/ 94432 h 2192131"/>
                <a:gd name="connsiteX2" fmla="*/ 2947803 w 3171121"/>
                <a:gd name="connsiteY2" fmla="*/ 94432 h 2192131"/>
                <a:gd name="connsiteX3" fmla="*/ 2921005 w 3171121"/>
                <a:gd name="connsiteY3" fmla="*/ 122506 h 2192131"/>
                <a:gd name="connsiteX4" fmla="*/ 248840 w 3171121"/>
                <a:gd name="connsiteY4" fmla="*/ 127611 h 2192131"/>
                <a:gd name="connsiteX5" fmla="*/ 2922281 w 3171121"/>
                <a:gd name="connsiteY5" fmla="*/ 127611 h 2192131"/>
                <a:gd name="connsiteX6" fmla="*/ 2922281 w 3171121"/>
                <a:gd name="connsiteY6" fmla="*/ 125058 h 2192131"/>
                <a:gd name="connsiteX7" fmla="*/ 2923557 w 3171121"/>
                <a:gd name="connsiteY7" fmla="*/ 126335 h 2192131"/>
                <a:gd name="connsiteX8" fmla="*/ 3047339 w 3171121"/>
                <a:gd name="connsiteY8" fmla="*/ 3829 h 2192131"/>
                <a:gd name="connsiteX9" fmla="*/ 3043511 w 3171121"/>
                <a:gd name="connsiteY9" fmla="*/ 0 h 2192131"/>
                <a:gd name="connsiteX10" fmla="*/ 2952908 w 3171121"/>
                <a:gd name="connsiteY10" fmla="*/ 88052 h 2192131"/>
                <a:gd name="connsiteX11" fmla="*/ 216938 w 3171121"/>
                <a:gd name="connsiteY11" fmla="*/ 88052 h 2192131"/>
                <a:gd name="connsiteX12" fmla="*/ 126334 w 3171121"/>
                <a:gd name="connsiteY12" fmla="*/ 0 h 2192131"/>
                <a:gd name="connsiteX13" fmla="*/ 122506 w 3171121"/>
                <a:gd name="connsiteY13" fmla="*/ 3829 h 2192131"/>
                <a:gd name="connsiteX14" fmla="*/ 246288 w 3171121"/>
                <a:gd name="connsiteY14" fmla="*/ 126335 h 2192131"/>
                <a:gd name="connsiteX15" fmla="*/ 248840 w 3171121"/>
                <a:gd name="connsiteY15" fmla="*/ 125058 h 2192131"/>
                <a:gd name="connsiteX16" fmla="*/ 3046064 w 3171121"/>
                <a:gd name="connsiteY16" fmla="*/ 174827 h 2192131"/>
                <a:gd name="connsiteX17" fmla="*/ 3057439 w 3171121"/>
                <a:gd name="connsiteY17" fmla="*/ 164874 h 2192131"/>
                <a:gd name="connsiteX18" fmla="*/ 3068814 w 3171121"/>
                <a:gd name="connsiteY18" fmla="*/ 160608 h 2192131"/>
                <a:gd name="connsiteX19" fmla="*/ 3070236 w 3171121"/>
                <a:gd name="connsiteY19" fmla="*/ 157764 h 2192131"/>
                <a:gd name="connsiteX20" fmla="*/ 3065971 w 3171121"/>
                <a:gd name="connsiteY20" fmla="*/ 153498 h 2192131"/>
                <a:gd name="connsiteX21" fmla="*/ 3058861 w 3171121"/>
                <a:gd name="connsiteY21" fmla="*/ 149232 h 2192131"/>
                <a:gd name="connsiteX22" fmla="*/ 3046064 w 3171121"/>
                <a:gd name="connsiteY22" fmla="*/ 129324 h 2192131"/>
                <a:gd name="connsiteX23" fmla="*/ 3050329 w 3171121"/>
                <a:gd name="connsiteY23" fmla="*/ 125059 h 2192131"/>
                <a:gd name="connsiteX24" fmla="*/ 3070236 w 3171121"/>
                <a:gd name="connsiteY24" fmla="*/ 137856 h 2192131"/>
                <a:gd name="connsiteX25" fmla="*/ 3074502 w 3171121"/>
                <a:gd name="connsiteY25" fmla="*/ 144966 h 2192131"/>
                <a:gd name="connsiteX26" fmla="*/ 3077346 w 3171121"/>
                <a:gd name="connsiteY26" fmla="*/ 147810 h 2192131"/>
                <a:gd name="connsiteX27" fmla="*/ 3077346 w 3171121"/>
                <a:gd name="connsiteY27" fmla="*/ 149232 h 2192131"/>
                <a:gd name="connsiteX28" fmla="*/ 3080190 w 3171121"/>
                <a:gd name="connsiteY28" fmla="*/ 147810 h 2192131"/>
                <a:gd name="connsiteX29" fmla="*/ 3087299 w 3171121"/>
                <a:gd name="connsiteY29" fmla="*/ 137856 h 2192131"/>
                <a:gd name="connsiteX30" fmla="*/ 3095831 w 3171121"/>
                <a:gd name="connsiteY30" fmla="*/ 125059 h 2192131"/>
                <a:gd name="connsiteX31" fmla="*/ 3085878 w 3171121"/>
                <a:gd name="connsiteY31" fmla="*/ 112261 h 2192131"/>
                <a:gd name="connsiteX32" fmla="*/ 3080190 w 3171121"/>
                <a:gd name="connsiteY32" fmla="*/ 100886 h 2192131"/>
                <a:gd name="connsiteX33" fmla="*/ 3077346 w 3171121"/>
                <a:gd name="connsiteY33" fmla="*/ 100886 h 2192131"/>
                <a:gd name="connsiteX34" fmla="*/ 3074502 w 3171121"/>
                <a:gd name="connsiteY34" fmla="*/ 103730 h 2192131"/>
                <a:gd name="connsiteX35" fmla="*/ 3070236 w 3171121"/>
                <a:gd name="connsiteY35" fmla="*/ 110839 h 2192131"/>
                <a:gd name="connsiteX36" fmla="*/ 3050329 w 3171121"/>
                <a:gd name="connsiteY36" fmla="*/ 123637 h 2192131"/>
                <a:gd name="connsiteX37" fmla="*/ 3046064 w 3171121"/>
                <a:gd name="connsiteY37" fmla="*/ 119371 h 2192131"/>
                <a:gd name="connsiteX38" fmla="*/ 3058861 w 3171121"/>
                <a:gd name="connsiteY38" fmla="*/ 99464 h 2192131"/>
                <a:gd name="connsiteX39" fmla="*/ 3065971 w 3171121"/>
                <a:gd name="connsiteY39" fmla="*/ 95198 h 2192131"/>
                <a:gd name="connsiteX40" fmla="*/ 3068814 w 3171121"/>
                <a:gd name="connsiteY40" fmla="*/ 93776 h 2192131"/>
                <a:gd name="connsiteX41" fmla="*/ 3068814 w 3171121"/>
                <a:gd name="connsiteY41" fmla="*/ 92354 h 2192131"/>
                <a:gd name="connsiteX42" fmla="*/ 3068814 w 3171121"/>
                <a:gd name="connsiteY42" fmla="*/ 89510 h 2192131"/>
                <a:gd name="connsiteX43" fmla="*/ 3057439 w 3171121"/>
                <a:gd name="connsiteY43" fmla="*/ 82401 h 2192131"/>
                <a:gd name="connsiteX44" fmla="*/ 3046064 w 3171121"/>
                <a:gd name="connsiteY44" fmla="*/ 75291 h 2192131"/>
                <a:gd name="connsiteX45" fmla="*/ 3033266 w 3171121"/>
                <a:gd name="connsiteY45" fmla="*/ 83823 h 2192131"/>
                <a:gd name="connsiteX46" fmla="*/ 3021890 w 3171121"/>
                <a:gd name="connsiteY46" fmla="*/ 89510 h 2192131"/>
                <a:gd name="connsiteX47" fmla="*/ 3021890 w 3171121"/>
                <a:gd name="connsiteY47" fmla="*/ 93776 h 2192131"/>
                <a:gd name="connsiteX48" fmla="*/ 3024734 w 3171121"/>
                <a:gd name="connsiteY48" fmla="*/ 95198 h 2192131"/>
                <a:gd name="connsiteX49" fmla="*/ 3031844 w 3171121"/>
                <a:gd name="connsiteY49" fmla="*/ 99464 h 2192131"/>
                <a:gd name="connsiteX50" fmla="*/ 3044642 w 3171121"/>
                <a:gd name="connsiteY50" fmla="*/ 119371 h 2192131"/>
                <a:gd name="connsiteX51" fmla="*/ 3040376 w 3171121"/>
                <a:gd name="connsiteY51" fmla="*/ 123637 h 2192131"/>
                <a:gd name="connsiteX52" fmla="*/ 3020468 w 3171121"/>
                <a:gd name="connsiteY52" fmla="*/ 110839 h 2192131"/>
                <a:gd name="connsiteX53" fmla="*/ 3016202 w 3171121"/>
                <a:gd name="connsiteY53" fmla="*/ 103730 h 2192131"/>
                <a:gd name="connsiteX54" fmla="*/ 3013358 w 3171121"/>
                <a:gd name="connsiteY54" fmla="*/ 100886 h 2192131"/>
                <a:gd name="connsiteX55" fmla="*/ 3010514 w 3171121"/>
                <a:gd name="connsiteY55" fmla="*/ 100886 h 2192131"/>
                <a:gd name="connsiteX56" fmla="*/ 3003405 w 3171121"/>
                <a:gd name="connsiteY56" fmla="*/ 112261 h 2192131"/>
                <a:gd name="connsiteX57" fmla="*/ 2996295 w 3171121"/>
                <a:gd name="connsiteY57" fmla="*/ 125059 h 2192131"/>
                <a:gd name="connsiteX58" fmla="*/ 3004827 w 3171121"/>
                <a:gd name="connsiteY58" fmla="*/ 136434 h 2192131"/>
                <a:gd name="connsiteX59" fmla="*/ 3010514 w 3171121"/>
                <a:gd name="connsiteY59" fmla="*/ 147810 h 2192131"/>
                <a:gd name="connsiteX60" fmla="*/ 3010514 w 3171121"/>
                <a:gd name="connsiteY60" fmla="*/ 149232 h 2192131"/>
                <a:gd name="connsiteX61" fmla="*/ 3013358 w 3171121"/>
                <a:gd name="connsiteY61" fmla="*/ 147810 h 2192131"/>
                <a:gd name="connsiteX62" fmla="*/ 3016202 w 3171121"/>
                <a:gd name="connsiteY62" fmla="*/ 144966 h 2192131"/>
                <a:gd name="connsiteX63" fmla="*/ 3020468 w 3171121"/>
                <a:gd name="connsiteY63" fmla="*/ 137856 h 2192131"/>
                <a:gd name="connsiteX64" fmla="*/ 3040376 w 3171121"/>
                <a:gd name="connsiteY64" fmla="*/ 125059 h 2192131"/>
                <a:gd name="connsiteX65" fmla="*/ 3044642 w 3171121"/>
                <a:gd name="connsiteY65" fmla="*/ 129324 h 2192131"/>
                <a:gd name="connsiteX66" fmla="*/ 3031844 w 3171121"/>
                <a:gd name="connsiteY66" fmla="*/ 149232 h 2192131"/>
                <a:gd name="connsiteX67" fmla="*/ 3024734 w 3171121"/>
                <a:gd name="connsiteY67" fmla="*/ 153498 h 2192131"/>
                <a:gd name="connsiteX68" fmla="*/ 3021890 w 3171121"/>
                <a:gd name="connsiteY68" fmla="*/ 156342 h 2192131"/>
                <a:gd name="connsiteX69" fmla="*/ 3021890 w 3171121"/>
                <a:gd name="connsiteY69" fmla="*/ 160608 h 2192131"/>
                <a:gd name="connsiteX70" fmla="*/ 3033266 w 3171121"/>
                <a:gd name="connsiteY70" fmla="*/ 166295 h 2192131"/>
                <a:gd name="connsiteX71" fmla="*/ 3046064 w 3171121"/>
                <a:gd name="connsiteY71" fmla="*/ 174827 h 2192131"/>
                <a:gd name="connsiteX72" fmla="*/ 125058 w 3171121"/>
                <a:gd name="connsiteY72" fmla="*/ 174827 h 2192131"/>
                <a:gd name="connsiteX73" fmla="*/ 136434 w 3171121"/>
                <a:gd name="connsiteY73" fmla="*/ 164874 h 2192131"/>
                <a:gd name="connsiteX74" fmla="*/ 147809 w 3171121"/>
                <a:gd name="connsiteY74" fmla="*/ 160608 h 2192131"/>
                <a:gd name="connsiteX75" fmla="*/ 149231 w 3171121"/>
                <a:gd name="connsiteY75" fmla="*/ 157764 h 2192131"/>
                <a:gd name="connsiteX76" fmla="*/ 144965 w 3171121"/>
                <a:gd name="connsiteY76" fmla="*/ 153498 h 2192131"/>
                <a:gd name="connsiteX77" fmla="*/ 139278 w 3171121"/>
                <a:gd name="connsiteY77" fmla="*/ 149232 h 2192131"/>
                <a:gd name="connsiteX78" fmla="*/ 126480 w 3171121"/>
                <a:gd name="connsiteY78" fmla="*/ 129324 h 2192131"/>
                <a:gd name="connsiteX79" fmla="*/ 129324 w 3171121"/>
                <a:gd name="connsiteY79" fmla="*/ 125059 h 2192131"/>
                <a:gd name="connsiteX80" fmla="*/ 150653 w 3171121"/>
                <a:gd name="connsiteY80" fmla="*/ 137856 h 2192131"/>
                <a:gd name="connsiteX81" fmla="*/ 153497 w 3171121"/>
                <a:gd name="connsiteY81" fmla="*/ 144966 h 2192131"/>
                <a:gd name="connsiteX82" fmla="*/ 156341 w 3171121"/>
                <a:gd name="connsiteY82" fmla="*/ 147810 h 2192131"/>
                <a:gd name="connsiteX83" fmla="*/ 157763 w 3171121"/>
                <a:gd name="connsiteY83" fmla="*/ 149232 h 2192131"/>
                <a:gd name="connsiteX84" fmla="*/ 160607 w 3171121"/>
                <a:gd name="connsiteY84" fmla="*/ 147810 h 2192131"/>
                <a:gd name="connsiteX85" fmla="*/ 167716 w 3171121"/>
                <a:gd name="connsiteY85" fmla="*/ 137856 h 2192131"/>
                <a:gd name="connsiteX86" fmla="*/ 174826 w 3171121"/>
                <a:gd name="connsiteY86" fmla="*/ 125059 h 2192131"/>
                <a:gd name="connsiteX87" fmla="*/ 164872 w 3171121"/>
                <a:gd name="connsiteY87" fmla="*/ 112261 h 2192131"/>
                <a:gd name="connsiteX88" fmla="*/ 160607 w 3171121"/>
                <a:gd name="connsiteY88" fmla="*/ 100886 h 2192131"/>
                <a:gd name="connsiteX89" fmla="*/ 159185 w 3171121"/>
                <a:gd name="connsiteY89" fmla="*/ 100886 h 2192131"/>
                <a:gd name="connsiteX90" fmla="*/ 156341 w 3171121"/>
                <a:gd name="connsiteY90" fmla="*/ 100886 h 2192131"/>
                <a:gd name="connsiteX91" fmla="*/ 153497 w 3171121"/>
                <a:gd name="connsiteY91" fmla="*/ 103730 h 2192131"/>
                <a:gd name="connsiteX92" fmla="*/ 149231 w 3171121"/>
                <a:gd name="connsiteY92" fmla="*/ 110839 h 2192131"/>
                <a:gd name="connsiteX93" fmla="*/ 129324 w 3171121"/>
                <a:gd name="connsiteY93" fmla="*/ 123637 h 2192131"/>
                <a:gd name="connsiteX94" fmla="*/ 126480 w 3171121"/>
                <a:gd name="connsiteY94" fmla="*/ 119371 h 2192131"/>
                <a:gd name="connsiteX95" fmla="*/ 139278 w 3171121"/>
                <a:gd name="connsiteY95" fmla="*/ 99464 h 2192131"/>
                <a:gd name="connsiteX96" fmla="*/ 144965 w 3171121"/>
                <a:gd name="connsiteY96" fmla="*/ 95198 h 2192131"/>
                <a:gd name="connsiteX97" fmla="*/ 147809 w 3171121"/>
                <a:gd name="connsiteY97" fmla="*/ 93776 h 2192131"/>
                <a:gd name="connsiteX98" fmla="*/ 149231 w 3171121"/>
                <a:gd name="connsiteY98" fmla="*/ 92354 h 2192131"/>
                <a:gd name="connsiteX99" fmla="*/ 147809 w 3171121"/>
                <a:gd name="connsiteY99" fmla="*/ 89510 h 2192131"/>
                <a:gd name="connsiteX100" fmla="*/ 137856 w 3171121"/>
                <a:gd name="connsiteY100" fmla="*/ 82401 h 2192131"/>
                <a:gd name="connsiteX101" fmla="*/ 125058 w 3171121"/>
                <a:gd name="connsiteY101" fmla="*/ 75291 h 2192131"/>
                <a:gd name="connsiteX102" fmla="*/ 112260 w 3171121"/>
                <a:gd name="connsiteY102" fmla="*/ 83823 h 2192131"/>
                <a:gd name="connsiteX103" fmla="*/ 100885 w 3171121"/>
                <a:gd name="connsiteY103" fmla="*/ 89510 h 2192131"/>
                <a:gd name="connsiteX104" fmla="*/ 100885 w 3171121"/>
                <a:gd name="connsiteY104" fmla="*/ 90932 h 2192131"/>
                <a:gd name="connsiteX105" fmla="*/ 100885 w 3171121"/>
                <a:gd name="connsiteY105" fmla="*/ 93776 h 2192131"/>
                <a:gd name="connsiteX106" fmla="*/ 105150 w 3171121"/>
                <a:gd name="connsiteY106" fmla="*/ 95198 h 2192131"/>
                <a:gd name="connsiteX107" fmla="*/ 110838 w 3171121"/>
                <a:gd name="connsiteY107" fmla="*/ 99464 h 2192131"/>
                <a:gd name="connsiteX108" fmla="*/ 123636 w 3171121"/>
                <a:gd name="connsiteY108" fmla="*/ 119371 h 2192131"/>
                <a:gd name="connsiteX109" fmla="*/ 120792 w 3171121"/>
                <a:gd name="connsiteY109" fmla="*/ 123637 h 2192131"/>
                <a:gd name="connsiteX110" fmla="*/ 99463 w 3171121"/>
                <a:gd name="connsiteY110" fmla="*/ 110839 h 2192131"/>
                <a:gd name="connsiteX111" fmla="*/ 96619 w 3171121"/>
                <a:gd name="connsiteY111" fmla="*/ 103730 h 2192131"/>
                <a:gd name="connsiteX112" fmla="*/ 93775 w 3171121"/>
                <a:gd name="connsiteY112" fmla="*/ 100886 h 2192131"/>
                <a:gd name="connsiteX113" fmla="*/ 92353 w 3171121"/>
                <a:gd name="connsiteY113" fmla="*/ 100886 h 2192131"/>
                <a:gd name="connsiteX114" fmla="*/ 89509 w 3171121"/>
                <a:gd name="connsiteY114" fmla="*/ 100886 h 2192131"/>
                <a:gd name="connsiteX115" fmla="*/ 82399 w 3171121"/>
                <a:gd name="connsiteY115" fmla="*/ 112261 h 2192131"/>
                <a:gd name="connsiteX116" fmla="*/ 75290 w 3171121"/>
                <a:gd name="connsiteY116" fmla="*/ 125059 h 2192131"/>
                <a:gd name="connsiteX117" fmla="*/ 85243 w 3171121"/>
                <a:gd name="connsiteY117" fmla="*/ 136434 h 2192131"/>
                <a:gd name="connsiteX118" fmla="*/ 89509 w 3171121"/>
                <a:gd name="connsiteY118" fmla="*/ 147810 h 2192131"/>
                <a:gd name="connsiteX119" fmla="*/ 90931 w 3171121"/>
                <a:gd name="connsiteY119" fmla="*/ 149232 h 2192131"/>
                <a:gd name="connsiteX120" fmla="*/ 93775 w 3171121"/>
                <a:gd name="connsiteY120" fmla="*/ 147810 h 2192131"/>
                <a:gd name="connsiteX121" fmla="*/ 96619 w 3171121"/>
                <a:gd name="connsiteY121" fmla="*/ 144966 h 2192131"/>
                <a:gd name="connsiteX122" fmla="*/ 99463 w 3171121"/>
                <a:gd name="connsiteY122" fmla="*/ 137856 h 2192131"/>
                <a:gd name="connsiteX123" fmla="*/ 120792 w 3171121"/>
                <a:gd name="connsiteY123" fmla="*/ 125059 h 2192131"/>
                <a:gd name="connsiteX124" fmla="*/ 123636 w 3171121"/>
                <a:gd name="connsiteY124" fmla="*/ 129324 h 2192131"/>
                <a:gd name="connsiteX125" fmla="*/ 110838 w 3171121"/>
                <a:gd name="connsiteY125" fmla="*/ 149232 h 2192131"/>
                <a:gd name="connsiteX126" fmla="*/ 105150 w 3171121"/>
                <a:gd name="connsiteY126" fmla="*/ 153498 h 2192131"/>
                <a:gd name="connsiteX127" fmla="*/ 100885 w 3171121"/>
                <a:gd name="connsiteY127" fmla="*/ 156342 h 2192131"/>
                <a:gd name="connsiteX128" fmla="*/ 100885 w 3171121"/>
                <a:gd name="connsiteY128" fmla="*/ 160608 h 2192131"/>
                <a:gd name="connsiteX129" fmla="*/ 112260 w 3171121"/>
                <a:gd name="connsiteY129" fmla="*/ 166296 h 2192131"/>
                <a:gd name="connsiteX130" fmla="*/ 125058 w 3171121"/>
                <a:gd name="connsiteY130" fmla="*/ 174827 h 2192131"/>
                <a:gd name="connsiteX131" fmla="*/ 3075414 w 3171121"/>
                <a:gd name="connsiteY131" fmla="*/ 1970089 h 2192131"/>
                <a:gd name="connsiteX132" fmla="*/ 3048615 w 3171121"/>
                <a:gd name="connsiteY132" fmla="*/ 1943290 h 2192131"/>
                <a:gd name="connsiteX133" fmla="*/ 3048615 w 3171121"/>
                <a:gd name="connsiteY133" fmla="*/ 1926703 h 2192131"/>
                <a:gd name="connsiteX134" fmla="*/ 3048615 w 3171121"/>
                <a:gd name="connsiteY134" fmla="*/ 265428 h 2192131"/>
                <a:gd name="connsiteX135" fmla="*/ 3048615 w 3171121"/>
                <a:gd name="connsiteY135" fmla="*/ 248841 h 2192131"/>
                <a:gd name="connsiteX136" fmla="*/ 3075414 w 3171121"/>
                <a:gd name="connsiteY136" fmla="*/ 222042 h 2192131"/>
                <a:gd name="connsiteX137" fmla="*/ 3075414 w 3171121"/>
                <a:gd name="connsiteY137" fmla="*/ 265428 h 2192131"/>
                <a:gd name="connsiteX138" fmla="*/ 3075414 w 3171121"/>
                <a:gd name="connsiteY138" fmla="*/ 1926703 h 2192131"/>
                <a:gd name="connsiteX139" fmla="*/ 95708 w 3171121"/>
                <a:gd name="connsiteY139" fmla="*/ 1970089 h 2192131"/>
                <a:gd name="connsiteX140" fmla="*/ 95708 w 3171121"/>
                <a:gd name="connsiteY140" fmla="*/ 1926703 h 2192131"/>
                <a:gd name="connsiteX141" fmla="*/ 95708 w 3171121"/>
                <a:gd name="connsiteY141" fmla="*/ 265428 h 2192131"/>
                <a:gd name="connsiteX142" fmla="*/ 95708 w 3171121"/>
                <a:gd name="connsiteY142" fmla="*/ 222042 h 2192131"/>
                <a:gd name="connsiteX143" fmla="*/ 122506 w 3171121"/>
                <a:gd name="connsiteY143" fmla="*/ 248841 h 2192131"/>
                <a:gd name="connsiteX144" fmla="*/ 122506 w 3171121"/>
                <a:gd name="connsiteY144" fmla="*/ 265428 h 2192131"/>
                <a:gd name="connsiteX145" fmla="*/ 122506 w 3171121"/>
                <a:gd name="connsiteY145" fmla="*/ 1926703 h 2192131"/>
                <a:gd name="connsiteX146" fmla="*/ 122506 w 3171121"/>
                <a:gd name="connsiteY146" fmla="*/ 1943290 h 2192131"/>
                <a:gd name="connsiteX147" fmla="*/ 3167293 w 3171121"/>
                <a:gd name="connsiteY147" fmla="*/ 2069625 h 2192131"/>
                <a:gd name="connsiteX148" fmla="*/ 3171121 w 3171121"/>
                <a:gd name="connsiteY148" fmla="*/ 2065796 h 2192131"/>
                <a:gd name="connsiteX149" fmla="*/ 3081794 w 3171121"/>
                <a:gd name="connsiteY149" fmla="*/ 1975193 h 2192131"/>
                <a:gd name="connsiteX150" fmla="*/ 3081794 w 3171121"/>
                <a:gd name="connsiteY150" fmla="*/ 1926703 h 2192131"/>
                <a:gd name="connsiteX151" fmla="*/ 3081794 w 3171121"/>
                <a:gd name="connsiteY151" fmla="*/ 265428 h 2192131"/>
                <a:gd name="connsiteX152" fmla="*/ 3081794 w 3171121"/>
                <a:gd name="connsiteY152" fmla="*/ 216938 h 2192131"/>
                <a:gd name="connsiteX153" fmla="*/ 3171121 w 3171121"/>
                <a:gd name="connsiteY153" fmla="*/ 126335 h 2192131"/>
                <a:gd name="connsiteX154" fmla="*/ 3167293 w 3171121"/>
                <a:gd name="connsiteY154" fmla="*/ 122506 h 2192131"/>
                <a:gd name="connsiteX155" fmla="*/ 3043511 w 3171121"/>
                <a:gd name="connsiteY155" fmla="*/ 246289 h 2192131"/>
                <a:gd name="connsiteX156" fmla="*/ 3046063 w 3171121"/>
                <a:gd name="connsiteY156" fmla="*/ 247565 h 2192131"/>
                <a:gd name="connsiteX157" fmla="*/ 3043511 w 3171121"/>
                <a:gd name="connsiteY157" fmla="*/ 247565 h 2192131"/>
                <a:gd name="connsiteX158" fmla="*/ 3043511 w 3171121"/>
                <a:gd name="connsiteY158" fmla="*/ 265428 h 2192131"/>
                <a:gd name="connsiteX159" fmla="*/ 3043511 w 3171121"/>
                <a:gd name="connsiteY159" fmla="*/ 1926703 h 2192131"/>
                <a:gd name="connsiteX160" fmla="*/ 3043511 w 3171121"/>
                <a:gd name="connsiteY160" fmla="*/ 1944566 h 2192131"/>
                <a:gd name="connsiteX161" fmla="*/ 3046063 w 3171121"/>
                <a:gd name="connsiteY161" fmla="*/ 1944566 h 2192131"/>
                <a:gd name="connsiteX162" fmla="*/ 3043511 w 3171121"/>
                <a:gd name="connsiteY162" fmla="*/ 1945842 h 2192131"/>
                <a:gd name="connsiteX163" fmla="*/ 3828 w 3171121"/>
                <a:gd name="connsiteY163" fmla="*/ 2069625 h 2192131"/>
                <a:gd name="connsiteX164" fmla="*/ 126334 w 3171121"/>
                <a:gd name="connsiteY164" fmla="*/ 1945842 h 2192131"/>
                <a:gd name="connsiteX165" fmla="*/ 125058 w 3171121"/>
                <a:gd name="connsiteY165" fmla="*/ 1944566 h 2192131"/>
                <a:gd name="connsiteX166" fmla="*/ 127611 w 3171121"/>
                <a:gd name="connsiteY166" fmla="*/ 1944566 h 2192131"/>
                <a:gd name="connsiteX167" fmla="*/ 127611 w 3171121"/>
                <a:gd name="connsiteY167" fmla="*/ 1926703 h 2192131"/>
                <a:gd name="connsiteX168" fmla="*/ 127611 w 3171121"/>
                <a:gd name="connsiteY168" fmla="*/ 265428 h 2192131"/>
                <a:gd name="connsiteX169" fmla="*/ 127611 w 3171121"/>
                <a:gd name="connsiteY169" fmla="*/ 247565 h 2192131"/>
                <a:gd name="connsiteX170" fmla="*/ 125058 w 3171121"/>
                <a:gd name="connsiteY170" fmla="*/ 247565 h 2192131"/>
                <a:gd name="connsiteX171" fmla="*/ 126334 w 3171121"/>
                <a:gd name="connsiteY171" fmla="*/ 246289 h 2192131"/>
                <a:gd name="connsiteX172" fmla="*/ 3828 w 3171121"/>
                <a:gd name="connsiteY172" fmla="*/ 122506 h 2192131"/>
                <a:gd name="connsiteX173" fmla="*/ 0 w 3171121"/>
                <a:gd name="connsiteY173" fmla="*/ 126335 h 2192131"/>
                <a:gd name="connsiteX174" fmla="*/ 89327 w 3171121"/>
                <a:gd name="connsiteY174" fmla="*/ 216938 h 2192131"/>
                <a:gd name="connsiteX175" fmla="*/ 89327 w 3171121"/>
                <a:gd name="connsiteY175" fmla="*/ 265428 h 2192131"/>
                <a:gd name="connsiteX176" fmla="*/ 89327 w 3171121"/>
                <a:gd name="connsiteY176" fmla="*/ 1926703 h 2192131"/>
                <a:gd name="connsiteX177" fmla="*/ 89327 w 3171121"/>
                <a:gd name="connsiteY177" fmla="*/ 1975193 h 2192131"/>
                <a:gd name="connsiteX178" fmla="*/ 0 w 3171121"/>
                <a:gd name="connsiteY178" fmla="*/ 2065796 h 2192131"/>
                <a:gd name="connsiteX179" fmla="*/ 222042 w 3171121"/>
                <a:gd name="connsiteY179" fmla="*/ 2097699 h 2192131"/>
                <a:gd name="connsiteX180" fmla="*/ 248840 w 3171121"/>
                <a:gd name="connsiteY180" fmla="*/ 2069625 h 2192131"/>
                <a:gd name="connsiteX181" fmla="*/ 2921005 w 3171121"/>
                <a:gd name="connsiteY181" fmla="*/ 2069625 h 2192131"/>
                <a:gd name="connsiteX182" fmla="*/ 2947803 w 3171121"/>
                <a:gd name="connsiteY182" fmla="*/ 2097699 h 2192131"/>
                <a:gd name="connsiteX183" fmla="*/ 3046064 w 3171121"/>
                <a:gd name="connsiteY183" fmla="*/ 2116840 h 2192131"/>
                <a:gd name="connsiteX184" fmla="*/ 3057439 w 3171121"/>
                <a:gd name="connsiteY184" fmla="*/ 2109730 h 2192131"/>
                <a:gd name="connsiteX185" fmla="*/ 3068814 w 3171121"/>
                <a:gd name="connsiteY185" fmla="*/ 2102621 h 2192131"/>
                <a:gd name="connsiteX186" fmla="*/ 3068814 w 3171121"/>
                <a:gd name="connsiteY186" fmla="*/ 2099777 h 2192131"/>
                <a:gd name="connsiteX187" fmla="*/ 3068814 w 3171121"/>
                <a:gd name="connsiteY187" fmla="*/ 2098355 h 2192131"/>
                <a:gd name="connsiteX188" fmla="*/ 3065971 w 3171121"/>
                <a:gd name="connsiteY188" fmla="*/ 2096933 h 2192131"/>
                <a:gd name="connsiteX189" fmla="*/ 3058861 w 3171121"/>
                <a:gd name="connsiteY189" fmla="*/ 2092667 h 2192131"/>
                <a:gd name="connsiteX190" fmla="*/ 3046064 w 3171121"/>
                <a:gd name="connsiteY190" fmla="*/ 2072760 h 2192131"/>
                <a:gd name="connsiteX191" fmla="*/ 3050329 w 3171121"/>
                <a:gd name="connsiteY191" fmla="*/ 2068494 h 2192131"/>
                <a:gd name="connsiteX192" fmla="*/ 3070236 w 3171121"/>
                <a:gd name="connsiteY192" fmla="*/ 2081292 h 2192131"/>
                <a:gd name="connsiteX193" fmla="*/ 3074502 w 3171121"/>
                <a:gd name="connsiteY193" fmla="*/ 2088401 h 2192131"/>
                <a:gd name="connsiteX194" fmla="*/ 3077346 w 3171121"/>
                <a:gd name="connsiteY194" fmla="*/ 2091245 h 2192131"/>
                <a:gd name="connsiteX195" fmla="*/ 3080190 w 3171121"/>
                <a:gd name="connsiteY195" fmla="*/ 2091245 h 2192131"/>
                <a:gd name="connsiteX196" fmla="*/ 3085878 w 3171121"/>
                <a:gd name="connsiteY196" fmla="*/ 2079870 h 2192131"/>
                <a:gd name="connsiteX197" fmla="*/ 3095831 w 3171121"/>
                <a:gd name="connsiteY197" fmla="*/ 2067072 h 2192131"/>
                <a:gd name="connsiteX198" fmla="*/ 3087299 w 3171121"/>
                <a:gd name="connsiteY198" fmla="*/ 2054275 h 2192131"/>
                <a:gd name="connsiteX199" fmla="*/ 3080190 w 3171121"/>
                <a:gd name="connsiteY199" fmla="*/ 2044321 h 2192131"/>
                <a:gd name="connsiteX200" fmla="*/ 3077346 w 3171121"/>
                <a:gd name="connsiteY200" fmla="*/ 2042899 h 2192131"/>
                <a:gd name="connsiteX201" fmla="*/ 3077346 w 3171121"/>
                <a:gd name="connsiteY201" fmla="*/ 2044321 h 2192131"/>
                <a:gd name="connsiteX202" fmla="*/ 3074502 w 3171121"/>
                <a:gd name="connsiteY202" fmla="*/ 2047165 h 2192131"/>
                <a:gd name="connsiteX203" fmla="*/ 3070236 w 3171121"/>
                <a:gd name="connsiteY203" fmla="*/ 2054275 h 2192131"/>
                <a:gd name="connsiteX204" fmla="*/ 3050329 w 3171121"/>
                <a:gd name="connsiteY204" fmla="*/ 2067072 h 2192131"/>
                <a:gd name="connsiteX205" fmla="*/ 3046064 w 3171121"/>
                <a:gd name="connsiteY205" fmla="*/ 2062807 h 2192131"/>
                <a:gd name="connsiteX206" fmla="*/ 3058861 w 3171121"/>
                <a:gd name="connsiteY206" fmla="*/ 2042899 h 2192131"/>
                <a:gd name="connsiteX207" fmla="*/ 3065971 w 3171121"/>
                <a:gd name="connsiteY207" fmla="*/ 2038633 h 2192131"/>
                <a:gd name="connsiteX208" fmla="*/ 3070236 w 3171121"/>
                <a:gd name="connsiteY208" fmla="*/ 2034367 h 2192131"/>
                <a:gd name="connsiteX209" fmla="*/ 3068814 w 3171121"/>
                <a:gd name="connsiteY209" fmla="*/ 2031523 h 2192131"/>
                <a:gd name="connsiteX210" fmla="*/ 3057439 w 3171121"/>
                <a:gd name="connsiteY210" fmla="*/ 2027257 h 2192131"/>
                <a:gd name="connsiteX211" fmla="*/ 3046064 w 3171121"/>
                <a:gd name="connsiteY211" fmla="*/ 2017304 h 2192131"/>
                <a:gd name="connsiteX212" fmla="*/ 3033266 w 3171121"/>
                <a:gd name="connsiteY212" fmla="*/ 2025836 h 2192131"/>
                <a:gd name="connsiteX213" fmla="*/ 3021890 w 3171121"/>
                <a:gd name="connsiteY213" fmla="*/ 2031523 h 2192131"/>
                <a:gd name="connsiteX214" fmla="*/ 3021890 w 3171121"/>
                <a:gd name="connsiteY214" fmla="*/ 2035789 h 2192131"/>
                <a:gd name="connsiteX215" fmla="*/ 3024734 w 3171121"/>
                <a:gd name="connsiteY215" fmla="*/ 2038633 h 2192131"/>
                <a:gd name="connsiteX216" fmla="*/ 3031844 w 3171121"/>
                <a:gd name="connsiteY216" fmla="*/ 2042899 h 2192131"/>
                <a:gd name="connsiteX217" fmla="*/ 3044642 w 3171121"/>
                <a:gd name="connsiteY217" fmla="*/ 2062807 h 2192131"/>
                <a:gd name="connsiteX218" fmla="*/ 3040376 w 3171121"/>
                <a:gd name="connsiteY218" fmla="*/ 2067072 h 2192131"/>
                <a:gd name="connsiteX219" fmla="*/ 3020468 w 3171121"/>
                <a:gd name="connsiteY219" fmla="*/ 2054275 h 2192131"/>
                <a:gd name="connsiteX220" fmla="*/ 3016202 w 3171121"/>
                <a:gd name="connsiteY220" fmla="*/ 2047165 h 2192131"/>
                <a:gd name="connsiteX221" fmla="*/ 3013358 w 3171121"/>
                <a:gd name="connsiteY221" fmla="*/ 2044321 h 2192131"/>
                <a:gd name="connsiteX222" fmla="*/ 3010514 w 3171121"/>
                <a:gd name="connsiteY222" fmla="*/ 2042899 h 2192131"/>
                <a:gd name="connsiteX223" fmla="*/ 3010514 w 3171121"/>
                <a:gd name="connsiteY223" fmla="*/ 2044321 h 2192131"/>
                <a:gd name="connsiteX224" fmla="*/ 3004827 w 3171121"/>
                <a:gd name="connsiteY224" fmla="*/ 2055697 h 2192131"/>
                <a:gd name="connsiteX225" fmla="*/ 2996295 w 3171121"/>
                <a:gd name="connsiteY225" fmla="*/ 2067072 h 2192131"/>
                <a:gd name="connsiteX226" fmla="*/ 3003405 w 3171121"/>
                <a:gd name="connsiteY226" fmla="*/ 2079870 h 2192131"/>
                <a:gd name="connsiteX227" fmla="*/ 3010514 w 3171121"/>
                <a:gd name="connsiteY227" fmla="*/ 2091245 h 2192131"/>
                <a:gd name="connsiteX228" fmla="*/ 3013358 w 3171121"/>
                <a:gd name="connsiteY228" fmla="*/ 2091245 h 2192131"/>
                <a:gd name="connsiteX229" fmla="*/ 3016202 w 3171121"/>
                <a:gd name="connsiteY229" fmla="*/ 2088401 h 2192131"/>
                <a:gd name="connsiteX230" fmla="*/ 3020468 w 3171121"/>
                <a:gd name="connsiteY230" fmla="*/ 2081292 h 2192131"/>
                <a:gd name="connsiteX231" fmla="*/ 3040376 w 3171121"/>
                <a:gd name="connsiteY231" fmla="*/ 2068494 h 2192131"/>
                <a:gd name="connsiteX232" fmla="*/ 3044642 w 3171121"/>
                <a:gd name="connsiteY232" fmla="*/ 2072760 h 2192131"/>
                <a:gd name="connsiteX233" fmla="*/ 3031844 w 3171121"/>
                <a:gd name="connsiteY233" fmla="*/ 2092667 h 2192131"/>
                <a:gd name="connsiteX234" fmla="*/ 3024734 w 3171121"/>
                <a:gd name="connsiteY234" fmla="*/ 2096933 h 2192131"/>
                <a:gd name="connsiteX235" fmla="*/ 3021890 w 3171121"/>
                <a:gd name="connsiteY235" fmla="*/ 2098355 h 2192131"/>
                <a:gd name="connsiteX236" fmla="*/ 3021890 w 3171121"/>
                <a:gd name="connsiteY236" fmla="*/ 2102621 h 2192131"/>
                <a:gd name="connsiteX237" fmla="*/ 3033266 w 3171121"/>
                <a:gd name="connsiteY237" fmla="*/ 2108308 h 2192131"/>
                <a:gd name="connsiteX238" fmla="*/ 3046064 w 3171121"/>
                <a:gd name="connsiteY238" fmla="*/ 2116840 h 2192131"/>
                <a:gd name="connsiteX239" fmla="*/ 125058 w 3171121"/>
                <a:gd name="connsiteY239" fmla="*/ 2116840 h 2192131"/>
                <a:gd name="connsiteX240" fmla="*/ 137856 w 3171121"/>
                <a:gd name="connsiteY240" fmla="*/ 2109730 h 2192131"/>
                <a:gd name="connsiteX241" fmla="*/ 147809 w 3171121"/>
                <a:gd name="connsiteY241" fmla="*/ 2102621 h 2192131"/>
                <a:gd name="connsiteX242" fmla="*/ 149231 w 3171121"/>
                <a:gd name="connsiteY242" fmla="*/ 2099777 h 2192131"/>
                <a:gd name="connsiteX243" fmla="*/ 147809 w 3171121"/>
                <a:gd name="connsiteY243" fmla="*/ 2098355 h 2192131"/>
                <a:gd name="connsiteX244" fmla="*/ 144965 w 3171121"/>
                <a:gd name="connsiteY244" fmla="*/ 2096933 h 2192131"/>
                <a:gd name="connsiteX245" fmla="*/ 139278 w 3171121"/>
                <a:gd name="connsiteY245" fmla="*/ 2092667 h 2192131"/>
                <a:gd name="connsiteX246" fmla="*/ 126480 w 3171121"/>
                <a:gd name="connsiteY246" fmla="*/ 2072760 h 2192131"/>
                <a:gd name="connsiteX247" fmla="*/ 129324 w 3171121"/>
                <a:gd name="connsiteY247" fmla="*/ 2068494 h 2192131"/>
                <a:gd name="connsiteX248" fmla="*/ 149231 w 3171121"/>
                <a:gd name="connsiteY248" fmla="*/ 2081292 h 2192131"/>
                <a:gd name="connsiteX249" fmla="*/ 153497 w 3171121"/>
                <a:gd name="connsiteY249" fmla="*/ 2088401 h 2192131"/>
                <a:gd name="connsiteX250" fmla="*/ 156341 w 3171121"/>
                <a:gd name="connsiteY250" fmla="*/ 2091245 h 2192131"/>
                <a:gd name="connsiteX251" fmla="*/ 159185 w 3171121"/>
                <a:gd name="connsiteY251" fmla="*/ 2091245 h 2192131"/>
                <a:gd name="connsiteX252" fmla="*/ 160607 w 3171121"/>
                <a:gd name="connsiteY252" fmla="*/ 2091245 h 2192131"/>
                <a:gd name="connsiteX253" fmla="*/ 164872 w 3171121"/>
                <a:gd name="connsiteY253" fmla="*/ 2079870 h 2192131"/>
                <a:gd name="connsiteX254" fmla="*/ 174826 w 3171121"/>
                <a:gd name="connsiteY254" fmla="*/ 2067072 h 2192131"/>
                <a:gd name="connsiteX255" fmla="*/ 167716 w 3171121"/>
                <a:gd name="connsiteY255" fmla="*/ 2054275 h 2192131"/>
                <a:gd name="connsiteX256" fmla="*/ 160607 w 3171121"/>
                <a:gd name="connsiteY256" fmla="*/ 2044321 h 2192131"/>
                <a:gd name="connsiteX257" fmla="*/ 157763 w 3171121"/>
                <a:gd name="connsiteY257" fmla="*/ 2042899 h 2192131"/>
                <a:gd name="connsiteX258" fmla="*/ 156341 w 3171121"/>
                <a:gd name="connsiteY258" fmla="*/ 2044321 h 2192131"/>
                <a:gd name="connsiteX259" fmla="*/ 153497 w 3171121"/>
                <a:gd name="connsiteY259" fmla="*/ 2047165 h 2192131"/>
                <a:gd name="connsiteX260" fmla="*/ 150653 w 3171121"/>
                <a:gd name="connsiteY260" fmla="*/ 2054275 h 2192131"/>
                <a:gd name="connsiteX261" fmla="*/ 129324 w 3171121"/>
                <a:gd name="connsiteY261" fmla="*/ 2067072 h 2192131"/>
                <a:gd name="connsiteX262" fmla="*/ 126480 w 3171121"/>
                <a:gd name="connsiteY262" fmla="*/ 2062807 h 2192131"/>
                <a:gd name="connsiteX263" fmla="*/ 139278 w 3171121"/>
                <a:gd name="connsiteY263" fmla="*/ 2042899 h 2192131"/>
                <a:gd name="connsiteX264" fmla="*/ 144965 w 3171121"/>
                <a:gd name="connsiteY264" fmla="*/ 2038633 h 2192131"/>
                <a:gd name="connsiteX265" fmla="*/ 149231 w 3171121"/>
                <a:gd name="connsiteY265" fmla="*/ 2034367 h 2192131"/>
                <a:gd name="connsiteX266" fmla="*/ 147809 w 3171121"/>
                <a:gd name="connsiteY266" fmla="*/ 2031523 h 2192131"/>
                <a:gd name="connsiteX267" fmla="*/ 136434 w 3171121"/>
                <a:gd name="connsiteY267" fmla="*/ 2027257 h 2192131"/>
                <a:gd name="connsiteX268" fmla="*/ 125058 w 3171121"/>
                <a:gd name="connsiteY268" fmla="*/ 2017304 h 2192131"/>
                <a:gd name="connsiteX269" fmla="*/ 112260 w 3171121"/>
                <a:gd name="connsiteY269" fmla="*/ 2025835 h 2192131"/>
                <a:gd name="connsiteX270" fmla="*/ 100885 w 3171121"/>
                <a:gd name="connsiteY270" fmla="*/ 2031523 h 2192131"/>
                <a:gd name="connsiteX271" fmla="*/ 100885 w 3171121"/>
                <a:gd name="connsiteY271" fmla="*/ 2035789 h 2192131"/>
                <a:gd name="connsiteX272" fmla="*/ 105150 w 3171121"/>
                <a:gd name="connsiteY272" fmla="*/ 2038633 h 2192131"/>
                <a:gd name="connsiteX273" fmla="*/ 110838 w 3171121"/>
                <a:gd name="connsiteY273" fmla="*/ 2042899 h 2192131"/>
                <a:gd name="connsiteX274" fmla="*/ 123636 w 3171121"/>
                <a:gd name="connsiteY274" fmla="*/ 2062807 h 2192131"/>
                <a:gd name="connsiteX275" fmla="*/ 120792 w 3171121"/>
                <a:gd name="connsiteY275" fmla="*/ 2067072 h 2192131"/>
                <a:gd name="connsiteX276" fmla="*/ 99463 w 3171121"/>
                <a:gd name="connsiteY276" fmla="*/ 2054275 h 2192131"/>
                <a:gd name="connsiteX277" fmla="*/ 96619 w 3171121"/>
                <a:gd name="connsiteY277" fmla="*/ 2047165 h 2192131"/>
                <a:gd name="connsiteX278" fmla="*/ 93775 w 3171121"/>
                <a:gd name="connsiteY278" fmla="*/ 2044321 h 2192131"/>
                <a:gd name="connsiteX279" fmla="*/ 90931 w 3171121"/>
                <a:gd name="connsiteY279" fmla="*/ 2042899 h 2192131"/>
                <a:gd name="connsiteX280" fmla="*/ 89509 w 3171121"/>
                <a:gd name="connsiteY280" fmla="*/ 2044321 h 2192131"/>
                <a:gd name="connsiteX281" fmla="*/ 85243 w 3171121"/>
                <a:gd name="connsiteY281" fmla="*/ 2055697 h 2192131"/>
                <a:gd name="connsiteX282" fmla="*/ 75290 w 3171121"/>
                <a:gd name="connsiteY282" fmla="*/ 2067072 h 2192131"/>
                <a:gd name="connsiteX283" fmla="*/ 82399 w 3171121"/>
                <a:gd name="connsiteY283" fmla="*/ 2079870 h 2192131"/>
                <a:gd name="connsiteX284" fmla="*/ 89509 w 3171121"/>
                <a:gd name="connsiteY284" fmla="*/ 2091245 h 2192131"/>
                <a:gd name="connsiteX285" fmla="*/ 92353 w 3171121"/>
                <a:gd name="connsiteY285" fmla="*/ 2091245 h 2192131"/>
                <a:gd name="connsiteX286" fmla="*/ 93775 w 3171121"/>
                <a:gd name="connsiteY286" fmla="*/ 2091245 h 2192131"/>
                <a:gd name="connsiteX287" fmla="*/ 96619 w 3171121"/>
                <a:gd name="connsiteY287" fmla="*/ 2088401 h 2192131"/>
                <a:gd name="connsiteX288" fmla="*/ 99463 w 3171121"/>
                <a:gd name="connsiteY288" fmla="*/ 2081292 h 2192131"/>
                <a:gd name="connsiteX289" fmla="*/ 120792 w 3171121"/>
                <a:gd name="connsiteY289" fmla="*/ 2068494 h 2192131"/>
                <a:gd name="connsiteX290" fmla="*/ 123636 w 3171121"/>
                <a:gd name="connsiteY290" fmla="*/ 2072760 h 2192131"/>
                <a:gd name="connsiteX291" fmla="*/ 110838 w 3171121"/>
                <a:gd name="connsiteY291" fmla="*/ 2092667 h 2192131"/>
                <a:gd name="connsiteX292" fmla="*/ 105150 w 3171121"/>
                <a:gd name="connsiteY292" fmla="*/ 2096933 h 2192131"/>
                <a:gd name="connsiteX293" fmla="*/ 100885 w 3171121"/>
                <a:gd name="connsiteY293" fmla="*/ 2098355 h 2192131"/>
                <a:gd name="connsiteX294" fmla="*/ 100885 w 3171121"/>
                <a:gd name="connsiteY294" fmla="*/ 2101199 h 2192131"/>
                <a:gd name="connsiteX295" fmla="*/ 100885 w 3171121"/>
                <a:gd name="connsiteY295" fmla="*/ 2102621 h 2192131"/>
                <a:gd name="connsiteX296" fmla="*/ 112260 w 3171121"/>
                <a:gd name="connsiteY296" fmla="*/ 2108308 h 2192131"/>
                <a:gd name="connsiteX297" fmla="*/ 125058 w 3171121"/>
                <a:gd name="connsiteY297" fmla="*/ 2116840 h 2192131"/>
                <a:gd name="connsiteX298" fmla="*/ 126334 w 3171121"/>
                <a:gd name="connsiteY298" fmla="*/ 2192131 h 2192131"/>
                <a:gd name="connsiteX299" fmla="*/ 216938 w 3171121"/>
                <a:gd name="connsiteY299" fmla="*/ 2104079 h 2192131"/>
                <a:gd name="connsiteX300" fmla="*/ 2952908 w 3171121"/>
                <a:gd name="connsiteY300" fmla="*/ 2104079 h 2192131"/>
                <a:gd name="connsiteX301" fmla="*/ 3043511 w 3171121"/>
                <a:gd name="connsiteY301" fmla="*/ 2192131 h 2192131"/>
                <a:gd name="connsiteX302" fmla="*/ 3047339 w 3171121"/>
                <a:gd name="connsiteY302" fmla="*/ 2188302 h 2192131"/>
                <a:gd name="connsiteX303" fmla="*/ 2923557 w 3171121"/>
                <a:gd name="connsiteY303" fmla="*/ 2065796 h 2192131"/>
                <a:gd name="connsiteX304" fmla="*/ 2922281 w 3171121"/>
                <a:gd name="connsiteY304" fmla="*/ 2067073 h 2192131"/>
                <a:gd name="connsiteX305" fmla="*/ 2922281 w 3171121"/>
                <a:gd name="connsiteY305" fmla="*/ 2064520 h 2192131"/>
                <a:gd name="connsiteX306" fmla="*/ 248840 w 3171121"/>
                <a:gd name="connsiteY306" fmla="*/ 2064520 h 2192131"/>
                <a:gd name="connsiteX307" fmla="*/ 248840 w 3171121"/>
                <a:gd name="connsiteY307" fmla="*/ 2067073 h 2192131"/>
                <a:gd name="connsiteX308" fmla="*/ 246288 w 3171121"/>
                <a:gd name="connsiteY308" fmla="*/ 2065796 h 2192131"/>
                <a:gd name="connsiteX309" fmla="*/ 122506 w 3171121"/>
                <a:gd name="connsiteY309" fmla="*/ 2188302 h 21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171121" h="2192131">
                  <a:moveTo>
                    <a:pt x="248840" y="122506"/>
                  </a:moveTo>
                  <a:lnTo>
                    <a:pt x="222042" y="94432"/>
                  </a:lnTo>
                  <a:lnTo>
                    <a:pt x="2947803" y="94432"/>
                  </a:lnTo>
                  <a:lnTo>
                    <a:pt x="2921005" y="122506"/>
                  </a:lnTo>
                  <a:close/>
                  <a:moveTo>
                    <a:pt x="248840" y="127611"/>
                  </a:moveTo>
                  <a:lnTo>
                    <a:pt x="2922281" y="127611"/>
                  </a:lnTo>
                  <a:lnTo>
                    <a:pt x="2922281" y="125058"/>
                  </a:lnTo>
                  <a:lnTo>
                    <a:pt x="2923557" y="126335"/>
                  </a:lnTo>
                  <a:lnTo>
                    <a:pt x="3047339" y="3829"/>
                  </a:lnTo>
                  <a:lnTo>
                    <a:pt x="3043511" y="0"/>
                  </a:lnTo>
                  <a:lnTo>
                    <a:pt x="2952908" y="88052"/>
                  </a:lnTo>
                  <a:lnTo>
                    <a:pt x="216938" y="88052"/>
                  </a:lnTo>
                  <a:lnTo>
                    <a:pt x="126334" y="0"/>
                  </a:lnTo>
                  <a:lnTo>
                    <a:pt x="122506" y="3829"/>
                  </a:lnTo>
                  <a:lnTo>
                    <a:pt x="246288" y="126335"/>
                  </a:lnTo>
                  <a:lnTo>
                    <a:pt x="248840" y="125058"/>
                  </a:lnTo>
                  <a:close/>
                  <a:moveTo>
                    <a:pt x="3046064" y="174827"/>
                  </a:moveTo>
                  <a:cubicBezTo>
                    <a:pt x="3051751" y="174827"/>
                    <a:pt x="3056017" y="170561"/>
                    <a:pt x="3057439" y="164874"/>
                  </a:cubicBezTo>
                  <a:cubicBezTo>
                    <a:pt x="3063127" y="166295"/>
                    <a:pt x="3067392" y="163452"/>
                    <a:pt x="3068814" y="160608"/>
                  </a:cubicBezTo>
                  <a:cubicBezTo>
                    <a:pt x="3070236" y="157764"/>
                    <a:pt x="3070236" y="157764"/>
                    <a:pt x="3070236" y="157764"/>
                  </a:cubicBezTo>
                  <a:cubicBezTo>
                    <a:pt x="3065971" y="153498"/>
                    <a:pt x="3065971" y="153498"/>
                    <a:pt x="3065971" y="153498"/>
                  </a:cubicBezTo>
                  <a:cubicBezTo>
                    <a:pt x="3058861" y="149232"/>
                    <a:pt x="3058861" y="149232"/>
                    <a:pt x="3058861" y="149232"/>
                  </a:cubicBezTo>
                  <a:cubicBezTo>
                    <a:pt x="3046064" y="129324"/>
                    <a:pt x="3046064" y="129324"/>
                    <a:pt x="3046064" y="129324"/>
                  </a:cubicBezTo>
                  <a:cubicBezTo>
                    <a:pt x="3048907" y="129324"/>
                    <a:pt x="3050329" y="127902"/>
                    <a:pt x="3050329" y="125059"/>
                  </a:cubicBezTo>
                  <a:cubicBezTo>
                    <a:pt x="3070236" y="137856"/>
                    <a:pt x="3070236" y="137856"/>
                    <a:pt x="3070236" y="137856"/>
                  </a:cubicBezTo>
                  <a:cubicBezTo>
                    <a:pt x="3070236" y="137856"/>
                    <a:pt x="3074502" y="144966"/>
                    <a:pt x="3074502" y="144966"/>
                  </a:cubicBezTo>
                  <a:cubicBezTo>
                    <a:pt x="3074502" y="146388"/>
                    <a:pt x="3075924" y="147810"/>
                    <a:pt x="3077346" y="147810"/>
                  </a:cubicBezTo>
                  <a:cubicBezTo>
                    <a:pt x="3077346" y="149232"/>
                    <a:pt x="3077346" y="149232"/>
                    <a:pt x="3077346" y="149232"/>
                  </a:cubicBezTo>
                  <a:cubicBezTo>
                    <a:pt x="3080190" y="147810"/>
                    <a:pt x="3080190" y="147810"/>
                    <a:pt x="3080190" y="147810"/>
                  </a:cubicBezTo>
                  <a:cubicBezTo>
                    <a:pt x="3084456" y="146388"/>
                    <a:pt x="3087299" y="142122"/>
                    <a:pt x="3087299" y="137856"/>
                  </a:cubicBezTo>
                  <a:cubicBezTo>
                    <a:pt x="3091565" y="135012"/>
                    <a:pt x="3095831" y="130746"/>
                    <a:pt x="3095831" y="125059"/>
                  </a:cubicBezTo>
                  <a:cubicBezTo>
                    <a:pt x="3095831" y="119371"/>
                    <a:pt x="3091565" y="113683"/>
                    <a:pt x="3085878" y="112261"/>
                  </a:cubicBezTo>
                  <a:cubicBezTo>
                    <a:pt x="3087299" y="107995"/>
                    <a:pt x="3084456" y="103730"/>
                    <a:pt x="3080190" y="100886"/>
                  </a:cubicBezTo>
                  <a:cubicBezTo>
                    <a:pt x="3077346" y="100886"/>
                    <a:pt x="3077346" y="100886"/>
                    <a:pt x="3077346" y="100886"/>
                  </a:cubicBezTo>
                  <a:cubicBezTo>
                    <a:pt x="3075924" y="100886"/>
                    <a:pt x="3074502" y="102308"/>
                    <a:pt x="3074502" y="103730"/>
                  </a:cubicBezTo>
                  <a:cubicBezTo>
                    <a:pt x="3070236" y="110839"/>
                    <a:pt x="3070236" y="110839"/>
                    <a:pt x="3070236" y="110839"/>
                  </a:cubicBezTo>
                  <a:cubicBezTo>
                    <a:pt x="3050329" y="123637"/>
                    <a:pt x="3050329" y="123637"/>
                    <a:pt x="3050329" y="123637"/>
                  </a:cubicBezTo>
                  <a:cubicBezTo>
                    <a:pt x="3050329" y="122215"/>
                    <a:pt x="3048907" y="120793"/>
                    <a:pt x="3046064" y="119371"/>
                  </a:cubicBezTo>
                  <a:cubicBezTo>
                    <a:pt x="3058861" y="99464"/>
                    <a:pt x="3058861" y="99464"/>
                    <a:pt x="3058861" y="99464"/>
                  </a:cubicBezTo>
                  <a:cubicBezTo>
                    <a:pt x="3058861" y="99464"/>
                    <a:pt x="3065971" y="95198"/>
                    <a:pt x="3065971" y="95198"/>
                  </a:cubicBezTo>
                  <a:cubicBezTo>
                    <a:pt x="3067392" y="95198"/>
                    <a:pt x="3068814" y="93776"/>
                    <a:pt x="3068814" y="93776"/>
                  </a:cubicBezTo>
                  <a:cubicBezTo>
                    <a:pt x="3068814" y="92354"/>
                    <a:pt x="3068814" y="92354"/>
                    <a:pt x="3068814" y="92354"/>
                  </a:cubicBezTo>
                  <a:cubicBezTo>
                    <a:pt x="3068814" y="89510"/>
                    <a:pt x="3068814" y="89510"/>
                    <a:pt x="3068814" y="89510"/>
                  </a:cubicBezTo>
                  <a:cubicBezTo>
                    <a:pt x="3067392" y="85245"/>
                    <a:pt x="3063127" y="82401"/>
                    <a:pt x="3057439" y="82401"/>
                  </a:cubicBezTo>
                  <a:cubicBezTo>
                    <a:pt x="3056017" y="79557"/>
                    <a:pt x="3051751" y="75291"/>
                    <a:pt x="3046064" y="75291"/>
                  </a:cubicBezTo>
                  <a:cubicBezTo>
                    <a:pt x="3038954" y="75291"/>
                    <a:pt x="3034688" y="78135"/>
                    <a:pt x="3033266" y="83823"/>
                  </a:cubicBezTo>
                  <a:cubicBezTo>
                    <a:pt x="3029000" y="82401"/>
                    <a:pt x="3024734" y="85245"/>
                    <a:pt x="3021890" y="89510"/>
                  </a:cubicBezTo>
                  <a:cubicBezTo>
                    <a:pt x="3021890" y="93776"/>
                    <a:pt x="3021890" y="93776"/>
                    <a:pt x="3021890" y="93776"/>
                  </a:cubicBezTo>
                  <a:cubicBezTo>
                    <a:pt x="3021890" y="93776"/>
                    <a:pt x="3023312" y="95198"/>
                    <a:pt x="3024734" y="95198"/>
                  </a:cubicBezTo>
                  <a:cubicBezTo>
                    <a:pt x="3031844" y="99464"/>
                    <a:pt x="3031844" y="99464"/>
                    <a:pt x="3031844" y="99464"/>
                  </a:cubicBezTo>
                  <a:cubicBezTo>
                    <a:pt x="3044642" y="119371"/>
                    <a:pt x="3044642" y="119371"/>
                    <a:pt x="3044642" y="119371"/>
                  </a:cubicBezTo>
                  <a:cubicBezTo>
                    <a:pt x="3041798" y="120793"/>
                    <a:pt x="3040376" y="122215"/>
                    <a:pt x="3040376" y="123637"/>
                  </a:cubicBezTo>
                  <a:cubicBezTo>
                    <a:pt x="3020468" y="110839"/>
                    <a:pt x="3020468" y="110839"/>
                    <a:pt x="3020468" y="110839"/>
                  </a:cubicBezTo>
                  <a:cubicBezTo>
                    <a:pt x="3020468" y="110839"/>
                    <a:pt x="3016202" y="103730"/>
                    <a:pt x="3016202" y="103730"/>
                  </a:cubicBezTo>
                  <a:cubicBezTo>
                    <a:pt x="3016202" y="102308"/>
                    <a:pt x="3014780" y="100886"/>
                    <a:pt x="3013358" y="100886"/>
                  </a:cubicBezTo>
                  <a:cubicBezTo>
                    <a:pt x="3010514" y="100886"/>
                    <a:pt x="3010514" y="100886"/>
                    <a:pt x="3010514" y="100886"/>
                  </a:cubicBezTo>
                  <a:cubicBezTo>
                    <a:pt x="3006248" y="103730"/>
                    <a:pt x="3003405" y="107995"/>
                    <a:pt x="3003405" y="112261"/>
                  </a:cubicBezTo>
                  <a:cubicBezTo>
                    <a:pt x="2999139" y="113683"/>
                    <a:pt x="2996295" y="119371"/>
                    <a:pt x="2996295" y="125059"/>
                  </a:cubicBezTo>
                  <a:cubicBezTo>
                    <a:pt x="2996295" y="130746"/>
                    <a:pt x="2999139" y="135012"/>
                    <a:pt x="3004827" y="136434"/>
                  </a:cubicBezTo>
                  <a:cubicBezTo>
                    <a:pt x="3003405" y="142122"/>
                    <a:pt x="3006248" y="146388"/>
                    <a:pt x="3010514" y="147810"/>
                  </a:cubicBezTo>
                  <a:cubicBezTo>
                    <a:pt x="3010514" y="149232"/>
                    <a:pt x="3010514" y="149232"/>
                    <a:pt x="3010514" y="149232"/>
                  </a:cubicBezTo>
                  <a:cubicBezTo>
                    <a:pt x="3013358" y="147810"/>
                    <a:pt x="3013358" y="147810"/>
                    <a:pt x="3013358" y="147810"/>
                  </a:cubicBezTo>
                  <a:cubicBezTo>
                    <a:pt x="3014780" y="147810"/>
                    <a:pt x="3016202" y="146388"/>
                    <a:pt x="3016202" y="144966"/>
                  </a:cubicBezTo>
                  <a:cubicBezTo>
                    <a:pt x="3020468" y="137856"/>
                    <a:pt x="3020468" y="137856"/>
                    <a:pt x="3020468" y="137856"/>
                  </a:cubicBezTo>
                  <a:cubicBezTo>
                    <a:pt x="3040376" y="125059"/>
                    <a:pt x="3040376" y="125059"/>
                    <a:pt x="3040376" y="125059"/>
                  </a:cubicBezTo>
                  <a:cubicBezTo>
                    <a:pt x="3040376" y="127902"/>
                    <a:pt x="3041798" y="129324"/>
                    <a:pt x="3044642" y="129324"/>
                  </a:cubicBezTo>
                  <a:cubicBezTo>
                    <a:pt x="3031844" y="149232"/>
                    <a:pt x="3031844" y="149232"/>
                    <a:pt x="3031844" y="149232"/>
                  </a:cubicBezTo>
                  <a:cubicBezTo>
                    <a:pt x="3031844" y="149232"/>
                    <a:pt x="3024734" y="153498"/>
                    <a:pt x="3024734" y="153498"/>
                  </a:cubicBezTo>
                  <a:cubicBezTo>
                    <a:pt x="3023312" y="153498"/>
                    <a:pt x="3021890" y="154920"/>
                    <a:pt x="3021890" y="156342"/>
                  </a:cubicBezTo>
                  <a:cubicBezTo>
                    <a:pt x="3021890" y="160608"/>
                    <a:pt x="3021890" y="160608"/>
                    <a:pt x="3021890" y="160608"/>
                  </a:cubicBezTo>
                  <a:cubicBezTo>
                    <a:pt x="3024734" y="164874"/>
                    <a:pt x="3029000" y="166295"/>
                    <a:pt x="3033266" y="166295"/>
                  </a:cubicBezTo>
                  <a:cubicBezTo>
                    <a:pt x="3034688" y="170561"/>
                    <a:pt x="3038954" y="174827"/>
                    <a:pt x="3046064" y="174827"/>
                  </a:cubicBezTo>
                  <a:close/>
                  <a:moveTo>
                    <a:pt x="125058" y="174827"/>
                  </a:moveTo>
                  <a:cubicBezTo>
                    <a:pt x="130746" y="174827"/>
                    <a:pt x="136434" y="170561"/>
                    <a:pt x="136434" y="164874"/>
                  </a:cubicBezTo>
                  <a:cubicBezTo>
                    <a:pt x="142122" y="166296"/>
                    <a:pt x="146387" y="163452"/>
                    <a:pt x="147809" y="160608"/>
                  </a:cubicBezTo>
                  <a:cubicBezTo>
                    <a:pt x="149231" y="157764"/>
                    <a:pt x="149231" y="157764"/>
                    <a:pt x="149231" y="157764"/>
                  </a:cubicBezTo>
                  <a:cubicBezTo>
                    <a:pt x="144965" y="153498"/>
                    <a:pt x="144965" y="153498"/>
                    <a:pt x="144965" y="153498"/>
                  </a:cubicBezTo>
                  <a:cubicBezTo>
                    <a:pt x="139278" y="149232"/>
                    <a:pt x="139278" y="149232"/>
                    <a:pt x="139278" y="149232"/>
                  </a:cubicBezTo>
                  <a:cubicBezTo>
                    <a:pt x="126480" y="129324"/>
                    <a:pt x="126480" y="129324"/>
                    <a:pt x="126480" y="129324"/>
                  </a:cubicBezTo>
                  <a:cubicBezTo>
                    <a:pt x="127902" y="129324"/>
                    <a:pt x="129324" y="127903"/>
                    <a:pt x="129324" y="125059"/>
                  </a:cubicBezTo>
                  <a:cubicBezTo>
                    <a:pt x="150653" y="137856"/>
                    <a:pt x="150653" y="137856"/>
                    <a:pt x="150653" y="137856"/>
                  </a:cubicBezTo>
                  <a:cubicBezTo>
                    <a:pt x="149231" y="137856"/>
                    <a:pt x="153497" y="144966"/>
                    <a:pt x="153497" y="144966"/>
                  </a:cubicBezTo>
                  <a:cubicBezTo>
                    <a:pt x="154919" y="146388"/>
                    <a:pt x="154919" y="147810"/>
                    <a:pt x="156341" y="147810"/>
                  </a:cubicBezTo>
                  <a:cubicBezTo>
                    <a:pt x="157763" y="149232"/>
                    <a:pt x="157763" y="149232"/>
                    <a:pt x="157763" y="149232"/>
                  </a:cubicBezTo>
                  <a:cubicBezTo>
                    <a:pt x="160607" y="147810"/>
                    <a:pt x="160607" y="147810"/>
                    <a:pt x="160607" y="147810"/>
                  </a:cubicBezTo>
                  <a:cubicBezTo>
                    <a:pt x="164872" y="146388"/>
                    <a:pt x="167716" y="142122"/>
                    <a:pt x="167716" y="137856"/>
                  </a:cubicBezTo>
                  <a:cubicBezTo>
                    <a:pt x="170560" y="135012"/>
                    <a:pt x="174826" y="130746"/>
                    <a:pt x="174826" y="125059"/>
                  </a:cubicBezTo>
                  <a:cubicBezTo>
                    <a:pt x="174826" y="119371"/>
                    <a:pt x="170560" y="113683"/>
                    <a:pt x="164872" y="112261"/>
                  </a:cubicBezTo>
                  <a:cubicBezTo>
                    <a:pt x="167716" y="107995"/>
                    <a:pt x="164872" y="103730"/>
                    <a:pt x="160607" y="100886"/>
                  </a:cubicBezTo>
                  <a:cubicBezTo>
                    <a:pt x="159185" y="100886"/>
                    <a:pt x="159185" y="100886"/>
                    <a:pt x="159185" y="100886"/>
                  </a:cubicBezTo>
                  <a:cubicBezTo>
                    <a:pt x="156341" y="100886"/>
                    <a:pt x="156341" y="100886"/>
                    <a:pt x="156341" y="100886"/>
                  </a:cubicBezTo>
                  <a:cubicBezTo>
                    <a:pt x="154919" y="100886"/>
                    <a:pt x="154919" y="102308"/>
                    <a:pt x="153497" y="103730"/>
                  </a:cubicBezTo>
                  <a:cubicBezTo>
                    <a:pt x="149231" y="110839"/>
                    <a:pt x="149231" y="110839"/>
                    <a:pt x="149231" y="110839"/>
                  </a:cubicBezTo>
                  <a:cubicBezTo>
                    <a:pt x="129324" y="123637"/>
                    <a:pt x="129324" y="123637"/>
                    <a:pt x="129324" y="123637"/>
                  </a:cubicBezTo>
                  <a:cubicBezTo>
                    <a:pt x="129324" y="122215"/>
                    <a:pt x="127902" y="120793"/>
                    <a:pt x="126480" y="119371"/>
                  </a:cubicBezTo>
                  <a:cubicBezTo>
                    <a:pt x="139278" y="99464"/>
                    <a:pt x="139278" y="99464"/>
                    <a:pt x="139278" y="99464"/>
                  </a:cubicBezTo>
                  <a:cubicBezTo>
                    <a:pt x="139278" y="99464"/>
                    <a:pt x="144965" y="95198"/>
                    <a:pt x="144965" y="95198"/>
                  </a:cubicBezTo>
                  <a:cubicBezTo>
                    <a:pt x="147809" y="95198"/>
                    <a:pt x="147809" y="93776"/>
                    <a:pt x="147809" y="93776"/>
                  </a:cubicBezTo>
                  <a:cubicBezTo>
                    <a:pt x="149231" y="92354"/>
                    <a:pt x="149231" y="92354"/>
                    <a:pt x="149231" y="92354"/>
                  </a:cubicBezTo>
                  <a:cubicBezTo>
                    <a:pt x="147809" y="89510"/>
                    <a:pt x="147809" y="89510"/>
                    <a:pt x="147809" y="89510"/>
                  </a:cubicBezTo>
                  <a:cubicBezTo>
                    <a:pt x="146387" y="85245"/>
                    <a:pt x="142122" y="82401"/>
                    <a:pt x="137856" y="82401"/>
                  </a:cubicBezTo>
                  <a:cubicBezTo>
                    <a:pt x="136434" y="79557"/>
                    <a:pt x="130746" y="75291"/>
                    <a:pt x="125058" y="75291"/>
                  </a:cubicBezTo>
                  <a:cubicBezTo>
                    <a:pt x="119370" y="75291"/>
                    <a:pt x="113682" y="78135"/>
                    <a:pt x="112260" y="83823"/>
                  </a:cubicBezTo>
                  <a:cubicBezTo>
                    <a:pt x="107994" y="82401"/>
                    <a:pt x="103728" y="85245"/>
                    <a:pt x="100885" y="89510"/>
                  </a:cubicBezTo>
                  <a:cubicBezTo>
                    <a:pt x="100885" y="90932"/>
                    <a:pt x="100885" y="90932"/>
                    <a:pt x="100885" y="90932"/>
                  </a:cubicBezTo>
                  <a:cubicBezTo>
                    <a:pt x="100885" y="93776"/>
                    <a:pt x="100885" y="93776"/>
                    <a:pt x="100885" y="93776"/>
                  </a:cubicBezTo>
                  <a:cubicBezTo>
                    <a:pt x="102307" y="93776"/>
                    <a:pt x="102307" y="95198"/>
                    <a:pt x="105150" y="95198"/>
                  </a:cubicBezTo>
                  <a:cubicBezTo>
                    <a:pt x="110838" y="99464"/>
                    <a:pt x="110838" y="99464"/>
                    <a:pt x="110838" y="99464"/>
                  </a:cubicBezTo>
                  <a:cubicBezTo>
                    <a:pt x="123636" y="119371"/>
                    <a:pt x="123636" y="119371"/>
                    <a:pt x="123636" y="119371"/>
                  </a:cubicBezTo>
                  <a:cubicBezTo>
                    <a:pt x="122214" y="120793"/>
                    <a:pt x="120792" y="122215"/>
                    <a:pt x="120792" y="123637"/>
                  </a:cubicBezTo>
                  <a:cubicBezTo>
                    <a:pt x="99463" y="110839"/>
                    <a:pt x="99463" y="110839"/>
                    <a:pt x="99463" y="110839"/>
                  </a:cubicBezTo>
                  <a:cubicBezTo>
                    <a:pt x="99463" y="110839"/>
                    <a:pt x="96619" y="103730"/>
                    <a:pt x="96619" y="103730"/>
                  </a:cubicBezTo>
                  <a:cubicBezTo>
                    <a:pt x="95197" y="102308"/>
                    <a:pt x="93775" y="100886"/>
                    <a:pt x="93775" y="100886"/>
                  </a:cubicBezTo>
                  <a:cubicBezTo>
                    <a:pt x="92353" y="100886"/>
                    <a:pt x="92353" y="100886"/>
                    <a:pt x="92353" y="100886"/>
                  </a:cubicBezTo>
                  <a:cubicBezTo>
                    <a:pt x="89509" y="100886"/>
                    <a:pt x="89509" y="100886"/>
                    <a:pt x="89509" y="100886"/>
                  </a:cubicBezTo>
                  <a:cubicBezTo>
                    <a:pt x="85243" y="103730"/>
                    <a:pt x="82399" y="107995"/>
                    <a:pt x="82399" y="112261"/>
                  </a:cubicBezTo>
                  <a:cubicBezTo>
                    <a:pt x="79556" y="113683"/>
                    <a:pt x="75290" y="119371"/>
                    <a:pt x="75290" y="125059"/>
                  </a:cubicBezTo>
                  <a:cubicBezTo>
                    <a:pt x="75290" y="130746"/>
                    <a:pt x="79556" y="135012"/>
                    <a:pt x="85243" y="136434"/>
                  </a:cubicBezTo>
                  <a:cubicBezTo>
                    <a:pt x="82399" y="142122"/>
                    <a:pt x="85243" y="146388"/>
                    <a:pt x="89509" y="147810"/>
                  </a:cubicBezTo>
                  <a:cubicBezTo>
                    <a:pt x="90931" y="149232"/>
                    <a:pt x="90931" y="149232"/>
                    <a:pt x="90931" y="149232"/>
                  </a:cubicBezTo>
                  <a:cubicBezTo>
                    <a:pt x="93775" y="147810"/>
                    <a:pt x="93775" y="147810"/>
                    <a:pt x="93775" y="147810"/>
                  </a:cubicBezTo>
                  <a:cubicBezTo>
                    <a:pt x="93775" y="147810"/>
                    <a:pt x="95197" y="146388"/>
                    <a:pt x="96619" y="144966"/>
                  </a:cubicBezTo>
                  <a:cubicBezTo>
                    <a:pt x="99463" y="137856"/>
                    <a:pt x="99463" y="137856"/>
                    <a:pt x="99463" y="137856"/>
                  </a:cubicBezTo>
                  <a:cubicBezTo>
                    <a:pt x="120792" y="125059"/>
                    <a:pt x="120792" y="125059"/>
                    <a:pt x="120792" y="125059"/>
                  </a:cubicBezTo>
                  <a:cubicBezTo>
                    <a:pt x="120792" y="127903"/>
                    <a:pt x="122214" y="129324"/>
                    <a:pt x="123636" y="129324"/>
                  </a:cubicBezTo>
                  <a:cubicBezTo>
                    <a:pt x="110838" y="149232"/>
                    <a:pt x="110838" y="149232"/>
                    <a:pt x="110838" y="149232"/>
                  </a:cubicBezTo>
                  <a:cubicBezTo>
                    <a:pt x="110838" y="149232"/>
                    <a:pt x="105150" y="153498"/>
                    <a:pt x="105150" y="153498"/>
                  </a:cubicBezTo>
                  <a:cubicBezTo>
                    <a:pt x="102307" y="153498"/>
                    <a:pt x="102307" y="154920"/>
                    <a:pt x="100885" y="156342"/>
                  </a:cubicBezTo>
                  <a:cubicBezTo>
                    <a:pt x="100885" y="160608"/>
                    <a:pt x="100885" y="160608"/>
                    <a:pt x="100885" y="160608"/>
                  </a:cubicBezTo>
                  <a:cubicBezTo>
                    <a:pt x="103728" y="164874"/>
                    <a:pt x="107994" y="166296"/>
                    <a:pt x="112260" y="166296"/>
                  </a:cubicBezTo>
                  <a:cubicBezTo>
                    <a:pt x="113682" y="170561"/>
                    <a:pt x="119370" y="174827"/>
                    <a:pt x="125058" y="174827"/>
                  </a:cubicBezTo>
                  <a:close/>
                  <a:moveTo>
                    <a:pt x="3075414" y="1970089"/>
                  </a:moveTo>
                  <a:lnTo>
                    <a:pt x="3048615" y="1943290"/>
                  </a:lnTo>
                  <a:lnTo>
                    <a:pt x="3048615" y="1926703"/>
                  </a:lnTo>
                  <a:lnTo>
                    <a:pt x="3048615" y="265428"/>
                  </a:lnTo>
                  <a:lnTo>
                    <a:pt x="3048615" y="248841"/>
                  </a:lnTo>
                  <a:lnTo>
                    <a:pt x="3075414" y="222042"/>
                  </a:lnTo>
                  <a:lnTo>
                    <a:pt x="3075414" y="265428"/>
                  </a:lnTo>
                  <a:lnTo>
                    <a:pt x="3075414" y="1926703"/>
                  </a:lnTo>
                  <a:close/>
                  <a:moveTo>
                    <a:pt x="95708" y="1970089"/>
                  </a:moveTo>
                  <a:lnTo>
                    <a:pt x="95708" y="1926703"/>
                  </a:lnTo>
                  <a:lnTo>
                    <a:pt x="95708" y="265428"/>
                  </a:lnTo>
                  <a:lnTo>
                    <a:pt x="95708" y="222042"/>
                  </a:lnTo>
                  <a:lnTo>
                    <a:pt x="122506" y="248841"/>
                  </a:lnTo>
                  <a:lnTo>
                    <a:pt x="122506" y="265428"/>
                  </a:lnTo>
                  <a:lnTo>
                    <a:pt x="122506" y="1926703"/>
                  </a:lnTo>
                  <a:lnTo>
                    <a:pt x="122506" y="1943290"/>
                  </a:lnTo>
                  <a:close/>
                  <a:moveTo>
                    <a:pt x="3167293" y="2069625"/>
                  </a:moveTo>
                  <a:lnTo>
                    <a:pt x="3171121" y="2065796"/>
                  </a:lnTo>
                  <a:lnTo>
                    <a:pt x="3081794" y="1975193"/>
                  </a:lnTo>
                  <a:lnTo>
                    <a:pt x="3081794" y="1926703"/>
                  </a:lnTo>
                  <a:lnTo>
                    <a:pt x="3081794" y="265428"/>
                  </a:lnTo>
                  <a:lnTo>
                    <a:pt x="3081794" y="216938"/>
                  </a:lnTo>
                  <a:lnTo>
                    <a:pt x="3171121" y="126335"/>
                  </a:lnTo>
                  <a:lnTo>
                    <a:pt x="3167293" y="122506"/>
                  </a:lnTo>
                  <a:lnTo>
                    <a:pt x="3043511" y="246289"/>
                  </a:lnTo>
                  <a:lnTo>
                    <a:pt x="3046063" y="247565"/>
                  </a:lnTo>
                  <a:lnTo>
                    <a:pt x="3043511" y="247565"/>
                  </a:lnTo>
                  <a:lnTo>
                    <a:pt x="3043511" y="265428"/>
                  </a:lnTo>
                  <a:lnTo>
                    <a:pt x="3043511" y="1926703"/>
                  </a:lnTo>
                  <a:lnTo>
                    <a:pt x="3043511" y="1944566"/>
                  </a:lnTo>
                  <a:lnTo>
                    <a:pt x="3046063" y="1944566"/>
                  </a:lnTo>
                  <a:lnTo>
                    <a:pt x="3043511" y="1945842"/>
                  </a:lnTo>
                  <a:close/>
                  <a:moveTo>
                    <a:pt x="3828" y="2069625"/>
                  </a:moveTo>
                  <a:lnTo>
                    <a:pt x="126334" y="1945842"/>
                  </a:lnTo>
                  <a:lnTo>
                    <a:pt x="125058" y="1944566"/>
                  </a:lnTo>
                  <a:lnTo>
                    <a:pt x="127611" y="1944566"/>
                  </a:lnTo>
                  <a:lnTo>
                    <a:pt x="127611" y="1926703"/>
                  </a:lnTo>
                  <a:lnTo>
                    <a:pt x="127611" y="265428"/>
                  </a:lnTo>
                  <a:lnTo>
                    <a:pt x="127611" y="247565"/>
                  </a:lnTo>
                  <a:lnTo>
                    <a:pt x="125058" y="247565"/>
                  </a:lnTo>
                  <a:lnTo>
                    <a:pt x="126334" y="246289"/>
                  </a:lnTo>
                  <a:lnTo>
                    <a:pt x="3828" y="122506"/>
                  </a:lnTo>
                  <a:lnTo>
                    <a:pt x="0" y="126335"/>
                  </a:lnTo>
                  <a:lnTo>
                    <a:pt x="89327" y="216938"/>
                  </a:lnTo>
                  <a:lnTo>
                    <a:pt x="89327" y="265428"/>
                  </a:lnTo>
                  <a:lnTo>
                    <a:pt x="89327" y="1926703"/>
                  </a:lnTo>
                  <a:lnTo>
                    <a:pt x="89327" y="1975193"/>
                  </a:lnTo>
                  <a:lnTo>
                    <a:pt x="0" y="2065796"/>
                  </a:lnTo>
                  <a:close/>
                  <a:moveTo>
                    <a:pt x="222042" y="2097699"/>
                  </a:moveTo>
                  <a:lnTo>
                    <a:pt x="248840" y="2069625"/>
                  </a:lnTo>
                  <a:lnTo>
                    <a:pt x="2921005" y="2069625"/>
                  </a:lnTo>
                  <a:lnTo>
                    <a:pt x="2947803" y="2097699"/>
                  </a:lnTo>
                  <a:close/>
                  <a:moveTo>
                    <a:pt x="3046064" y="2116840"/>
                  </a:moveTo>
                  <a:cubicBezTo>
                    <a:pt x="3051751" y="2116840"/>
                    <a:pt x="3056017" y="2112574"/>
                    <a:pt x="3057439" y="2109730"/>
                  </a:cubicBezTo>
                  <a:cubicBezTo>
                    <a:pt x="3063127" y="2109730"/>
                    <a:pt x="3067392" y="2106886"/>
                    <a:pt x="3068814" y="2102621"/>
                  </a:cubicBezTo>
                  <a:cubicBezTo>
                    <a:pt x="3068814" y="2102621"/>
                    <a:pt x="3068814" y="2102621"/>
                    <a:pt x="3068814" y="2099777"/>
                  </a:cubicBezTo>
                  <a:cubicBezTo>
                    <a:pt x="3068814" y="2099777"/>
                    <a:pt x="3068814" y="2099777"/>
                    <a:pt x="3068814" y="2098355"/>
                  </a:cubicBezTo>
                  <a:cubicBezTo>
                    <a:pt x="3068814" y="2098355"/>
                    <a:pt x="3067392" y="2096933"/>
                    <a:pt x="3065971" y="2096933"/>
                  </a:cubicBezTo>
                  <a:cubicBezTo>
                    <a:pt x="3065971" y="2096933"/>
                    <a:pt x="3058861" y="2092667"/>
                    <a:pt x="3058861" y="2092667"/>
                  </a:cubicBezTo>
                  <a:cubicBezTo>
                    <a:pt x="3058861" y="2092667"/>
                    <a:pt x="3058861" y="2092667"/>
                    <a:pt x="3046064" y="2072760"/>
                  </a:cubicBezTo>
                  <a:cubicBezTo>
                    <a:pt x="3048907" y="2071338"/>
                    <a:pt x="3050329" y="2069916"/>
                    <a:pt x="3050329" y="2068494"/>
                  </a:cubicBezTo>
                  <a:cubicBezTo>
                    <a:pt x="3050329" y="2068494"/>
                    <a:pt x="3050329" y="2068494"/>
                    <a:pt x="3070236" y="2081292"/>
                  </a:cubicBezTo>
                  <a:cubicBezTo>
                    <a:pt x="3070236" y="2081292"/>
                    <a:pt x="3070236" y="2081292"/>
                    <a:pt x="3074502" y="2088401"/>
                  </a:cubicBezTo>
                  <a:cubicBezTo>
                    <a:pt x="3074502" y="2089823"/>
                    <a:pt x="3075924" y="2091245"/>
                    <a:pt x="3077346" y="2091245"/>
                  </a:cubicBezTo>
                  <a:cubicBezTo>
                    <a:pt x="3077346" y="2091245"/>
                    <a:pt x="3077346" y="2091245"/>
                    <a:pt x="3080190" y="2091245"/>
                  </a:cubicBezTo>
                  <a:cubicBezTo>
                    <a:pt x="3084456" y="2088401"/>
                    <a:pt x="3087299" y="2084136"/>
                    <a:pt x="3085878" y="2079870"/>
                  </a:cubicBezTo>
                  <a:cubicBezTo>
                    <a:pt x="3091565" y="2078448"/>
                    <a:pt x="3095831" y="2072760"/>
                    <a:pt x="3095831" y="2067072"/>
                  </a:cubicBezTo>
                  <a:cubicBezTo>
                    <a:pt x="3095831" y="2061385"/>
                    <a:pt x="3091565" y="2057119"/>
                    <a:pt x="3087299" y="2054275"/>
                  </a:cubicBezTo>
                  <a:cubicBezTo>
                    <a:pt x="3087299" y="2050009"/>
                    <a:pt x="3084456" y="2045743"/>
                    <a:pt x="3080190" y="2044321"/>
                  </a:cubicBezTo>
                  <a:cubicBezTo>
                    <a:pt x="3080190" y="2044321"/>
                    <a:pt x="3080190" y="2044321"/>
                    <a:pt x="3077346" y="2042899"/>
                  </a:cubicBezTo>
                  <a:cubicBezTo>
                    <a:pt x="3077346" y="2042899"/>
                    <a:pt x="3077346" y="2042899"/>
                    <a:pt x="3077346" y="2044321"/>
                  </a:cubicBezTo>
                  <a:cubicBezTo>
                    <a:pt x="3075924" y="2044321"/>
                    <a:pt x="3074502" y="2045743"/>
                    <a:pt x="3074502" y="2047165"/>
                  </a:cubicBezTo>
                  <a:cubicBezTo>
                    <a:pt x="3074502" y="2047165"/>
                    <a:pt x="3070236" y="2054275"/>
                    <a:pt x="3070236" y="2054275"/>
                  </a:cubicBezTo>
                  <a:cubicBezTo>
                    <a:pt x="3070236" y="2054275"/>
                    <a:pt x="3070236" y="2054275"/>
                    <a:pt x="3050329" y="2067072"/>
                  </a:cubicBezTo>
                  <a:cubicBezTo>
                    <a:pt x="3050329" y="2064229"/>
                    <a:pt x="3048907" y="2062807"/>
                    <a:pt x="3046064" y="2062807"/>
                  </a:cubicBezTo>
                  <a:cubicBezTo>
                    <a:pt x="3046064" y="2062807"/>
                    <a:pt x="3046064" y="2062807"/>
                    <a:pt x="3058861" y="2042899"/>
                  </a:cubicBezTo>
                  <a:cubicBezTo>
                    <a:pt x="3058861" y="2042899"/>
                    <a:pt x="3058861" y="2042899"/>
                    <a:pt x="3065971" y="2038633"/>
                  </a:cubicBezTo>
                  <a:cubicBezTo>
                    <a:pt x="3065971" y="2038633"/>
                    <a:pt x="3065971" y="2038633"/>
                    <a:pt x="3070236" y="2034367"/>
                  </a:cubicBezTo>
                  <a:cubicBezTo>
                    <a:pt x="3070236" y="2034367"/>
                    <a:pt x="3070236" y="2034367"/>
                    <a:pt x="3068814" y="2031523"/>
                  </a:cubicBezTo>
                  <a:cubicBezTo>
                    <a:pt x="3067392" y="2028679"/>
                    <a:pt x="3063127" y="2025836"/>
                    <a:pt x="3057439" y="2027257"/>
                  </a:cubicBezTo>
                  <a:cubicBezTo>
                    <a:pt x="3056017" y="2021570"/>
                    <a:pt x="3051751" y="2017304"/>
                    <a:pt x="3046064" y="2017304"/>
                  </a:cubicBezTo>
                  <a:cubicBezTo>
                    <a:pt x="3038954" y="2017304"/>
                    <a:pt x="3034688" y="2021570"/>
                    <a:pt x="3033266" y="2025836"/>
                  </a:cubicBezTo>
                  <a:cubicBezTo>
                    <a:pt x="3029000" y="2025836"/>
                    <a:pt x="3024734" y="2027257"/>
                    <a:pt x="3021890" y="2031523"/>
                  </a:cubicBezTo>
                  <a:cubicBezTo>
                    <a:pt x="3021890" y="2031523"/>
                    <a:pt x="3021890" y="2031523"/>
                    <a:pt x="3021890" y="2035789"/>
                  </a:cubicBezTo>
                  <a:cubicBezTo>
                    <a:pt x="3021890" y="2037211"/>
                    <a:pt x="3023312" y="2038633"/>
                    <a:pt x="3024734" y="2038633"/>
                  </a:cubicBezTo>
                  <a:cubicBezTo>
                    <a:pt x="3024734" y="2038633"/>
                    <a:pt x="3031844" y="2042899"/>
                    <a:pt x="3031844" y="2042899"/>
                  </a:cubicBezTo>
                  <a:cubicBezTo>
                    <a:pt x="3031844" y="2042899"/>
                    <a:pt x="3031844" y="2042899"/>
                    <a:pt x="3044642" y="2062807"/>
                  </a:cubicBezTo>
                  <a:cubicBezTo>
                    <a:pt x="3041798" y="2062807"/>
                    <a:pt x="3040376" y="2064229"/>
                    <a:pt x="3040376" y="2067072"/>
                  </a:cubicBezTo>
                  <a:cubicBezTo>
                    <a:pt x="3040376" y="2067072"/>
                    <a:pt x="3040376" y="2067072"/>
                    <a:pt x="3020468" y="2054275"/>
                  </a:cubicBezTo>
                  <a:cubicBezTo>
                    <a:pt x="3020468" y="2054275"/>
                    <a:pt x="3020468" y="2054275"/>
                    <a:pt x="3016202" y="2047165"/>
                  </a:cubicBezTo>
                  <a:cubicBezTo>
                    <a:pt x="3016202" y="2045743"/>
                    <a:pt x="3014780" y="2044321"/>
                    <a:pt x="3013358" y="2044321"/>
                  </a:cubicBezTo>
                  <a:cubicBezTo>
                    <a:pt x="3013358" y="2044321"/>
                    <a:pt x="3013358" y="2044321"/>
                    <a:pt x="3010514" y="2042899"/>
                  </a:cubicBezTo>
                  <a:cubicBezTo>
                    <a:pt x="3010514" y="2042899"/>
                    <a:pt x="3010514" y="2042899"/>
                    <a:pt x="3010514" y="2044321"/>
                  </a:cubicBezTo>
                  <a:cubicBezTo>
                    <a:pt x="3006248" y="2045743"/>
                    <a:pt x="3003405" y="2050009"/>
                    <a:pt x="3004827" y="2055697"/>
                  </a:cubicBezTo>
                  <a:cubicBezTo>
                    <a:pt x="2999139" y="2057119"/>
                    <a:pt x="2996295" y="2061385"/>
                    <a:pt x="2996295" y="2067072"/>
                  </a:cubicBezTo>
                  <a:cubicBezTo>
                    <a:pt x="2996295" y="2072760"/>
                    <a:pt x="2999139" y="2078448"/>
                    <a:pt x="3003405" y="2079870"/>
                  </a:cubicBezTo>
                  <a:cubicBezTo>
                    <a:pt x="3003405" y="2084136"/>
                    <a:pt x="3006248" y="2088401"/>
                    <a:pt x="3010514" y="2091245"/>
                  </a:cubicBezTo>
                  <a:cubicBezTo>
                    <a:pt x="3010514" y="2091245"/>
                    <a:pt x="3010514" y="2091245"/>
                    <a:pt x="3013358" y="2091245"/>
                  </a:cubicBezTo>
                  <a:cubicBezTo>
                    <a:pt x="3014780" y="2091245"/>
                    <a:pt x="3016202" y="2089823"/>
                    <a:pt x="3016202" y="2088401"/>
                  </a:cubicBezTo>
                  <a:cubicBezTo>
                    <a:pt x="3016202" y="2088401"/>
                    <a:pt x="3020468" y="2081292"/>
                    <a:pt x="3020468" y="2081292"/>
                  </a:cubicBezTo>
                  <a:cubicBezTo>
                    <a:pt x="3020468" y="2081292"/>
                    <a:pt x="3020468" y="2081292"/>
                    <a:pt x="3040376" y="2068494"/>
                  </a:cubicBezTo>
                  <a:cubicBezTo>
                    <a:pt x="3040376" y="2069916"/>
                    <a:pt x="3041798" y="2071338"/>
                    <a:pt x="3044642" y="2072760"/>
                  </a:cubicBezTo>
                  <a:cubicBezTo>
                    <a:pt x="3044642" y="2072760"/>
                    <a:pt x="3044642" y="2072760"/>
                    <a:pt x="3031844" y="2092667"/>
                  </a:cubicBezTo>
                  <a:cubicBezTo>
                    <a:pt x="3031844" y="2092667"/>
                    <a:pt x="3031844" y="2092667"/>
                    <a:pt x="3024734" y="2096933"/>
                  </a:cubicBezTo>
                  <a:cubicBezTo>
                    <a:pt x="3023312" y="2096933"/>
                    <a:pt x="3021890" y="2098355"/>
                    <a:pt x="3021890" y="2098355"/>
                  </a:cubicBezTo>
                  <a:cubicBezTo>
                    <a:pt x="3021890" y="2098355"/>
                    <a:pt x="3021890" y="2098355"/>
                    <a:pt x="3021890" y="2102621"/>
                  </a:cubicBezTo>
                  <a:cubicBezTo>
                    <a:pt x="3024734" y="2106886"/>
                    <a:pt x="3029000" y="2109730"/>
                    <a:pt x="3033266" y="2108308"/>
                  </a:cubicBezTo>
                  <a:cubicBezTo>
                    <a:pt x="3034688" y="2113996"/>
                    <a:pt x="3038954" y="2116840"/>
                    <a:pt x="3046064" y="2116840"/>
                  </a:cubicBezTo>
                  <a:close/>
                  <a:moveTo>
                    <a:pt x="125058" y="2116840"/>
                  </a:moveTo>
                  <a:cubicBezTo>
                    <a:pt x="130746" y="2116840"/>
                    <a:pt x="136434" y="2112574"/>
                    <a:pt x="137856" y="2109730"/>
                  </a:cubicBezTo>
                  <a:cubicBezTo>
                    <a:pt x="142122" y="2109730"/>
                    <a:pt x="146387" y="2106886"/>
                    <a:pt x="147809" y="2102621"/>
                  </a:cubicBezTo>
                  <a:cubicBezTo>
                    <a:pt x="147809" y="2102621"/>
                    <a:pt x="147809" y="2102621"/>
                    <a:pt x="149231" y="2099777"/>
                  </a:cubicBezTo>
                  <a:cubicBezTo>
                    <a:pt x="149231" y="2099777"/>
                    <a:pt x="149231" y="2099777"/>
                    <a:pt x="147809" y="2098355"/>
                  </a:cubicBezTo>
                  <a:cubicBezTo>
                    <a:pt x="147809" y="2098355"/>
                    <a:pt x="147809" y="2096933"/>
                    <a:pt x="144965" y="2096933"/>
                  </a:cubicBezTo>
                  <a:cubicBezTo>
                    <a:pt x="144965" y="2096933"/>
                    <a:pt x="139278" y="2092667"/>
                    <a:pt x="139278" y="2092667"/>
                  </a:cubicBezTo>
                  <a:cubicBezTo>
                    <a:pt x="139278" y="2092667"/>
                    <a:pt x="139278" y="2092667"/>
                    <a:pt x="126480" y="2072760"/>
                  </a:cubicBezTo>
                  <a:cubicBezTo>
                    <a:pt x="127902" y="2071338"/>
                    <a:pt x="129324" y="2069916"/>
                    <a:pt x="129324" y="2068494"/>
                  </a:cubicBezTo>
                  <a:cubicBezTo>
                    <a:pt x="129324" y="2068494"/>
                    <a:pt x="129324" y="2068494"/>
                    <a:pt x="149231" y="2081292"/>
                  </a:cubicBezTo>
                  <a:cubicBezTo>
                    <a:pt x="149231" y="2081292"/>
                    <a:pt x="149231" y="2081292"/>
                    <a:pt x="153497" y="2088401"/>
                  </a:cubicBezTo>
                  <a:cubicBezTo>
                    <a:pt x="154919" y="2089823"/>
                    <a:pt x="154919" y="2091245"/>
                    <a:pt x="156341" y="2091245"/>
                  </a:cubicBezTo>
                  <a:cubicBezTo>
                    <a:pt x="156341" y="2091245"/>
                    <a:pt x="156341" y="2091245"/>
                    <a:pt x="159185" y="2091245"/>
                  </a:cubicBezTo>
                  <a:cubicBezTo>
                    <a:pt x="159185" y="2091245"/>
                    <a:pt x="159185" y="2091245"/>
                    <a:pt x="160607" y="2091245"/>
                  </a:cubicBezTo>
                  <a:cubicBezTo>
                    <a:pt x="164872" y="2088401"/>
                    <a:pt x="167716" y="2084136"/>
                    <a:pt x="164872" y="2079870"/>
                  </a:cubicBezTo>
                  <a:cubicBezTo>
                    <a:pt x="170560" y="2078448"/>
                    <a:pt x="174826" y="2072760"/>
                    <a:pt x="174826" y="2067072"/>
                  </a:cubicBezTo>
                  <a:cubicBezTo>
                    <a:pt x="174826" y="2061385"/>
                    <a:pt x="170560" y="2057119"/>
                    <a:pt x="167716" y="2054275"/>
                  </a:cubicBezTo>
                  <a:cubicBezTo>
                    <a:pt x="167716" y="2050009"/>
                    <a:pt x="164872" y="2045743"/>
                    <a:pt x="160607" y="2044321"/>
                  </a:cubicBezTo>
                  <a:cubicBezTo>
                    <a:pt x="160607" y="2044321"/>
                    <a:pt x="160607" y="2044321"/>
                    <a:pt x="157763" y="2042899"/>
                  </a:cubicBezTo>
                  <a:cubicBezTo>
                    <a:pt x="157763" y="2042899"/>
                    <a:pt x="157763" y="2042899"/>
                    <a:pt x="156341" y="2044321"/>
                  </a:cubicBezTo>
                  <a:cubicBezTo>
                    <a:pt x="154919" y="2044321"/>
                    <a:pt x="154919" y="2045743"/>
                    <a:pt x="153497" y="2047165"/>
                  </a:cubicBezTo>
                  <a:cubicBezTo>
                    <a:pt x="153497" y="2047165"/>
                    <a:pt x="149231" y="2054275"/>
                    <a:pt x="150653" y="2054275"/>
                  </a:cubicBezTo>
                  <a:cubicBezTo>
                    <a:pt x="150653" y="2054275"/>
                    <a:pt x="150653" y="2054275"/>
                    <a:pt x="129324" y="2067072"/>
                  </a:cubicBezTo>
                  <a:cubicBezTo>
                    <a:pt x="129324" y="2064228"/>
                    <a:pt x="127902" y="2062807"/>
                    <a:pt x="126480" y="2062807"/>
                  </a:cubicBezTo>
                  <a:cubicBezTo>
                    <a:pt x="126480" y="2062807"/>
                    <a:pt x="126480" y="2062807"/>
                    <a:pt x="139278" y="2042899"/>
                  </a:cubicBezTo>
                  <a:cubicBezTo>
                    <a:pt x="139278" y="2042899"/>
                    <a:pt x="139278" y="2042899"/>
                    <a:pt x="144965" y="2038633"/>
                  </a:cubicBezTo>
                  <a:cubicBezTo>
                    <a:pt x="144965" y="2038633"/>
                    <a:pt x="144965" y="2038633"/>
                    <a:pt x="149231" y="2034367"/>
                  </a:cubicBezTo>
                  <a:cubicBezTo>
                    <a:pt x="149231" y="2034367"/>
                    <a:pt x="149231" y="2034367"/>
                    <a:pt x="147809" y="2031523"/>
                  </a:cubicBezTo>
                  <a:cubicBezTo>
                    <a:pt x="146387" y="2028679"/>
                    <a:pt x="142122" y="2025835"/>
                    <a:pt x="136434" y="2027257"/>
                  </a:cubicBezTo>
                  <a:cubicBezTo>
                    <a:pt x="136434" y="2021570"/>
                    <a:pt x="130746" y="2017304"/>
                    <a:pt x="125058" y="2017304"/>
                  </a:cubicBezTo>
                  <a:cubicBezTo>
                    <a:pt x="119370" y="2017304"/>
                    <a:pt x="113682" y="2021570"/>
                    <a:pt x="112260" y="2025835"/>
                  </a:cubicBezTo>
                  <a:cubicBezTo>
                    <a:pt x="107994" y="2025835"/>
                    <a:pt x="103728" y="2027257"/>
                    <a:pt x="100885" y="2031523"/>
                  </a:cubicBezTo>
                  <a:cubicBezTo>
                    <a:pt x="100885" y="2031523"/>
                    <a:pt x="100885" y="2031523"/>
                    <a:pt x="100885" y="2035789"/>
                  </a:cubicBezTo>
                  <a:cubicBezTo>
                    <a:pt x="102307" y="2037211"/>
                    <a:pt x="102307" y="2038633"/>
                    <a:pt x="105150" y="2038633"/>
                  </a:cubicBezTo>
                  <a:cubicBezTo>
                    <a:pt x="105150" y="2038633"/>
                    <a:pt x="110838" y="2042899"/>
                    <a:pt x="110838" y="2042899"/>
                  </a:cubicBezTo>
                  <a:cubicBezTo>
                    <a:pt x="110838" y="2042899"/>
                    <a:pt x="110838" y="2042899"/>
                    <a:pt x="123636" y="2062807"/>
                  </a:cubicBezTo>
                  <a:cubicBezTo>
                    <a:pt x="122214" y="2062807"/>
                    <a:pt x="120792" y="2064228"/>
                    <a:pt x="120792" y="2067072"/>
                  </a:cubicBezTo>
                  <a:cubicBezTo>
                    <a:pt x="120792" y="2067072"/>
                    <a:pt x="120792" y="2067072"/>
                    <a:pt x="99463" y="2054275"/>
                  </a:cubicBezTo>
                  <a:cubicBezTo>
                    <a:pt x="99463" y="2054275"/>
                    <a:pt x="99463" y="2054275"/>
                    <a:pt x="96619" y="2047165"/>
                  </a:cubicBezTo>
                  <a:cubicBezTo>
                    <a:pt x="95197" y="2045743"/>
                    <a:pt x="93775" y="2044321"/>
                    <a:pt x="93775" y="2044321"/>
                  </a:cubicBezTo>
                  <a:cubicBezTo>
                    <a:pt x="93775" y="2044321"/>
                    <a:pt x="93775" y="2044321"/>
                    <a:pt x="90931" y="2042899"/>
                  </a:cubicBezTo>
                  <a:cubicBezTo>
                    <a:pt x="90931" y="2042899"/>
                    <a:pt x="90931" y="2042899"/>
                    <a:pt x="89509" y="2044321"/>
                  </a:cubicBezTo>
                  <a:cubicBezTo>
                    <a:pt x="85243" y="2045743"/>
                    <a:pt x="82399" y="2050009"/>
                    <a:pt x="85243" y="2055697"/>
                  </a:cubicBezTo>
                  <a:cubicBezTo>
                    <a:pt x="79556" y="2057119"/>
                    <a:pt x="75290" y="2061385"/>
                    <a:pt x="75290" y="2067072"/>
                  </a:cubicBezTo>
                  <a:cubicBezTo>
                    <a:pt x="75290" y="2072760"/>
                    <a:pt x="79556" y="2078448"/>
                    <a:pt x="82399" y="2079870"/>
                  </a:cubicBezTo>
                  <a:cubicBezTo>
                    <a:pt x="82399" y="2084136"/>
                    <a:pt x="85243" y="2088401"/>
                    <a:pt x="89509" y="2091245"/>
                  </a:cubicBezTo>
                  <a:cubicBezTo>
                    <a:pt x="89509" y="2091245"/>
                    <a:pt x="89509" y="2091245"/>
                    <a:pt x="92353" y="2091245"/>
                  </a:cubicBezTo>
                  <a:cubicBezTo>
                    <a:pt x="92353" y="2091245"/>
                    <a:pt x="92353" y="2091245"/>
                    <a:pt x="93775" y="2091245"/>
                  </a:cubicBezTo>
                  <a:cubicBezTo>
                    <a:pt x="93775" y="2091245"/>
                    <a:pt x="95197" y="2089823"/>
                    <a:pt x="96619" y="2088401"/>
                  </a:cubicBezTo>
                  <a:cubicBezTo>
                    <a:pt x="96619" y="2088401"/>
                    <a:pt x="99463" y="2081292"/>
                    <a:pt x="99463" y="2081292"/>
                  </a:cubicBezTo>
                  <a:cubicBezTo>
                    <a:pt x="99463" y="2081292"/>
                    <a:pt x="99463" y="2081292"/>
                    <a:pt x="120792" y="2068494"/>
                  </a:cubicBezTo>
                  <a:cubicBezTo>
                    <a:pt x="120792" y="2069916"/>
                    <a:pt x="122214" y="2071338"/>
                    <a:pt x="123636" y="2072760"/>
                  </a:cubicBezTo>
                  <a:cubicBezTo>
                    <a:pt x="123636" y="2072760"/>
                    <a:pt x="123636" y="2072760"/>
                    <a:pt x="110838" y="2092667"/>
                  </a:cubicBezTo>
                  <a:cubicBezTo>
                    <a:pt x="110838" y="2092667"/>
                    <a:pt x="110838" y="2092667"/>
                    <a:pt x="105150" y="2096933"/>
                  </a:cubicBezTo>
                  <a:cubicBezTo>
                    <a:pt x="102307" y="2096933"/>
                    <a:pt x="102307" y="2098355"/>
                    <a:pt x="100885" y="2098355"/>
                  </a:cubicBezTo>
                  <a:cubicBezTo>
                    <a:pt x="100885" y="2098355"/>
                    <a:pt x="100885" y="2098355"/>
                    <a:pt x="100885" y="2101199"/>
                  </a:cubicBezTo>
                  <a:cubicBezTo>
                    <a:pt x="100885" y="2101199"/>
                    <a:pt x="100885" y="2101199"/>
                    <a:pt x="100885" y="2102621"/>
                  </a:cubicBezTo>
                  <a:cubicBezTo>
                    <a:pt x="103728" y="2106886"/>
                    <a:pt x="107994" y="2109730"/>
                    <a:pt x="112260" y="2108308"/>
                  </a:cubicBezTo>
                  <a:cubicBezTo>
                    <a:pt x="113682" y="2113996"/>
                    <a:pt x="119370" y="2116840"/>
                    <a:pt x="125058" y="2116840"/>
                  </a:cubicBezTo>
                  <a:close/>
                  <a:moveTo>
                    <a:pt x="126334" y="2192131"/>
                  </a:moveTo>
                  <a:lnTo>
                    <a:pt x="216938" y="2104079"/>
                  </a:lnTo>
                  <a:lnTo>
                    <a:pt x="2952908" y="2104079"/>
                  </a:lnTo>
                  <a:lnTo>
                    <a:pt x="3043511" y="2192131"/>
                  </a:lnTo>
                  <a:lnTo>
                    <a:pt x="3047339" y="2188302"/>
                  </a:lnTo>
                  <a:lnTo>
                    <a:pt x="2923557" y="2065796"/>
                  </a:lnTo>
                  <a:lnTo>
                    <a:pt x="2922281" y="2067073"/>
                  </a:lnTo>
                  <a:lnTo>
                    <a:pt x="2922281" y="2064520"/>
                  </a:lnTo>
                  <a:lnTo>
                    <a:pt x="248840" y="2064520"/>
                  </a:lnTo>
                  <a:lnTo>
                    <a:pt x="248840" y="2067073"/>
                  </a:lnTo>
                  <a:lnTo>
                    <a:pt x="246288" y="2065796"/>
                  </a:lnTo>
                  <a:lnTo>
                    <a:pt x="122506" y="2188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10440" y="2284927"/>
            <a:ext cx="3171121" cy="3353718"/>
            <a:chOff x="4419224" y="2284927"/>
            <a:chExt cx="3171121" cy="3353718"/>
          </a:xfrm>
        </p:grpSpPr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541891" y="2284927"/>
              <a:ext cx="925786" cy="1090296"/>
            </a:xfrm>
            <a:custGeom>
              <a:avLst/>
              <a:gdLst>
                <a:gd name="T0" fmla="*/ 107 w 121"/>
                <a:gd name="T1" fmla="*/ 93 h 140"/>
                <a:gd name="T2" fmla="*/ 107 w 121"/>
                <a:gd name="T3" fmla="*/ 93 h 140"/>
                <a:gd name="T4" fmla="*/ 121 w 121"/>
                <a:gd name="T5" fmla="*/ 52 h 140"/>
                <a:gd name="T6" fmla="*/ 68 w 121"/>
                <a:gd name="T7" fmla="*/ 0 h 140"/>
                <a:gd name="T8" fmla="*/ 16 w 121"/>
                <a:gd name="T9" fmla="*/ 48 h 140"/>
                <a:gd name="T10" fmla="*/ 16 w 121"/>
                <a:gd name="T11" fmla="*/ 49 h 140"/>
                <a:gd name="T12" fmla="*/ 16 w 121"/>
                <a:gd name="T13" fmla="*/ 51 h 140"/>
                <a:gd name="T14" fmla="*/ 16 w 121"/>
                <a:gd name="T15" fmla="*/ 52 h 140"/>
                <a:gd name="T16" fmla="*/ 16 w 121"/>
                <a:gd name="T17" fmla="*/ 52 h 140"/>
                <a:gd name="T18" fmla="*/ 6 w 121"/>
                <a:gd name="T19" fmla="*/ 71 h 140"/>
                <a:gd name="T20" fmla="*/ 3 w 121"/>
                <a:gd name="T21" fmla="*/ 82 h 140"/>
                <a:gd name="T22" fmla="*/ 13 w 121"/>
                <a:gd name="T23" fmla="*/ 84 h 140"/>
                <a:gd name="T24" fmla="*/ 13 w 121"/>
                <a:gd name="T25" fmla="*/ 100 h 140"/>
                <a:gd name="T26" fmla="*/ 16 w 121"/>
                <a:gd name="T27" fmla="*/ 112 h 140"/>
                <a:gd name="T28" fmla="*/ 21 w 121"/>
                <a:gd name="T29" fmla="*/ 121 h 140"/>
                <a:gd name="T30" fmla="*/ 39 w 121"/>
                <a:gd name="T31" fmla="*/ 121 h 140"/>
                <a:gd name="T32" fmla="*/ 52 w 121"/>
                <a:gd name="T33" fmla="*/ 140 h 140"/>
                <a:gd name="T34" fmla="*/ 109 w 121"/>
                <a:gd name="T35" fmla="*/ 128 h 140"/>
                <a:gd name="T36" fmla="*/ 107 w 121"/>
                <a:gd name="T37" fmla="*/ 93 h 140"/>
                <a:gd name="T38" fmla="*/ 92 w 121"/>
                <a:gd name="T39" fmla="*/ 67 h 140"/>
                <a:gd name="T40" fmla="*/ 87 w 121"/>
                <a:gd name="T41" fmla="*/ 73 h 140"/>
                <a:gd name="T42" fmla="*/ 92 w 121"/>
                <a:gd name="T43" fmla="*/ 80 h 140"/>
                <a:gd name="T44" fmla="*/ 85 w 121"/>
                <a:gd name="T45" fmla="*/ 84 h 140"/>
                <a:gd name="T46" fmla="*/ 80 w 121"/>
                <a:gd name="T47" fmla="*/ 77 h 140"/>
                <a:gd name="T48" fmla="*/ 74 w 121"/>
                <a:gd name="T49" fmla="*/ 79 h 140"/>
                <a:gd name="T50" fmla="*/ 73 w 121"/>
                <a:gd name="T51" fmla="*/ 88 h 140"/>
                <a:gd name="T52" fmla="*/ 65 w 121"/>
                <a:gd name="T53" fmla="*/ 87 h 140"/>
                <a:gd name="T54" fmla="*/ 65 w 121"/>
                <a:gd name="T55" fmla="*/ 79 h 140"/>
                <a:gd name="T56" fmla="*/ 60 w 121"/>
                <a:gd name="T57" fmla="*/ 78 h 140"/>
                <a:gd name="T58" fmla="*/ 58 w 121"/>
                <a:gd name="T59" fmla="*/ 77 h 140"/>
                <a:gd name="T60" fmla="*/ 54 w 121"/>
                <a:gd name="T61" fmla="*/ 83 h 140"/>
                <a:gd name="T62" fmla="*/ 47 w 121"/>
                <a:gd name="T63" fmla="*/ 78 h 140"/>
                <a:gd name="T64" fmla="*/ 52 w 121"/>
                <a:gd name="T65" fmla="*/ 72 h 140"/>
                <a:gd name="T66" fmla="*/ 47 w 121"/>
                <a:gd name="T67" fmla="*/ 66 h 140"/>
                <a:gd name="T68" fmla="*/ 40 w 121"/>
                <a:gd name="T69" fmla="*/ 69 h 140"/>
                <a:gd name="T70" fmla="*/ 37 w 121"/>
                <a:gd name="T71" fmla="*/ 61 h 140"/>
                <a:gd name="T72" fmla="*/ 45 w 121"/>
                <a:gd name="T73" fmla="*/ 58 h 140"/>
                <a:gd name="T74" fmla="*/ 45 w 121"/>
                <a:gd name="T75" fmla="*/ 49 h 140"/>
                <a:gd name="T76" fmla="*/ 38 w 121"/>
                <a:gd name="T77" fmla="*/ 46 h 140"/>
                <a:gd name="T78" fmla="*/ 41 w 121"/>
                <a:gd name="T79" fmla="*/ 38 h 140"/>
                <a:gd name="T80" fmla="*/ 48 w 121"/>
                <a:gd name="T81" fmla="*/ 41 h 140"/>
                <a:gd name="T82" fmla="*/ 53 w 121"/>
                <a:gd name="T83" fmla="*/ 35 h 140"/>
                <a:gd name="T84" fmla="*/ 49 w 121"/>
                <a:gd name="T85" fmla="*/ 29 h 140"/>
                <a:gd name="T86" fmla="*/ 55 w 121"/>
                <a:gd name="T87" fmla="*/ 24 h 140"/>
                <a:gd name="T88" fmla="*/ 59 w 121"/>
                <a:gd name="T89" fmla="*/ 31 h 140"/>
                <a:gd name="T90" fmla="*/ 67 w 121"/>
                <a:gd name="T91" fmla="*/ 28 h 140"/>
                <a:gd name="T92" fmla="*/ 67 w 121"/>
                <a:gd name="T93" fmla="*/ 21 h 140"/>
                <a:gd name="T94" fmla="*/ 75 w 121"/>
                <a:gd name="T95" fmla="*/ 21 h 140"/>
                <a:gd name="T96" fmla="*/ 75 w 121"/>
                <a:gd name="T97" fmla="*/ 29 h 140"/>
                <a:gd name="T98" fmla="*/ 79 w 121"/>
                <a:gd name="T99" fmla="*/ 30 h 140"/>
                <a:gd name="T100" fmla="*/ 82 w 121"/>
                <a:gd name="T101" fmla="*/ 31 h 140"/>
                <a:gd name="T102" fmla="*/ 87 w 121"/>
                <a:gd name="T103" fmla="*/ 25 h 140"/>
                <a:gd name="T104" fmla="*/ 93 w 121"/>
                <a:gd name="T105" fmla="*/ 30 h 140"/>
                <a:gd name="T106" fmla="*/ 89 w 121"/>
                <a:gd name="T107" fmla="*/ 36 h 140"/>
                <a:gd name="T108" fmla="*/ 93 w 121"/>
                <a:gd name="T109" fmla="*/ 42 h 140"/>
                <a:gd name="T110" fmla="*/ 100 w 121"/>
                <a:gd name="T111" fmla="*/ 40 h 140"/>
                <a:gd name="T112" fmla="*/ 103 w 121"/>
                <a:gd name="T113" fmla="*/ 48 h 140"/>
                <a:gd name="T114" fmla="*/ 95 w 121"/>
                <a:gd name="T115" fmla="*/ 50 h 140"/>
                <a:gd name="T116" fmla="*/ 95 w 121"/>
                <a:gd name="T117" fmla="*/ 60 h 140"/>
                <a:gd name="T118" fmla="*/ 102 w 121"/>
                <a:gd name="T119" fmla="*/ 63 h 140"/>
                <a:gd name="T120" fmla="*/ 99 w 121"/>
                <a:gd name="T121" fmla="*/ 70 h 140"/>
                <a:gd name="T122" fmla="*/ 92 w 121"/>
                <a:gd name="T123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" h="140">
                  <a:moveTo>
                    <a:pt x="107" y="93"/>
                  </a:moveTo>
                  <a:cubicBezTo>
                    <a:pt x="107" y="93"/>
                    <a:pt x="107" y="93"/>
                    <a:pt x="107" y="93"/>
                  </a:cubicBezTo>
                  <a:cubicBezTo>
                    <a:pt x="115" y="81"/>
                    <a:pt x="121" y="66"/>
                    <a:pt x="121" y="52"/>
                  </a:cubicBezTo>
                  <a:cubicBezTo>
                    <a:pt x="121" y="23"/>
                    <a:pt x="97" y="0"/>
                    <a:pt x="68" y="0"/>
                  </a:cubicBezTo>
                  <a:cubicBezTo>
                    <a:pt x="41" y="0"/>
                    <a:pt x="18" y="21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62"/>
                    <a:pt x="12" y="65"/>
                    <a:pt x="6" y="71"/>
                  </a:cubicBezTo>
                  <a:cubicBezTo>
                    <a:pt x="0" y="78"/>
                    <a:pt x="0" y="82"/>
                    <a:pt x="3" y="82"/>
                  </a:cubicBezTo>
                  <a:cubicBezTo>
                    <a:pt x="5" y="83"/>
                    <a:pt x="13" y="84"/>
                    <a:pt x="13" y="84"/>
                  </a:cubicBezTo>
                  <a:cubicBezTo>
                    <a:pt x="13" y="84"/>
                    <a:pt x="11" y="95"/>
                    <a:pt x="13" y="100"/>
                  </a:cubicBezTo>
                  <a:cubicBezTo>
                    <a:pt x="14" y="106"/>
                    <a:pt x="16" y="108"/>
                    <a:pt x="16" y="112"/>
                  </a:cubicBezTo>
                  <a:cubicBezTo>
                    <a:pt x="15" y="115"/>
                    <a:pt x="18" y="121"/>
                    <a:pt x="21" y="121"/>
                  </a:cubicBezTo>
                  <a:cubicBezTo>
                    <a:pt x="25" y="121"/>
                    <a:pt x="29" y="121"/>
                    <a:pt x="39" y="121"/>
                  </a:cubicBezTo>
                  <a:cubicBezTo>
                    <a:pt x="48" y="121"/>
                    <a:pt x="52" y="140"/>
                    <a:pt x="52" y="140"/>
                  </a:cubicBezTo>
                  <a:cubicBezTo>
                    <a:pt x="85" y="140"/>
                    <a:pt x="109" y="128"/>
                    <a:pt x="109" y="128"/>
                  </a:cubicBezTo>
                  <a:cubicBezTo>
                    <a:pt x="98" y="114"/>
                    <a:pt x="100" y="103"/>
                    <a:pt x="107" y="93"/>
                  </a:cubicBezTo>
                  <a:close/>
                  <a:moveTo>
                    <a:pt x="92" y="67"/>
                  </a:moveTo>
                  <a:cubicBezTo>
                    <a:pt x="91" y="69"/>
                    <a:pt x="89" y="71"/>
                    <a:pt x="87" y="73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78" y="78"/>
                    <a:pt x="76" y="79"/>
                    <a:pt x="74" y="79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4" y="79"/>
                    <a:pt x="62" y="78"/>
                    <a:pt x="60" y="78"/>
                  </a:cubicBezTo>
                  <a:cubicBezTo>
                    <a:pt x="60" y="77"/>
                    <a:pt x="59" y="77"/>
                    <a:pt x="58" y="77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0"/>
                    <a:pt x="49" y="68"/>
                    <a:pt x="47" y="66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5"/>
                    <a:pt x="44" y="52"/>
                    <a:pt x="45" y="4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39"/>
                    <a:pt x="51" y="37"/>
                    <a:pt x="53" y="35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2" y="29"/>
                    <a:pt x="64" y="29"/>
                    <a:pt x="67" y="28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29"/>
                    <a:pt x="78" y="29"/>
                    <a:pt x="79" y="30"/>
                  </a:cubicBezTo>
                  <a:cubicBezTo>
                    <a:pt x="80" y="30"/>
                    <a:pt x="81" y="31"/>
                    <a:pt x="82" y="31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0" y="38"/>
                    <a:pt x="92" y="40"/>
                    <a:pt x="93" y="42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6" y="53"/>
                    <a:pt x="96" y="57"/>
                    <a:pt x="95" y="60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99" y="70"/>
                    <a:pt x="99" y="70"/>
                    <a:pt x="99" y="70"/>
                  </a:cubicBezTo>
                  <a:lnTo>
                    <a:pt x="92" y="67"/>
                  </a:lnTo>
                  <a:close/>
                </a:path>
              </a:pathLst>
            </a:custGeom>
            <a:gradFill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4600628" y="3689878"/>
              <a:ext cx="2808313" cy="1705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International labor Day </a:t>
              </a:r>
              <a:r>
                <a:rPr lang="en-US" altLang="zh-CN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national holiday in more than 80 countries in the world. </a:t>
              </a:r>
              <a:endParaRPr lang="zh-CN" altLang="en-US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 82"/>
            <p:cNvSpPr>
              <a:spLocks/>
            </p:cNvSpPr>
            <p:nvPr/>
          </p:nvSpPr>
          <p:spPr bwMode="auto">
            <a:xfrm flipV="1">
              <a:off x="4419224" y="3446514"/>
              <a:ext cx="3171121" cy="2192131"/>
            </a:xfrm>
            <a:custGeom>
              <a:avLst/>
              <a:gdLst>
                <a:gd name="connsiteX0" fmla="*/ 248840 w 3171121"/>
                <a:gd name="connsiteY0" fmla="*/ 122506 h 2192131"/>
                <a:gd name="connsiteX1" fmla="*/ 222042 w 3171121"/>
                <a:gd name="connsiteY1" fmla="*/ 94432 h 2192131"/>
                <a:gd name="connsiteX2" fmla="*/ 2947803 w 3171121"/>
                <a:gd name="connsiteY2" fmla="*/ 94432 h 2192131"/>
                <a:gd name="connsiteX3" fmla="*/ 2921005 w 3171121"/>
                <a:gd name="connsiteY3" fmla="*/ 122506 h 2192131"/>
                <a:gd name="connsiteX4" fmla="*/ 248840 w 3171121"/>
                <a:gd name="connsiteY4" fmla="*/ 127611 h 2192131"/>
                <a:gd name="connsiteX5" fmla="*/ 2922281 w 3171121"/>
                <a:gd name="connsiteY5" fmla="*/ 127611 h 2192131"/>
                <a:gd name="connsiteX6" fmla="*/ 2922281 w 3171121"/>
                <a:gd name="connsiteY6" fmla="*/ 125058 h 2192131"/>
                <a:gd name="connsiteX7" fmla="*/ 2923557 w 3171121"/>
                <a:gd name="connsiteY7" fmla="*/ 126335 h 2192131"/>
                <a:gd name="connsiteX8" fmla="*/ 3047339 w 3171121"/>
                <a:gd name="connsiteY8" fmla="*/ 3829 h 2192131"/>
                <a:gd name="connsiteX9" fmla="*/ 3043511 w 3171121"/>
                <a:gd name="connsiteY9" fmla="*/ 0 h 2192131"/>
                <a:gd name="connsiteX10" fmla="*/ 2952908 w 3171121"/>
                <a:gd name="connsiteY10" fmla="*/ 88052 h 2192131"/>
                <a:gd name="connsiteX11" fmla="*/ 216938 w 3171121"/>
                <a:gd name="connsiteY11" fmla="*/ 88052 h 2192131"/>
                <a:gd name="connsiteX12" fmla="*/ 126334 w 3171121"/>
                <a:gd name="connsiteY12" fmla="*/ 0 h 2192131"/>
                <a:gd name="connsiteX13" fmla="*/ 122506 w 3171121"/>
                <a:gd name="connsiteY13" fmla="*/ 3829 h 2192131"/>
                <a:gd name="connsiteX14" fmla="*/ 246288 w 3171121"/>
                <a:gd name="connsiteY14" fmla="*/ 126335 h 2192131"/>
                <a:gd name="connsiteX15" fmla="*/ 248840 w 3171121"/>
                <a:gd name="connsiteY15" fmla="*/ 125058 h 2192131"/>
                <a:gd name="connsiteX16" fmla="*/ 3046064 w 3171121"/>
                <a:gd name="connsiteY16" fmla="*/ 174827 h 2192131"/>
                <a:gd name="connsiteX17" fmla="*/ 3057439 w 3171121"/>
                <a:gd name="connsiteY17" fmla="*/ 164874 h 2192131"/>
                <a:gd name="connsiteX18" fmla="*/ 3068814 w 3171121"/>
                <a:gd name="connsiteY18" fmla="*/ 160608 h 2192131"/>
                <a:gd name="connsiteX19" fmla="*/ 3070236 w 3171121"/>
                <a:gd name="connsiteY19" fmla="*/ 157764 h 2192131"/>
                <a:gd name="connsiteX20" fmla="*/ 3065971 w 3171121"/>
                <a:gd name="connsiteY20" fmla="*/ 153498 h 2192131"/>
                <a:gd name="connsiteX21" fmla="*/ 3058861 w 3171121"/>
                <a:gd name="connsiteY21" fmla="*/ 149232 h 2192131"/>
                <a:gd name="connsiteX22" fmla="*/ 3046064 w 3171121"/>
                <a:gd name="connsiteY22" fmla="*/ 129324 h 2192131"/>
                <a:gd name="connsiteX23" fmla="*/ 3050329 w 3171121"/>
                <a:gd name="connsiteY23" fmla="*/ 125059 h 2192131"/>
                <a:gd name="connsiteX24" fmla="*/ 3070236 w 3171121"/>
                <a:gd name="connsiteY24" fmla="*/ 137856 h 2192131"/>
                <a:gd name="connsiteX25" fmla="*/ 3074502 w 3171121"/>
                <a:gd name="connsiteY25" fmla="*/ 144966 h 2192131"/>
                <a:gd name="connsiteX26" fmla="*/ 3077346 w 3171121"/>
                <a:gd name="connsiteY26" fmla="*/ 147810 h 2192131"/>
                <a:gd name="connsiteX27" fmla="*/ 3077346 w 3171121"/>
                <a:gd name="connsiteY27" fmla="*/ 149232 h 2192131"/>
                <a:gd name="connsiteX28" fmla="*/ 3080190 w 3171121"/>
                <a:gd name="connsiteY28" fmla="*/ 147810 h 2192131"/>
                <a:gd name="connsiteX29" fmla="*/ 3087299 w 3171121"/>
                <a:gd name="connsiteY29" fmla="*/ 137856 h 2192131"/>
                <a:gd name="connsiteX30" fmla="*/ 3095831 w 3171121"/>
                <a:gd name="connsiteY30" fmla="*/ 125059 h 2192131"/>
                <a:gd name="connsiteX31" fmla="*/ 3085878 w 3171121"/>
                <a:gd name="connsiteY31" fmla="*/ 112261 h 2192131"/>
                <a:gd name="connsiteX32" fmla="*/ 3080190 w 3171121"/>
                <a:gd name="connsiteY32" fmla="*/ 100886 h 2192131"/>
                <a:gd name="connsiteX33" fmla="*/ 3077346 w 3171121"/>
                <a:gd name="connsiteY33" fmla="*/ 100886 h 2192131"/>
                <a:gd name="connsiteX34" fmla="*/ 3074502 w 3171121"/>
                <a:gd name="connsiteY34" fmla="*/ 103730 h 2192131"/>
                <a:gd name="connsiteX35" fmla="*/ 3070236 w 3171121"/>
                <a:gd name="connsiteY35" fmla="*/ 110839 h 2192131"/>
                <a:gd name="connsiteX36" fmla="*/ 3050329 w 3171121"/>
                <a:gd name="connsiteY36" fmla="*/ 123637 h 2192131"/>
                <a:gd name="connsiteX37" fmla="*/ 3046064 w 3171121"/>
                <a:gd name="connsiteY37" fmla="*/ 119371 h 2192131"/>
                <a:gd name="connsiteX38" fmla="*/ 3058861 w 3171121"/>
                <a:gd name="connsiteY38" fmla="*/ 99464 h 2192131"/>
                <a:gd name="connsiteX39" fmla="*/ 3065971 w 3171121"/>
                <a:gd name="connsiteY39" fmla="*/ 95198 h 2192131"/>
                <a:gd name="connsiteX40" fmla="*/ 3068814 w 3171121"/>
                <a:gd name="connsiteY40" fmla="*/ 93776 h 2192131"/>
                <a:gd name="connsiteX41" fmla="*/ 3068814 w 3171121"/>
                <a:gd name="connsiteY41" fmla="*/ 92354 h 2192131"/>
                <a:gd name="connsiteX42" fmla="*/ 3068814 w 3171121"/>
                <a:gd name="connsiteY42" fmla="*/ 89510 h 2192131"/>
                <a:gd name="connsiteX43" fmla="*/ 3057439 w 3171121"/>
                <a:gd name="connsiteY43" fmla="*/ 82401 h 2192131"/>
                <a:gd name="connsiteX44" fmla="*/ 3046064 w 3171121"/>
                <a:gd name="connsiteY44" fmla="*/ 75291 h 2192131"/>
                <a:gd name="connsiteX45" fmla="*/ 3033266 w 3171121"/>
                <a:gd name="connsiteY45" fmla="*/ 83823 h 2192131"/>
                <a:gd name="connsiteX46" fmla="*/ 3021890 w 3171121"/>
                <a:gd name="connsiteY46" fmla="*/ 89510 h 2192131"/>
                <a:gd name="connsiteX47" fmla="*/ 3021890 w 3171121"/>
                <a:gd name="connsiteY47" fmla="*/ 93776 h 2192131"/>
                <a:gd name="connsiteX48" fmla="*/ 3024734 w 3171121"/>
                <a:gd name="connsiteY48" fmla="*/ 95198 h 2192131"/>
                <a:gd name="connsiteX49" fmla="*/ 3031844 w 3171121"/>
                <a:gd name="connsiteY49" fmla="*/ 99464 h 2192131"/>
                <a:gd name="connsiteX50" fmla="*/ 3044642 w 3171121"/>
                <a:gd name="connsiteY50" fmla="*/ 119371 h 2192131"/>
                <a:gd name="connsiteX51" fmla="*/ 3040376 w 3171121"/>
                <a:gd name="connsiteY51" fmla="*/ 123637 h 2192131"/>
                <a:gd name="connsiteX52" fmla="*/ 3020468 w 3171121"/>
                <a:gd name="connsiteY52" fmla="*/ 110839 h 2192131"/>
                <a:gd name="connsiteX53" fmla="*/ 3016202 w 3171121"/>
                <a:gd name="connsiteY53" fmla="*/ 103730 h 2192131"/>
                <a:gd name="connsiteX54" fmla="*/ 3013358 w 3171121"/>
                <a:gd name="connsiteY54" fmla="*/ 100886 h 2192131"/>
                <a:gd name="connsiteX55" fmla="*/ 3010514 w 3171121"/>
                <a:gd name="connsiteY55" fmla="*/ 100886 h 2192131"/>
                <a:gd name="connsiteX56" fmla="*/ 3003405 w 3171121"/>
                <a:gd name="connsiteY56" fmla="*/ 112261 h 2192131"/>
                <a:gd name="connsiteX57" fmla="*/ 2996295 w 3171121"/>
                <a:gd name="connsiteY57" fmla="*/ 125059 h 2192131"/>
                <a:gd name="connsiteX58" fmla="*/ 3004827 w 3171121"/>
                <a:gd name="connsiteY58" fmla="*/ 136434 h 2192131"/>
                <a:gd name="connsiteX59" fmla="*/ 3010514 w 3171121"/>
                <a:gd name="connsiteY59" fmla="*/ 147810 h 2192131"/>
                <a:gd name="connsiteX60" fmla="*/ 3010514 w 3171121"/>
                <a:gd name="connsiteY60" fmla="*/ 149232 h 2192131"/>
                <a:gd name="connsiteX61" fmla="*/ 3013358 w 3171121"/>
                <a:gd name="connsiteY61" fmla="*/ 147810 h 2192131"/>
                <a:gd name="connsiteX62" fmla="*/ 3016202 w 3171121"/>
                <a:gd name="connsiteY62" fmla="*/ 144966 h 2192131"/>
                <a:gd name="connsiteX63" fmla="*/ 3020468 w 3171121"/>
                <a:gd name="connsiteY63" fmla="*/ 137856 h 2192131"/>
                <a:gd name="connsiteX64" fmla="*/ 3040376 w 3171121"/>
                <a:gd name="connsiteY64" fmla="*/ 125059 h 2192131"/>
                <a:gd name="connsiteX65" fmla="*/ 3044642 w 3171121"/>
                <a:gd name="connsiteY65" fmla="*/ 129324 h 2192131"/>
                <a:gd name="connsiteX66" fmla="*/ 3031844 w 3171121"/>
                <a:gd name="connsiteY66" fmla="*/ 149232 h 2192131"/>
                <a:gd name="connsiteX67" fmla="*/ 3024734 w 3171121"/>
                <a:gd name="connsiteY67" fmla="*/ 153498 h 2192131"/>
                <a:gd name="connsiteX68" fmla="*/ 3021890 w 3171121"/>
                <a:gd name="connsiteY68" fmla="*/ 156342 h 2192131"/>
                <a:gd name="connsiteX69" fmla="*/ 3021890 w 3171121"/>
                <a:gd name="connsiteY69" fmla="*/ 160608 h 2192131"/>
                <a:gd name="connsiteX70" fmla="*/ 3033266 w 3171121"/>
                <a:gd name="connsiteY70" fmla="*/ 166295 h 2192131"/>
                <a:gd name="connsiteX71" fmla="*/ 3046064 w 3171121"/>
                <a:gd name="connsiteY71" fmla="*/ 174827 h 2192131"/>
                <a:gd name="connsiteX72" fmla="*/ 125058 w 3171121"/>
                <a:gd name="connsiteY72" fmla="*/ 174827 h 2192131"/>
                <a:gd name="connsiteX73" fmla="*/ 136434 w 3171121"/>
                <a:gd name="connsiteY73" fmla="*/ 164874 h 2192131"/>
                <a:gd name="connsiteX74" fmla="*/ 147809 w 3171121"/>
                <a:gd name="connsiteY74" fmla="*/ 160608 h 2192131"/>
                <a:gd name="connsiteX75" fmla="*/ 149231 w 3171121"/>
                <a:gd name="connsiteY75" fmla="*/ 157764 h 2192131"/>
                <a:gd name="connsiteX76" fmla="*/ 144965 w 3171121"/>
                <a:gd name="connsiteY76" fmla="*/ 153498 h 2192131"/>
                <a:gd name="connsiteX77" fmla="*/ 139278 w 3171121"/>
                <a:gd name="connsiteY77" fmla="*/ 149232 h 2192131"/>
                <a:gd name="connsiteX78" fmla="*/ 126480 w 3171121"/>
                <a:gd name="connsiteY78" fmla="*/ 129324 h 2192131"/>
                <a:gd name="connsiteX79" fmla="*/ 129324 w 3171121"/>
                <a:gd name="connsiteY79" fmla="*/ 125059 h 2192131"/>
                <a:gd name="connsiteX80" fmla="*/ 150653 w 3171121"/>
                <a:gd name="connsiteY80" fmla="*/ 137856 h 2192131"/>
                <a:gd name="connsiteX81" fmla="*/ 153497 w 3171121"/>
                <a:gd name="connsiteY81" fmla="*/ 144966 h 2192131"/>
                <a:gd name="connsiteX82" fmla="*/ 156341 w 3171121"/>
                <a:gd name="connsiteY82" fmla="*/ 147810 h 2192131"/>
                <a:gd name="connsiteX83" fmla="*/ 157763 w 3171121"/>
                <a:gd name="connsiteY83" fmla="*/ 149232 h 2192131"/>
                <a:gd name="connsiteX84" fmla="*/ 160607 w 3171121"/>
                <a:gd name="connsiteY84" fmla="*/ 147810 h 2192131"/>
                <a:gd name="connsiteX85" fmla="*/ 167716 w 3171121"/>
                <a:gd name="connsiteY85" fmla="*/ 137856 h 2192131"/>
                <a:gd name="connsiteX86" fmla="*/ 174826 w 3171121"/>
                <a:gd name="connsiteY86" fmla="*/ 125059 h 2192131"/>
                <a:gd name="connsiteX87" fmla="*/ 164872 w 3171121"/>
                <a:gd name="connsiteY87" fmla="*/ 112261 h 2192131"/>
                <a:gd name="connsiteX88" fmla="*/ 160607 w 3171121"/>
                <a:gd name="connsiteY88" fmla="*/ 100886 h 2192131"/>
                <a:gd name="connsiteX89" fmla="*/ 159185 w 3171121"/>
                <a:gd name="connsiteY89" fmla="*/ 100886 h 2192131"/>
                <a:gd name="connsiteX90" fmla="*/ 156341 w 3171121"/>
                <a:gd name="connsiteY90" fmla="*/ 100886 h 2192131"/>
                <a:gd name="connsiteX91" fmla="*/ 153497 w 3171121"/>
                <a:gd name="connsiteY91" fmla="*/ 103730 h 2192131"/>
                <a:gd name="connsiteX92" fmla="*/ 149231 w 3171121"/>
                <a:gd name="connsiteY92" fmla="*/ 110839 h 2192131"/>
                <a:gd name="connsiteX93" fmla="*/ 129324 w 3171121"/>
                <a:gd name="connsiteY93" fmla="*/ 123637 h 2192131"/>
                <a:gd name="connsiteX94" fmla="*/ 126480 w 3171121"/>
                <a:gd name="connsiteY94" fmla="*/ 119371 h 2192131"/>
                <a:gd name="connsiteX95" fmla="*/ 139278 w 3171121"/>
                <a:gd name="connsiteY95" fmla="*/ 99464 h 2192131"/>
                <a:gd name="connsiteX96" fmla="*/ 144965 w 3171121"/>
                <a:gd name="connsiteY96" fmla="*/ 95198 h 2192131"/>
                <a:gd name="connsiteX97" fmla="*/ 147809 w 3171121"/>
                <a:gd name="connsiteY97" fmla="*/ 93776 h 2192131"/>
                <a:gd name="connsiteX98" fmla="*/ 149231 w 3171121"/>
                <a:gd name="connsiteY98" fmla="*/ 92354 h 2192131"/>
                <a:gd name="connsiteX99" fmla="*/ 147809 w 3171121"/>
                <a:gd name="connsiteY99" fmla="*/ 89510 h 2192131"/>
                <a:gd name="connsiteX100" fmla="*/ 137856 w 3171121"/>
                <a:gd name="connsiteY100" fmla="*/ 82401 h 2192131"/>
                <a:gd name="connsiteX101" fmla="*/ 125058 w 3171121"/>
                <a:gd name="connsiteY101" fmla="*/ 75291 h 2192131"/>
                <a:gd name="connsiteX102" fmla="*/ 112260 w 3171121"/>
                <a:gd name="connsiteY102" fmla="*/ 83823 h 2192131"/>
                <a:gd name="connsiteX103" fmla="*/ 100885 w 3171121"/>
                <a:gd name="connsiteY103" fmla="*/ 89510 h 2192131"/>
                <a:gd name="connsiteX104" fmla="*/ 100885 w 3171121"/>
                <a:gd name="connsiteY104" fmla="*/ 90932 h 2192131"/>
                <a:gd name="connsiteX105" fmla="*/ 100885 w 3171121"/>
                <a:gd name="connsiteY105" fmla="*/ 93776 h 2192131"/>
                <a:gd name="connsiteX106" fmla="*/ 105150 w 3171121"/>
                <a:gd name="connsiteY106" fmla="*/ 95198 h 2192131"/>
                <a:gd name="connsiteX107" fmla="*/ 110838 w 3171121"/>
                <a:gd name="connsiteY107" fmla="*/ 99464 h 2192131"/>
                <a:gd name="connsiteX108" fmla="*/ 123636 w 3171121"/>
                <a:gd name="connsiteY108" fmla="*/ 119371 h 2192131"/>
                <a:gd name="connsiteX109" fmla="*/ 120792 w 3171121"/>
                <a:gd name="connsiteY109" fmla="*/ 123637 h 2192131"/>
                <a:gd name="connsiteX110" fmla="*/ 99463 w 3171121"/>
                <a:gd name="connsiteY110" fmla="*/ 110839 h 2192131"/>
                <a:gd name="connsiteX111" fmla="*/ 96619 w 3171121"/>
                <a:gd name="connsiteY111" fmla="*/ 103730 h 2192131"/>
                <a:gd name="connsiteX112" fmla="*/ 93775 w 3171121"/>
                <a:gd name="connsiteY112" fmla="*/ 100886 h 2192131"/>
                <a:gd name="connsiteX113" fmla="*/ 92353 w 3171121"/>
                <a:gd name="connsiteY113" fmla="*/ 100886 h 2192131"/>
                <a:gd name="connsiteX114" fmla="*/ 89509 w 3171121"/>
                <a:gd name="connsiteY114" fmla="*/ 100886 h 2192131"/>
                <a:gd name="connsiteX115" fmla="*/ 82399 w 3171121"/>
                <a:gd name="connsiteY115" fmla="*/ 112261 h 2192131"/>
                <a:gd name="connsiteX116" fmla="*/ 75290 w 3171121"/>
                <a:gd name="connsiteY116" fmla="*/ 125059 h 2192131"/>
                <a:gd name="connsiteX117" fmla="*/ 85243 w 3171121"/>
                <a:gd name="connsiteY117" fmla="*/ 136434 h 2192131"/>
                <a:gd name="connsiteX118" fmla="*/ 89509 w 3171121"/>
                <a:gd name="connsiteY118" fmla="*/ 147810 h 2192131"/>
                <a:gd name="connsiteX119" fmla="*/ 90931 w 3171121"/>
                <a:gd name="connsiteY119" fmla="*/ 149232 h 2192131"/>
                <a:gd name="connsiteX120" fmla="*/ 93775 w 3171121"/>
                <a:gd name="connsiteY120" fmla="*/ 147810 h 2192131"/>
                <a:gd name="connsiteX121" fmla="*/ 96619 w 3171121"/>
                <a:gd name="connsiteY121" fmla="*/ 144966 h 2192131"/>
                <a:gd name="connsiteX122" fmla="*/ 99463 w 3171121"/>
                <a:gd name="connsiteY122" fmla="*/ 137856 h 2192131"/>
                <a:gd name="connsiteX123" fmla="*/ 120792 w 3171121"/>
                <a:gd name="connsiteY123" fmla="*/ 125059 h 2192131"/>
                <a:gd name="connsiteX124" fmla="*/ 123636 w 3171121"/>
                <a:gd name="connsiteY124" fmla="*/ 129324 h 2192131"/>
                <a:gd name="connsiteX125" fmla="*/ 110838 w 3171121"/>
                <a:gd name="connsiteY125" fmla="*/ 149232 h 2192131"/>
                <a:gd name="connsiteX126" fmla="*/ 105150 w 3171121"/>
                <a:gd name="connsiteY126" fmla="*/ 153498 h 2192131"/>
                <a:gd name="connsiteX127" fmla="*/ 100885 w 3171121"/>
                <a:gd name="connsiteY127" fmla="*/ 156342 h 2192131"/>
                <a:gd name="connsiteX128" fmla="*/ 100885 w 3171121"/>
                <a:gd name="connsiteY128" fmla="*/ 160608 h 2192131"/>
                <a:gd name="connsiteX129" fmla="*/ 112260 w 3171121"/>
                <a:gd name="connsiteY129" fmla="*/ 166296 h 2192131"/>
                <a:gd name="connsiteX130" fmla="*/ 125058 w 3171121"/>
                <a:gd name="connsiteY130" fmla="*/ 174827 h 2192131"/>
                <a:gd name="connsiteX131" fmla="*/ 3075414 w 3171121"/>
                <a:gd name="connsiteY131" fmla="*/ 1970089 h 2192131"/>
                <a:gd name="connsiteX132" fmla="*/ 3048615 w 3171121"/>
                <a:gd name="connsiteY132" fmla="*/ 1943290 h 2192131"/>
                <a:gd name="connsiteX133" fmla="*/ 3048615 w 3171121"/>
                <a:gd name="connsiteY133" fmla="*/ 1926703 h 2192131"/>
                <a:gd name="connsiteX134" fmla="*/ 3048615 w 3171121"/>
                <a:gd name="connsiteY134" fmla="*/ 265428 h 2192131"/>
                <a:gd name="connsiteX135" fmla="*/ 3048615 w 3171121"/>
                <a:gd name="connsiteY135" fmla="*/ 248841 h 2192131"/>
                <a:gd name="connsiteX136" fmla="*/ 3075414 w 3171121"/>
                <a:gd name="connsiteY136" fmla="*/ 222042 h 2192131"/>
                <a:gd name="connsiteX137" fmla="*/ 3075414 w 3171121"/>
                <a:gd name="connsiteY137" fmla="*/ 265428 h 2192131"/>
                <a:gd name="connsiteX138" fmla="*/ 3075414 w 3171121"/>
                <a:gd name="connsiteY138" fmla="*/ 1926703 h 2192131"/>
                <a:gd name="connsiteX139" fmla="*/ 95708 w 3171121"/>
                <a:gd name="connsiteY139" fmla="*/ 1970089 h 2192131"/>
                <a:gd name="connsiteX140" fmla="*/ 95708 w 3171121"/>
                <a:gd name="connsiteY140" fmla="*/ 1926703 h 2192131"/>
                <a:gd name="connsiteX141" fmla="*/ 95708 w 3171121"/>
                <a:gd name="connsiteY141" fmla="*/ 265428 h 2192131"/>
                <a:gd name="connsiteX142" fmla="*/ 95708 w 3171121"/>
                <a:gd name="connsiteY142" fmla="*/ 222042 h 2192131"/>
                <a:gd name="connsiteX143" fmla="*/ 122506 w 3171121"/>
                <a:gd name="connsiteY143" fmla="*/ 248841 h 2192131"/>
                <a:gd name="connsiteX144" fmla="*/ 122506 w 3171121"/>
                <a:gd name="connsiteY144" fmla="*/ 265428 h 2192131"/>
                <a:gd name="connsiteX145" fmla="*/ 122506 w 3171121"/>
                <a:gd name="connsiteY145" fmla="*/ 1926703 h 2192131"/>
                <a:gd name="connsiteX146" fmla="*/ 122506 w 3171121"/>
                <a:gd name="connsiteY146" fmla="*/ 1943290 h 2192131"/>
                <a:gd name="connsiteX147" fmla="*/ 3167293 w 3171121"/>
                <a:gd name="connsiteY147" fmla="*/ 2069625 h 2192131"/>
                <a:gd name="connsiteX148" fmla="*/ 3171121 w 3171121"/>
                <a:gd name="connsiteY148" fmla="*/ 2065796 h 2192131"/>
                <a:gd name="connsiteX149" fmla="*/ 3081794 w 3171121"/>
                <a:gd name="connsiteY149" fmla="*/ 1975193 h 2192131"/>
                <a:gd name="connsiteX150" fmla="*/ 3081794 w 3171121"/>
                <a:gd name="connsiteY150" fmla="*/ 1926703 h 2192131"/>
                <a:gd name="connsiteX151" fmla="*/ 3081794 w 3171121"/>
                <a:gd name="connsiteY151" fmla="*/ 265428 h 2192131"/>
                <a:gd name="connsiteX152" fmla="*/ 3081794 w 3171121"/>
                <a:gd name="connsiteY152" fmla="*/ 216938 h 2192131"/>
                <a:gd name="connsiteX153" fmla="*/ 3171121 w 3171121"/>
                <a:gd name="connsiteY153" fmla="*/ 126335 h 2192131"/>
                <a:gd name="connsiteX154" fmla="*/ 3167293 w 3171121"/>
                <a:gd name="connsiteY154" fmla="*/ 122506 h 2192131"/>
                <a:gd name="connsiteX155" fmla="*/ 3043511 w 3171121"/>
                <a:gd name="connsiteY155" fmla="*/ 246289 h 2192131"/>
                <a:gd name="connsiteX156" fmla="*/ 3046063 w 3171121"/>
                <a:gd name="connsiteY156" fmla="*/ 247565 h 2192131"/>
                <a:gd name="connsiteX157" fmla="*/ 3043511 w 3171121"/>
                <a:gd name="connsiteY157" fmla="*/ 247565 h 2192131"/>
                <a:gd name="connsiteX158" fmla="*/ 3043511 w 3171121"/>
                <a:gd name="connsiteY158" fmla="*/ 265428 h 2192131"/>
                <a:gd name="connsiteX159" fmla="*/ 3043511 w 3171121"/>
                <a:gd name="connsiteY159" fmla="*/ 1926703 h 2192131"/>
                <a:gd name="connsiteX160" fmla="*/ 3043511 w 3171121"/>
                <a:gd name="connsiteY160" fmla="*/ 1944566 h 2192131"/>
                <a:gd name="connsiteX161" fmla="*/ 3046063 w 3171121"/>
                <a:gd name="connsiteY161" fmla="*/ 1944566 h 2192131"/>
                <a:gd name="connsiteX162" fmla="*/ 3043511 w 3171121"/>
                <a:gd name="connsiteY162" fmla="*/ 1945842 h 2192131"/>
                <a:gd name="connsiteX163" fmla="*/ 3828 w 3171121"/>
                <a:gd name="connsiteY163" fmla="*/ 2069625 h 2192131"/>
                <a:gd name="connsiteX164" fmla="*/ 126334 w 3171121"/>
                <a:gd name="connsiteY164" fmla="*/ 1945842 h 2192131"/>
                <a:gd name="connsiteX165" fmla="*/ 125058 w 3171121"/>
                <a:gd name="connsiteY165" fmla="*/ 1944566 h 2192131"/>
                <a:gd name="connsiteX166" fmla="*/ 127611 w 3171121"/>
                <a:gd name="connsiteY166" fmla="*/ 1944566 h 2192131"/>
                <a:gd name="connsiteX167" fmla="*/ 127611 w 3171121"/>
                <a:gd name="connsiteY167" fmla="*/ 1926703 h 2192131"/>
                <a:gd name="connsiteX168" fmla="*/ 127611 w 3171121"/>
                <a:gd name="connsiteY168" fmla="*/ 265428 h 2192131"/>
                <a:gd name="connsiteX169" fmla="*/ 127611 w 3171121"/>
                <a:gd name="connsiteY169" fmla="*/ 247565 h 2192131"/>
                <a:gd name="connsiteX170" fmla="*/ 125058 w 3171121"/>
                <a:gd name="connsiteY170" fmla="*/ 247565 h 2192131"/>
                <a:gd name="connsiteX171" fmla="*/ 126334 w 3171121"/>
                <a:gd name="connsiteY171" fmla="*/ 246289 h 2192131"/>
                <a:gd name="connsiteX172" fmla="*/ 3828 w 3171121"/>
                <a:gd name="connsiteY172" fmla="*/ 122506 h 2192131"/>
                <a:gd name="connsiteX173" fmla="*/ 0 w 3171121"/>
                <a:gd name="connsiteY173" fmla="*/ 126335 h 2192131"/>
                <a:gd name="connsiteX174" fmla="*/ 89327 w 3171121"/>
                <a:gd name="connsiteY174" fmla="*/ 216938 h 2192131"/>
                <a:gd name="connsiteX175" fmla="*/ 89327 w 3171121"/>
                <a:gd name="connsiteY175" fmla="*/ 265428 h 2192131"/>
                <a:gd name="connsiteX176" fmla="*/ 89327 w 3171121"/>
                <a:gd name="connsiteY176" fmla="*/ 1926703 h 2192131"/>
                <a:gd name="connsiteX177" fmla="*/ 89327 w 3171121"/>
                <a:gd name="connsiteY177" fmla="*/ 1975193 h 2192131"/>
                <a:gd name="connsiteX178" fmla="*/ 0 w 3171121"/>
                <a:gd name="connsiteY178" fmla="*/ 2065796 h 2192131"/>
                <a:gd name="connsiteX179" fmla="*/ 222042 w 3171121"/>
                <a:gd name="connsiteY179" fmla="*/ 2097699 h 2192131"/>
                <a:gd name="connsiteX180" fmla="*/ 248840 w 3171121"/>
                <a:gd name="connsiteY180" fmla="*/ 2069625 h 2192131"/>
                <a:gd name="connsiteX181" fmla="*/ 2921005 w 3171121"/>
                <a:gd name="connsiteY181" fmla="*/ 2069625 h 2192131"/>
                <a:gd name="connsiteX182" fmla="*/ 2947803 w 3171121"/>
                <a:gd name="connsiteY182" fmla="*/ 2097699 h 2192131"/>
                <a:gd name="connsiteX183" fmla="*/ 3046064 w 3171121"/>
                <a:gd name="connsiteY183" fmla="*/ 2116840 h 2192131"/>
                <a:gd name="connsiteX184" fmla="*/ 3057439 w 3171121"/>
                <a:gd name="connsiteY184" fmla="*/ 2109730 h 2192131"/>
                <a:gd name="connsiteX185" fmla="*/ 3068814 w 3171121"/>
                <a:gd name="connsiteY185" fmla="*/ 2102621 h 2192131"/>
                <a:gd name="connsiteX186" fmla="*/ 3068814 w 3171121"/>
                <a:gd name="connsiteY186" fmla="*/ 2099777 h 2192131"/>
                <a:gd name="connsiteX187" fmla="*/ 3068814 w 3171121"/>
                <a:gd name="connsiteY187" fmla="*/ 2098355 h 2192131"/>
                <a:gd name="connsiteX188" fmla="*/ 3065971 w 3171121"/>
                <a:gd name="connsiteY188" fmla="*/ 2096933 h 2192131"/>
                <a:gd name="connsiteX189" fmla="*/ 3058861 w 3171121"/>
                <a:gd name="connsiteY189" fmla="*/ 2092667 h 2192131"/>
                <a:gd name="connsiteX190" fmla="*/ 3046064 w 3171121"/>
                <a:gd name="connsiteY190" fmla="*/ 2072760 h 2192131"/>
                <a:gd name="connsiteX191" fmla="*/ 3050329 w 3171121"/>
                <a:gd name="connsiteY191" fmla="*/ 2068494 h 2192131"/>
                <a:gd name="connsiteX192" fmla="*/ 3070236 w 3171121"/>
                <a:gd name="connsiteY192" fmla="*/ 2081292 h 2192131"/>
                <a:gd name="connsiteX193" fmla="*/ 3074502 w 3171121"/>
                <a:gd name="connsiteY193" fmla="*/ 2088401 h 2192131"/>
                <a:gd name="connsiteX194" fmla="*/ 3077346 w 3171121"/>
                <a:gd name="connsiteY194" fmla="*/ 2091245 h 2192131"/>
                <a:gd name="connsiteX195" fmla="*/ 3080190 w 3171121"/>
                <a:gd name="connsiteY195" fmla="*/ 2091245 h 2192131"/>
                <a:gd name="connsiteX196" fmla="*/ 3085878 w 3171121"/>
                <a:gd name="connsiteY196" fmla="*/ 2079870 h 2192131"/>
                <a:gd name="connsiteX197" fmla="*/ 3095831 w 3171121"/>
                <a:gd name="connsiteY197" fmla="*/ 2067072 h 2192131"/>
                <a:gd name="connsiteX198" fmla="*/ 3087299 w 3171121"/>
                <a:gd name="connsiteY198" fmla="*/ 2054275 h 2192131"/>
                <a:gd name="connsiteX199" fmla="*/ 3080190 w 3171121"/>
                <a:gd name="connsiteY199" fmla="*/ 2044321 h 2192131"/>
                <a:gd name="connsiteX200" fmla="*/ 3077346 w 3171121"/>
                <a:gd name="connsiteY200" fmla="*/ 2042899 h 2192131"/>
                <a:gd name="connsiteX201" fmla="*/ 3077346 w 3171121"/>
                <a:gd name="connsiteY201" fmla="*/ 2044321 h 2192131"/>
                <a:gd name="connsiteX202" fmla="*/ 3074502 w 3171121"/>
                <a:gd name="connsiteY202" fmla="*/ 2047165 h 2192131"/>
                <a:gd name="connsiteX203" fmla="*/ 3070236 w 3171121"/>
                <a:gd name="connsiteY203" fmla="*/ 2054275 h 2192131"/>
                <a:gd name="connsiteX204" fmla="*/ 3050329 w 3171121"/>
                <a:gd name="connsiteY204" fmla="*/ 2067072 h 2192131"/>
                <a:gd name="connsiteX205" fmla="*/ 3046064 w 3171121"/>
                <a:gd name="connsiteY205" fmla="*/ 2062807 h 2192131"/>
                <a:gd name="connsiteX206" fmla="*/ 3058861 w 3171121"/>
                <a:gd name="connsiteY206" fmla="*/ 2042899 h 2192131"/>
                <a:gd name="connsiteX207" fmla="*/ 3065971 w 3171121"/>
                <a:gd name="connsiteY207" fmla="*/ 2038633 h 2192131"/>
                <a:gd name="connsiteX208" fmla="*/ 3070236 w 3171121"/>
                <a:gd name="connsiteY208" fmla="*/ 2034367 h 2192131"/>
                <a:gd name="connsiteX209" fmla="*/ 3068814 w 3171121"/>
                <a:gd name="connsiteY209" fmla="*/ 2031523 h 2192131"/>
                <a:gd name="connsiteX210" fmla="*/ 3057439 w 3171121"/>
                <a:gd name="connsiteY210" fmla="*/ 2027257 h 2192131"/>
                <a:gd name="connsiteX211" fmla="*/ 3046064 w 3171121"/>
                <a:gd name="connsiteY211" fmla="*/ 2017304 h 2192131"/>
                <a:gd name="connsiteX212" fmla="*/ 3033266 w 3171121"/>
                <a:gd name="connsiteY212" fmla="*/ 2025836 h 2192131"/>
                <a:gd name="connsiteX213" fmla="*/ 3021890 w 3171121"/>
                <a:gd name="connsiteY213" fmla="*/ 2031523 h 2192131"/>
                <a:gd name="connsiteX214" fmla="*/ 3021890 w 3171121"/>
                <a:gd name="connsiteY214" fmla="*/ 2035789 h 2192131"/>
                <a:gd name="connsiteX215" fmla="*/ 3024734 w 3171121"/>
                <a:gd name="connsiteY215" fmla="*/ 2038633 h 2192131"/>
                <a:gd name="connsiteX216" fmla="*/ 3031844 w 3171121"/>
                <a:gd name="connsiteY216" fmla="*/ 2042899 h 2192131"/>
                <a:gd name="connsiteX217" fmla="*/ 3044642 w 3171121"/>
                <a:gd name="connsiteY217" fmla="*/ 2062807 h 2192131"/>
                <a:gd name="connsiteX218" fmla="*/ 3040376 w 3171121"/>
                <a:gd name="connsiteY218" fmla="*/ 2067072 h 2192131"/>
                <a:gd name="connsiteX219" fmla="*/ 3020468 w 3171121"/>
                <a:gd name="connsiteY219" fmla="*/ 2054275 h 2192131"/>
                <a:gd name="connsiteX220" fmla="*/ 3016202 w 3171121"/>
                <a:gd name="connsiteY220" fmla="*/ 2047165 h 2192131"/>
                <a:gd name="connsiteX221" fmla="*/ 3013358 w 3171121"/>
                <a:gd name="connsiteY221" fmla="*/ 2044321 h 2192131"/>
                <a:gd name="connsiteX222" fmla="*/ 3010514 w 3171121"/>
                <a:gd name="connsiteY222" fmla="*/ 2042899 h 2192131"/>
                <a:gd name="connsiteX223" fmla="*/ 3010514 w 3171121"/>
                <a:gd name="connsiteY223" fmla="*/ 2044321 h 2192131"/>
                <a:gd name="connsiteX224" fmla="*/ 3004827 w 3171121"/>
                <a:gd name="connsiteY224" fmla="*/ 2055697 h 2192131"/>
                <a:gd name="connsiteX225" fmla="*/ 2996295 w 3171121"/>
                <a:gd name="connsiteY225" fmla="*/ 2067072 h 2192131"/>
                <a:gd name="connsiteX226" fmla="*/ 3003405 w 3171121"/>
                <a:gd name="connsiteY226" fmla="*/ 2079870 h 2192131"/>
                <a:gd name="connsiteX227" fmla="*/ 3010514 w 3171121"/>
                <a:gd name="connsiteY227" fmla="*/ 2091245 h 2192131"/>
                <a:gd name="connsiteX228" fmla="*/ 3013358 w 3171121"/>
                <a:gd name="connsiteY228" fmla="*/ 2091245 h 2192131"/>
                <a:gd name="connsiteX229" fmla="*/ 3016202 w 3171121"/>
                <a:gd name="connsiteY229" fmla="*/ 2088401 h 2192131"/>
                <a:gd name="connsiteX230" fmla="*/ 3020468 w 3171121"/>
                <a:gd name="connsiteY230" fmla="*/ 2081292 h 2192131"/>
                <a:gd name="connsiteX231" fmla="*/ 3040376 w 3171121"/>
                <a:gd name="connsiteY231" fmla="*/ 2068494 h 2192131"/>
                <a:gd name="connsiteX232" fmla="*/ 3044642 w 3171121"/>
                <a:gd name="connsiteY232" fmla="*/ 2072760 h 2192131"/>
                <a:gd name="connsiteX233" fmla="*/ 3031844 w 3171121"/>
                <a:gd name="connsiteY233" fmla="*/ 2092667 h 2192131"/>
                <a:gd name="connsiteX234" fmla="*/ 3024734 w 3171121"/>
                <a:gd name="connsiteY234" fmla="*/ 2096933 h 2192131"/>
                <a:gd name="connsiteX235" fmla="*/ 3021890 w 3171121"/>
                <a:gd name="connsiteY235" fmla="*/ 2098355 h 2192131"/>
                <a:gd name="connsiteX236" fmla="*/ 3021890 w 3171121"/>
                <a:gd name="connsiteY236" fmla="*/ 2102621 h 2192131"/>
                <a:gd name="connsiteX237" fmla="*/ 3033266 w 3171121"/>
                <a:gd name="connsiteY237" fmla="*/ 2108308 h 2192131"/>
                <a:gd name="connsiteX238" fmla="*/ 3046064 w 3171121"/>
                <a:gd name="connsiteY238" fmla="*/ 2116840 h 2192131"/>
                <a:gd name="connsiteX239" fmla="*/ 125058 w 3171121"/>
                <a:gd name="connsiteY239" fmla="*/ 2116840 h 2192131"/>
                <a:gd name="connsiteX240" fmla="*/ 137856 w 3171121"/>
                <a:gd name="connsiteY240" fmla="*/ 2109730 h 2192131"/>
                <a:gd name="connsiteX241" fmla="*/ 147809 w 3171121"/>
                <a:gd name="connsiteY241" fmla="*/ 2102621 h 2192131"/>
                <a:gd name="connsiteX242" fmla="*/ 149231 w 3171121"/>
                <a:gd name="connsiteY242" fmla="*/ 2099777 h 2192131"/>
                <a:gd name="connsiteX243" fmla="*/ 147809 w 3171121"/>
                <a:gd name="connsiteY243" fmla="*/ 2098355 h 2192131"/>
                <a:gd name="connsiteX244" fmla="*/ 144965 w 3171121"/>
                <a:gd name="connsiteY244" fmla="*/ 2096933 h 2192131"/>
                <a:gd name="connsiteX245" fmla="*/ 139278 w 3171121"/>
                <a:gd name="connsiteY245" fmla="*/ 2092667 h 2192131"/>
                <a:gd name="connsiteX246" fmla="*/ 126480 w 3171121"/>
                <a:gd name="connsiteY246" fmla="*/ 2072760 h 2192131"/>
                <a:gd name="connsiteX247" fmla="*/ 129324 w 3171121"/>
                <a:gd name="connsiteY247" fmla="*/ 2068494 h 2192131"/>
                <a:gd name="connsiteX248" fmla="*/ 149231 w 3171121"/>
                <a:gd name="connsiteY248" fmla="*/ 2081292 h 2192131"/>
                <a:gd name="connsiteX249" fmla="*/ 153497 w 3171121"/>
                <a:gd name="connsiteY249" fmla="*/ 2088401 h 2192131"/>
                <a:gd name="connsiteX250" fmla="*/ 156341 w 3171121"/>
                <a:gd name="connsiteY250" fmla="*/ 2091245 h 2192131"/>
                <a:gd name="connsiteX251" fmla="*/ 159185 w 3171121"/>
                <a:gd name="connsiteY251" fmla="*/ 2091245 h 2192131"/>
                <a:gd name="connsiteX252" fmla="*/ 160607 w 3171121"/>
                <a:gd name="connsiteY252" fmla="*/ 2091245 h 2192131"/>
                <a:gd name="connsiteX253" fmla="*/ 164872 w 3171121"/>
                <a:gd name="connsiteY253" fmla="*/ 2079870 h 2192131"/>
                <a:gd name="connsiteX254" fmla="*/ 174826 w 3171121"/>
                <a:gd name="connsiteY254" fmla="*/ 2067072 h 2192131"/>
                <a:gd name="connsiteX255" fmla="*/ 167716 w 3171121"/>
                <a:gd name="connsiteY255" fmla="*/ 2054275 h 2192131"/>
                <a:gd name="connsiteX256" fmla="*/ 160607 w 3171121"/>
                <a:gd name="connsiteY256" fmla="*/ 2044321 h 2192131"/>
                <a:gd name="connsiteX257" fmla="*/ 157763 w 3171121"/>
                <a:gd name="connsiteY257" fmla="*/ 2042899 h 2192131"/>
                <a:gd name="connsiteX258" fmla="*/ 156341 w 3171121"/>
                <a:gd name="connsiteY258" fmla="*/ 2044321 h 2192131"/>
                <a:gd name="connsiteX259" fmla="*/ 153497 w 3171121"/>
                <a:gd name="connsiteY259" fmla="*/ 2047165 h 2192131"/>
                <a:gd name="connsiteX260" fmla="*/ 150653 w 3171121"/>
                <a:gd name="connsiteY260" fmla="*/ 2054275 h 2192131"/>
                <a:gd name="connsiteX261" fmla="*/ 129324 w 3171121"/>
                <a:gd name="connsiteY261" fmla="*/ 2067072 h 2192131"/>
                <a:gd name="connsiteX262" fmla="*/ 126480 w 3171121"/>
                <a:gd name="connsiteY262" fmla="*/ 2062807 h 2192131"/>
                <a:gd name="connsiteX263" fmla="*/ 139278 w 3171121"/>
                <a:gd name="connsiteY263" fmla="*/ 2042899 h 2192131"/>
                <a:gd name="connsiteX264" fmla="*/ 144965 w 3171121"/>
                <a:gd name="connsiteY264" fmla="*/ 2038633 h 2192131"/>
                <a:gd name="connsiteX265" fmla="*/ 149231 w 3171121"/>
                <a:gd name="connsiteY265" fmla="*/ 2034367 h 2192131"/>
                <a:gd name="connsiteX266" fmla="*/ 147809 w 3171121"/>
                <a:gd name="connsiteY266" fmla="*/ 2031523 h 2192131"/>
                <a:gd name="connsiteX267" fmla="*/ 136434 w 3171121"/>
                <a:gd name="connsiteY267" fmla="*/ 2027257 h 2192131"/>
                <a:gd name="connsiteX268" fmla="*/ 125058 w 3171121"/>
                <a:gd name="connsiteY268" fmla="*/ 2017304 h 2192131"/>
                <a:gd name="connsiteX269" fmla="*/ 112260 w 3171121"/>
                <a:gd name="connsiteY269" fmla="*/ 2025835 h 2192131"/>
                <a:gd name="connsiteX270" fmla="*/ 100885 w 3171121"/>
                <a:gd name="connsiteY270" fmla="*/ 2031523 h 2192131"/>
                <a:gd name="connsiteX271" fmla="*/ 100885 w 3171121"/>
                <a:gd name="connsiteY271" fmla="*/ 2035789 h 2192131"/>
                <a:gd name="connsiteX272" fmla="*/ 105150 w 3171121"/>
                <a:gd name="connsiteY272" fmla="*/ 2038633 h 2192131"/>
                <a:gd name="connsiteX273" fmla="*/ 110838 w 3171121"/>
                <a:gd name="connsiteY273" fmla="*/ 2042899 h 2192131"/>
                <a:gd name="connsiteX274" fmla="*/ 123636 w 3171121"/>
                <a:gd name="connsiteY274" fmla="*/ 2062807 h 2192131"/>
                <a:gd name="connsiteX275" fmla="*/ 120792 w 3171121"/>
                <a:gd name="connsiteY275" fmla="*/ 2067072 h 2192131"/>
                <a:gd name="connsiteX276" fmla="*/ 99463 w 3171121"/>
                <a:gd name="connsiteY276" fmla="*/ 2054275 h 2192131"/>
                <a:gd name="connsiteX277" fmla="*/ 96619 w 3171121"/>
                <a:gd name="connsiteY277" fmla="*/ 2047165 h 2192131"/>
                <a:gd name="connsiteX278" fmla="*/ 93775 w 3171121"/>
                <a:gd name="connsiteY278" fmla="*/ 2044321 h 2192131"/>
                <a:gd name="connsiteX279" fmla="*/ 90931 w 3171121"/>
                <a:gd name="connsiteY279" fmla="*/ 2042899 h 2192131"/>
                <a:gd name="connsiteX280" fmla="*/ 89509 w 3171121"/>
                <a:gd name="connsiteY280" fmla="*/ 2044321 h 2192131"/>
                <a:gd name="connsiteX281" fmla="*/ 85243 w 3171121"/>
                <a:gd name="connsiteY281" fmla="*/ 2055697 h 2192131"/>
                <a:gd name="connsiteX282" fmla="*/ 75290 w 3171121"/>
                <a:gd name="connsiteY282" fmla="*/ 2067072 h 2192131"/>
                <a:gd name="connsiteX283" fmla="*/ 82399 w 3171121"/>
                <a:gd name="connsiteY283" fmla="*/ 2079870 h 2192131"/>
                <a:gd name="connsiteX284" fmla="*/ 89509 w 3171121"/>
                <a:gd name="connsiteY284" fmla="*/ 2091245 h 2192131"/>
                <a:gd name="connsiteX285" fmla="*/ 92353 w 3171121"/>
                <a:gd name="connsiteY285" fmla="*/ 2091245 h 2192131"/>
                <a:gd name="connsiteX286" fmla="*/ 93775 w 3171121"/>
                <a:gd name="connsiteY286" fmla="*/ 2091245 h 2192131"/>
                <a:gd name="connsiteX287" fmla="*/ 96619 w 3171121"/>
                <a:gd name="connsiteY287" fmla="*/ 2088401 h 2192131"/>
                <a:gd name="connsiteX288" fmla="*/ 99463 w 3171121"/>
                <a:gd name="connsiteY288" fmla="*/ 2081292 h 2192131"/>
                <a:gd name="connsiteX289" fmla="*/ 120792 w 3171121"/>
                <a:gd name="connsiteY289" fmla="*/ 2068494 h 2192131"/>
                <a:gd name="connsiteX290" fmla="*/ 123636 w 3171121"/>
                <a:gd name="connsiteY290" fmla="*/ 2072760 h 2192131"/>
                <a:gd name="connsiteX291" fmla="*/ 110838 w 3171121"/>
                <a:gd name="connsiteY291" fmla="*/ 2092667 h 2192131"/>
                <a:gd name="connsiteX292" fmla="*/ 105150 w 3171121"/>
                <a:gd name="connsiteY292" fmla="*/ 2096933 h 2192131"/>
                <a:gd name="connsiteX293" fmla="*/ 100885 w 3171121"/>
                <a:gd name="connsiteY293" fmla="*/ 2098355 h 2192131"/>
                <a:gd name="connsiteX294" fmla="*/ 100885 w 3171121"/>
                <a:gd name="connsiteY294" fmla="*/ 2101199 h 2192131"/>
                <a:gd name="connsiteX295" fmla="*/ 100885 w 3171121"/>
                <a:gd name="connsiteY295" fmla="*/ 2102621 h 2192131"/>
                <a:gd name="connsiteX296" fmla="*/ 112260 w 3171121"/>
                <a:gd name="connsiteY296" fmla="*/ 2108308 h 2192131"/>
                <a:gd name="connsiteX297" fmla="*/ 125058 w 3171121"/>
                <a:gd name="connsiteY297" fmla="*/ 2116840 h 2192131"/>
                <a:gd name="connsiteX298" fmla="*/ 126334 w 3171121"/>
                <a:gd name="connsiteY298" fmla="*/ 2192131 h 2192131"/>
                <a:gd name="connsiteX299" fmla="*/ 216938 w 3171121"/>
                <a:gd name="connsiteY299" fmla="*/ 2104079 h 2192131"/>
                <a:gd name="connsiteX300" fmla="*/ 2952908 w 3171121"/>
                <a:gd name="connsiteY300" fmla="*/ 2104079 h 2192131"/>
                <a:gd name="connsiteX301" fmla="*/ 3043511 w 3171121"/>
                <a:gd name="connsiteY301" fmla="*/ 2192131 h 2192131"/>
                <a:gd name="connsiteX302" fmla="*/ 3047339 w 3171121"/>
                <a:gd name="connsiteY302" fmla="*/ 2188302 h 2192131"/>
                <a:gd name="connsiteX303" fmla="*/ 2923557 w 3171121"/>
                <a:gd name="connsiteY303" fmla="*/ 2065796 h 2192131"/>
                <a:gd name="connsiteX304" fmla="*/ 2922281 w 3171121"/>
                <a:gd name="connsiteY304" fmla="*/ 2067073 h 2192131"/>
                <a:gd name="connsiteX305" fmla="*/ 2922281 w 3171121"/>
                <a:gd name="connsiteY305" fmla="*/ 2064520 h 2192131"/>
                <a:gd name="connsiteX306" fmla="*/ 248840 w 3171121"/>
                <a:gd name="connsiteY306" fmla="*/ 2064520 h 2192131"/>
                <a:gd name="connsiteX307" fmla="*/ 248840 w 3171121"/>
                <a:gd name="connsiteY307" fmla="*/ 2067073 h 2192131"/>
                <a:gd name="connsiteX308" fmla="*/ 246288 w 3171121"/>
                <a:gd name="connsiteY308" fmla="*/ 2065796 h 2192131"/>
                <a:gd name="connsiteX309" fmla="*/ 122506 w 3171121"/>
                <a:gd name="connsiteY309" fmla="*/ 2188302 h 21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171121" h="2192131">
                  <a:moveTo>
                    <a:pt x="248840" y="122506"/>
                  </a:moveTo>
                  <a:lnTo>
                    <a:pt x="222042" y="94432"/>
                  </a:lnTo>
                  <a:lnTo>
                    <a:pt x="2947803" y="94432"/>
                  </a:lnTo>
                  <a:lnTo>
                    <a:pt x="2921005" y="122506"/>
                  </a:lnTo>
                  <a:close/>
                  <a:moveTo>
                    <a:pt x="248840" y="127611"/>
                  </a:moveTo>
                  <a:lnTo>
                    <a:pt x="2922281" y="127611"/>
                  </a:lnTo>
                  <a:lnTo>
                    <a:pt x="2922281" y="125058"/>
                  </a:lnTo>
                  <a:lnTo>
                    <a:pt x="2923557" y="126335"/>
                  </a:lnTo>
                  <a:lnTo>
                    <a:pt x="3047339" y="3829"/>
                  </a:lnTo>
                  <a:lnTo>
                    <a:pt x="3043511" y="0"/>
                  </a:lnTo>
                  <a:lnTo>
                    <a:pt x="2952908" y="88052"/>
                  </a:lnTo>
                  <a:lnTo>
                    <a:pt x="216938" y="88052"/>
                  </a:lnTo>
                  <a:lnTo>
                    <a:pt x="126334" y="0"/>
                  </a:lnTo>
                  <a:lnTo>
                    <a:pt x="122506" y="3829"/>
                  </a:lnTo>
                  <a:lnTo>
                    <a:pt x="246288" y="126335"/>
                  </a:lnTo>
                  <a:lnTo>
                    <a:pt x="248840" y="125058"/>
                  </a:lnTo>
                  <a:close/>
                  <a:moveTo>
                    <a:pt x="3046064" y="174827"/>
                  </a:moveTo>
                  <a:cubicBezTo>
                    <a:pt x="3051751" y="174827"/>
                    <a:pt x="3056017" y="170561"/>
                    <a:pt x="3057439" y="164874"/>
                  </a:cubicBezTo>
                  <a:cubicBezTo>
                    <a:pt x="3063127" y="166295"/>
                    <a:pt x="3067392" y="163452"/>
                    <a:pt x="3068814" y="160608"/>
                  </a:cubicBezTo>
                  <a:cubicBezTo>
                    <a:pt x="3070236" y="157764"/>
                    <a:pt x="3070236" y="157764"/>
                    <a:pt x="3070236" y="157764"/>
                  </a:cubicBezTo>
                  <a:cubicBezTo>
                    <a:pt x="3065971" y="153498"/>
                    <a:pt x="3065971" y="153498"/>
                    <a:pt x="3065971" y="153498"/>
                  </a:cubicBezTo>
                  <a:cubicBezTo>
                    <a:pt x="3058861" y="149232"/>
                    <a:pt x="3058861" y="149232"/>
                    <a:pt x="3058861" y="149232"/>
                  </a:cubicBezTo>
                  <a:cubicBezTo>
                    <a:pt x="3046064" y="129324"/>
                    <a:pt x="3046064" y="129324"/>
                    <a:pt x="3046064" y="129324"/>
                  </a:cubicBezTo>
                  <a:cubicBezTo>
                    <a:pt x="3048907" y="129324"/>
                    <a:pt x="3050329" y="127902"/>
                    <a:pt x="3050329" y="125059"/>
                  </a:cubicBezTo>
                  <a:cubicBezTo>
                    <a:pt x="3070236" y="137856"/>
                    <a:pt x="3070236" y="137856"/>
                    <a:pt x="3070236" y="137856"/>
                  </a:cubicBezTo>
                  <a:cubicBezTo>
                    <a:pt x="3070236" y="137856"/>
                    <a:pt x="3074502" y="144966"/>
                    <a:pt x="3074502" y="144966"/>
                  </a:cubicBezTo>
                  <a:cubicBezTo>
                    <a:pt x="3074502" y="146388"/>
                    <a:pt x="3075924" y="147810"/>
                    <a:pt x="3077346" y="147810"/>
                  </a:cubicBezTo>
                  <a:cubicBezTo>
                    <a:pt x="3077346" y="149232"/>
                    <a:pt x="3077346" y="149232"/>
                    <a:pt x="3077346" y="149232"/>
                  </a:cubicBezTo>
                  <a:cubicBezTo>
                    <a:pt x="3080190" y="147810"/>
                    <a:pt x="3080190" y="147810"/>
                    <a:pt x="3080190" y="147810"/>
                  </a:cubicBezTo>
                  <a:cubicBezTo>
                    <a:pt x="3084456" y="146388"/>
                    <a:pt x="3087299" y="142122"/>
                    <a:pt x="3087299" y="137856"/>
                  </a:cubicBezTo>
                  <a:cubicBezTo>
                    <a:pt x="3091565" y="135012"/>
                    <a:pt x="3095831" y="130746"/>
                    <a:pt x="3095831" y="125059"/>
                  </a:cubicBezTo>
                  <a:cubicBezTo>
                    <a:pt x="3095831" y="119371"/>
                    <a:pt x="3091565" y="113683"/>
                    <a:pt x="3085878" y="112261"/>
                  </a:cubicBezTo>
                  <a:cubicBezTo>
                    <a:pt x="3087299" y="107995"/>
                    <a:pt x="3084456" y="103730"/>
                    <a:pt x="3080190" y="100886"/>
                  </a:cubicBezTo>
                  <a:cubicBezTo>
                    <a:pt x="3077346" y="100886"/>
                    <a:pt x="3077346" y="100886"/>
                    <a:pt x="3077346" y="100886"/>
                  </a:cubicBezTo>
                  <a:cubicBezTo>
                    <a:pt x="3075924" y="100886"/>
                    <a:pt x="3074502" y="102308"/>
                    <a:pt x="3074502" y="103730"/>
                  </a:cubicBezTo>
                  <a:cubicBezTo>
                    <a:pt x="3070236" y="110839"/>
                    <a:pt x="3070236" y="110839"/>
                    <a:pt x="3070236" y="110839"/>
                  </a:cubicBezTo>
                  <a:cubicBezTo>
                    <a:pt x="3050329" y="123637"/>
                    <a:pt x="3050329" y="123637"/>
                    <a:pt x="3050329" y="123637"/>
                  </a:cubicBezTo>
                  <a:cubicBezTo>
                    <a:pt x="3050329" y="122215"/>
                    <a:pt x="3048907" y="120793"/>
                    <a:pt x="3046064" y="119371"/>
                  </a:cubicBezTo>
                  <a:cubicBezTo>
                    <a:pt x="3058861" y="99464"/>
                    <a:pt x="3058861" y="99464"/>
                    <a:pt x="3058861" y="99464"/>
                  </a:cubicBezTo>
                  <a:cubicBezTo>
                    <a:pt x="3058861" y="99464"/>
                    <a:pt x="3065971" y="95198"/>
                    <a:pt x="3065971" y="95198"/>
                  </a:cubicBezTo>
                  <a:cubicBezTo>
                    <a:pt x="3067392" y="95198"/>
                    <a:pt x="3068814" y="93776"/>
                    <a:pt x="3068814" y="93776"/>
                  </a:cubicBezTo>
                  <a:cubicBezTo>
                    <a:pt x="3068814" y="92354"/>
                    <a:pt x="3068814" y="92354"/>
                    <a:pt x="3068814" y="92354"/>
                  </a:cubicBezTo>
                  <a:cubicBezTo>
                    <a:pt x="3068814" y="89510"/>
                    <a:pt x="3068814" y="89510"/>
                    <a:pt x="3068814" y="89510"/>
                  </a:cubicBezTo>
                  <a:cubicBezTo>
                    <a:pt x="3067392" y="85245"/>
                    <a:pt x="3063127" y="82401"/>
                    <a:pt x="3057439" y="82401"/>
                  </a:cubicBezTo>
                  <a:cubicBezTo>
                    <a:pt x="3056017" y="79557"/>
                    <a:pt x="3051751" y="75291"/>
                    <a:pt x="3046064" y="75291"/>
                  </a:cubicBezTo>
                  <a:cubicBezTo>
                    <a:pt x="3038954" y="75291"/>
                    <a:pt x="3034688" y="78135"/>
                    <a:pt x="3033266" y="83823"/>
                  </a:cubicBezTo>
                  <a:cubicBezTo>
                    <a:pt x="3029000" y="82401"/>
                    <a:pt x="3024734" y="85245"/>
                    <a:pt x="3021890" y="89510"/>
                  </a:cubicBezTo>
                  <a:cubicBezTo>
                    <a:pt x="3021890" y="93776"/>
                    <a:pt x="3021890" y="93776"/>
                    <a:pt x="3021890" y="93776"/>
                  </a:cubicBezTo>
                  <a:cubicBezTo>
                    <a:pt x="3021890" y="93776"/>
                    <a:pt x="3023312" y="95198"/>
                    <a:pt x="3024734" y="95198"/>
                  </a:cubicBezTo>
                  <a:cubicBezTo>
                    <a:pt x="3031844" y="99464"/>
                    <a:pt x="3031844" y="99464"/>
                    <a:pt x="3031844" y="99464"/>
                  </a:cubicBezTo>
                  <a:cubicBezTo>
                    <a:pt x="3044642" y="119371"/>
                    <a:pt x="3044642" y="119371"/>
                    <a:pt x="3044642" y="119371"/>
                  </a:cubicBezTo>
                  <a:cubicBezTo>
                    <a:pt x="3041798" y="120793"/>
                    <a:pt x="3040376" y="122215"/>
                    <a:pt x="3040376" y="123637"/>
                  </a:cubicBezTo>
                  <a:cubicBezTo>
                    <a:pt x="3020468" y="110839"/>
                    <a:pt x="3020468" y="110839"/>
                    <a:pt x="3020468" y="110839"/>
                  </a:cubicBezTo>
                  <a:cubicBezTo>
                    <a:pt x="3020468" y="110839"/>
                    <a:pt x="3016202" y="103730"/>
                    <a:pt x="3016202" y="103730"/>
                  </a:cubicBezTo>
                  <a:cubicBezTo>
                    <a:pt x="3016202" y="102308"/>
                    <a:pt x="3014780" y="100886"/>
                    <a:pt x="3013358" y="100886"/>
                  </a:cubicBezTo>
                  <a:cubicBezTo>
                    <a:pt x="3010514" y="100886"/>
                    <a:pt x="3010514" y="100886"/>
                    <a:pt x="3010514" y="100886"/>
                  </a:cubicBezTo>
                  <a:cubicBezTo>
                    <a:pt x="3006248" y="103730"/>
                    <a:pt x="3003405" y="107995"/>
                    <a:pt x="3003405" y="112261"/>
                  </a:cubicBezTo>
                  <a:cubicBezTo>
                    <a:pt x="2999139" y="113683"/>
                    <a:pt x="2996295" y="119371"/>
                    <a:pt x="2996295" y="125059"/>
                  </a:cubicBezTo>
                  <a:cubicBezTo>
                    <a:pt x="2996295" y="130746"/>
                    <a:pt x="2999139" y="135012"/>
                    <a:pt x="3004827" y="136434"/>
                  </a:cubicBezTo>
                  <a:cubicBezTo>
                    <a:pt x="3003405" y="142122"/>
                    <a:pt x="3006248" y="146388"/>
                    <a:pt x="3010514" y="147810"/>
                  </a:cubicBezTo>
                  <a:cubicBezTo>
                    <a:pt x="3010514" y="149232"/>
                    <a:pt x="3010514" y="149232"/>
                    <a:pt x="3010514" y="149232"/>
                  </a:cubicBezTo>
                  <a:cubicBezTo>
                    <a:pt x="3013358" y="147810"/>
                    <a:pt x="3013358" y="147810"/>
                    <a:pt x="3013358" y="147810"/>
                  </a:cubicBezTo>
                  <a:cubicBezTo>
                    <a:pt x="3014780" y="147810"/>
                    <a:pt x="3016202" y="146388"/>
                    <a:pt x="3016202" y="144966"/>
                  </a:cubicBezTo>
                  <a:cubicBezTo>
                    <a:pt x="3020468" y="137856"/>
                    <a:pt x="3020468" y="137856"/>
                    <a:pt x="3020468" y="137856"/>
                  </a:cubicBezTo>
                  <a:cubicBezTo>
                    <a:pt x="3040376" y="125059"/>
                    <a:pt x="3040376" y="125059"/>
                    <a:pt x="3040376" y="125059"/>
                  </a:cubicBezTo>
                  <a:cubicBezTo>
                    <a:pt x="3040376" y="127902"/>
                    <a:pt x="3041798" y="129324"/>
                    <a:pt x="3044642" y="129324"/>
                  </a:cubicBezTo>
                  <a:cubicBezTo>
                    <a:pt x="3031844" y="149232"/>
                    <a:pt x="3031844" y="149232"/>
                    <a:pt x="3031844" y="149232"/>
                  </a:cubicBezTo>
                  <a:cubicBezTo>
                    <a:pt x="3031844" y="149232"/>
                    <a:pt x="3024734" y="153498"/>
                    <a:pt x="3024734" y="153498"/>
                  </a:cubicBezTo>
                  <a:cubicBezTo>
                    <a:pt x="3023312" y="153498"/>
                    <a:pt x="3021890" y="154920"/>
                    <a:pt x="3021890" y="156342"/>
                  </a:cubicBezTo>
                  <a:cubicBezTo>
                    <a:pt x="3021890" y="160608"/>
                    <a:pt x="3021890" y="160608"/>
                    <a:pt x="3021890" y="160608"/>
                  </a:cubicBezTo>
                  <a:cubicBezTo>
                    <a:pt x="3024734" y="164874"/>
                    <a:pt x="3029000" y="166295"/>
                    <a:pt x="3033266" y="166295"/>
                  </a:cubicBezTo>
                  <a:cubicBezTo>
                    <a:pt x="3034688" y="170561"/>
                    <a:pt x="3038954" y="174827"/>
                    <a:pt x="3046064" y="174827"/>
                  </a:cubicBezTo>
                  <a:close/>
                  <a:moveTo>
                    <a:pt x="125058" y="174827"/>
                  </a:moveTo>
                  <a:cubicBezTo>
                    <a:pt x="130746" y="174827"/>
                    <a:pt x="136434" y="170561"/>
                    <a:pt x="136434" y="164874"/>
                  </a:cubicBezTo>
                  <a:cubicBezTo>
                    <a:pt x="142122" y="166296"/>
                    <a:pt x="146387" y="163452"/>
                    <a:pt x="147809" y="160608"/>
                  </a:cubicBezTo>
                  <a:cubicBezTo>
                    <a:pt x="149231" y="157764"/>
                    <a:pt x="149231" y="157764"/>
                    <a:pt x="149231" y="157764"/>
                  </a:cubicBezTo>
                  <a:cubicBezTo>
                    <a:pt x="144965" y="153498"/>
                    <a:pt x="144965" y="153498"/>
                    <a:pt x="144965" y="153498"/>
                  </a:cubicBezTo>
                  <a:cubicBezTo>
                    <a:pt x="139278" y="149232"/>
                    <a:pt x="139278" y="149232"/>
                    <a:pt x="139278" y="149232"/>
                  </a:cubicBezTo>
                  <a:cubicBezTo>
                    <a:pt x="126480" y="129324"/>
                    <a:pt x="126480" y="129324"/>
                    <a:pt x="126480" y="129324"/>
                  </a:cubicBezTo>
                  <a:cubicBezTo>
                    <a:pt x="127902" y="129324"/>
                    <a:pt x="129324" y="127903"/>
                    <a:pt x="129324" y="125059"/>
                  </a:cubicBezTo>
                  <a:cubicBezTo>
                    <a:pt x="150653" y="137856"/>
                    <a:pt x="150653" y="137856"/>
                    <a:pt x="150653" y="137856"/>
                  </a:cubicBezTo>
                  <a:cubicBezTo>
                    <a:pt x="149231" y="137856"/>
                    <a:pt x="153497" y="144966"/>
                    <a:pt x="153497" y="144966"/>
                  </a:cubicBezTo>
                  <a:cubicBezTo>
                    <a:pt x="154919" y="146388"/>
                    <a:pt x="154919" y="147810"/>
                    <a:pt x="156341" y="147810"/>
                  </a:cubicBezTo>
                  <a:cubicBezTo>
                    <a:pt x="157763" y="149232"/>
                    <a:pt x="157763" y="149232"/>
                    <a:pt x="157763" y="149232"/>
                  </a:cubicBezTo>
                  <a:cubicBezTo>
                    <a:pt x="160607" y="147810"/>
                    <a:pt x="160607" y="147810"/>
                    <a:pt x="160607" y="147810"/>
                  </a:cubicBezTo>
                  <a:cubicBezTo>
                    <a:pt x="164872" y="146388"/>
                    <a:pt x="167716" y="142122"/>
                    <a:pt x="167716" y="137856"/>
                  </a:cubicBezTo>
                  <a:cubicBezTo>
                    <a:pt x="170560" y="135012"/>
                    <a:pt x="174826" y="130746"/>
                    <a:pt x="174826" y="125059"/>
                  </a:cubicBezTo>
                  <a:cubicBezTo>
                    <a:pt x="174826" y="119371"/>
                    <a:pt x="170560" y="113683"/>
                    <a:pt x="164872" y="112261"/>
                  </a:cubicBezTo>
                  <a:cubicBezTo>
                    <a:pt x="167716" y="107995"/>
                    <a:pt x="164872" y="103730"/>
                    <a:pt x="160607" y="100886"/>
                  </a:cubicBezTo>
                  <a:cubicBezTo>
                    <a:pt x="159185" y="100886"/>
                    <a:pt x="159185" y="100886"/>
                    <a:pt x="159185" y="100886"/>
                  </a:cubicBezTo>
                  <a:cubicBezTo>
                    <a:pt x="156341" y="100886"/>
                    <a:pt x="156341" y="100886"/>
                    <a:pt x="156341" y="100886"/>
                  </a:cubicBezTo>
                  <a:cubicBezTo>
                    <a:pt x="154919" y="100886"/>
                    <a:pt x="154919" y="102308"/>
                    <a:pt x="153497" y="103730"/>
                  </a:cubicBezTo>
                  <a:cubicBezTo>
                    <a:pt x="149231" y="110839"/>
                    <a:pt x="149231" y="110839"/>
                    <a:pt x="149231" y="110839"/>
                  </a:cubicBezTo>
                  <a:cubicBezTo>
                    <a:pt x="129324" y="123637"/>
                    <a:pt x="129324" y="123637"/>
                    <a:pt x="129324" y="123637"/>
                  </a:cubicBezTo>
                  <a:cubicBezTo>
                    <a:pt x="129324" y="122215"/>
                    <a:pt x="127902" y="120793"/>
                    <a:pt x="126480" y="119371"/>
                  </a:cubicBezTo>
                  <a:cubicBezTo>
                    <a:pt x="139278" y="99464"/>
                    <a:pt x="139278" y="99464"/>
                    <a:pt x="139278" y="99464"/>
                  </a:cubicBezTo>
                  <a:cubicBezTo>
                    <a:pt x="139278" y="99464"/>
                    <a:pt x="144965" y="95198"/>
                    <a:pt x="144965" y="95198"/>
                  </a:cubicBezTo>
                  <a:cubicBezTo>
                    <a:pt x="147809" y="95198"/>
                    <a:pt x="147809" y="93776"/>
                    <a:pt x="147809" y="93776"/>
                  </a:cubicBezTo>
                  <a:cubicBezTo>
                    <a:pt x="149231" y="92354"/>
                    <a:pt x="149231" y="92354"/>
                    <a:pt x="149231" y="92354"/>
                  </a:cubicBezTo>
                  <a:cubicBezTo>
                    <a:pt x="147809" y="89510"/>
                    <a:pt x="147809" y="89510"/>
                    <a:pt x="147809" y="89510"/>
                  </a:cubicBezTo>
                  <a:cubicBezTo>
                    <a:pt x="146387" y="85245"/>
                    <a:pt x="142122" y="82401"/>
                    <a:pt x="137856" y="82401"/>
                  </a:cubicBezTo>
                  <a:cubicBezTo>
                    <a:pt x="136434" y="79557"/>
                    <a:pt x="130746" y="75291"/>
                    <a:pt x="125058" y="75291"/>
                  </a:cubicBezTo>
                  <a:cubicBezTo>
                    <a:pt x="119370" y="75291"/>
                    <a:pt x="113682" y="78135"/>
                    <a:pt x="112260" y="83823"/>
                  </a:cubicBezTo>
                  <a:cubicBezTo>
                    <a:pt x="107994" y="82401"/>
                    <a:pt x="103728" y="85245"/>
                    <a:pt x="100885" y="89510"/>
                  </a:cubicBezTo>
                  <a:cubicBezTo>
                    <a:pt x="100885" y="90932"/>
                    <a:pt x="100885" y="90932"/>
                    <a:pt x="100885" y="90932"/>
                  </a:cubicBezTo>
                  <a:cubicBezTo>
                    <a:pt x="100885" y="93776"/>
                    <a:pt x="100885" y="93776"/>
                    <a:pt x="100885" y="93776"/>
                  </a:cubicBezTo>
                  <a:cubicBezTo>
                    <a:pt x="102307" y="93776"/>
                    <a:pt x="102307" y="95198"/>
                    <a:pt x="105150" y="95198"/>
                  </a:cubicBezTo>
                  <a:cubicBezTo>
                    <a:pt x="110838" y="99464"/>
                    <a:pt x="110838" y="99464"/>
                    <a:pt x="110838" y="99464"/>
                  </a:cubicBezTo>
                  <a:cubicBezTo>
                    <a:pt x="123636" y="119371"/>
                    <a:pt x="123636" y="119371"/>
                    <a:pt x="123636" y="119371"/>
                  </a:cubicBezTo>
                  <a:cubicBezTo>
                    <a:pt x="122214" y="120793"/>
                    <a:pt x="120792" y="122215"/>
                    <a:pt x="120792" y="123637"/>
                  </a:cubicBezTo>
                  <a:cubicBezTo>
                    <a:pt x="99463" y="110839"/>
                    <a:pt x="99463" y="110839"/>
                    <a:pt x="99463" y="110839"/>
                  </a:cubicBezTo>
                  <a:cubicBezTo>
                    <a:pt x="99463" y="110839"/>
                    <a:pt x="96619" y="103730"/>
                    <a:pt x="96619" y="103730"/>
                  </a:cubicBezTo>
                  <a:cubicBezTo>
                    <a:pt x="95197" y="102308"/>
                    <a:pt x="93775" y="100886"/>
                    <a:pt x="93775" y="100886"/>
                  </a:cubicBezTo>
                  <a:cubicBezTo>
                    <a:pt x="92353" y="100886"/>
                    <a:pt x="92353" y="100886"/>
                    <a:pt x="92353" y="100886"/>
                  </a:cubicBezTo>
                  <a:cubicBezTo>
                    <a:pt x="89509" y="100886"/>
                    <a:pt x="89509" y="100886"/>
                    <a:pt x="89509" y="100886"/>
                  </a:cubicBezTo>
                  <a:cubicBezTo>
                    <a:pt x="85243" y="103730"/>
                    <a:pt x="82399" y="107995"/>
                    <a:pt x="82399" y="112261"/>
                  </a:cubicBezTo>
                  <a:cubicBezTo>
                    <a:pt x="79556" y="113683"/>
                    <a:pt x="75290" y="119371"/>
                    <a:pt x="75290" y="125059"/>
                  </a:cubicBezTo>
                  <a:cubicBezTo>
                    <a:pt x="75290" y="130746"/>
                    <a:pt x="79556" y="135012"/>
                    <a:pt x="85243" y="136434"/>
                  </a:cubicBezTo>
                  <a:cubicBezTo>
                    <a:pt x="82399" y="142122"/>
                    <a:pt x="85243" y="146388"/>
                    <a:pt x="89509" y="147810"/>
                  </a:cubicBezTo>
                  <a:cubicBezTo>
                    <a:pt x="90931" y="149232"/>
                    <a:pt x="90931" y="149232"/>
                    <a:pt x="90931" y="149232"/>
                  </a:cubicBezTo>
                  <a:cubicBezTo>
                    <a:pt x="93775" y="147810"/>
                    <a:pt x="93775" y="147810"/>
                    <a:pt x="93775" y="147810"/>
                  </a:cubicBezTo>
                  <a:cubicBezTo>
                    <a:pt x="93775" y="147810"/>
                    <a:pt x="95197" y="146388"/>
                    <a:pt x="96619" y="144966"/>
                  </a:cubicBezTo>
                  <a:cubicBezTo>
                    <a:pt x="99463" y="137856"/>
                    <a:pt x="99463" y="137856"/>
                    <a:pt x="99463" y="137856"/>
                  </a:cubicBezTo>
                  <a:cubicBezTo>
                    <a:pt x="120792" y="125059"/>
                    <a:pt x="120792" y="125059"/>
                    <a:pt x="120792" y="125059"/>
                  </a:cubicBezTo>
                  <a:cubicBezTo>
                    <a:pt x="120792" y="127903"/>
                    <a:pt x="122214" y="129324"/>
                    <a:pt x="123636" y="129324"/>
                  </a:cubicBezTo>
                  <a:cubicBezTo>
                    <a:pt x="110838" y="149232"/>
                    <a:pt x="110838" y="149232"/>
                    <a:pt x="110838" y="149232"/>
                  </a:cubicBezTo>
                  <a:cubicBezTo>
                    <a:pt x="110838" y="149232"/>
                    <a:pt x="105150" y="153498"/>
                    <a:pt x="105150" y="153498"/>
                  </a:cubicBezTo>
                  <a:cubicBezTo>
                    <a:pt x="102307" y="153498"/>
                    <a:pt x="102307" y="154920"/>
                    <a:pt x="100885" y="156342"/>
                  </a:cubicBezTo>
                  <a:cubicBezTo>
                    <a:pt x="100885" y="160608"/>
                    <a:pt x="100885" y="160608"/>
                    <a:pt x="100885" y="160608"/>
                  </a:cubicBezTo>
                  <a:cubicBezTo>
                    <a:pt x="103728" y="164874"/>
                    <a:pt x="107994" y="166296"/>
                    <a:pt x="112260" y="166296"/>
                  </a:cubicBezTo>
                  <a:cubicBezTo>
                    <a:pt x="113682" y="170561"/>
                    <a:pt x="119370" y="174827"/>
                    <a:pt x="125058" y="174827"/>
                  </a:cubicBezTo>
                  <a:close/>
                  <a:moveTo>
                    <a:pt x="3075414" y="1970089"/>
                  </a:moveTo>
                  <a:lnTo>
                    <a:pt x="3048615" y="1943290"/>
                  </a:lnTo>
                  <a:lnTo>
                    <a:pt x="3048615" y="1926703"/>
                  </a:lnTo>
                  <a:lnTo>
                    <a:pt x="3048615" y="265428"/>
                  </a:lnTo>
                  <a:lnTo>
                    <a:pt x="3048615" y="248841"/>
                  </a:lnTo>
                  <a:lnTo>
                    <a:pt x="3075414" y="222042"/>
                  </a:lnTo>
                  <a:lnTo>
                    <a:pt x="3075414" y="265428"/>
                  </a:lnTo>
                  <a:lnTo>
                    <a:pt x="3075414" y="1926703"/>
                  </a:lnTo>
                  <a:close/>
                  <a:moveTo>
                    <a:pt x="95708" y="1970089"/>
                  </a:moveTo>
                  <a:lnTo>
                    <a:pt x="95708" y="1926703"/>
                  </a:lnTo>
                  <a:lnTo>
                    <a:pt x="95708" y="265428"/>
                  </a:lnTo>
                  <a:lnTo>
                    <a:pt x="95708" y="222042"/>
                  </a:lnTo>
                  <a:lnTo>
                    <a:pt x="122506" y="248841"/>
                  </a:lnTo>
                  <a:lnTo>
                    <a:pt x="122506" y="265428"/>
                  </a:lnTo>
                  <a:lnTo>
                    <a:pt x="122506" y="1926703"/>
                  </a:lnTo>
                  <a:lnTo>
                    <a:pt x="122506" y="1943290"/>
                  </a:lnTo>
                  <a:close/>
                  <a:moveTo>
                    <a:pt x="3167293" y="2069625"/>
                  </a:moveTo>
                  <a:lnTo>
                    <a:pt x="3171121" y="2065796"/>
                  </a:lnTo>
                  <a:lnTo>
                    <a:pt x="3081794" y="1975193"/>
                  </a:lnTo>
                  <a:lnTo>
                    <a:pt x="3081794" y="1926703"/>
                  </a:lnTo>
                  <a:lnTo>
                    <a:pt x="3081794" y="265428"/>
                  </a:lnTo>
                  <a:lnTo>
                    <a:pt x="3081794" y="216938"/>
                  </a:lnTo>
                  <a:lnTo>
                    <a:pt x="3171121" y="126335"/>
                  </a:lnTo>
                  <a:lnTo>
                    <a:pt x="3167293" y="122506"/>
                  </a:lnTo>
                  <a:lnTo>
                    <a:pt x="3043511" y="246289"/>
                  </a:lnTo>
                  <a:lnTo>
                    <a:pt x="3046063" y="247565"/>
                  </a:lnTo>
                  <a:lnTo>
                    <a:pt x="3043511" y="247565"/>
                  </a:lnTo>
                  <a:lnTo>
                    <a:pt x="3043511" y="265428"/>
                  </a:lnTo>
                  <a:lnTo>
                    <a:pt x="3043511" y="1926703"/>
                  </a:lnTo>
                  <a:lnTo>
                    <a:pt x="3043511" y="1944566"/>
                  </a:lnTo>
                  <a:lnTo>
                    <a:pt x="3046063" y="1944566"/>
                  </a:lnTo>
                  <a:lnTo>
                    <a:pt x="3043511" y="1945842"/>
                  </a:lnTo>
                  <a:close/>
                  <a:moveTo>
                    <a:pt x="3828" y="2069625"/>
                  </a:moveTo>
                  <a:lnTo>
                    <a:pt x="126334" y="1945842"/>
                  </a:lnTo>
                  <a:lnTo>
                    <a:pt x="125058" y="1944566"/>
                  </a:lnTo>
                  <a:lnTo>
                    <a:pt x="127611" y="1944566"/>
                  </a:lnTo>
                  <a:lnTo>
                    <a:pt x="127611" y="1926703"/>
                  </a:lnTo>
                  <a:lnTo>
                    <a:pt x="127611" y="265428"/>
                  </a:lnTo>
                  <a:lnTo>
                    <a:pt x="127611" y="247565"/>
                  </a:lnTo>
                  <a:lnTo>
                    <a:pt x="125058" y="247565"/>
                  </a:lnTo>
                  <a:lnTo>
                    <a:pt x="126334" y="246289"/>
                  </a:lnTo>
                  <a:lnTo>
                    <a:pt x="3828" y="122506"/>
                  </a:lnTo>
                  <a:lnTo>
                    <a:pt x="0" y="126335"/>
                  </a:lnTo>
                  <a:lnTo>
                    <a:pt x="89327" y="216938"/>
                  </a:lnTo>
                  <a:lnTo>
                    <a:pt x="89327" y="265428"/>
                  </a:lnTo>
                  <a:lnTo>
                    <a:pt x="89327" y="1926703"/>
                  </a:lnTo>
                  <a:lnTo>
                    <a:pt x="89327" y="1975193"/>
                  </a:lnTo>
                  <a:lnTo>
                    <a:pt x="0" y="2065796"/>
                  </a:lnTo>
                  <a:close/>
                  <a:moveTo>
                    <a:pt x="222042" y="2097699"/>
                  </a:moveTo>
                  <a:lnTo>
                    <a:pt x="248840" y="2069625"/>
                  </a:lnTo>
                  <a:lnTo>
                    <a:pt x="2921005" y="2069625"/>
                  </a:lnTo>
                  <a:lnTo>
                    <a:pt x="2947803" y="2097699"/>
                  </a:lnTo>
                  <a:close/>
                  <a:moveTo>
                    <a:pt x="3046064" y="2116840"/>
                  </a:moveTo>
                  <a:cubicBezTo>
                    <a:pt x="3051751" y="2116840"/>
                    <a:pt x="3056017" y="2112574"/>
                    <a:pt x="3057439" y="2109730"/>
                  </a:cubicBezTo>
                  <a:cubicBezTo>
                    <a:pt x="3063127" y="2109730"/>
                    <a:pt x="3067392" y="2106886"/>
                    <a:pt x="3068814" y="2102621"/>
                  </a:cubicBezTo>
                  <a:cubicBezTo>
                    <a:pt x="3068814" y="2102621"/>
                    <a:pt x="3068814" y="2102621"/>
                    <a:pt x="3068814" y="2099777"/>
                  </a:cubicBezTo>
                  <a:cubicBezTo>
                    <a:pt x="3068814" y="2099777"/>
                    <a:pt x="3068814" y="2099777"/>
                    <a:pt x="3068814" y="2098355"/>
                  </a:cubicBezTo>
                  <a:cubicBezTo>
                    <a:pt x="3068814" y="2098355"/>
                    <a:pt x="3067392" y="2096933"/>
                    <a:pt x="3065971" y="2096933"/>
                  </a:cubicBezTo>
                  <a:cubicBezTo>
                    <a:pt x="3065971" y="2096933"/>
                    <a:pt x="3058861" y="2092667"/>
                    <a:pt x="3058861" y="2092667"/>
                  </a:cubicBezTo>
                  <a:cubicBezTo>
                    <a:pt x="3058861" y="2092667"/>
                    <a:pt x="3058861" y="2092667"/>
                    <a:pt x="3046064" y="2072760"/>
                  </a:cubicBezTo>
                  <a:cubicBezTo>
                    <a:pt x="3048907" y="2071338"/>
                    <a:pt x="3050329" y="2069916"/>
                    <a:pt x="3050329" y="2068494"/>
                  </a:cubicBezTo>
                  <a:cubicBezTo>
                    <a:pt x="3050329" y="2068494"/>
                    <a:pt x="3050329" y="2068494"/>
                    <a:pt x="3070236" y="2081292"/>
                  </a:cubicBezTo>
                  <a:cubicBezTo>
                    <a:pt x="3070236" y="2081292"/>
                    <a:pt x="3070236" y="2081292"/>
                    <a:pt x="3074502" y="2088401"/>
                  </a:cubicBezTo>
                  <a:cubicBezTo>
                    <a:pt x="3074502" y="2089823"/>
                    <a:pt x="3075924" y="2091245"/>
                    <a:pt x="3077346" y="2091245"/>
                  </a:cubicBezTo>
                  <a:cubicBezTo>
                    <a:pt x="3077346" y="2091245"/>
                    <a:pt x="3077346" y="2091245"/>
                    <a:pt x="3080190" y="2091245"/>
                  </a:cubicBezTo>
                  <a:cubicBezTo>
                    <a:pt x="3084456" y="2088401"/>
                    <a:pt x="3087299" y="2084136"/>
                    <a:pt x="3085878" y="2079870"/>
                  </a:cubicBezTo>
                  <a:cubicBezTo>
                    <a:pt x="3091565" y="2078448"/>
                    <a:pt x="3095831" y="2072760"/>
                    <a:pt x="3095831" y="2067072"/>
                  </a:cubicBezTo>
                  <a:cubicBezTo>
                    <a:pt x="3095831" y="2061385"/>
                    <a:pt x="3091565" y="2057119"/>
                    <a:pt x="3087299" y="2054275"/>
                  </a:cubicBezTo>
                  <a:cubicBezTo>
                    <a:pt x="3087299" y="2050009"/>
                    <a:pt x="3084456" y="2045743"/>
                    <a:pt x="3080190" y="2044321"/>
                  </a:cubicBezTo>
                  <a:cubicBezTo>
                    <a:pt x="3080190" y="2044321"/>
                    <a:pt x="3080190" y="2044321"/>
                    <a:pt x="3077346" y="2042899"/>
                  </a:cubicBezTo>
                  <a:cubicBezTo>
                    <a:pt x="3077346" y="2042899"/>
                    <a:pt x="3077346" y="2042899"/>
                    <a:pt x="3077346" y="2044321"/>
                  </a:cubicBezTo>
                  <a:cubicBezTo>
                    <a:pt x="3075924" y="2044321"/>
                    <a:pt x="3074502" y="2045743"/>
                    <a:pt x="3074502" y="2047165"/>
                  </a:cubicBezTo>
                  <a:cubicBezTo>
                    <a:pt x="3074502" y="2047165"/>
                    <a:pt x="3070236" y="2054275"/>
                    <a:pt x="3070236" y="2054275"/>
                  </a:cubicBezTo>
                  <a:cubicBezTo>
                    <a:pt x="3070236" y="2054275"/>
                    <a:pt x="3070236" y="2054275"/>
                    <a:pt x="3050329" y="2067072"/>
                  </a:cubicBezTo>
                  <a:cubicBezTo>
                    <a:pt x="3050329" y="2064229"/>
                    <a:pt x="3048907" y="2062807"/>
                    <a:pt x="3046064" y="2062807"/>
                  </a:cubicBezTo>
                  <a:cubicBezTo>
                    <a:pt x="3046064" y="2062807"/>
                    <a:pt x="3046064" y="2062807"/>
                    <a:pt x="3058861" y="2042899"/>
                  </a:cubicBezTo>
                  <a:cubicBezTo>
                    <a:pt x="3058861" y="2042899"/>
                    <a:pt x="3058861" y="2042899"/>
                    <a:pt x="3065971" y="2038633"/>
                  </a:cubicBezTo>
                  <a:cubicBezTo>
                    <a:pt x="3065971" y="2038633"/>
                    <a:pt x="3065971" y="2038633"/>
                    <a:pt x="3070236" y="2034367"/>
                  </a:cubicBezTo>
                  <a:cubicBezTo>
                    <a:pt x="3070236" y="2034367"/>
                    <a:pt x="3070236" y="2034367"/>
                    <a:pt x="3068814" y="2031523"/>
                  </a:cubicBezTo>
                  <a:cubicBezTo>
                    <a:pt x="3067392" y="2028679"/>
                    <a:pt x="3063127" y="2025836"/>
                    <a:pt x="3057439" y="2027257"/>
                  </a:cubicBezTo>
                  <a:cubicBezTo>
                    <a:pt x="3056017" y="2021570"/>
                    <a:pt x="3051751" y="2017304"/>
                    <a:pt x="3046064" y="2017304"/>
                  </a:cubicBezTo>
                  <a:cubicBezTo>
                    <a:pt x="3038954" y="2017304"/>
                    <a:pt x="3034688" y="2021570"/>
                    <a:pt x="3033266" y="2025836"/>
                  </a:cubicBezTo>
                  <a:cubicBezTo>
                    <a:pt x="3029000" y="2025836"/>
                    <a:pt x="3024734" y="2027257"/>
                    <a:pt x="3021890" y="2031523"/>
                  </a:cubicBezTo>
                  <a:cubicBezTo>
                    <a:pt x="3021890" y="2031523"/>
                    <a:pt x="3021890" y="2031523"/>
                    <a:pt x="3021890" y="2035789"/>
                  </a:cubicBezTo>
                  <a:cubicBezTo>
                    <a:pt x="3021890" y="2037211"/>
                    <a:pt x="3023312" y="2038633"/>
                    <a:pt x="3024734" y="2038633"/>
                  </a:cubicBezTo>
                  <a:cubicBezTo>
                    <a:pt x="3024734" y="2038633"/>
                    <a:pt x="3031844" y="2042899"/>
                    <a:pt x="3031844" y="2042899"/>
                  </a:cubicBezTo>
                  <a:cubicBezTo>
                    <a:pt x="3031844" y="2042899"/>
                    <a:pt x="3031844" y="2042899"/>
                    <a:pt x="3044642" y="2062807"/>
                  </a:cubicBezTo>
                  <a:cubicBezTo>
                    <a:pt x="3041798" y="2062807"/>
                    <a:pt x="3040376" y="2064229"/>
                    <a:pt x="3040376" y="2067072"/>
                  </a:cubicBezTo>
                  <a:cubicBezTo>
                    <a:pt x="3040376" y="2067072"/>
                    <a:pt x="3040376" y="2067072"/>
                    <a:pt x="3020468" y="2054275"/>
                  </a:cubicBezTo>
                  <a:cubicBezTo>
                    <a:pt x="3020468" y="2054275"/>
                    <a:pt x="3020468" y="2054275"/>
                    <a:pt x="3016202" y="2047165"/>
                  </a:cubicBezTo>
                  <a:cubicBezTo>
                    <a:pt x="3016202" y="2045743"/>
                    <a:pt x="3014780" y="2044321"/>
                    <a:pt x="3013358" y="2044321"/>
                  </a:cubicBezTo>
                  <a:cubicBezTo>
                    <a:pt x="3013358" y="2044321"/>
                    <a:pt x="3013358" y="2044321"/>
                    <a:pt x="3010514" y="2042899"/>
                  </a:cubicBezTo>
                  <a:cubicBezTo>
                    <a:pt x="3010514" y="2042899"/>
                    <a:pt x="3010514" y="2042899"/>
                    <a:pt x="3010514" y="2044321"/>
                  </a:cubicBezTo>
                  <a:cubicBezTo>
                    <a:pt x="3006248" y="2045743"/>
                    <a:pt x="3003405" y="2050009"/>
                    <a:pt x="3004827" y="2055697"/>
                  </a:cubicBezTo>
                  <a:cubicBezTo>
                    <a:pt x="2999139" y="2057119"/>
                    <a:pt x="2996295" y="2061385"/>
                    <a:pt x="2996295" y="2067072"/>
                  </a:cubicBezTo>
                  <a:cubicBezTo>
                    <a:pt x="2996295" y="2072760"/>
                    <a:pt x="2999139" y="2078448"/>
                    <a:pt x="3003405" y="2079870"/>
                  </a:cubicBezTo>
                  <a:cubicBezTo>
                    <a:pt x="3003405" y="2084136"/>
                    <a:pt x="3006248" y="2088401"/>
                    <a:pt x="3010514" y="2091245"/>
                  </a:cubicBezTo>
                  <a:cubicBezTo>
                    <a:pt x="3010514" y="2091245"/>
                    <a:pt x="3010514" y="2091245"/>
                    <a:pt x="3013358" y="2091245"/>
                  </a:cubicBezTo>
                  <a:cubicBezTo>
                    <a:pt x="3014780" y="2091245"/>
                    <a:pt x="3016202" y="2089823"/>
                    <a:pt x="3016202" y="2088401"/>
                  </a:cubicBezTo>
                  <a:cubicBezTo>
                    <a:pt x="3016202" y="2088401"/>
                    <a:pt x="3020468" y="2081292"/>
                    <a:pt x="3020468" y="2081292"/>
                  </a:cubicBezTo>
                  <a:cubicBezTo>
                    <a:pt x="3020468" y="2081292"/>
                    <a:pt x="3020468" y="2081292"/>
                    <a:pt x="3040376" y="2068494"/>
                  </a:cubicBezTo>
                  <a:cubicBezTo>
                    <a:pt x="3040376" y="2069916"/>
                    <a:pt x="3041798" y="2071338"/>
                    <a:pt x="3044642" y="2072760"/>
                  </a:cubicBezTo>
                  <a:cubicBezTo>
                    <a:pt x="3044642" y="2072760"/>
                    <a:pt x="3044642" y="2072760"/>
                    <a:pt x="3031844" y="2092667"/>
                  </a:cubicBezTo>
                  <a:cubicBezTo>
                    <a:pt x="3031844" y="2092667"/>
                    <a:pt x="3031844" y="2092667"/>
                    <a:pt x="3024734" y="2096933"/>
                  </a:cubicBezTo>
                  <a:cubicBezTo>
                    <a:pt x="3023312" y="2096933"/>
                    <a:pt x="3021890" y="2098355"/>
                    <a:pt x="3021890" y="2098355"/>
                  </a:cubicBezTo>
                  <a:cubicBezTo>
                    <a:pt x="3021890" y="2098355"/>
                    <a:pt x="3021890" y="2098355"/>
                    <a:pt x="3021890" y="2102621"/>
                  </a:cubicBezTo>
                  <a:cubicBezTo>
                    <a:pt x="3024734" y="2106886"/>
                    <a:pt x="3029000" y="2109730"/>
                    <a:pt x="3033266" y="2108308"/>
                  </a:cubicBezTo>
                  <a:cubicBezTo>
                    <a:pt x="3034688" y="2113996"/>
                    <a:pt x="3038954" y="2116840"/>
                    <a:pt x="3046064" y="2116840"/>
                  </a:cubicBezTo>
                  <a:close/>
                  <a:moveTo>
                    <a:pt x="125058" y="2116840"/>
                  </a:moveTo>
                  <a:cubicBezTo>
                    <a:pt x="130746" y="2116840"/>
                    <a:pt x="136434" y="2112574"/>
                    <a:pt x="137856" y="2109730"/>
                  </a:cubicBezTo>
                  <a:cubicBezTo>
                    <a:pt x="142122" y="2109730"/>
                    <a:pt x="146387" y="2106886"/>
                    <a:pt x="147809" y="2102621"/>
                  </a:cubicBezTo>
                  <a:cubicBezTo>
                    <a:pt x="147809" y="2102621"/>
                    <a:pt x="147809" y="2102621"/>
                    <a:pt x="149231" y="2099777"/>
                  </a:cubicBezTo>
                  <a:cubicBezTo>
                    <a:pt x="149231" y="2099777"/>
                    <a:pt x="149231" y="2099777"/>
                    <a:pt x="147809" y="2098355"/>
                  </a:cubicBezTo>
                  <a:cubicBezTo>
                    <a:pt x="147809" y="2098355"/>
                    <a:pt x="147809" y="2096933"/>
                    <a:pt x="144965" y="2096933"/>
                  </a:cubicBezTo>
                  <a:cubicBezTo>
                    <a:pt x="144965" y="2096933"/>
                    <a:pt x="139278" y="2092667"/>
                    <a:pt x="139278" y="2092667"/>
                  </a:cubicBezTo>
                  <a:cubicBezTo>
                    <a:pt x="139278" y="2092667"/>
                    <a:pt x="139278" y="2092667"/>
                    <a:pt x="126480" y="2072760"/>
                  </a:cubicBezTo>
                  <a:cubicBezTo>
                    <a:pt x="127902" y="2071338"/>
                    <a:pt x="129324" y="2069916"/>
                    <a:pt x="129324" y="2068494"/>
                  </a:cubicBezTo>
                  <a:cubicBezTo>
                    <a:pt x="129324" y="2068494"/>
                    <a:pt x="129324" y="2068494"/>
                    <a:pt x="149231" y="2081292"/>
                  </a:cubicBezTo>
                  <a:cubicBezTo>
                    <a:pt x="149231" y="2081292"/>
                    <a:pt x="149231" y="2081292"/>
                    <a:pt x="153497" y="2088401"/>
                  </a:cubicBezTo>
                  <a:cubicBezTo>
                    <a:pt x="154919" y="2089823"/>
                    <a:pt x="154919" y="2091245"/>
                    <a:pt x="156341" y="2091245"/>
                  </a:cubicBezTo>
                  <a:cubicBezTo>
                    <a:pt x="156341" y="2091245"/>
                    <a:pt x="156341" y="2091245"/>
                    <a:pt x="159185" y="2091245"/>
                  </a:cubicBezTo>
                  <a:cubicBezTo>
                    <a:pt x="159185" y="2091245"/>
                    <a:pt x="159185" y="2091245"/>
                    <a:pt x="160607" y="2091245"/>
                  </a:cubicBezTo>
                  <a:cubicBezTo>
                    <a:pt x="164872" y="2088401"/>
                    <a:pt x="167716" y="2084136"/>
                    <a:pt x="164872" y="2079870"/>
                  </a:cubicBezTo>
                  <a:cubicBezTo>
                    <a:pt x="170560" y="2078448"/>
                    <a:pt x="174826" y="2072760"/>
                    <a:pt x="174826" y="2067072"/>
                  </a:cubicBezTo>
                  <a:cubicBezTo>
                    <a:pt x="174826" y="2061385"/>
                    <a:pt x="170560" y="2057119"/>
                    <a:pt x="167716" y="2054275"/>
                  </a:cubicBezTo>
                  <a:cubicBezTo>
                    <a:pt x="167716" y="2050009"/>
                    <a:pt x="164872" y="2045743"/>
                    <a:pt x="160607" y="2044321"/>
                  </a:cubicBezTo>
                  <a:cubicBezTo>
                    <a:pt x="160607" y="2044321"/>
                    <a:pt x="160607" y="2044321"/>
                    <a:pt x="157763" y="2042899"/>
                  </a:cubicBezTo>
                  <a:cubicBezTo>
                    <a:pt x="157763" y="2042899"/>
                    <a:pt x="157763" y="2042899"/>
                    <a:pt x="156341" y="2044321"/>
                  </a:cubicBezTo>
                  <a:cubicBezTo>
                    <a:pt x="154919" y="2044321"/>
                    <a:pt x="154919" y="2045743"/>
                    <a:pt x="153497" y="2047165"/>
                  </a:cubicBezTo>
                  <a:cubicBezTo>
                    <a:pt x="153497" y="2047165"/>
                    <a:pt x="149231" y="2054275"/>
                    <a:pt x="150653" y="2054275"/>
                  </a:cubicBezTo>
                  <a:cubicBezTo>
                    <a:pt x="150653" y="2054275"/>
                    <a:pt x="150653" y="2054275"/>
                    <a:pt x="129324" y="2067072"/>
                  </a:cubicBezTo>
                  <a:cubicBezTo>
                    <a:pt x="129324" y="2064228"/>
                    <a:pt x="127902" y="2062807"/>
                    <a:pt x="126480" y="2062807"/>
                  </a:cubicBezTo>
                  <a:cubicBezTo>
                    <a:pt x="126480" y="2062807"/>
                    <a:pt x="126480" y="2062807"/>
                    <a:pt x="139278" y="2042899"/>
                  </a:cubicBezTo>
                  <a:cubicBezTo>
                    <a:pt x="139278" y="2042899"/>
                    <a:pt x="139278" y="2042899"/>
                    <a:pt x="144965" y="2038633"/>
                  </a:cubicBezTo>
                  <a:cubicBezTo>
                    <a:pt x="144965" y="2038633"/>
                    <a:pt x="144965" y="2038633"/>
                    <a:pt x="149231" y="2034367"/>
                  </a:cubicBezTo>
                  <a:cubicBezTo>
                    <a:pt x="149231" y="2034367"/>
                    <a:pt x="149231" y="2034367"/>
                    <a:pt x="147809" y="2031523"/>
                  </a:cubicBezTo>
                  <a:cubicBezTo>
                    <a:pt x="146387" y="2028679"/>
                    <a:pt x="142122" y="2025835"/>
                    <a:pt x="136434" y="2027257"/>
                  </a:cubicBezTo>
                  <a:cubicBezTo>
                    <a:pt x="136434" y="2021570"/>
                    <a:pt x="130746" y="2017304"/>
                    <a:pt x="125058" y="2017304"/>
                  </a:cubicBezTo>
                  <a:cubicBezTo>
                    <a:pt x="119370" y="2017304"/>
                    <a:pt x="113682" y="2021570"/>
                    <a:pt x="112260" y="2025835"/>
                  </a:cubicBezTo>
                  <a:cubicBezTo>
                    <a:pt x="107994" y="2025835"/>
                    <a:pt x="103728" y="2027257"/>
                    <a:pt x="100885" y="2031523"/>
                  </a:cubicBezTo>
                  <a:cubicBezTo>
                    <a:pt x="100885" y="2031523"/>
                    <a:pt x="100885" y="2031523"/>
                    <a:pt x="100885" y="2035789"/>
                  </a:cubicBezTo>
                  <a:cubicBezTo>
                    <a:pt x="102307" y="2037211"/>
                    <a:pt x="102307" y="2038633"/>
                    <a:pt x="105150" y="2038633"/>
                  </a:cubicBezTo>
                  <a:cubicBezTo>
                    <a:pt x="105150" y="2038633"/>
                    <a:pt x="110838" y="2042899"/>
                    <a:pt x="110838" y="2042899"/>
                  </a:cubicBezTo>
                  <a:cubicBezTo>
                    <a:pt x="110838" y="2042899"/>
                    <a:pt x="110838" y="2042899"/>
                    <a:pt x="123636" y="2062807"/>
                  </a:cubicBezTo>
                  <a:cubicBezTo>
                    <a:pt x="122214" y="2062807"/>
                    <a:pt x="120792" y="2064228"/>
                    <a:pt x="120792" y="2067072"/>
                  </a:cubicBezTo>
                  <a:cubicBezTo>
                    <a:pt x="120792" y="2067072"/>
                    <a:pt x="120792" y="2067072"/>
                    <a:pt x="99463" y="2054275"/>
                  </a:cubicBezTo>
                  <a:cubicBezTo>
                    <a:pt x="99463" y="2054275"/>
                    <a:pt x="99463" y="2054275"/>
                    <a:pt x="96619" y="2047165"/>
                  </a:cubicBezTo>
                  <a:cubicBezTo>
                    <a:pt x="95197" y="2045743"/>
                    <a:pt x="93775" y="2044321"/>
                    <a:pt x="93775" y="2044321"/>
                  </a:cubicBezTo>
                  <a:cubicBezTo>
                    <a:pt x="93775" y="2044321"/>
                    <a:pt x="93775" y="2044321"/>
                    <a:pt x="90931" y="2042899"/>
                  </a:cubicBezTo>
                  <a:cubicBezTo>
                    <a:pt x="90931" y="2042899"/>
                    <a:pt x="90931" y="2042899"/>
                    <a:pt x="89509" y="2044321"/>
                  </a:cubicBezTo>
                  <a:cubicBezTo>
                    <a:pt x="85243" y="2045743"/>
                    <a:pt x="82399" y="2050009"/>
                    <a:pt x="85243" y="2055697"/>
                  </a:cubicBezTo>
                  <a:cubicBezTo>
                    <a:pt x="79556" y="2057119"/>
                    <a:pt x="75290" y="2061385"/>
                    <a:pt x="75290" y="2067072"/>
                  </a:cubicBezTo>
                  <a:cubicBezTo>
                    <a:pt x="75290" y="2072760"/>
                    <a:pt x="79556" y="2078448"/>
                    <a:pt x="82399" y="2079870"/>
                  </a:cubicBezTo>
                  <a:cubicBezTo>
                    <a:pt x="82399" y="2084136"/>
                    <a:pt x="85243" y="2088401"/>
                    <a:pt x="89509" y="2091245"/>
                  </a:cubicBezTo>
                  <a:cubicBezTo>
                    <a:pt x="89509" y="2091245"/>
                    <a:pt x="89509" y="2091245"/>
                    <a:pt x="92353" y="2091245"/>
                  </a:cubicBezTo>
                  <a:cubicBezTo>
                    <a:pt x="92353" y="2091245"/>
                    <a:pt x="92353" y="2091245"/>
                    <a:pt x="93775" y="2091245"/>
                  </a:cubicBezTo>
                  <a:cubicBezTo>
                    <a:pt x="93775" y="2091245"/>
                    <a:pt x="95197" y="2089823"/>
                    <a:pt x="96619" y="2088401"/>
                  </a:cubicBezTo>
                  <a:cubicBezTo>
                    <a:pt x="96619" y="2088401"/>
                    <a:pt x="99463" y="2081292"/>
                    <a:pt x="99463" y="2081292"/>
                  </a:cubicBezTo>
                  <a:cubicBezTo>
                    <a:pt x="99463" y="2081292"/>
                    <a:pt x="99463" y="2081292"/>
                    <a:pt x="120792" y="2068494"/>
                  </a:cubicBezTo>
                  <a:cubicBezTo>
                    <a:pt x="120792" y="2069916"/>
                    <a:pt x="122214" y="2071338"/>
                    <a:pt x="123636" y="2072760"/>
                  </a:cubicBezTo>
                  <a:cubicBezTo>
                    <a:pt x="123636" y="2072760"/>
                    <a:pt x="123636" y="2072760"/>
                    <a:pt x="110838" y="2092667"/>
                  </a:cubicBezTo>
                  <a:cubicBezTo>
                    <a:pt x="110838" y="2092667"/>
                    <a:pt x="110838" y="2092667"/>
                    <a:pt x="105150" y="2096933"/>
                  </a:cubicBezTo>
                  <a:cubicBezTo>
                    <a:pt x="102307" y="2096933"/>
                    <a:pt x="102307" y="2098355"/>
                    <a:pt x="100885" y="2098355"/>
                  </a:cubicBezTo>
                  <a:cubicBezTo>
                    <a:pt x="100885" y="2098355"/>
                    <a:pt x="100885" y="2098355"/>
                    <a:pt x="100885" y="2101199"/>
                  </a:cubicBezTo>
                  <a:cubicBezTo>
                    <a:pt x="100885" y="2101199"/>
                    <a:pt x="100885" y="2101199"/>
                    <a:pt x="100885" y="2102621"/>
                  </a:cubicBezTo>
                  <a:cubicBezTo>
                    <a:pt x="103728" y="2106886"/>
                    <a:pt x="107994" y="2109730"/>
                    <a:pt x="112260" y="2108308"/>
                  </a:cubicBezTo>
                  <a:cubicBezTo>
                    <a:pt x="113682" y="2113996"/>
                    <a:pt x="119370" y="2116840"/>
                    <a:pt x="125058" y="2116840"/>
                  </a:cubicBezTo>
                  <a:close/>
                  <a:moveTo>
                    <a:pt x="126334" y="2192131"/>
                  </a:moveTo>
                  <a:lnTo>
                    <a:pt x="216938" y="2104079"/>
                  </a:lnTo>
                  <a:lnTo>
                    <a:pt x="2952908" y="2104079"/>
                  </a:lnTo>
                  <a:lnTo>
                    <a:pt x="3043511" y="2192131"/>
                  </a:lnTo>
                  <a:lnTo>
                    <a:pt x="3047339" y="2188302"/>
                  </a:lnTo>
                  <a:lnTo>
                    <a:pt x="2923557" y="2065796"/>
                  </a:lnTo>
                  <a:lnTo>
                    <a:pt x="2922281" y="2067073"/>
                  </a:lnTo>
                  <a:lnTo>
                    <a:pt x="2922281" y="2064520"/>
                  </a:lnTo>
                  <a:lnTo>
                    <a:pt x="248840" y="2064520"/>
                  </a:lnTo>
                  <a:lnTo>
                    <a:pt x="248840" y="2067073"/>
                  </a:lnTo>
                  <a:lnTo>
                    <a:pt x="246288" y="2065796"/>
                  </a:lnTo>
                  <a:lnTo>
                    <a:pt x="122506" y="2188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133693" y="2284927"/>
            <a:ext cx="3171121" cy="3353718"/>
            <a:chOff x="8155161" y="2284927"/>
            <a:chExt cx="3171121" cy="3353718"/>
          </a:xfrm>
        </p:grpSpPr>
        <p:grpSp>
          <p:nvGrpSpPr>
            <p:cNvPr id="16" name="组合 15"/>
            <p:cNvGrpSpPr/>
            <p:nvPr/>
          </p:nvGrpSpPr>
          <p:grpSpPr>
            <a:xfrm>
              <a:off x="9277828" y="2284927"/>
              <a:ext cx="925786" cy="1090296"/>
              <a:chOff x="5008563" y="3159125"/>
              <a:chExt cx="455613" cy="536575"/>
            </a:xfrm>
            <a:gradFill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5008563" y="3159125"/>
                <a:ext cx="455613" cy="536575"/>
              </a:xfrm>
              <a:custGeom>
                <a:avLst/>
                <a:gdLst>
                  <a:gd name="T0" fmla="*/ 107 w 121"/>
                  <a:gd name="T1" fmla="*/ 93 h 140"/>
                  <a:gd name="T2" fmla="*/ 107 w 121"/>
                  <a:gd name="T3" fmla="*/ 93 h 140"/>
                  <a:gd name="T4" fmla="*/ 121 w 121"/>
                  <a:gd name="T5" fmla="*/ 52 h 140"/>
                  <a:gd name="T6" fmla="*/ 69 w 121"/>
                  <a:gd name="T7" fmla="*/ 0 h 140"/>
                  <a:gd name="T8" fmla="*/ 16 w 121"/>
                  <a:gd name="T9" fmla="*/ 48 h 140"/>
                  <a:gd name="T10" fmla="*/ 16 w 121"/>
                  <a:gd name="T11" fmla="*/ 49 h 140"/>
                  <a:gd name="T12" fmla="*/ 16 w 121"/>
                  <a:gd name="T13" fmla="*/ 51 h 140"/>
                  <a:gd name="T14" fmla="*/ 16 w 121"/>
                  <a:gd name="T15" fmla="*/ 52 h 140"/>
                  <a:gd name="T16" fmla="*/ 16 w 121"/>
                  <a:gd name="T17" fmla="*/ 52 h 140"/>
                  <a:gd name="T18" fmla="*/ 7 w 121"/>
                  <a:gd name="T19" fmla="*/ 71 h 140"/>
                  <a:gd name="T20" fmla="*/ 3 w 121"/>
                  <a:gd name="T21" fmla="*/ 82 h 140"/>
                  <a:gd name="T22" fmla="*/ 13 w 121"/>
                  <a:gd name="T23" fmla="*/ 84 h 140"/>
                  <a:gd name="T24" fmla="*/ 13 w 121"/>
                  <a:gd name="T25" fmla="*/ 100 h 140"/>
                  <a:gd name="T26" fmla="*/ 16 w 121"/>
                  <a:gd name="T27" fmla="*/ 112 h 140"/>
                  <a:gd name="T28" fmla="*/ 22 w 121"/>
                  <a:gd name="T29" fmla="*/ 121 h 140"/>
                  <a:gd name="T30" fmla="*/ 39 w 121"/>
                  <a:gd name="T31" fmla="*/ 121 h 140"/>
                  <a:gd name="T32" fmla="*/ 53 w 121"/>
                  <a:gd name="T33" fmla="*/ 140 h 140"/>
                  <a:gd name="T34" fmla="*/ 109 w 121"/>
                  <a:gd name="T35" fmla="*/ 128 h 140"/>
                  <a:gd name="T36" fmla="*/ 107 w 121"/>
                  <a:gd name="T37" fmla="*/ 93 h 140"/>
                  <a:gd name="T38" fmla="*/ 82 w 121"/>
                  <a:gd name="T39" fmla="*/ 74 h 140"/>
                  <a:gd name="T40" fmla="*/ 82 w 121"/>
                  <a:gd name="T41" fmla="*/ 91 h 140"/>
                  <a:gd name="T42" fmla="*/ 74 w 121"/>
                  <a:gd name="T43" fmla="*/ 100 h 140"/>
                  <a:gd name="T44" fmla="*/ 62 w 121"/>
                  <a:gd name="T45" fmla="*/ 100 h 140"/>
                  <a:gd name="T46" fmla="*/ 53 w 121"/>
                  <a:gd name="T47" fmla="*/ 91 h 140"/>
                  <a:gd name="T48" fmla="*/ 53 w 121"/>
                  <a:gd name="T49" fmla="*/ 74 h 140"/>
                  <a:gd name="T50" fmla="*/ 40 w 121"/>
                  <a:gd name="T51" fmla="*/ 50 h 140"/>
                  <a:gd name="T52" fmla="*/ 68 w 121"/>
                  <a:gd name="T53" fmla="*/ 22 h 140"/>
                  <a:gd name="T54" fmla="*/ 96 w 121"/>
                  <a:gd name="T55" fmla="*/ 50 h 140"/>
                  <a:gd name="T56" fmla="*/ 82 w 121"/>
                  <a:gd name="T57" fmla="*/ 7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1" h="140">
                    <a:moveTo>
                      <a:pt x="107" y="93"/>
                    </a:moveTo>
                    <a:cubicBezTo>
                      <a:pt x="107" y="93"/>
                      <a:pt x="107" y="93"/>
                      <a:pt x="107" y="93"/>
                    </a:cubicBezTo>
                    <a:cubicBezTo>
                      <a:pt x="116" y="81"/>
                      <a:pt x="121" y="66"/>
                      <a:pt x="121" y="52"/>
                    </a:cubicBezTo>
                    <a:cubicBezTo>
                      <a:pt x="121" y="23"/>
                      <a:pt x="98" y="0"/>
                      <a:pt x="69" y="0"/>
                    </a:cubicBezTo>
                    <a:cubicBezTo>
                      <a:pt x="41" y="0"/>
                      <a:pt x="19" y="21"/>
                      <a:pt x="16" y="48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50"/>
                      <a:pt x="16" y="51"/>
                      <a:pt x="16" y="51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62"/>
                      <a:pt x="13" y="65"/>
                      <a:pt x="7" y="71"/>
                    </a:cubicBezTo>
                    <a:cubicBezTo>
                      <a:pt x="0" y="78"/>
                      <a:pt x="1" y="82"/>
                      <a:pt x="3" y="82"/>
                    </a:cubicBezTo>
                    <a:cubicBezTo>
                      <a:pt x="5" y="83"/>
                      <a:pt x="13" y="84"/>
                      <a:pt x="13" y="84"/>
                    </a:cubicBezTo>
                    <a:cubicBezTo>
                      <a:pt x="13" y="84"/>
                      <a:pt x="11" y="95"/>
                      <a:pt x="13" y="100"/>
                    </a:cubicBezTo>
                    <a:cubicBezTo>
                      <a:pt x="15" y="106"/>
                      <a:pt x="16" y="108"/>
                      <a:pt x="16" y="112"/>
                    </a:cubicBezTo>
                    <a:cubicBezTo>
                      <a:pt x="16" y="115"/>
                      <a:pt x="18" y="121"/>
                      <a:pt x="22" y="121"/>
                    </a:cubicBezTo>
                    <a:cubicBezTo>
                      <a:pt x="25" y="121"/>
                      <a:pt x="30" y="121"/>
                      <a:pt x="39" y="121"/>
                    </a:cubicBezTo>
                    <a:cubicBezTo>
                      <a:pt x="48" y="121"/>
                      <a:pt x="53" y="140"/>
                      <a:pt x="53" y="140"/>
                    </a:cubicBezTo>
                    <a:cubicBezTo>
                      <a:pt x="85" y="140"/>
                      <a:pt x="109" y="128"/>
                      <a:pt x="109" y="128"/>
                    </a:cubicBezTo>
                    <a:cubicBezTo>
                      <a:pt x="99" y="114"/>
                      <a:pt x="100" y="103"/>
                      <a:pt x="107" y="93"/>
                    </a:cubicBezTo>
                    <a:close/>
                    <a:moveTo>
                      <a:pt x="82" y="74"/>
                    </a:move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5"/>
                      <a:pt x="77" y="100"/>
                      <a:pt x="74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58" y="100"/>
                      <a:pt x="53" y="95"/>
                      <a:pt x="53" y="91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45" y="69"/>
                      <a:pt x="40" y="60"/>
                      <a:pt x="40" y="50"/>
                    </a:cubicBezTo>
                    <a:cubicBezTo>
                      <a:pt x="40" y="35"/>
                      <a:pt x="52" y="22"/>
                      <a:pt x="68" y="22"/>
                    </a:cubicBezTo>
                    <a:cubicBezTo>
                      <a:pt x="83" y="22"/>
                      <a:pt x="96" y="35"/>
                      <a:pt x="96" y="50"/>
                    </a:cubicBezTo>
                    <a:cubicBezTo>
                      <a:pt x="96" y="60"/>
                      <a:pt x="91" y="69"/>
                      <a:pt x="82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5194301" y="3284538"/>
                <a:ext cx="138113" cy="180975"/>
              </a:xfrm>
              <a:custGeom>
                <a:avLst/>
                <a:gdLst>
                  <a:gd name="T0" fmla="*/ 19 w 37"/>
                  <a:gd name="T1" fmla="*/ 0 h 47"/>
                  <a:gd name="T2" fmla="*/ 0 w 37"/>
                  <a:gd name="T3" fmla="*/ 19 h 47"/>
                  <a:gd name="T4" fmla="*/ 10 w 37"/>
                  <a:gd name="T5" fmla="*/ 35 h 47"/>
                  <a:gd name="T6" fmla="*/ 11 w 37"/>
                  <a:gd name="T7" fmla="*/ 36 h 47"/>
                  <a:gd name="T8" fmla="*/ 11 w 37"/>
                  <a:gd name="T9" fmla="*/ 44 h 47"/>
                  <a:gd name="T10" fmla="*/ 14 w 37"/>
                  <a:gd name="T11" fmla="*/ 47 h 47"/>
                  <a:gd name="T12" fmla="*/ 23 w 37"/>
                  <a:gd name="T13" fmla="*/ 47 h 47"/>
                  <a:gd name="T14" fmla="*/ 26 w 37"/>
                  <a:gd name="T15" fmla="*/ 44 h 47"/>
                  <a:gd name="T16" fmla="*/ 26 w 37"/>
                  <a:gd name="T17" fmla="*/ 36 h 47"/>
                  <a:gd name="T18" fmla="*/ 27 w 37"/>
                  <a:gd name="T19" fmla="*/ 35 h 47"/>
                  <a:gd name="T20" fmla="*/ 37 w 37"/>
                  <a:gd name="T21" fmla="*/ 19 h 47"/>
                  <a:gd name="T22" fmla="*/ 19 w 37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47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26"/>
                      <a:pt x="4" y="32"/>
                      <a:pt x="10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5"/>
                      <a:pt x="13" y="47"/>
                      <a:pt x="14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4" y="47"/>
                      <a:pt x="26" y="45"/>
                      <a:pt x="26" y="44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34" y="32"/>
                      <a:pt x="37" y="26"/>
                      <a:pt x="37" y="19"/>
                    </a:cubicBezTo>
                    <a:cubicBezTo>
                      <a:pt x="37" y="8"/>
                      <a:pt x="2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8336565" y="3689878"/>
              <a:ext cx="2808313" cy="1705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International labor Day </a:t>
              </a:r>
              <a:r>
                <a:rPr lang="en-US" altLang="zh-CN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national holiday in more than 80 countries in the world. </a:t>
              </a:r>
              <a:endParaRPr lang="zh-CN" altLang="en-US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 83"/>
            <p:cNvSpPr>
              <a:spLocks/>
            </p:cNvSpPr>
            <p:nvPr/>
          </p:nvSpPr>
          <p:spPr bwMode="auto">
            <a:xfrm flipV="1">
              <a:off x="8155161" y="3446514"/>
              <a:ext cx="3171121" cy="2192131"/>
            </a:xfrm>
            <a:custGeom>
              <a:avLst/>
              <a:gdLst>
                <a:gd name="connsiteX0" fmla="*/ 248840 w 3171121"/>
                <a:gd name="connsiteY0" fmla="*/ 122506 h 2192131"/>
                <a:gd name="connsiteX1" fmla="*/ 222042 w 3171121"/>
                <a:gd name="connsiteY1" fmla="*/ 94432 h 2192131"/>
                <a:gd name="connsiteX2" fmla="*/ 2947803 w 3171121"/>
                <a:gd name="connsiteY2" fmla="*/ 94432 h 2192131"/>
                <a:gd name="connsiteX3" fmla="*/ 2921005 w 3171121"/>
                <a:gd name="connsiteY3" fmla="*/ 122506 h 2192131"/>
                <a:gd name="connsiteX4" fmla="*/ 248840 w 3171121"/>
                <a:gd name="connsiteY4" fmla="*/ 127611 h 2192131"/>
                <a:gd name="connsiteX5" fmla="*/ 2922281 w 3171121"/>
                <a:gd name="connsiteY5" fmla="*/ 127611 h 2192131"/>
                <a:gd name="connsiteX6" fmla="*/ 2922281 w 3171121"/>
                <a:gd name="connsiteY6" fmla="*/ 125058 h 2192131"/>
                <a:gd name="connsiteX7" fmla="*/ 2923557 w 3171121"/>
                <a:gd name="connsiteY7" fmla="*/ 126335 h 2192131"/>
                <a:gd name="connsiteX8" fmla="*/ 3047339 w 3171121"/>
                <a:gd name="connsiteY8" fmla="*/ 3829 h 2192131"/>
                <a:gd name="connsiteX9" fmla="*/ 3043511 w 3171121"/>
                <a:gd name="connsiteY9" fmla="*/ 0 h 2192131"/>
                <a:gd name="connsiteX10" fmla="*/ 2952908 w 3171121"/>
                <a:gd name="connsiteY10" fmla="*/ 88052 h 2192131"/>
                <a:gd name="connsiteX11" fmla="*/ 216938 w 3171121"/>
                <a:gd name="connsiteY11" fmla="*/ 88052 h 2192131"/>
                <a:gd name="connsiteX12" fmla="*/ 126334 w 3171121"/>
                <a:gd name="connsiteY12" fmla="*/ 0 h 2192131"/>
                <a:gd name="connsiteX13" fmla="*/ 122506 w 3171121"/>
                <a:gd name="connsiteY13" fmla="*/ 3829 h 2192131"/>
                <a:gd name="connsiteX14" fmla="*/ 246288 w 3171121"/>
                <a:gd name="connsiteY14" fmla="*/ 126335 h 2192131"/>
                <a:gd name="connsiteX15" fmla="*/ 248840 w 3171121"/>
                <a:gd name="connsiteY15" fmla="*/ 125058 h 2192131"/>
                <a:gd name="connsiteX16" fmla="*/ 3046064 w 3171121"/>
                <a:gd name="connsiteY16" fmla="*/ 174827 h 2192131"/>
                <a:gd name="connsiteX17" fmla="*/ 3057439 w 3171121"/>
                <a:gd name="connsiteY17" fmla="*/ 164874 h 2192131"/>
                <a:gd name="connsiteX18" fmla="*/ 3068814 w 3171121"/>
                <a:gd name="connsiteY18" fmla="*/ 160608 h 2192131"/>
                <a:gd name="connsiteX19" fmla="*/ 3070236 w 3171121"/>
                <a:gd name="connsiteY19" fmla="*/ 157764 h 2192131"/>
                <a:gd name="connsiteX20" fmla="*/ 3065971 w 3171121"/>
                <a:gd name="connsiteY20" fmla="*/ 153498 h 2192131"/>
                <a:gd name="connsiteX21" fmla="*/ 3058861 w 3171121"/>
                <a:gd name="connsiteY21" fmla="*/ 149232 h 2192131"/>
                <a:gd name="connsiteX22" fmla="*/ 3046064 w 3171121"/>
                <a:gd name="connsiteY22" fmla="*/ 129324 h 2192131"/>
                <a:gd name="connsiteX23" fmla="*/ 3050329 w 3171121"/>
                <a:gd name="connsiteY23" fmla="*/ 125059 h 2192131"/>
                <a:gd name="connsiteX24" fmla="*/ 3070236 w 3171121"/>
                <a:gd name="connsiteY24" fmla="*/ 137856 h 2192131"/>
                <a:gd name="connsiteX25" fmla="*/ 3074502 w 3171121"/>
                <a:gd name="connsiteY25" fmla="*/ 144966 h 2192131"/>
                <a:gd name="connsiteX26" fmla="*/ 3077346 w 3171121"/>
                <a:gd name="connsiteY26" fmla="*/ 147810 h 2192131"/>
                <a:gd name="connsiteX27" fmla="*/ 3077346 w 3171121"/>
                <a:gd name="connsiteY27" fmla="*/ 149232 h 2192131"/>
                <a:gd name="connsiteX28" fmla="*/ 3080190 w 3171121"/>
                <a:gd name="connsiteY28" fmla="*/ 147810 h 2192131"/>
                <a:gd name="connsiteX29" fmla="*/ 3087299 w 3171121"/>
                <a:gd name="connsiteY29" fmla="*/ 137856 h 2192131"/>
                <a:gd name="connsiteX30" fmla="*/ 3095831 w 3171121"/>
                <a:gd name="connsiteY30" fmla="*/ 125059 h 2192131"/>
                <a:gd name="connsiteX31" fmla="*/ 3085878 w 3171121"/>
                <a:gd name="connsiteY31" fmla="*/ 112261 h 2192131"/>
                <a:gd name="connsiteX32" fmla="*/ 3080190 w 3171121"/>
                <a:gd name="connsiteY32" fmla="*/ 100886 h 2192131"/>
                <a:gd name="connsiteX33" fmla="*/ 3077346 w 3171121"/>
                <a:gd name="connsiteY33" fmla="*/ 100886 h 2192131"/>
                <a:gd name="connsiteX34" fmla="*/ 3074502 w 3171121"/>
                <a:gd name="connsiteY34" fmla="*/ 103730 h 2192131"/>
                <a:gd name="connsiteX35" fmla="*/ 3070236 w 3171121"/>
                <a:gd name="connsiteY35" fmla="*/ 110839 h 2192131"/>
                <a:gd name="connsiteX36" fmla="*/ 3050329 w 3171121"/>
                <a:gd name="connsiteY36" fmla="*/ 123637 h 2192131"/>
                <a:gd name="connsiteX37" fmla="*/ 3046064 w 3171121"/>
                <a:gd name="connsiteY37" fmla="*/ 119371 h 2192131"/>
                <a:gd name="connsiteX38" fmla="*/ 3058861 w 3171121"/>
                <a:gd name="connsiteY38" fmla="*/ 99464 h 2192131"/>
                <a:gd name="connsiteX39" fmla="*/ 3065971 w 3171121"/>
                <a:gd name="connsiteY39" fmla="*/ 95198 h 2192131"/>
                <a:gd name="connsiteX40" fmla="*/ 3068814 w 3171121"/>
                <a:gd name="connsiteY40" fmla="*/ 93776 h 2192131"/>
                <a:gd name="connsiteX41" fmla="*/ 3068814 w 3171121"/>
                <a:gd name="connsiteY41" fmla="*/ 92354 h 2192131"/>
                <a:gd name="connsiteX42" fmla="*/ 3068814 w 3171121"/>
                <a:gd name="connsiteY42" fmla="*/ 89510 h 2192131"/>
                <a:gd name="connsiteX43" fmla="*/ 3057439 w 3171121"/>
                <a:gd name="connsiteY43" fmla="*/ 82401 h 2192131"/>
                <a:gd name="connsiteX44" fmla="*/ 3046064 w 3171121"/>
                <a:gd name="connsiteY44" fmla="*/ 75291 h 2192131"/>
                <a:gd name="connsiteX45" fmla="*/ 3033266 w 3171121"/>
                <a:gd name="connsiteY45" fmla="*/ 83823 h 2192131"/>
                <a:gd name="connsiteX46" fmla="*/ 3021890 w 3171121"/>
                <a:gd name="connsiteY46" fmla="*/ 89510 h 2192131"/>
                <a:gd name="connsiteX47" fmla="*/ 3021890 w 3171121"/>
                <a:gd name="connsiteY47" fmla="*/ 93776 h 2192131"/>
                <a:gd name="connsiteX48" fmla="*/ 3024734 w 3171121"/>
                <a:gd name="connsiteY48" fmla="*/ 95198 h 2192131"/>
                <a:gd name="connsiteX49" fmla="*/ 3031844 w 3171121"/>
                <a:gd name="connsiteY49" fmla="*/ 99464 h 2192131"/>
                <a:gd name="connsiteX50" fmla="*/ 3044642 w 3171121"/>
                <a:gd name="connsiteY50" fmla="*/ 119371 h 2192131"/>
                <a:gd name="connsiteX51" fmla="*/ 3040376 w 3171121"/>
                <a:gd name="connsiteY51" fmla="*/ 123637 h 2192131"/>
                <a:gd name="connsiteX52" fmla="*/ 3020468 w 3171121"/>
                <a:gd name="connsiteY52" fmla="*/ 110839 h 2192131"/>
                <a:gd name="connsiteX53" fmla="*/ 3016202 w 3171121"/>
                <a:gd name="connsiteY53" fmla="*/ 103730 h 2192131"/>
                <a:gd name="connsiteX54" fmla="*/ 3013358 w 3171121"/>
                <a:gd name="connsiteY54" fmla="*/ 100886 h 2192131"/>
                <a:gd name="connsiteX55" fmla="*/ 3010514 w 3171121"/>
                <a:gd name="connsiteY55" fmla="*/ 100886 h 2192131"/>
                <a:gd name="connsiteX56" fmla="*/ 3003405 w 3171121"/>
                <a:gd name="connsiteY56" fmla="*/ 112261 h 2192131"/>
                <a:gd name="connsiteX57" fmla="*/ 2996295 w 3171121"/>
                <a:gd name="connsiteY57" fmla="*/ 125059 h 2192131"/>
                <a:gd name="connsiteX58" fmla="*/ 3004827 w 3171121"/>
                <a:gd name="connsiteY58" fmla="*/ 136434 h 2192131"/>
                <a:gd name="connsiteX59" fmla="*/ 3010514 w 3171121"/>
                <a:gd name="connsiteY59" fmla="*/ 147810 h 2192131"/>
                <a:gd name="connsiteX60" fmla="*/ 3010514 w 3171121"/>
                <a:gd name="connsiteY60" fmla="*/ 149232 h 2192131"/>
                <a:gd name="connsiteX61" fmla="*/ 3013358 w 3171121"/>
                <a:gd name="connsiteY61" fmla="*/ 147810 h 2192131"/>
                <a:gd name="connsiteX62" fmla="*/ 3016202 w 3171121"/>
                <a:gd name="connsiteY62" fmla="*/ 144966 h 2192131"/>
                <a:gd name="connsiteX63" fmla="*/ 3020468 w 3171121"/>
                <a:gd name="connsiteY63" fmla="*/ 137856 h 2192131"/>
                <a:gd name="connsiteX64" fmla="*/ 3040376 w 3171121"/>
                <a:gd name="connsiteY64" fmla="*/ 125059 h 2192131"/>
                <a:gd name="connsiteX65" fmla="*/ 3044642 w 3171121"/>
                <a:gd name="connsiteY65" fmla="*/ 129324 h 2192131"/>
                <a:gd name="connsiteX66" fmla="*/ 3031844 w 3171121"/>
                <a:gd name="connsiteY66" fmla="*/ 149232 h 2192131"/>
                <a:gd name="connsiteX67" fmla="*/ 3024734 w 3171121"/>
                <a:gd name="connsiteY67" fmla="*/ 153498 h 2192131"/>
                <a:gd name="connsiteX68" fmla="*/ 3021890 w 3171121"/>
                <a:gd name="connsiteY68" fmla="*/ 156342 h 2192131"/>
                <a:gd name="connsiteX69" fmla="*/ 3021890 w 3171121"/>
                <a:gd name="connsiteY69" fmla="*/ 160608 h 2192131"/>
                <a:gd name="connsiteX70" fmla="*/ 3033266 w 3171121"/>
                <a:gd name="connsiteY70" fmla="*/ 166295 h 2192131"/>
                <a:gd name="connsiteX71" fmla="*/ 3046064 w 3171121"/>
                <a:gd name="connsiteY71" fmla="*/ 174827 h 2192131"/>
                <a:gd name="connsiteX72" fmla="*/ 125058 w 3171121"/>
                <a:gd name="connsiteY72" fmla="*/ 174827 h 2192131"/>
                <a:gd name="connsiteX73" fmla="*/ 136434 w 3171121"/>
                <a:gd name="connsiteY73" fmla="*/ 164874 h 2192131"/>
                <a:gd name="connsiteX74" fmla="*/ 147809 w 3171121"/>
                <a:gd name="connsiteY74" fmla="*/ 160608 h 2192131"/>
                <a:gd name="connsiteX75" fmla="*/ 149231 w 3171121"/>
                <a:gd name="connsiteY75" fmla="*/ 157764 h 2192131"/>
                <a:gd name="connsiteX76" fmla="*/ 144965 w 3171121"/>
                <a:gd name="connsiteY76" fmla="*/ 153498 h 2192131"/>
                <a:gd name="connsiteX77" fmla="*/ 139278 w 3171121"/>
                <a:gd name="connsiteY77" fmla="*/ 149232 h 2192131"/>
                <a:gd name="connsiteX78" fmla="*/ 126480 w 3171121"/>
                <a:gd name="connsiteY78" fmla="*/ 129324 h 2192131"/>
                <a:gd name="connsiteX79" fmla="*/ 129324 w 3171121"/>
                <a:gd name="connsiteY79" fmla="*/ 125059 h 2192131"/>
                <a:gd name="connsiteX80" fmla="*/ 150653 w 3171121"/>
                <a:gd name="connsiteY80" fmla="*/ 137856 h 2192131"/>
                <a:gd name="connsiteX81" fmla="*/ 153497 w 3171121"/>
                <a:gd name="connsiteY81" fmla="*/ 144966 h 2192131"/>
                <a:gd name="connsiteX82" fmla="*/ 156341 w 3171121"/>
                <a:gd name="connsiteY82" fmla="*/ 147810 h 2192131"/>
                <a:gd name="connsiteX83" fmla="*/ 157763 w 3171121"/>
                <a:gd name="connsiteY83" fmla="*/ 149232 h 2192131"/>
                <a:gd name="connsiteX84" fmla="*/ 160607 w 3171121"/>
                <a:gd name="connsiteY84" fmla="*/ 147810 h 2192131"/>
                <a:gd name="connsiteX85" fmla="*/ 167716 w 3171121"/>
                <a:gd name="connsiteY85" fmla="*/ 137856 h 2192131"/>
                <a:gd name="connsiteX86" fmla="*/ 174826 w 3171121"/>
                <a:gd name="connsiteY86" fmla="*/ 125059 h 2192131"/>
                <a:gd name="connsiteX87" fmla="*/ 164872 w 3171121"/>
                <a:gd name="connsiteY87" fmla="*/ 112261 h 2192131"/>
                <a:gd name="connsiteX88" fmla="*/ 160607 w 3171121"/>
                <a:gd name="connsiteY88" fmla="*/ 100886 h 2192131"/>
                <a:gd name="connsiteX89" fmla="*/ 159185 w 3171121"/>
                <a:gd name="connsiteY89" fmla="*/ 100886 h 2192131"/>
                <a:gd name="connsiteX90" fmla="*/ 156341 w 3171121"/>
                <a:gd name="connsiteY90" fmla="*/ 100886 h 2192131"/>
                <a:gd name="connsiteX91" fmla="*/ 153497 w 3171121"/>
                <a:gd name="connsiteY91" fmla="*/ 103730 h 2192131"/>
                <a:gd name="connsiteX92" fmla="*/ 149231 w 3171121"/>
                <a:gd name="connsiteY92" fmla="*/ 110839 h 2192131"/>
                <a:gd name="connsiteX93" fmla="*/ 129324 w 3171121"/>
                <a:gd name="connsiteY93" fmla="*/ 123637 h 2192131"/>
                <a:gd name="connsiteX94" fmla="*/ 126480 w 3171121"/>
                <a:gd name="connsiteY94" fmla="*/ 119371 h 2192131"/>
                <a:gd name="connsiteX95" fmla="*/ 139278 w 3171121"/>
                <a:gd name="connsiteY95" fmla="*/ 99464 h 2192131"/>
                <a:gd name="connsiteX96" fmla="*/ 144965 w 3171121"/>
                <a:gd name="connsiteY96" fmla="*/ 95198 h 2192131"/>
                <a:gd name="connsiteX97" fmla="*/ 147809 w 3171121"/>
                <a:gd name="connsiteY97" fmla="*/ 93776 h 2192131"/>
                <a:gd name="connsiteX98" fmla="*/ 149231 w 3171121"/>
                <a:gd name="connsiteY98" fmla="*/ 92354 h 2192131"/>
                <a:gd name="connsiteX99" fmla="*/ 147809 w 3171121"/>
                <a:gd name="connsiteY99" fmla="*/ 89510 h 2192131"/>
                <a:gd name="connsiteX100" fmla="*/ 137856 w 3171121"/>
                <a:gd name="connsiteY100" fmla="*/ 82401 h 2192131"/>
                <a:gd name="connsiteX101" fmla="*/ 125058 w 3171121"/>
                <a:gd name="connsiteY101" fmla="*/ 75291 h 2192131"/>
                <a:gd name="connsiteX102" fmla="*/ 112260 w 3171121"/>
                <a:gd name="connsiteY102" fmla="*/ 83823 h 2192131"/>
                <a:gd name="connsiteX103" fmla="*/ 100885 w 3171121"/>
                <a:gd name="connsiteY103" fmla="*/ 89510 h 2192131"/>
                <a:gd name="connsiteX104" fmla="*/ 100885 w 3171121"/>
                <a:gd name="connsiteY104" fmla="*/ 90932 h 2192131"/>
                <a:gd name="connsiteX105" fmla="*/ 100885 w 3171121"/>
                <a:gd name="connsiteY105" fmla="*/ 93776 h 2192131"/>
                <a:gd name="connsiteX106" fmla="*/ 105150 w 3171121"/>
                <a:gd name="connsiteY106" fmla="*/ 95198 h 2192131"/>
                <a:gd name="connsiteX107" fmla="*/ 110838 w 3171121"/>
                <a:gd name="connsiteY107" fmla="*/ 99464 h 2192131"/>
                <a:gd name="connsiteX108" fmla="*/ 123636 w 3171121"/>
                <a:gd name="connsiteY108" fmla="*/ 119371 h 2192131"/>
                <a:gd name="connsiteX109" fmla="*/ 120792 w 3171121"/>
                <a:gd name="connsiteY109" fmla="*/ 123637 h 2192131"/>
                <a:gd name="connsiteX110" fmla="*/ 99463 w 3171121"/>
                <a:gd name="connsiteY110" fmla="*/ 110839 h 2192131"/>
                <a:gd name="connsiteX111" fmla="*/ 96619 w 3171121"/>
                <a:gd name="connsiteY111" fmla="*/ 103730 h 2192131"/>
                <a:gd name="connsiteX112" fmla="*/ 93775 w 3171121"/>
                <a:gd name="connsiteY112" fmla="*/ 100886 h 2192131"/>
                <a:gd name="connsiteX113" fmla="*/ 92353 w 3171121"/>
                <a:gd name="connsiteY113" fmla="*/ 100886 h 2192131"/>
                <a:gd name="connsiteX114" fmla="*/ 89509 w 3171121"/>
                <a:gd name="connsiteY114" fmla="*/ 100886 h 2192131"/>
                <a:gd name="connsiteX115" fmla="*/ 82399 w 3171121"/>
                <a:gd name="connsiteY115" fmla="*/ 112261 h 2192131"/>
                <a:gd name="connsiteX116" fmla="*/ 75290 w 3171121"/>
                <a:gd name="connsiteY116" fmla="*/ 125059 h 2192131"/>
                <a:gd name="connsiteX117" fmla="*/ 85243 w 3171121"/>
                <a:gd name="connsiteY117" fmla="*/ 136434 h 2192131"/>
                <a:gd name="connsiteX118" fmla="*/ 89509 w 3171121"/>
                <a:gd name="connsiteY118" fmla="*/ 147810 h 2192131"/>
                <a:gd name="connsiteX119" fmla="*/ 90931 w 3171121"/>
                <a:gd name="connsiteY119" fmla="*/ 149232 h 2192131"/>
                <a:gd name="connsiteX120" fmla="*/ 93775 w 3171121"/>
                <a:gd name="connsiteY120" fmla="*/ 147810 h 2192131"/>
                <a:gd name="connsiteX121" fmla="*/ 96619 w 3171121"/>
                <a:gd name="connsiteY121" fmla="*/ 144966 h 2192131"/>
                <a:gd name="connsiteX122" fmla="*/ 99463 w 3171121"/>
                <a:gd name="connsiteY122" fmla="*/ 137856 h 2192131"/>
                <a:gd name="connsiteX123" fmla="*/ 120792 w 3171121"/>
                <a:gd name="connsiteY123" fmla="*/ 125059 h 2192131"/>
                <a:gd name="connsiteX124" fmla="*/ 123636 w 3171121"/>
                <a:gd name="connsiteY124" fmla="*/ 129324 h 2192131"/>
                <a:gd name="connsiteX125" fmla="*/ 110838 w 3171121"/>
                <a:gd name="connsiteY125" fmla="*/ 149232 h 2192131"/>
                <a:gd name="connsiteX126" fmla="*/ 105150 w 3171121"/>
                <a:gd name="connsiteY126" fmla="*/ 153498 h 2192131"/>
                <a:gd name="connsiteX127" fmla="*/ 100885 w 3171121"/>
                <a:gd name="connsiteY127" fmla="*/ 156342 h 2192131"/>
                <a:gd name="connsiteX128" fmla="*/ 100885 w 3171121"/>
                <a:gd name="connsiteY128" fmla="*/ 160608 h 2192131"/>
                <a:gd name="connsiteX129" fmla="*/ 112260 w 3171121"/>
                <a:gd name="connsiteY129" fmla="*/ 166296 h 2192131"/>
                <a:gd name="connsiteX130" fmla="*/ 125058 w 3171121"/>
                <a:gd name="connsiteY130" fmla="*/ 174827 h 2192131"/>
                <a:gd name="connsiteX131" fmla="*/ 3075414 w 3171121"/>
                <a:gd name="connsiteY131" fmla="*/ 1970089 h 2192131"/>
                <a:gd name="connsiteX132" fmla="*/ 3048615 w 3171121"/>
                <a:gd name="connsiteY132" fmla="*/ 1943290 h 2192131"/>
                <a:gd name="connsiteX133" fmla="*/ 3048615 w 3171121"/>
                <a:gd name="connsiteY133" fmla="*/ 1926703 h 2192131"/>
                <a:gd name="connsiteX134" fmla="*/ 3048615 w 3171121"/>
                <a:gd name="connsiteY134" fmla="*/ 265428 h 2192131"/>
                <a:gd name="connsiteX135" fmla="*/ 3048615 w 3171121"/>
                <a:gd name="connsiteY135" fmla="*/ 248841 h 2192131"/>
                <a:gd name="connsiteX136" fmla="*/ 3075414 w 3171121"/>
                <a:gd name="connsiteY136" fmla="*/ 222042 h 2192131"/>
                <a:gd name="connsiteX137" fmla="*/ 3075414 w 3171121"/>
                <a:gd name="connsiteY137" fmla="*/ 265428 h 2192131"/>
                <a:gd name="connsiteX138" fmla="*/ 3075414 w 3171121"/>
                <a:gd name="connsiteY138" fmla="*/ 1926703 h 2192131"/>
                <a:gd name="connsiteX139" fmla="*/ 95708 w 3171121"/>
                <a:gd name="connsiteY139" fmla="*/ 1970089 h 2192131"/>
                <a:gd name="connsiteX140" fmla="*/ 95708 w 3171121"/>
                <a:gd name="connsiteY140" fmla="*/ 1926703 h 2192131"/>
                <a:gd name="connsiteX141" fmla="*/ 95708 w 3171121"/>
                <a:gd name="connsiteY141" fmla="*/ 265428 h 2192131"/>
                <a:gd name="connsiteX142" fmla="*/ 95708 w 3171121"/>
                <a:gd name="connsiteY142" fmla="*/ 222042 h 2192131"/>
                <a:gd name="connsiteX143" fmla="*/ 122506 w 3171121"/>
                <a:gd name="connsiteY143" fmla="*/ 248841 h 2192131"/>
                <a:gd name="connsiteX144" fmla="*/ 122506 w 3171121"/>
                <a:gd name="connsiteY144" fmla="*/ 265428 h 2192131"/>
                <a:gd name="connsiteX145" fmla="*/ 122506 w 3171121"/>
                <a:gd name="connsiteY145" fmla="*/ 1926703 h 2192131"/>
                <a:gd name="connsiteX146" fmla="*/ 122506 w 3171121"/>
                <a:gd name="connsiteY146" fmla="*/ 1943290 h 2192131"/>
                <a:gd name="connsiteX147" fmla="*/ 3167293 w 3171121"/>
                <a:gd name="connsiteY147" fmla="*/ 2069625 h 2192131"/>
                <a:gd name="connsiteX148" fmla="*/ 3171121 w 3171121"/>
                <a:gd name="connsiteY148" fmla="*/ 2065796 h 2192131"/>
                <a:gd name="connsiteX149" fmla="*/ 3081794 w 3171121"/>
                <a:gd name="connsiteY149" fmla="*/ 1975193 h 2192131"/>
                <a:gd name="connsiteX150" fmla="*/ 3081794 w 3171121"/>
                <a:gd name="connsiteY150" fmla="*/ 1926703 h 2192131"/>
                <a:gd name="connsiteX151" fmla="*/ 3081794 w 3171121"/>
                <a:gd name="connsiteY151" fmla="*/ 265428 h 2192131"/>
                <a:gd name="connsiteX152" fmla="*/ 3081794 w 3171121"/>
                <a:gd name="connsiteY152" fmla="*/ 216938 h 2192131"/>
                <a:gd name="connsiteX153" fmla="*/ 3171121 w 3171121"/>
                <a:gd name="connsiteY153" fmla="*/ 126335 h 2192131"/>
                <a:gd name="connsiteX154" fmla="*/ 3167293 w 3171121"/>
                <a:gd name="connsiteY154" fmla="*/ 122506 h 2192131"/>
                <a:gd name="connsiteX155" fmla="*/ 3043511 w 3171121"/>
                <a:gd name="connsiteY155" fmla="*/ 246289 h 2192131"/>
                <a:gd name="connsiteX156" fmla="*/ 3046063 w 3171121"/>
                <a:gd name="connsiteY156" fmla="*/ 247565 h 2192131"/>
                <a:gd name="connsiteX157" fmla="*/ 3043511 w 3171121"/>
                <a:gd name="connsiteY157" fmla="*/ 247565 h 2192131"/>
                <a:gd name="connsiteX158" fmla="*/ 3043511 w 3171121"/>
                <a:gd name="connsiteY158" fmla="*/ 265428 h 2192131"/>
                <a:gd name="connsiteX159" fmla="*/ 3043511 w 3171121"/>
                <a:gd name="connsiteY159" fmla="*/ 1926703 h 2192131"/>
                <a:gd name="connsiteX160" fmla="*/ 3043511 w 3171121"/>
                <a:gd name="connsiteY160" fmla="*/ 1944566 h 2192131"/>
                <a:gd name="connsiteX161" fmla="*/ 3046063 w 3171121"/>
                <a:gd name="connsiteY161" fmla="*/ 1944566 h 2192131"/>
                <a:gd name="connsiteX162" fmla="*/ 3043511 w 3171121"/>
                <a:gd name="connsiteY162" fmla="*/ 1945842 h 2192131"/>
                <a:gd name="connsiteX163" fmla="*/ 3828 w 3171121"/>
                <a:gd name="connsiteY163" fmla="*/ 2069625 h 2192131"/>
                <a:gd name="connsiteX164" fmla="*/ 126334 w 3171121"/>
                <a:gd name="connsiteY164" fmla="*/ 1945842 h 2192131"/>
                <a:gd name="connsiteX165" fmla="*/ 125058 w 3171121"/>
                <a:gd name="connsiteY165" fmla="*/ 1944566 h 2192131"/>
                <a:gd name="connsiteX166" fmla="*/ 127611 w 3171121"/>
                <a:gd name="connsiteY166" fmla="*/ 1944566 h 2192131"/>
                <a:gd name="connsiteX167" fmla="*/ 127611 w 3171121"/>
                <a:gd name="connsiteY167" fmla="*/ 1926703 h 2192131"/>
                <a:gd name="connsiteX168" fmla="*/ 127611 w 3171121"/>
                <a:gd name="connsiteY168" fmla="*/ 265428 h 2192131"/>
                <a:gd name="connsiteX169" fmla="*/ 127611 w 3171121"/>
                <a:gd name="connsiteY169" fmla="*/ 247565 h 2192131"/>
                <a:gd name="connsiteX170" fmla="*/ 125058 w 3171121"/>
                <a:gd name="connsiteY170" fmla="*/ 247565 h 2192131"/>
                <a:gd name="connsiteX171" fmla="*/ 126334 w 3171121"/>
                <a:gd name="connsiteY171" fmla="*/ 246289 h 2192131"/>
                <a:gd name="connsiteX172" fmla="*/ 3828 w 3171121"/>
                <a:gd name="connsiteY172" fmla="*/ 122506 h 2192131"/>
                <a:gd name="connsiteX173" fmla="*/ 0 w 3171121"/>
                <a:gd name="connsiteY173" fmla="*/ 126335 h 2192131"/>
                <a:gd name="connsiteX174" fmla="*/ 89327 w 3171121"/>
                <a:gd name="connsiteY174" fmla="*/ 216938 h 2192131"/>
                <a:gd name="connsiteX175" fmla="*/ 89327 w 3171121"/>
                <a:gd name="connsiteY175" fmla="*/ 265428 h 2192131"/>
                <a:gd name="connsiteX176" fmla="*/ 89327 w 3171121"/>
                <a:gd name="connsiteY176" fmla="*/ 1926703 h 2192131"/>
                <a:gd name="connsiteX177" fmla="*/ 89327 w 3171121"/>
                <a:gd name="connsiteY177" fmla="*/ 1975193 h 2192131"/>
                <a:gd name="connsiteX178" fmla="*/ 0 w 3171121"/>
                <a:gd name="connsiteY178" fmla="*/ 2065796 h 2192131"/>
                <a:gd name="connsiteX179" fmla="*/ 222042 w 3171121"/>
                <a:gd name="connsiteY179" fmla="*/ 2097699 h 2192131"/>
                <a:gd name="connsiteX180" fmla="*/ 248840 w 3171121"/>
                <a:gd name="connsiteY180" fmla="*/ 2069625 h 2192131"/>
                <a:gd name="connsiteX181" fmla="*/ 2921005 w 3171121"/>
                <a:gd name="connsiteY181" fmla="*/ 2069625 h 2192131"/>
                <a:gd name="connsiteX182" fmla="*/ 2947803 w 3171121"/>
                <a:gd name="connsiteY182" fmla="*/ 2097699 h 2192131"/>
                <a:gd name="connsiteX183" fmla="*/ 3046064 w 3171121"/>
                <a:gd name="connsiteY183" fmla="*/ 2116840 h 2192131"/>
                <a:gd name="connsiteX184" fmla="*/ 3057439 w 3171121"/>
                <a:gd name="connsiteY184" fmla="*/ 2109730 h 2192131"/>
                <a:gd name="connsiteX185" fmla="*/ 3068814 w 3171121"/>
                <a:gd name="connsiteY185" fmla="*/ 2102621 h 2192131"/>
                <a:gd name="connsiteX186" fmla="*/ 3068814 w 3171121"/>
                <a:gd name="connsiteY186" fmla="*/ 2099777 h 2192131"/>
                <a:gd name="connsiteX187" fmla="*/ 3068814 w 3171121"/>
                <a:gd name="connsiteY187" fmla="*/ 2098355 h 2192131"/>
                <a:gd name="connsiteX188" fmla="*/ 3065971 w 3171121"/>
                <a:gd name="connsiteY188" fmla="*/ 2096933 h 2192131"/>
                <a:gd name="connsiteX189" fmla="*/ 3058861 w 3171121"/>
                <a:gd name="connsiteY189" fmla="*/ 2092667 h 2192131"/>
                <a:gd name="connsiteX190" fmla="*/ 3046064 w 3171121"/>
                <a:gd name="connsiteY190" fmla="*/ 2072760 h 2192131"/>
                <a:gd name="connsiteX191" fmla="*/ 3050329 w 3171121"/>
                <a:gd name="connsiteY191" fmla="*/ 2068494 h 2192131"/>
                <a:gd name="connsiteX192" fmla="*/ 3070236 w 3171121"/>
                <a:gd name="connsiteY192" fmla="*/ 2081292 h 2192131"/>
                <a:gd name="connsiteX193" fmla="*/ 3074502 w 3171121"/>
                <a:gd name="connsiteY193" fmla="*/ 2088401 h 2192131"/>
                <a:gd name="connsiteX194" fmla="*/ 3077346 w 3171121"/>
                <a:gd name="connsiteY194" fmla="*/ 2091245 h 2192131"/>
                <a:gd name="connsiteX195" fmla="*/ 3080190 w 3171121"/>
                <a:gd name="connsiteY195" fmla="*/ 2091245 h 2192131"/>
                <a:gd name="connsiteX196" fmla="*/ 3085878 w 3171121"/>
                <a:gd name="connsiteY196" fmla="*/ 2079870 h 2192131"/>
                <a:gd name="connsiteX197" fmla="*/ 3095831 w 3171121"/>
                <a:gd name="connsiteY197" fmla="*/ 2067072 h 2192131"/>
                <a:gd name="connsiteX198" fmla="*/ 3087299 w 3171121"/>
                <a:gd name="connsiteY198" fmla="*/ 2054275 h 2192131"/>
                <a:gd name="connsiteX199" fmla="*/ 3080190 w 3171121"/>
                <a:gd name="connsiteY199" fmla="*/ 2044321 h 2192131"/>
                <a:gd name="connsiteX200" fmla="*/ 3077346 w 3171121"/>
                <a:gd name="connsiteY200" fmla="*/ 2042899 h 2192131"/>
                <a:gd name="connsiteX201" fmla="*/ 3077346 w 3171121"/>
                <a:gd name="connsiteY201" fmla="*/ 2044321 h 2192131"/>
                <a:gd name="connsiteX202" fmla="*/ 3074502 w 3171121"/>
                <a:gd name="connsiteY202" fmla="*/ 2047165 h 2192131"/>
                <a:gd name="connsiteX203" fmla="*/ 3070236 w 3171121"/>
                <a:gd name="connsiteY203" fmla="*/ 2054275 h 2192131"/>
                <a:gd name="connsiteX204" fmla="*/ 3050329 w 3171121"/>
                <a:gd name="connsiteY204" fmla="*/ 2067072 h 2192131"/>
                <a:gd name="connsiteX205" fmla="*/ 3046064 w 3171121"/>
                <a:gd name="connsiteY205" fmla="*/ 2062807 h 2192131"/>
                <a:gd name="connsiteX206" fmla="*/ 3058861 w 3171121"/>
                <a:gd name="connsiteY206" fmla="*/ 2042899 h 2192131"/>
                <a:gd name="connsiteX207" fmla="*/ 3065971 w 3171121"/>
                <a:gd name="connsiteY207" fmla="*/ 2038633 h 2192131"/>
                <a:gd name="connsiteX208" fmla="*/ 3070236 w 3171121"/>
                <a:gd name="connsiteY208" fmla="*/ 2034367 h 2192131"/>
                <a:gd name="connsiteX209" fmla="*/ 3068814 w 3171121"/>
                <a:gd name="connsiteY209" fmla="*/ 2031523 h 2192131"/>
                <a:gd name="connsiteX210" fmla="*/ 3057439 w 3171121"/>
                <a:gd name="connsiteY210" fmla="*/ 2027257 h 2192131"/>
                <a:gd name="connsiteX211" fmla="*/ 3046064 w 3171121"/>
                <a:gd name="connsiteY211" fmla="*/ 2017304 h 2192131"/>
                <a:gd name="connsiteX212" fmla="*/ 3033266 w 3171121"/>
                <a:gd name="connsiteY212" fmla="*/ 2025836 h 2192131"/>
                <a:gd name="connsiteX213" fmla="*/ 3021890 w 3171121"/>
                <a:gd name="connsiteY213" fmla="*/ 2031523 h 2192131"/>
                <a:gd name="connsiteX214" fmla="*/ 3021890 w 3171121"/>
                <a:gd name="connsiteY214" fmla="*/ 2035789 h 2192131"/>
                <a:gd name="connsiteX215" fmla="*/ 3024734 w 3171121"/>
                <a:gd name="connsiteY215" fmla="*/ 2038633 h 2192131"/>
                <a:gd name="connsiteX216" fmla="*/ 3031844 w 3171121"/>
                <a:gd name="connsiteY216" fmla="*/ 2042899 h 2192131"/>
                <a:gd name="connsiteX217" fmla="*/ 3044642 w 3171121"/>
                <a:gd name="connsiteY217" fmla="*/ 2062807 h 2192131"/>
                <a:gd name="connsiteX218" fmla="*/ 3040376 w 3171121"/>
                <a:gd name="connsiteY218" fmla="*/ 2067072 h 2192131"/>
                <a:gd name="connsiteX219" fmla="*/ 3020468 w 3171121"/>
                <a:gd name="connsiteY219" fmla="*/ 2054275 h 2192131"/>
                <a:gd name="connsiteX220" fmla="*/ 3016202 w 3171121"/>
                <a:gd name="connsiteY220" fmla="*/ 2047165 h 2192131"/>
                <a:gd name="connsiteX221" fmla="*/ 3013358 w 3171121"/>
                <a:gd name="connsiteY221" fmla="*/ 2044321 h 2192131"/>
                <a:gd name="connsiteX222" fmla="*/ 3010514 w 3171121"/>
                <a:gd name="connsiteY222" fmla="*/ 2042899 h 2192131"/>
                <a:gd name="connsiteX223" fmla="*/ 3010514 w 3171121"/>
                <a:gd name="connsiteY223" fmla="*/ 2044321 h 2192131"/>
                <a:gd name="connsiteX224" fmla="*/ 3004827 w 3171121"/>
                <a:gd name="connsiteY224" fmla="*/ 2055697 h 2192131"/>
                <a:gd name="connsiteX225" fmla="*/ 2996295 w 3171121"/>
                <a:gd name="connsiteY225" fmla="*/ 2067072 h 2192131"/>
                <a:gd name="connsiteX226" fmla="*/ 3003405 w 3171121"/>
                <a:gd name="connsiteY226" fmla="*/ 2079870 h 2192131"/>
                <a:gd name="connsiteX227" fmla="*/ 3010514 w 3171121"/>
                <a:gd name="connsiteY227" fmla="*/ 2091245 h 2192131"/>
                <a:gd name="connsiteX228" fmla="*/ 3013358 w 3171121"/>
                <a:gd name="connsiteY228" fmla="*/ 2091245 h 2192131"/>
                <a:gd name="connsiteX229" fmla="*/ 3016202 w 3171121"/>
                <a:gd name="connsiteY229" fmla="*/ 2088401 h 2192131"/>
                <a:gd name="connsiteX230" fmla="*/ 3020468 w 3171121"/>
                <a:gd name="connsiteY230" fmla="*/ 2081292 h 2192131"/>
                <a:gd name="connsiteX231" fmla="*/ 3040376 w 3171121"/>
                <a:gd name="connsiteY231" fmla="*/ 2068494 h 2192131"/>
                <a:gd name="connsiteX232" fmla="*/ 3044642 w 3171121"/>
                <a:gd name="connsiteY232" fmla="*/ 2072760 h 2192131"/>
                <a:gd name="connsiteX233" fmla="*/ 3031844 w 3171121"/>
                <a:gd name="connsiteY233" fmla="*/ 2092667 h 2192131"/>
                <a:gd name="connsiteX234" fmla="*/ 3024734 w 3171121"/>
                <a:gd name="connsiteY234" fmla="*/ 2096933 h 2192131"/>
                <a:gd name="connsiteX235" fmla="*/ 3021890 w 3171121"/>
                <a:gd name="connsiteY235" fmla="*/ 2098355 h 2192131"/>
                <a:gd name="connsiteX236" fmla="*/ 3021890 w 3171121"/>
                <a:gd name="connsiteY236" fmla="*/ 2102621 h 2192131"/>
                <a:gd name="connsiteX237" fmla="*/ 3033266 w 3171121"/>
                <a:gd name="connsiteY237" fmla="*/ 2108308 h 2192131"/>
                <a:gd name="connsiteX238" fmla="*/ 3046064 w 3171121"/>
                <a:gd name="connsiteY238" fmla="*/ 2116840 h 2192131"/>
                <a:gd name="connsiteX239" fmla="*/ 125058 w 3171121"/>
                <a:gd name="connsiteY239" fmla="*/ 2116840 h 2192131"/>
                <a:gd name="connsiteX240" fmla="*/ 137856 w 3171121"/>
                <a:gd name="connsiteY240" fmla="*/ 2109730 h 2192131"/>
                <a:gd name="connsiteX241" fmla="*/ 147809 w 3171121"/>
                <a:gd name="connsiteY241" fmla="*/ 2102621 h 2192131"/>
                <a:gd name="connsiteX242" fmla="*/ 149231 w 3171121"/>
                <a:gd name="connsiteY242" fmla="*/ 2099777 h 2192131"/>
                <a:gd name="connsiteX243" fmla="*/ 147809 w 3171121"/>
                <a:gd name="connsiteY243" fmla="*/ 2098355 h 2192131"/>
                <a:gd name="connsiteX244" fmla="*/ 144965 w 3171121"/>
                <a:gd name="connsiteY244" fmla="*/ 2096933 h 2192131"/>
                <a:gd name="connsiteX245" fmla="*/ 139278 w 3171121"/>
                <a:gd name="connsiteY245" fmla="*/ 2092667 h 2192131"/>
                <a:gd name="connsiteX246" fmla="*/ 126480 w 3171121"/>
                <a:gd name="connsiteY246" fmla="*/ 2072760 h 2192131"/>
                <a:gd name="connsiteX247" fmla="*/ 129324 w 3171121"/>
                <a:gd name="connsiteY247" fmla="*/ 2068494 h 2192131"/>
                <a:gd name="connsiteX248" fmla="*/ 149231 w 3171121"/>
                <a:gd name="connsiteY248" fmla="*/ 2081292 h 2192131"/>
                <a:gd name="connsiteX249" fmla="*/ 153497 w 3171121"/>
                <a:gd name="connsiteY249" fmla="*/ 2088401 h 2192131"/>
                <a:gd name="connsiteX250" fmla="*/ 156341 w 3171121"/>
                <a:gd name="connsiteY250" fmla="*/ 2091245 h 2192131"/>
                <a:gd name="connsiteX251" fmla="*/ 159185 w 3171121"/>
                <a:gd name="connsiteY251" fmla="*/ 2091245 h 2192131"/>
                <a:gd name="connsiteX252" fmla="*/ 160607 w 3171121"/>
                <a:gd name="connsiteY252" fmla="*/ 2091245 h 2192131"/>
                <a:gd name="connsiteX253" fmla="*/ 164872 w 3171121"/>
                <a:gd name="connsiteY253" fmla="*/ 2079870 h 2192131"/>
                <a:gd name="connsiteX254" fmla="*/ 174826 w 3171121"/>
                <a:gd name="connsiteY254" fmla="*/ 2067072 h 2192131"/>
                <a:gd name="connsiteX255" fmla="*/ 167716 w 3171121"/>
                <a:gd name="connsiteY255" fmla="*/ 2054275 h 2192131"/>
                <a:gd name="connsiteX256" fmla="*/ 160607 w 3171121"/>
                <a:gd name="connsiteY256" fmla="*/ 2044321 h 2192131"/>
                <a:gd name="connsiteX257" fmla="*/ 157763 w 3171121"/>
                <a:gd name="connsiteY257" fmla="*/ 2042899 h 2192131"/>
                <a:gd name="connsiteX258" fmla="*/ 156341 w 3171121"/>
                <a:gd name="connsiteY258" fmla="*/ 2044321 h 2192131"/>
                <a:gd name="connsiteX259" fmla="*/ 153497 w 3171121"/>
                <a:gd name="connsiteY259" fmla="*/ 2047165 h 2192131"/>
                <a:gd name="connsiteX260" fmla="*/ 150653 w 3171121"/>
                <a:gd name="connsiteY260" fmla="*/ 2054275 h 2192131"/>
                <a:gd name="connsiteX261" fmla="*/ 129324 w 3171121"/>
                <a:gd name="connsiteY261" fmla="*/ 2067072 h 2192131"/>
                <a:gd name="connsiteX262" fmla="*/ 126480 w 3171121"/>
                <a:gd name="connsiteY262" fmla="*/ 2062807 h 2192131"/>
                <a:gd name="connsiteX263" fmla="*/ 139278 w 3171121"/>
                <a:gd name="connsiteY263" fmla="*/ 2042899 h 2192131"/>
                <a:gd name="connsiteX264" fmla="*/ 144965 w 3171121"/>
                <a:gd name="connsiteY264" fmla="*/ 2038633 h 2192131"/>
                <a:gd name="connsiteX265" fmla="*/ 149231 w 3171121"/>
                <a:gd name="connsiteY265" fmla="*/ 2034367 h 2192131"/>
                <a:gd name="connsiteX266" fmla="*/ 147809 w 3171121"/>
                <a:gd name="connsiteY266" fmla="*/ 2031523 h 2192131"/>
                <a:gd name="connsiteX267" fmla="*/ 136434 w 3171121"/>
                <a:gd name="connsiteY267" fmla="*/ 2027257 h 2192131"/>
                <a:gd name="connsiteX268" fmla="*/ 125058 w 3171121"/>
                <a:gd name="connsiteY268" fmla="*/ 2017304 h 2192131"/>
                <a:gd name="connsiteX269" fmla="*/ 112260 w 3171121"/>
                <a:gd name="connsiteY269" fmla="*/ 2025835 h 2192131"/>
                <a:gd name="connsiteX270" fmla="*/ 100885 w 3171121"/>
                <a:gd name="connsiteY270" fmla="*/ 2031523 h 2192131"/>
                <a:gd name="connsiteX271" fmla="*/ 100885 w 3171121"/>
                <a:gd name="connsiteY271" fmla="*/ 2035789 h 2192131"/>
                <a:gd name="connsiteX272" fmla="*/ 105150 w 3171121"/>
                <a:gd name="connsiteY272" fmla="*/ 2038633 h 2192131"/>
                <a:gd name="connsiteX273" fmla="*/ 110838 w 3171121"/>
                <a:gd name="connsiteY273" fmla="*/ 2042899 h 2192131"/>
                <a:gd name="connsiteX274" fmla="*/ 123636 w 3171121"/>
                <a:gd name="connsiteY274" fmla="*/ 2062807 h 2192131"/>
                <a:gd name="connsiteX275" fmla="*/ 120792 w 3171121"/>
                <a:gd name="connsiteY275" fmla="*/ 2067072 h 2192131"/>
                <a:gd name="connsiteX276" fmla="*/ 99463 w 3171121"/>
                <a:gd name="connsiteY276" fmla="*/ 2054275 h 2192131"/>
                <a:gd name="connsiteX277" fmla="*/ 96619 w 3171121"/>
                <a:gd name="connsiteY277" fmla="*/ 2047165 h 2192131"/>
                <a:gd name="connsiteX278" fmla="*/ 93775 w 3171121"/>
                <a:gd name="connsiteY278" fmla="*/ 2044321 h 2192131"/>
                <a:gd name="connsiteX279" fmla="*/ 90931 w 3171121"/>
                <a:gd name="connsiteY279" fmla="*/ 2042899 h 2192131"/>
                <a:gd name="connsiteX280" fmla="*/ 89509 w 3171121"/>
                <a:gd name="connsiteY280" fmla="*/ 2044321 h 2192131"/>
                <a:gd name="connsiteX281" fmla="*/ 85243 w 3171121"/>
                <a:gd name="connsiteY281" fmla="*/ 2055697 h 2192131"/>
                <a:gd name="connsiteX282" fmla="*/ 75290 w 3171121"/>
                <a:gd name="connsiteY282" fmla="*/ 2067072 h 2192131"/>
                <a:gd name="connsiteX283" fmla="*/ 82399 w 3171121"/>
                <a:gd name="connsiteY283" fmla="*/ 2079870 h 2192131"/>
                <a:gd name="connsiteX284" fmla="*/ 89509 w 3171121"/>
                <a:gd name="connsiteY284" fmla="*/ 2091245 h 2192131"/>
                <a:gd name="connsiteX285" fmla="*/ 92353 w 3171121"/>
                <a:gd name="connsiteY285" fmla="*/ 2091245 h 2192131"/>
                <a:gd name="connsiteX286" fmla="*/ 93775 w 3171121"/>
                <a:gd name="connsiteY286" fmla="*/ 2091245 h 2192131"/>
                <a:gd name="connsiteX287" fmla="*/ 96619 w 3171121"/>
                <a:gd name="connsiteY287" fmla="*/ 2088401 h 2192131"/>
                <a:gd name="connsiteX288" fmla="*/ 99463 w 3171121"/>
                <a:gd name="connsiteY288" fmla="*/ 2081292 h 2192131"/>
                <a:gd name="connsiteX289" fmla="*/ 120792 w 3171121"/>
                <a:gd name="connsiteY289" fmla="*/ 2068494 h 2192131"/>
                <a:gd name="connsiteX290" fmla="*/ 123636 w 3171121"/>
                <a:gd name="connsiteY290" fmla="*/ 2072760 h 2192131"/>
                <a:gd name="connsiteX291" fmla="*/ 110838 w 3171121"/>
                <a:gd name="connsiteY291" fmla="*/ 2092667 h 2192131"/>
                <a:gd name="connsiteX292" fmla="*/ 105150 w 3171121"/>
                <a:gd name="connsiteY292" fmla="*/ 2096933 h 2192131"/>
                <a:gd name="connsiteX293" fmla="*/ 100885 w 3171121"/>
                <a:gd name="connsiteY293" fmla="*/ 2098355 h 2192131"/>
                <a:gd name="connsiteX294" fmla="*/ 100885 w 3171121"/>
                <a:gd name="connsiteY294" fmla="*/ 2101199 h 2192131"/>
                <a:gd name="connsiteX295" fmla="*/ 100885 w 3171121"/>
                <a:gd name="connsiteY295" fmla="*/ 2102621 h 2192131"/>
                <a:gd name="connsiteX296" fmla="*/ 112260 w 3171121"/>
                <a:gd name="connsiteY296" fmla="*/ 2108308 h 2192131"/>
                <a:gd name="connsiteX297" fmla="*/ 125058 w 3171121"/>
                <a:gd name="connsiteY297" fmla="*/ 2116840 h 2192131"/>
                <a:gd name="connsiteX298" fmla="*/ 126334 w 3171121"/>
                <a:gd name="connsiteY298" fmla="*/ 2192131 h 2192131"/>
                <a:gd name="connsiteX299" fmla="*/ 216938 w 3171121"/>
                <a:gd name="connsiteY299" fmla="*/ 2104079 h 2192131"/>
                <a:gd name="connsiteX300" fmla="*/ 2952908 w 3171121"/>
                <a:gd name="connsiteY300" fmla="*/ 2104079 h 2192131"/>
                <a:gd name="connsiteX301" fmla="*/ 3043511 w 3171121"/>
                <a:gd name="connsiteY301" fmla="*/ 2192131 h 2192131"/>
                <a:gd name="connsiteX302" fmla="*/ 3047339 w 3171121"/>
                <a:gd name="connsiteY302" fmla="*/ 2188302 h 2192131"/>
                <a:gd name="connsiteX303" fmla="*/ 2923557 w 3171121"/>
                <a:gd name="connsiteY303" fmla="*/ 2065796 h 2192131"/>
                <a:gd name="connsiteX304" fmla="*/ 2922281 w 3171121"/>
                <a:gd name="connsiteY304" fmla="*/ 2067073 h 2192131"/>
                <a:gd name="connsiteX305" fmla="*/ 2922281 w 3171121"/>
                <a:gd name="connsiteY305" fmla="*/ 2064520 h 2192131"/>
                <a:gd name="connsiteX306" fmla="*/ 248840 w 3171121"/>
                <a:gd name="connsiteY306" fmla="*/ 2064520 h 2192131"/>
                <a:gd name="connsiteX307" fmla="*/ 248840 w 3171121"/>
                <a:gd name="connsiteY307" fmla="*/ 2067073 h 2192131"/>
                <a:gd name="connsiteX308" fmla="*/ 246288 w 3171121"/>
                <a:gd name="connsiteY308" fmla="*/ 2065796 h 2192131"/>
                <a:gd name="connsiteX309" fmla="*/ 122506 w 3171121"/>
                <a:gd name="connsiteY309" fmla="*/ 2188302 h 21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171121" h="2192131">
                  <a:moveTo>
                    <a:pt x="248840" y="122506"/>
                  </a:moveTo>
                  <a:lnTo>
                    <a:pt x="222042" y="94432"/>
                  </a:lnTo>
                  <a:lnTo>
                    <a:pt x="2947803" y="94432"/>
                  </a:lnTo>
                  <a:lnTo>
                    <a:pt x="2921005" y="122506"/>
                  </a:lnTo>
                  <a:close/>
                  <a:moveTo>
                    <a:pt x="248840" y="127611"/>
                  </a:moveTo>
                  <a:lnTo>
                    <a:pt x="2922281" y="127611"/>
                  </a:lnTo>
                  <a:lnTo>
                    <a:pt x="2922281" y="125058"/>
                  </a:lnTo>
                  <a:lnTo>
                    <a:pt x="2923557" y="126335"/>
                  </a:lnTo>
                  <a:lnTo>
                    <a:pt x="3047339" y="3829"/>
                  </a:lnTo>
                  <a:lnTo>
                    <a:pt x="3043511" y="0"/>
                  </a:lnTo>
                  <a:lnTo>
                    <a:pt x="2952908" y="88052"/>
                  </a:lnTo>
                  <a:lnTo>
                    <a:pt x="216938" y="88052"/>
                  </a:lnTo>
                  <a:lnTo>
                    <a:pt x="126334" y="0"/>
                  </a:lnTo>
                  <a:lnTo>
                    <a:pt x="122506" y="3829"/>
                  </a:lnTo>
                  <a:lnTo>
                    <a:pt x="246288" y="126335"/>
                  </a:lnTo>
                  <a:lnTo>
                    <a:pt x="248840" y="125058"/>
                  </a:lnTo>
                  <a:close/>
                  <a:moveTo>
                    <a:pt x="3046064" y="174827"/>
                  </a:moveTo>
                  <a:cubicBezTo>
                    <a:pt x="3051751" y="174827"/>
                    <a:pt x="3056017" y="170561"/>
                    <a:pt x="3057439" y="164874"/>
                  </a:cubicBezTo>
                  <a:cubicBezTo>
                    <a:pt x="3063127" y="166295"/>
                    <a:pt x="3067392" y="163452"/>
                    <a:pt x="3068814" y="160608"/>
                  </a:cubicBezTo>
                  <a:cubicBezTo>
                    <a:pt x="3070236" y="157764"/>
                    <a:pt x="3070236" y="157764"/>
                    <a:pt x="3070236" y="157764"/>
                  </a:cubicBezTo>
                  <a:cubicBezTo>
                    <a:pt x="3065971" y="153498"/>
                    <a:pt x="3065971" y="153498"/>
                    <a:pt x="3065971" y="153498"/>
                  </a:cubicBezTo>
                  <a:cubicBezTo>
                    <a:pt x="3058861" y="149232"/>
                    <a:pt x="3058861" y="149232"/>
                    <a:pt x="3058861" y="149232"/>
                  </a:cubicBezTo>
                  <a:cubicBezTo>
                    <a:pt x="3046064" y="129324"/>
                    <a:pt x="3046064" y="129324"/>
                    <a:pt x="3046064" y="129324"/>
                  </a:cubicBezTo>
                  <a:cubicBezTo>
                    <a:pt x="3048907" y="129324"/>
                    <a:pt x="3050329" y="127902"/>
                    <a:pt x="3050329" y="125059"/>
                  </a:cubicBezTo>
                  <a:cubicBezTo>
                    <a:pt x="3070236" y="137856"/>
                    <a:pt x="3070236" y="137856"/>
                    <a:pt x="3070236" y="137856"/>
                  </a:cubicBezTo>
                  <a:cubicBezTo>
                    <a:pt x="3070236" y="137856"/>
                    <a:pt x="3074502" y="144966"/>
                    <a:pt x="3074502" y="144966"/>
                  </a:cubicBezTo>
                  <a:cubicBezTo>
                    <a:pt x="3074502" y="146388"/>
                    <a:pt x="3075924" y="147810"/>
                    <a:pt x="3077346" y="147810"/>
                  </a:cubicBezTo>
                  <a:cubicBezTo>
                    <a:pt x="3077346" y="149232"/>
                    <a:pt x="3077346" y="149232"/>
                    <a:pt x="3077346" y="149232"/>
                  </a:cubicBezTo>
                  <a:cubicBezTo>
                    <a:pt x="3080190" y="147810"/>
                    <a:pt x="3080190" y="147810"/>
                    <a:pt x="3080190" y="147810"/>
                  </a:cubicBezTo>
                  <a:cubicBezTo>
                    <a:pt x="3084456" y="146388"/>
                    <a:pt x="3087299" y="142122"/>
                    <a:pt x="3087299" y="137856"/>
                  </a:cubicBezTo>
                  <a:cubicBezTo>
                    <a:pt x="3091565" y="135012"/>
                    <a:pt x="3095831" y="130746"/>
                    <a:pt x="3095831" y="125059"/>
                  </a:cubicBezTo>
                  <a:cubicBezTo>
                    <a:pt x="3095831" y="119371"/>
                    <a:pt x="3091565" y="113683"/>
                    <a:pt x="3085878" y="112261"/>
                  </a:cubicBezTo>
                  <a:cubicBezTo>
                    <a:pt x="3087299" y="107995"/>
                    <a:pt x="3084456" y="103730"/>
                    <a:pt x="3080190" y="100886"/>
                  </a:cubicBezTo>
                  <a:cubicBezTo>
                    <a:pt x="3077346" y="100886"/>
                    <a:pt x="3077346" y="100886"/>
                    <a:pt x="3077346" y="100886"/>
                  </a:cubicBezTo>
                  <a:cubicBezTo>
                    <a:pt x="3075924" y="100886"/>
                    <a:pt x="3074502" y="102308"/>
                    <a:pt x="3074502" y="103730"/>
                  </a:cubicBezTo>
                  <a:cubicBezTo>
                    <a:pt x="3070236" y="110839"/>
                    <a:pt x="3070236" y="110839"/>
                    <a:pt x="3070236" y="110839"/>
                  </a:cubicBezTo>
                  <a:cubicBezTo>
                    <a:pt x="3050329" y="123637"/>
                    <a:pt x="3050329" y="123637"/>
                    <a:pt x="3050329" y="123637"/>
                  </a:cubicBezTo>
                  <a:cubicBezTo>
                    <a:pt x="3050329" y="122215"/>
                    <a:pt x="3048907" y="120793"/>
                    <a:pt x="3046064" y="119371"/>
                  </a:cubicBezTo>
                  <a:cubicBezTo>
                    <a:pt x="3058861" y="99464"/>
                    <a:pt x="3058861" y="99464"/>
                    <a:pt x="3058861" y="99464"/>
                  </a:cubicBezTo>
                  <a:cubicBezTo>
                    <a:pt x="3058861" y="99464"/>
                    <a:pt x="3065971" y="95198"/>
                    <a:pt x="3065971" y="95198"/>
                  </a:cubicBezTo>
                  <a:cubicBezTo>
                    <a:pt x="3067392" y="95198"/>
                    <a:pt x="3068814" y="93776"/>
                    <a:pt x="3068814" y="93776"/>
                  </a:cubicBezTo>
                  <a:cubicBezTo>
                    <a:pt x="3068814" y="92354"/>
                    <a:pt x="3068814" y="92354"/>
                    <a:pt x="3068814" y="92354"/>
                  </a:cubicBezTo>
                  <a:cubicBezTo>
                    <a:pt x="3068814" y="89510"/>
                    <a:pt x="3068814" y="89510"/>
                    <a:pt x="3068814" y="89510"/>
                  </a:cubicBezTo>
                  <a:cubicBezTo>
                    <a:pt x="3067392" y="85245"/>
                    <a:pt x="3063127" y="82401"/>
                    <a:pt x="3057439" y="82401"/>
                  </a:cubicBezTo>
                  <a:cubicBezTo>
                    <a:pt x="3056017" y="79557"/>
                    <a:pt x="3051751" y="75291"/>
                    <a:pt x="3046064" y="75291"/>
                  </a:cubicBezTo>
                  <a:cubicBezTo>
                    <a:pt x="3038954" y="75291"/>
                    <a:pt x="3034688" y="78135"/>
                    <a:pt x="3033266" y="83823"/>
                  </a:cubicBezTo>
                  <a:cubicBezTo>
                    <a:pt x="3029000" y="82401"/>
                    <a:pt x="3024734" y="85245"/>
                    <a:pt x="3021890" y="89510"/>
                  </a:cubicBezTo>
                  <a:cubicBezTo>
                    <a:pt x="3021890" y="93776"/>
                    <a:pt x="3021890" y="93776"/>
                    <a:pt x="3021890" y="93776"/>
                  </a:cubicBezTo>
                  <a:cubicBezTo>
                    <a:pt x="3021890" y="93776"/>
                    <a:pt x="3023312" y="95198"/>
                    <a:pt x="3024734" y="95198"/>
                  </a:cubicBezTo>
                  <a:cubicBezTo>
                    <a:pt x="3031844" y="99464"/>
                    <a:pt x="3031844" y="99464"/>
                    <a:pt x="3031844" y="99464"/>
                  </a:cubicBezTo>
                  <a:cubicBezTo>
                    <a:pt x="3044642" y="119371"/>
                    <a:pt x="3044642" y="119371"/>
                    <a:pt x="3044642" y="119371"/>
                  </a:cubicBezTo>
                  <a:cubicBezTo>
                    <a:pt x="3041798" y="120793"/>
                    <a:pt x="3040376" y="122215"/>
                    <a:pt x="3040376" y="123637"/>
                  </a:cubicBezTo>
                  <a:cubicBezTo>
                    <a:pt x="3020468" y="110839"/>
                    <a:pt x="3020468" y="110839"/>
                    <a:pt x="3020468" y="110839"/>
                  </a:cubicBezTo>
                  <a:cubicBezTo>
                    <a:pt x="3020468" y="110839"/>
                    <a:pt x="3016202" y="103730"/>
                    <a:pt x="3016202" y="103730"/>
                  </a:cubicBezTo>
                  <a:cubicBezTo>
                    <a:pt x="3016202" y="102308"/>
                    <a:pt x="3014780" y="100886"/>
                    <a:pt x="3013358" y="100886"/>
                  </a:cubicBezTo>
                  <a:cubicBezTo>
                    <a:pt x="3010514" y="100886"/>
                    <a:pt x="3010514" y="100886"/>
                    <a:pt x="3010514" y="100886"/>
                  </a:cubicBezTo>
                  <a:cubicBezTo>
                    <a:pt x="3006248" y="103730"/>
                    <a:pt x="3003405" y="107995"/>
                    <a:pt x="3003405" y="112261"/>
                  </a:cubicBezTo>
                  <a:cubicBezTo>
                    <a:pt x="2999139" y="113683"/>
                    <a:pt x="2996295" y="119371"/>
                    <a:pt x="2996295" y="125059"/>
                  </a:cubicBezTo>
                  <a:cubicBezTo>
                    <a:pt x="2996295" y="130746"/>
                    <a:pt x="2999139" y="135012"/>
                    <a:pt x="3004827" y="136434"/>
                  </a:cubicBezTo>
                  <a:cubicBezTo>
                    <a:pt x="3003405" y="142122"/>
                    <a:pt x="3006248" y="146388"/>
                    <a:pt x="3010514" y="147810"/>
                  </a:cubicBezTo>
                  <a:cubicBezTo>
                    <a:pt x="3010514" y="149232"/>
                    <a:pt x="3010514" y="149232"/>
                    <a:pt x="3010514" y="149232"/>
                  </a:cubicBezTo>
                  <a:cubicBezTo>
                    <a:pt x="3013358" y="147810"/>
                    <a:pt x="3013358" y="147810"/>
                    <a:pt x="3013358" y="147810"/>
                  </a:cubicBezTo>
                  <a:cubicBezTo>
                    <a:pt x="3014780" y="147810"/>
                    <a:pt x="3016202" y="146388"/>
                    <a:pt x="3016202" y="144966"/>
                  </a:cubicBezTo>
                  <a:cubicBezTo>
                    <a:pt x="3020468" y="137856"/>
                    <a:pt x="3020468" y="137856"/>
                    <a:pt x="3020468" y="137856"/>
                  </a:cubicBezTo>
                  <a:cubicBezTo>
                    <a:pt x="3040376" y="125059"/>
                    <a:pt x="3040376" y="125059"/>
                    <a:pt x="3040376" y="125059"/>
                  </a:cubicBezTo>
                  <a:cubicBezTo>
                    <a:pt x="3040376" y="127902"/>
                    <a:pt x="3041798" y="129324"/>
                    <a:pt x="3044642" y="129324"/>
                  </a:cubicBezTo>
                  <a:cubicBezTo>
                    <a:pt x="3031844" y="149232"/>
                    <a:pt x="3031844" y="149232"/>
                    <a:pt x="3031844" y="149232"/>
                  </a:cubicBezTo>
                  <a:cubicBezTo>
                    <a:pt x="3031844" y="149232"/>
                    <a:pt x="3024734" y="153498"/>
                    <a:pt x="3024734" y="153498"/>
                  </a:cubicBezTo>
                  <a:cubicBezTo>
                    <a:pt x="3023312" y="153498"/>
                    <a:pt x="3021890" y="154920"/>
                    <a:pt x="3021890" y="156342"/>
                  </a:cubicBezTo>
                  <a:cubicBezTo>
                    <a:pt x="3021890" y="160608"/>
                    <a:pt x="3021890" y="160608"/>
                    <a:pt x="3021890" y="160608"/>
                  </a:cubicBezTo>
                  <a:cubicBezTo>
                    <a:pt x="3024734" y="164874"/>
                    <a:pt x="3029000" y="166295"/>
                    <a:pt x="3033266" y="166295"/>
                  </a:cubicBezTo>
                  <a:cubicBezTo>
                    <a:pt x="3034688" y="170561"/>
                    <a:pt x="3038954" y="174827"/>
                    <a:pt x="3046064" y="174827"/>
                  </a:cubicBezTo>
                  <a:close/>
                  <a:moveTo>
                    <a:pt x="125058" y="174827"/>
                  </a:moveTo>
                  <a:cubicBezTo>
                    <a:pt x="130746" y="174827"/>
                    <a:pt x="136434" y="170561"/>
                    <a:pt x="136434" y="164874"/>
                  </a:cubicBezTo>
                  <a:cubicBezTo>
                    <a:pt x="142122" y="166296"/>
                    <a:pt x="146387" y="163452"/>
                    <a:pt x="147809" y="160608"/>
                  </a:cubicBezTo>
                  <a:cubicBezTo>
                    <a:pt x="149231" y="157764"/>
                    <a:pt x="149231" y="157764"/>
                    <a:pt x="149231" y="157764"/>
                  </a:cubicBezTo>
                  <a:cubicBezTo>
                    <a:pt x="144965" y="153498"/>
                    <a:pt x="144965" y="153498"/>
                    <a:pt x="144965" y="153498"/>
                  </a:cubicBezTo>
                  <a:cubicBezTo>
                    <a:pt x="139278" y="149232"/>
                    <a:pt x="139278" y="149232"/>
                    <a:pt x="139278" y="149232"/>
                  </a:cubicBezTo>
                  <a:cubicBezTo>
                    <a:pt x="126480" y="129324"/>
                    <a:pt x="126480" y="129324"/>
                    <a:pt x="126480" y="129324"/>
                  </a:cubicBezTo>
                  <a:cubicBezTo>
                    <a:pt x="127902" y="129324"/>
                    <a:pt x="129324" y="127903"/>
                    <a:pt x="129324" y="125059"/>
                  </a:cubicBezTo>
                  <a:cubicBezTo>
                    <a:pt x="150653" y="137856"/>
                    <a:pt x="150653" y="137856"/>
                    <a:pt x="150653" y="137856"/>
                  </a:cubicBezTo>
                  <a:cubicBezTo>
                    <a:pt x="149231" y="137856"/>
                    <a:pt x="153497" y="144966"/>
                    <a:pt x="153497" y="144966"/>
                  </a:cubicBezTo>
                  <a:cubicBezTo>
                    <a:pt x="154919" y="146388"/>
                    <a:pt x="154919" y="147810"/>
                    <a:pt x="156341" y="147810"/>
                  </a:cubicBezTo>
                  <a:cubicBezTo>
                    <a:pt x="157763" y="149232"/>
                    <a:pt x="157763" y="149232"/>
                    <a:pt x="157763" y="149232"/>
                  </a:cubicBezTo>
                  <a:cubicBezTo>
                    <a:pt x="160607" y="147810"/>
                    <a:pt x="160607" y="147810"/>
                    <a:pt x="160607" y="147810"/>
                  </a:cubicBezTo>
                  <a:cubicBezTo>
                    <a:pt x="164872" y="146388"/>
                    <a:pt x="167716" y="142122"/>
                    <a:pt x="167716" y="137856"/>
                  </a:cubicBezTo>
                  <a:cubicBezTo>
                    <a:pt x="170560" y="135012"/>
                    <a:pt x="174826" y="130746"/>
                    <a:pt x="174826" y="125059"/>
                  </a:cubicBezTo>
                  <a:cubicBezTo>
                    <a:pt x="174826" y="119371"/>
                    <a:pt x="170560" y="113683"/>
                    <a:pt x="164872" y="112261"/>
                  </a:cubicBezTo>
                  <a:cubicBezTo>
                    <a:pt x="167716" y="107995"/>
                    <a:pt x="164872" y="103730"/>
                    <a:pt x="160607" y="100886"/>
                  </a:cubicBezTo>
                  <a:cubicBezTo>
                    <a:pt x="159185" y="100886"/>
                    <a:pt x="159185" y="100886"/>
                    <a:pt x="159185" y="100886"/>
                  </a:cubicBezTo>
                  <a:cubicBezTo>
                    <a:pt x="156341" y="100886"/>
                    <a:pt x="156341" y="100886"/>
                    <a:pt x="156341" y="100886"/>
                  </a:cubicBezTo>
                  <a:cubicBezTo>
                    <a:pt x="154919" y="100886"/>
                    <a:pt x="154919" y="102308"/>
                    <a:pt x="153497" y="103730"/>
                  </a:cubicBezTo>
                  <a:cubicBezTo>
                    <a:pt x="149231" y="110839"/>
                    <a:pt x="149231" y="110839"/>
                    <a:pt x="149231" y="110839"/>
                  </a:cubicBezTo>
                  <a:cubicBezTo>
                    <a:pt x="129324" y="123637"/>
                    <a:pt x="129324" y="123637"/>
                    <a:pt x="129324" y="123637"/>
                  </a:cubicBezTo>
                  <a:cubicBezTo>
                    <a:pt x="129324" y="122215"/>
                    <a:pt x="127902" y="120793"/>
                    <a:pt x="126480" y="119371"/>
                  </a:cubicBezTo>
                  <a:cubicBezTo>
                    <a:pt x="139278" y="99464"/>
                    <a:pt x="139278" y="99464"/>
                    <a:pt x="139278" y="99464"/>
                  </a:cubicBezTo>
                  <a:cubicBezTo>
                    <a:pt x="139278" y="99464"/>
                    <a:pt x="144965" y="95198"/>
                    <a:pt x="144965" y="95198"/>
                  </a:cubicBezTo>
                  <a:cubicBezTo>
                    <a:pt x="147809" y="95198"/>
                    <a:pt x="147809" y="93776"/>
                    <a:pt x="147809" y="93776"/>
                  </a:cubicBezTo>
                  <a:cubicBezTo>
                    <a:pt x="149231" y="92354"/>
                    <a:pt x="149231" y="92354"/>
                    <a:pt x="149231" y="92354"/>
                  </a:cubicBezTo>
                  <a:cubicBezTo>
                    <a:pt x="147809" y="89510"/>
                    <a:pt x="147809" y="89510"/>
                    <a:pt x="147809" y="89510"/>
                  </a:cubicBezTo>
                  <a:cubicBezTo>
                    <a:pt x="146387" y="85245"/>
                    <a:pt x="142122" y="82401"/>
                    <a:pt x="137856" y="82401"/>
                  </a:cubicBezTo>
                  <a:cubicBezTo>
                    <a:pt x="136434" y="79557"/>
                    <a:pt x="130746" y="75291"/>
                    <a:pt x="125058" y="75291"/>
                  </a:cubicBezTo>
                  <a:cubicBezTo>
                    <a:pt x="119370" y="75291"/>
                    <a:pt x="113682" y="78135"/>
                    <a:pt x="112260" y="83823"/>
                  </a:cubicBezTo>
                  <a:cubicBezTo>
                    <a:pt x="107994" y="82401"/>
                    <a:pt x="103728" y="85245"/>
                    <a:pt x="100885" y="89510"/>
                  </a:cubicBezTo>
                  <a:cubicBezTo>
                    <a:pt x="100885" y="90932"/>
                    <a:pt x="100885" y="90932"/>
                    <a:pt x="100885" y="90932"/>
                  </a:cubicBezTo>
                  <a:cubicBezTo>
                    <a:pt x="100885" y="93776"/>
                    <a:pt x="100885" y="93776"/>
                    <a:pt x="100885" y="93776"/>
                  </a:cubicBezTo>
                  <a:cubicBezTo>
                    <a:pt x="102307" y="93776"/>
                    <a:pt x="102307" y="95198"/>
                    <a:pt x="105150" y="95198"/>
                  </a:cubicBezTo>
                  <a:cubicBezTo>
                    <a:pt x="110838" y="99464"/>
                    <a:pt x="110838" y="99464"/>
                    <a:pt x="110838" y="99464"/>
                  </a:cubicBezTo>
                  <a:cubicBezTo>
                    <a:pt x="123636" y="119371"/>
                    <a:pt x="123636" y="119371"/>
                    <a:pt x="123636" y="119371"/>
                  </a:cubicBezTo>
                  <a:cubicBezTo>
                    <a:pt x="122214" y="120793"/>
                    <a:pt x="120792" y="122215"/>
                    <a:pt x="120792" y="123637"/>
                  </a:cubicBezTo>
                  <a:cubicBezTo>
                    <a:pt x="99463" y="110839"/>
                    <a:pt x="99463" y="110839"/>
                    <a:pt x="99463" y="110839"/>
                  </a:cubicBezTo>
                  <a:cubicBezTo>
                    <a:pt x="99463" y="110839"/>
                    <a:pt x="96619" y="103730"/>
                    <a:pt x="96619" y="103730"/>
                  </a:cubicBezTo>
                  <a:cubicBezTo>
                    <a:pt x="95197" y="102308"/>
                    <a:pt x="93775" y="100886"/>
                    <a:pt x="93775" y="100886"/>
                  </a:cubicBezTo>
                  <a:cubicBezTo>
                    <a:pt x="92353" y="100886"/>
                    <a:pt x="92353" y="100886"/>
                    <a:pt x="92353" y="100886"/>
                  </a:cubicBezTo>
                  <a:cubicBezTo>
                    <a:pt x="89509" y="100886"/>
                    <a:pt x="89509" y="100886"/>
                    <a:pt x="89509" y="100886"/>
                  </a:cubicBezTo>
                  <a:cubicBezTo>
                    <a:pt x="85243" y="103730"/>
                    <a:pt x="82399" y="107995"/>
                    <a:pt x="82399" y="112261"/>
                  </a:cubicBezTo>
                  <a:cubicBezTo>
                    <a:pt x="79556" y="113683"/>
                    <a:pt x="75290" y="119371"/>
                    <a:pt x="75290" y="125059"/>
                  </a:cubicBezTo>
                  <a:cubicBezTo>
                    <a:pt x="75290" y="130746"/>
                    <a:pt x="79556" y="135012"/>
                    <a:pt x="85243" y="136434"/>
                  </a:cubicBezTo>
                  <a:cubicBezTo>
                    <a:pt x="82399" y="142122"/>
                    <a:pt x="85243" y="146388"/>
                    <a:pt x="89509" y="147810"/>
                  </a:cubicBezTo>
                  <a:cubicBezTo>
                    <a:pt x="90931" y="149232"/>
                    <a:pt x="90931" y="149232"/>
                    <a:pt x="90931" y="149232"/>
                  </a:cubicBezTo>
                  <a:cubicBezTo>
                    <a:pt x="93775" y="147810"/>
                    <a:pt x="93775" y="147810"/>
                    <a:pt x="93775" y="147810"/>
                  </a:cubicBezTo>
                  <a:cubicBezTo>
                    <a:pt x="93775" y="147810"/>
                    <a:pt x="95197" y="146388"/>
                    <a:pt x="96619" y="144966"/>
                  </a:cubicBezTo>
                  <a:cubicBezTo>
                    <a:pt x="99463" y="137856"/>
                    <a:pt x="99463" y="137856"/>
                    <a:pt x="99463" y="137856"/>
                  </a:cubicBezTo>
                  <a:cubicBezTo>
                    <a:pt x="120792" y="125059"/>
                    <a:pt x="120792" y="125059"/>
                    <a:pt x="120792" y="125059"/>
                  </a:cubicBezTo>
                  <a:cubicBezTo>
                    <a:pt x="120792" y="127903"/>
                    <a:pt x="122214" y="129324"/>
                    <a:pt x="123636" y="129324"/>
                  </a:cubicBezTo>
                  <a:cubicBezTo>
                    <a:pt x="110838" y="149232"/>
                    <a:pt x="110838" y="149232"/>
                    <a:pt x="110838" y="149232"/>
                  </a:cubicBezTo>
                  <a:cubicBezTo>
                    <a:pt x="110838" y="149232"/>
                    <a:pt x="105150" y="153498"/>
                    <a:pt x="105150" y="153498"/>
                  </a:cubicBezTo>
                  <a:cubicBezTo>
                    <a:pt x="102307" y="153498"/>
                    <a:pt x="102307" y="154920"/>
                    <a:pt x="100885" y="156342"/>
                  </a:cubicBezTo>
                  <a:cubicBezTo>
                    <a:pt x="100885" y="160608"/>
                    <a:pt x="100885" y="160608"/>
                    <a:pt x="100885" y="160608"/>
                  </a:cubicBezTo>
                  <a:cubicBezTo>
                    <a:pt x="103728" y="164874"/>
                    <a:pt x="107994" y="166296"/>
                    <a:pt x="112260" y="166296"/>
                  </a:cubicBezTo>
                  <a:cubicBezTo>
                    <a:pt x="113682" y="170561"/>
                    <a:pt x="119370" y="174827"/>
                    <a:pt x="125058" y="174827"/>
                  </a:cubicBezTo>
                  <a:close/>
                  <a:moveTo>
                    <a:pt x="3075414" y="1970089"/>
                  </a:moveTo>
                  <a:lnTo>
                    <a:pt x="3048615" y="1943290"/>
                  </a:lnTo>
                  <a:lnTo>
                    <a:pt x="3048615" y="1926703"/>
                  </a:lnTo>
                  <a:lnTo>
                    <a:pt x="3048615" y="265428"/>
                  </a:lnTo>
                  <a:lnTo>
                    <a:pt x="3048615" y="248841"/>
                  </a:lnTo>
                  <a:lnTo>
                    <a:pt x="3075414" y="222042"/>
                  </a:lnTo>
                  <a:lnTo>
                    <a:pt x="3075414" y="265428"/>
                  </a:lnTo>
                  <a:lnTo>
                    <a:pt x="3075414" y="1926703"/>
                  </a:lnTo>
                  <a:close/>
                  <a:moveTo>
                    <a:pt x="95708" y="1970089"/>
                  </a:moveTo>
                  <a:lnTo>
                    <a:pt x="95708" y="1926703"/>
                  </a:lnTo>
                  <a:lnTo>
                    <a:pt x="95708" y="265428"/>
                  </a:lnTo>
                  <a:lnTo>
                    <a:pt x="95708" y="222042"/>
                  </a:lnTo>
                  <a:lnTo>
                    <a:pt x="122506" y="248841"/>
                  </a:lnTo>
                  <a:lnTo>
                    <a:pt x="122506" y="265428"/>
                  </a:lnTo>
                  <a:lnTo>
                    <a:pt x="122506" y="1926703"/>
                  </a:lnTo>
                  <a:lnTo>
                    <a:pt x="122506" y="1943290"/>
                  </a:lnTo>
                  <a:close/>
                  <a:moveTo>
                    <a:pt x="3167293" y="2069625"/>
                  </a:moveTo>
                  <a:lnTo>
                    <a:pt x="3171121" y="2065796"/>
                  </a:lnTo>
                  <a:lnTo>
                    <a:pt x="3081794" y="1975193"/>
                  </a:lnTo>
                  <a:lnTo>
                    <a:pt x="3081794" y="1926703"/>
                  </a:lnTo>
                  <a:lnTo>
                    <a:pt x="3081794" y="265428"/>
                  </a:lnTo>
                  <a:lnTo>
                    <a:pt x="3081794" y="216938"/>
                  </a:lnTo>
                  <a:lnTo>
                    <a:pt x="3171121" y="126335"/>
                  </a:lnTo>
                  <a:lnTo>
                    <a:pt x="3167293" y="122506"/>
                  </a:lnTo>
                  <a:lnTo>
                    <a:pt x="3043511" y="246289"/>
                  </a:lnTo>
                  <a:lnTo>
                    <a:pt x="3046063" y="247565"/>
                  </a:lnTo>
                  <a:lnTo>
                    <a:pt x="3043511" y="247565"/>
                  </a:lnTo>
                  <a:lnTo>
                    <a:pt x="3043511" y="265428"/>
                  </a:lnTo>
                  <a:lnTo>
                    <a:pt x="3043511" y="1926703"/>
                  </a:lnTo>
                  <a:lnTo>
                    <a:pt x="3043511" y="1944566"/>
                  </a:lnTo>
                  <a:lnTo>
                    <a:pt x="3046063" y="1944566"/>
                  </a:lnTo>
                  <a:lnTo>
                    <a:pt x="3043511" y="1945842"/>
                  </a:lnTo>
                  <a:close/>
                  <a:moveTo>
                    <a:pt x="3828" y="2069625"/>
                  </a:moveTo>
                  <a:lnTo>
                    <a:pt x="126334" y="1945842"/>
                  </a:lnTo>
                  <a:lnTo>
                    <a:pt x="125058" y="1944566"/>
                  </a:lnTo>
                  <a:lnTo>
                    <a:pt x="127611" y="1944566"/>
                  </a:lnTo>
                  <a:lnTo>
                    <a:pt x="127611" y="1926703"/>
                  </a:lnTo>
                  <a:lnTo>
                    <a:pt x="127611" y="265428"/>
                  </a:lnTo>
                  <a:lnTo>
                    <a:pt x="127611" y="247565"/>
                  </a:lnTo>
                  <a:lnTo>
                    <a:pt x="125058" y="247565"/>
                  </a:lnTo>
                  <a:lnTo>
                    <a:pt x="126334" y="246289"/>
                  </a:lnTo>
                  <a:lnTo>
                    <a:pt x="3828" y="122506"/>
                  </a:lnTo>
                  <a:lnTo>
                    <a:pt x="0" y="126335"/>
                  </a:lnTo>
                  <a:lnTo>
                    <a:pt x="89327" y="216938"/>
                  </a:lnTo>
                  <a:lnTo>
                    <a:pt x="89327" y="265428"/>
                  </a:lnTo>
                  <a:lnTo>
                    <a:pt x="89327" y="1926703"/>
                  </a:lnTo>
                  <a:lnTo>
                    <a:pt x="89327" y="1975193"/>
                  </a:lnTo>
                  <a:lnTo>
                    <a:pt x="0" y="2065796"/>
                  </a:lnTo>
                  <a:close/>
                  <a:moveTo>
                    <a:pt x="222042" y="2097699"/>
                  </a:moveTo>
                  <a:lnTo>
                    <a:pt x="248840" y="2069625"/>
                  </a:lnTo>
                  <a:lnTo>
                    <a:pt x="2921005" y="2069625"/>
                  </a:lnTo>
                  <a:lnTo>
                    <a:pt x="2947803" y="2097699"/>
                  </a:lnTo>
                  <a:close/>
                  <a:moveTo>
                    <a:pt x="3046064" y="2116840"/>
                  </a:moveTo>
                  <a:cubicBezTo>
                    <a:pt x="3051751" y="2116840"/>
                    <a:pt x="3056017" y="2112574"/>
                    <a:pt x="3057439" y="2109730"/>
                  </a:cubicBezTo>
                  <a:cubicBezTo>
                    <a:pt x="3063127" y="2109730"/>
                    <a:pt x="3067392" y="2106886"/>
                    <a:pt x="3068814" y="2102621"/>
                  </a:cubicBezTo>
                  <a:cubicBezTo>
                    <a:pt x="3068814" y="2102621"/>
                    <a:pt x="3068814" y="2102621"/>
                    <a:pt x="3068814" y="2099777"/>
                  </a:cubicBezTo>
                  <a:cubicBezTo>
                    <a:pt x="3068814" y="2099777"/>
                    <a:pt x="3068814" y="2099777"/>
                    <a:pt x="3068814" y="2098355"/>
                  </a:cubicBezTo>
                  <a:cubicBezTo>
                    <a:pt x="3068814" y="2098355"/>
                    <a:pt x="3067392" y="2096933"/>
                    <a:pt x="3065971" y="2096933"/>
                  </a:cubicBezTo>
                  <a:cubicBezTo>
                    <a:pt x="3065971" y="2096933"/>
                    <a:pt x="3058861" y="2092667"/>
                    <a:pt x="3058861" y="2092667"/>
                  </a:cubicBezTo>
                  <a:cubicBezTo>
                    <a:pt x="3058861" y="2092667"/>
                    <a:pt x="3058861" y="2092667"/>
                    <a:pt x="3046064" y="2072760"/>
                  </a:cubicBezTo>
                  <a:cubicBezTo>
                    <a:pt x="3048907" y="2071338"/>
                    <a:pt x="3050329" y="2069916"/>
                    <a:pt x="3050329" y="2068494"/>
                  </a:cubicBezTo>
                  <a:cubicBezTo>
                    <a:pt x="3050329" y="2068494"/>
                    <a:pt x="3050329" y="2068494"/>
                    <a:pt x="3070236" y="2081292"/>
                  </a:cubicBezTo>
                  <a:cubicBezTo>
                    <a:pt x="3070236" y="2081292"/>
                    <a:pt x="3070236" y="2081292"/>
                    <a:pt x="3074502" y="2088401"/>
                  </a:cubicBezTo>
                  <a:cubicBezTo>
                    <a:pt x="3074502" y="2089823"/>
                    <a:pt x="3075924" y="2091245"/>
                    <a:pt x="3077346" y="2091245"/>
                  </a:cubicBezTo>
                  <a:cubicBezTo>
                    <a:pt x="3077346" y="2091245"/>
                    <a:pt x="3077346" y="2091245"/>
                    <a:pt x="3080190" y="2091245"/>
                  </a:cubicBezTo>
                  <a:cubicBezTo>
                    <a:pt x="3084456" y="2088401"/>
                    <a:pt x="3087299" y="2084136"/>
                    <a:pt x="3085878" y="2079870"/>
                  </a:cubicBezTo>
                  <a:cubicBezTo>
                    <a:pt x="3091565" y="2078448"/>
                    <a:pt x="3095831" y="2072760"/>
                    <a:pt x="3095831" y="2067072"/>
                  </a:cubicBezTo>
                  <a:cubicBezTo>
                    <a:pt x="3095831" y="2061385"/>
                    <a:pt x="3091565" y="2057119"/>
                    <a:pt x="3087299" y="2054275"/>
                  </a:cubicBezTo>
                  <a:cubicBezTo>
                    <a:pt x="3087299" y="2050009"/>
                    <a:pt x="3084456" y="2045743"/>
                    <a:pt x="3080190" y="2044321"/>
                  </a:cubicBezTo>
                  <a:cubicBezTo>
                    <a:pt x="3080190" y="2044321"/>
                    <a:pt x="3080190" y="2044321"/>
                    <a:pt x="3077346" y="2042899"/>
                  </a:cubicBezTo>
                  <a:cubicBezTo>
                    <a:pt x="3077346" y="2042899"/>
                    <a:pt x="3077346" y="2042899"/>
                    <a:pt x="3077346" y="2044321"/>
                  </a:cubicBezTo>
                  <a:cubicBezTo>
                    <a:pt x="3075924" y="2044321"/>
                    <a:pt x="3074502" y="2045743"/>
                    <a:pt x="3074502" y="2047165"/>
                  </a:cubicBezTo>
                  <a:cubicBezTo>
                    <a:pt x="3074502" y="2047165"/>
                    <a:pt x="3070236" y="2054275"/>
                    <a:pt x="3070236" y="2054275"/>
                  </a:cubicBezTo>
                  <a:cubicBezTo>
                    <a:pt x="3070236" y="2054275"/>
                    <a:pt x="3070236" y="2054275"/>
                    <a:pt x="3050329" y="2067072"/>
                  </a:cubicBezTo>
                  <a:cubicBezTo>
                    <a:pt x="3050329" y="2064229"/>
                    <a:pt x="3048907" y="2062807"/>
                    <a:pt x="3046064" y="2062807"/>
                  </a:cubicBezTo>
                  <a:cubicBezTo>
                    <a:pt x="3046064" y="2062807"/>
                    <a:pt x="3046064" y="2062807"/>
                    <a:pt x="3058861" y="2042899"/>
                  </a:cubicBezTo>
                  <a:cubicBezTo>
                    <a:pt x="3058861" y="2042899"/>
                    <a:pt x="3058861" y="2042899"/>
                    <a:pt x="3065971" y="2038633"/>
                  </a:cubicBezTo>
                  <a:cubicBezTo>
                    <a:pt x="3065971" y="2038633"/>
                    <a:pt x="3065971" y="2038633"/>
                    <a:pt x="3070236" y="2034367"/>
                  </a:cubicBezTo>
                  <a:cubicBezTo>
                    <a:pt x="3070236" y="2034367"/>
                    <a:pt x="3070236" y="2034367"/>
                    <a:pt x="3068814" y="2031523"/>
                  </a:cubicBezTo>
                  <a:cubicBezTo>
                    <a:pt x="3067392" y="2028679"/>
                    <a:pt x="3063127" y="2025836"/>
                    <a:pt x="3057439" y="2027257"/>
                  </a:cubicBezTo>
                  <a:cubicBezTo>
                    <a:pt x="3056017" y="2021570"/>
                    <a:pt x="3051751" y="2017304"/>
                    <a:pt x="3046064" y="2017304"/>
                  </a:cubicBezTo>
                  <a:cubicBezTo>
                    <a:pt x="3038954" y="2017304"/>
                    <a:pt x="3034688" y="2021570"/>
                    <a:pt x="3033266" y="2025836"/>
                  </a:cubicBezTo>
                  <a:cubicBezTo>
                    <a:pt x="3029000" y="2025836"/>
                    <a:pt x="3024734" y="2027257"/>
                    <a:pt x="3021890" y="2031523"/>
                  </a:cubicBezTo>
                  <a:cubicBezTo>
                    <a:pt x="3021890" y="2031523"/>
                    <a:pt x="3021890" y="2031523"/>
                    <a:pt x="3021890" y="2035789"/>
                  </a:cubicBezTo>
                  <a:cubicBezTo>
                    <a:pt x="3021890" y="2037211"/>
                    <a:pt x="3023312" y="2038633"/>
                    <a:pt x="3024734" y="2038633"/>
                  </a:cubicBezTo>
                  <a:cubicBezTo>
                    <a:pt x="3024734" y="2038633"/>
                    <a:pt x="3031844" y="2042899"/>
                    <a:pt x="3031844" y="2042899"/>
                  </a:cubicBezTo>
                  <a:cubicBezTo>
                    <a:pt x="3031844" y="2042899"/>
                    <a:pt x="3031844" y="2042899"/>
                    <a:pt x="3044642" y="2062807"/>
                  </a:cubicBezTo>
                  <a:cubicBezTo>
                    <a:pt x="3041798" y="2062807"/>
                    <a:pt x="3040376" y="2064229"/>
                    <a:pt x="3040376" y="2067072"/>
                  </a:cubicBezTo>
                  <a:cubicBezTo>
                    <a:pt x="3040376" y="2067072"/>
                    <a:pt x="3040376" y="2067072"/>
                    <a:pt x="3020468" y="2054275"/>
                  </a:cubicBezTo>
                  <a:cubicBezTo>
                    <a:pt x="3020468" y="2054275"/>
                    <a:pt x="3020468" y="2054275"/>
                    <a:pt x="3016202" y="2047165"/>
                  </a:cubicBezTo>
                  <a:cubicBezTo>
                    <a:pt x="3016202" y="2045743"/>
                    <a:pt x="3014780" y="2044321"/>
                    <a:pt x="3013358" y="2044321"/>
                  </a:cubicBezTo>
                  <a:cubicBezTo>
                    <a:pt x="3013358" y="2044321"/>
                    <a:pt x="3013358" y="2044321"/>
                    <a:pt x="3010514" y="2042899"/>
                  </a:cubicBezTo>
                  <a:cubicBezTo>
                    <a:pt x="3010514" y="2042899"/>
                    <a:pt x="3010514" y="2042899"/>
                    <a:pt x="3010514" y="2044321"/>
                  </a:cubicBezTo>
                  <a:cubicBezTo>
                    <a:pt x="3006248" y="2045743"/>
                    <a:pt x="3003405" y="2050009"/>
                    <a:pt x="3004827" y="2055697"/>
                  </a:cubicBezTo>
                  <a:cubicBezTo>
                    <a:pt x="2999139" y="2057119"/>
                    <a:pt x="2996295" y="2061385"/>
                    <a:pt x="2996295" y="2067072"/>
                  </a:cubicBezTo>
                  <a:cubicBezTo>
                    <a:pt x="2996295" y="2072760"/>
                    <a:pt x="2999139" y="2078448"/>
                    <a:pt x="3003405" y="2079870"/>
                  </a:cubicBezTo>
                  <a:cubicBezTo>
                    <a:pt x="3003405" y="2084136"/>
                    <a:pt x="3006248" y="2088401"/>
                    <a:pt x="3010514" y="2091245"/>
                  </a:cubicBezTo>
                  <a:cubicBezTo>
                    <a:pt x="3010514" y="2091245"/>
                    <a:pt x="3010514" y="2091245"/>
                    <a:pt x="3013358" y="2091245"/>
                  </a:cubicBezTo>
                  <a:cubicBezTo>
                    <a:pt x="3014780" y="2091245"/>
                    <a:pt x="3016202" y="2089823"/>
                    <a:pt x="3016202" y="2088401"/>
                  </a:cubicBezTo>
                  <a:cubicBezTo>
                    <a:pt x="3016202" y="2088401"/>
                    <a:pt x="3020468" y="2081292"/>
                    <a:pt x="3020468" y="2081292"/>
                  </a:cubicBezTo>
                  <a:cubicBezTo>
                    <a:pt x="3020468" y="2081292"/>
                    <a:pt x="3020468" y="2081292"/>
                    <a:pt x="3040376" y="2068494"/>
                  </a:cubicBezTo>
                  <a:cubicBezTo>
                    <a:pt x="3040376" y="2069916"/>
                    <a:pt x="3041798" y="2071338"/>
                    <a:pt x="3044642" y="2072760"/>
                  </a:cubicBezTo>
                  <a:cubicBezTo>
                    <a:pt x="3044642" y="2072760"/>
                    <a:pt x="3044642" y="2072760"/>
                    <a:pt x="3031844" y="2092667"/>
                  </a:cubicBezTo>
                  <a:cubicBezTo>
                    <a:pt x="3031844" y="2092667"/>
                    <a:pt x="3031844" y="2092667"/>
                    <a:pt x="3024734" y="2096933"/>
                  </a:cubicBezTo>
                  <a:cubicBezTo>
                    <a:pt x="3023312" y="2096933"/>
                    <a:pt x="3021890" y="2098355"/>
                    <a:pt x="3021890" y="2098355"/>
                  </a:cubicBezTo>
                  <a:cubicBezTo>
                    <a:pt x="3021890" y="2098355"/>
                    <a:pt x="3021890" y="2098355"/>
                    <a:pt x="3021890" y="2102621"/>
                  </a:cubicBezTo>
                  <a:cubicBezTo>
                    <a:pt x="3024734" y="2106886"/>
                    <a:pt x="3029000" y="2109730"/>
                    <a:pt x="3033266" y="2108308"/>
                  </a:cubicBezTo>
                  <a:cubicBezTo>
                    <a:pt x="3034688" y="2113996"/>
                    <a:pt x="3038954" y="2116840"/>
                    <a:pt x="3046064" y="2116840"/>
                  </a:cubicBezTo>
                  <a:close/>
                  <a:moveTo>
                    <a:pt x="125058" y="2116840"/>
                  </a:moveTo>
                  <a:cubicBezTo>
                    <a:pt x="130746" y="2116840"/>
                    <a:pt x="136434" y="2112574"/>
                    <a:pt x="137856" y="2109730"/>
                  </a:cubicBezTo>
                  <a:cubicBezTo>
                    <a:pt x="142122" y="2109730"/>
                    <a:pt x="146387" y="2106886"/>
                    <a:pt x="147809" y="2102621"/>
                  </a:cubicBezTo>
                  <a:cubicBezTo>
                    <a:pt x="147809" y="2102621"/>
                    <a:pt x="147809" y="2102621"/>
                    <a:pt x="149231" y="2099777"/>
                  </a:cubicBezTo>
                  <a:cubicBezTo>
                    <a:pt x="149231" y="2099777"/>
                    <a:pt x="149231" y="2099777"/>
                    <a:pt x="147809" y="2098355"/>
                  </a:cubicBezTo>
                  <a:cubicBezTo>
                    <a:pt x="147809" y="2098355"/>
                    <a:pt x="147809" y="2096933"/>
                    <a:pt x="144965" y="2096933"/>
                  </a:cubicBezTo>
                  <a:cubicBezTo>
                    <a:pt x="144965" y="2096933"/>
                    <a:pt x="139278" y="2092667"/>
                    <a:pt x="139278" y="2092667"/>
                  </a:cubicBezTo>
                  <a:cubicBezTo>
                    <a:pt x="139278" y="2092667"/>
                    <a:pt x="139278" y="2092667"/>
                    <a:pt x="126480" y="2072760"/>
                  </a:cubicBezTo>
                  <a:cubicBezTo>
                    <a:pt x="127902" y="2071338"/>
                    <a:pt x="129324" y="2069916"/>
                    <a:pt x="129324" y="2068494"/>
                  </a:cubicBezTo>
                  <a:cubicBezTo>
                    <a:pt x="129324" y="2068494"/>
                    <a:pt x="129324" y="2068494"/>
                    <a:pt x="149231" y="2081292"/>
                  </a:cubicBezTo>
                  <a:cubicBezTo>
                    <a:pt x="149231" y="2081292"/>
                    <a:pt x="149231" y="2081292"/>
                    <a:pt x="153497" y="2088401"/>
                  </a:cubicBezTo>
                  <a:cubicBezTo>
                    <a:pt x="154919" y="2089823"/>
                    <a:pt x="154919" y="2091245"/>
                    <a:pt x="156341" y="2091245"/>
                  </a:cubicBezTo>
                  <a:cubicBezTo>
                    <a:pt x="156341" y="2091245"/>
                    <a:pt x="156341" y="2091245"/>
                    <a:pt x="159185" y="2091245"/>
                  </a:cubicBezTo>
                  <a:cubicBezTo>
                    <a:pt x="159185" y="2091245"/>
                    <a:pt x="159185" y="2091245"/>
                    <a:pt x="160607" y="2091245"/>
                  </a:cubicBezTo>
                  <a:cubicBezTo>
                    <a:pt x="164872" y="2088401"/>
                    <a:pt x="167716" y="2084136"/>
                    <a:pt x="164872" y="2079870"/>
                  </a:cubicBezTo>
                  <a:cubicBezTo>
                    <a:pt x="170560" y="2078448"/>
                    <a:pt x="174826" y="2072760"/>
                    <a:pt x="174826" y="2067072"/>
                  </a:cubicBezTo>
                  <a:cubicBezTo>
                    <a:pt x="174826" y="2061385"/>
                    <a:pt x="170560" y="2057119"/>
                    <a:pt x="167716" y="2054275"/>
                  </a:cubicBezTo>
                  <a:cubicBezTo>
                    <a:pt x="167716" y="2050009"/>
                    <a:pt x="164872" y="2045743"/>
                    <a:pt x="160607" y="2044321"/>
                  </a:cubicBezTo>
                  <a:cubicBezTo>
                    <a:pt x="160607" y="2044321"/>
                    <a:pt x="160607" y="2044321"/>
                    <a:pt x="157763" y="2042899"/>
                  </a:cubicBezTo>
                  <a:cubicBezTo>
                    <a:pt x="157763" y="2042899"/>
                    <a:pt x="157763" y="2042899"/>
                    <a:pt x="156341" y="2044321"/>
                  </a:cubicBezTo>
                  <a:cubicBezTo>
                    <a:pt x="154919" y="2044321"/>
                    <a:pt x="154919" y="2045743"/>
                    <a:pt x="153497" y="2047165"/>
                  </a:cubicBezTo>
                  <a:cubicBezTo>
                    <a:pt x="153497" y="2047165"/>
                    <a:pt x="149231" y="2054275"/>
                    <a:pt x="150653" y="2054275"/>
                  </a:cubicBezTo>
                  <a:cubicBezTo>
                    <a:pt x="150653" y="2054275"/>
                    <a:pt x="150653" y="2054275"/>
                    <a:pt x="129324" y="2067072"/>
                  </a:cubicBezTo>
                  <a:cubicBezTo>
                    <a:pt x="129324" y="2064228"/>
                    <a:pt x="127902" y="2062807"/>
                    <a:pt x="126480" y="2062807"/>
                  </a:cubicBezTo>
                  <a:cubicBezTo>
                    <a:pt x="126480" y="2062807"/>
                    <a:pt x="126480" y="2062807"/>
                    <a:pt x="139278" y="2042899"/>
                  </a:cubicBezTo>
                  <a:cubicBezTo>
                    <a:pt x="139278" y="2042899"/>
                    <a:pt x="139278" y="2042899"/>
                    <a:pt x="144965" y="2038633"/>
                  </a:cubicBezTo>
                  <a:cubicBezTo>
                    <a:pt x="144965" y="2038633"/>
                    <a:pt x="144965" y="2038633"/>
                    <a:pt x="149231" y="2034367"/>
                  </a:cubicBezTo>
                  <a:cubicBezTo>
                    <a:pt x="149231" y="2034367"/>
                    <a:pt x="149231" y="2034367"/>
                    <a:pt x="147809" y="2031523"/>
                  </a:cubicBezTo>
                  <a:cubicBezTo>
                    <a:pt x="146387" y="2028679"/>
                    <a:pt x="142122" y="2025835"/>
                    <a:pt x="136434" y="2027257"/>
                  </a:cubicBezTo>
                  <a:cubicBezTo>
                    <a:pt x="136434" y="2021570"/>
                    <a:pt x="130746" y="2017304"/>
                    <a:pt x="125058" y="2017304"/>
                  </a:cubicBezTo>
                  <a:cubicBezTo>
                    <a:pt x="119370" y="2017304"/>
                    <a:pt x="113682" y="2021570"/>
                    <a:pt x="112260" y="2025835"/>
                  </a:cubicBezTo>
                  <a:cubicBezTo>
                    <a:pt x="107994" y="2025835"/>
                    <a:pt x="103728" y="2027257"/>
                    <a:pt x="100885" y="2031523"/>
                  </a:cubicBezTo>
                  <a:cubicBezTo>
                    <a:pt x="100885" y="2031523"/>
                    <a:pt x="100885" y="2031523"/>
                    <a:pt x="100885" y="2035789"/>
                  </a:cubicBezTo>
                  <a:cubicBezTo>
                    <a:pt x="102307" y="2037211"/>
                    <a:pt x="102307" y="2038633"/>
                    <a:pt x="105150" y="2038633"/>
                  </a:cubicBezTo>
                  <a:cubicBezTo>
                    <a:pt x="105150" y="2038633"/>
                    <a:pt x="110838" y="2042899"/>
                    <a:pt x="110838" y="2042899"/>
                  </a:cubicBezTo>
                  <a:cubicBezTo>
                    <a:pt x="110838" y="2042899"/>
                    <a:pt x="110838" y="2042899"/>
                    <a:pt x="123636" y="2062807"/>
                  </a:cubicBezTo>
                  <a:cubicBezTo>
                    <a:pt x="122214" y="2062807"/>
                    <a:pt x="120792" y="2064228"/>
                    <a:pt x="120792" y="2067072"/>
                  </a:cubicBezTo>
                  <a:cubicBezTo>
                    <a:pt x="120792" y="2067072"/>
                    <a:pt x="120792" y="2067072"/>
                    <a:pt x="99463" y="2054275"/>
                  </a:cubicBezTo>
                  <a:cubicBezTo>
                    <a:pt x="99463" y="2054275"/>
                    <a:pt x="99463" y="2054275"/>
                    <a:pt x="96619" y="2047165"/>
                  </a:cubicBezTo>
                  <a:cubicBezTo>
                    <a:pt x="95197" y="2045743"/>
                    <a:pt x="93775" y="2044321"/>
                    <a:pt x="93775" y="2044321"/>
                  </a:cubicBezTo>
                  <a:cubicBezTo>
                    <a:pt x="93775" y="2044321"/>
                    <a:pt x="93775" y="2044321"/>
                    <a:pt x="90931" y="2042899"/>
                  </a:cubicBezTo>
                  <a:cubicBezTo>
                    <a:pt x="90931" y="2042899"/>
                    <a:pt x="90931" y="2042899"/>
                    <a:pt x="89509" y="2044321"/>
                  </a:cubicBezTo>
                  <a:cubicBezTo>
                    <a:pt x="85243" y="2045743"/>
                    <a:pt x="82399" y="2050009"/>
                    <a:pt x="85243" y="2055697"/>
                  </a:cubicBezTo>
                  <a:cubicBezTo>
                    <a:pt x="79556" y="2057119"/>
                    <a:pt x="75290" y="2061385"/>
                    <a:pt x="75290" y="2067072"/>
                  </a:cubicBezTo>
                  <a:cubicBezTo>
                    <a:pt x="75290" y="2072760"/>
                    <a:pt x="79556" y="2078448"/>
                    <a:pt x="82399" y="2079870"/>
                  </a:cubicBezTo>
                  <a:cubicBezTo>
                    <a:pt x="82399" y="2084136"/>
                    <a:pt x="85243" y="2088401"/>
                    <a:pt x="89509" y="2091245"/>
                  </a:cubicBezTo>
                  <a:cubicBezTo>
                    <a:pt x="89509" y="2091245"/>
                    <a:pt x="89509" y="2091245"/>
                    <a:pt x="92353" y="2091245"/>
                  </a:cubicBezTo>
                  <a:cubicBezTo>
                    <a:pt x="92353" y="2091245"/>
                    <a:pt x="92353" y="2091245"/>
                    <a:pt x="93775" y="2091245"/>
                  </a:cubicBezTo>
                  <a:cubicBezTo>
                    <a:pt x="93775" y="2091245"/>
                    <a:pt x="95197" y="2089823"/>
                    <a:pt x="96619" y="2088401"/>
                  </a:cubicBezTo>
                  <a:cubicBezTo>
                    <a:pt x="96619" y="2088401"/>
                    <a:pt x="99463" y="2081292"/>
                    <a:pt x="99463" y="2081292"/>
                  </a:cubicBezTo>
                  <a:cubicBezTo>
                    <a:pt x="99463" y="2081292"/>
                    <a:pt x="99463" y="2081292"/>
                    <a:pt x="120792" y="2068494"/>
                  </a:cubicBezTo>
                  <a:cubicBezTo>
                    <a:pt x="120792" y="2069916"/>
                    <a:pt x="122214" y="2071338"/>
                    <a:pt x="123636" y="2072760"/>
                  </a:cubicBezTo>
                  <a:cubicBezTo>
                    <a:pt x="123636" y="2072760"/>
                    <a:pt x="123636" y="2072760"/>
                    <a:pt x="110838" y="2092667"/>
                  </a:cubicBezTo>
                  <a:cubicBezTo>
                    <a:pt x="110838" y="2092667"/>
                    <a:pt x="110838" y="2092667"/>
                    <a:pt x="105150" y="2096933"/>
                  </a:cubicBezTo>
                  <a:cubicBezTo>
                    <a:pt x="102307" y="2096933"/>
                    <a:pt x="102307" y="2098355"/>
                    <a:pt x="100885" y="2098355"/>
                  </a:cubicBezTo>
                  <a:cubicBezTo>
                    <a:pt x="100885" y="2098355"/>
                    <a:pt x="100885" y="2098355"/>
                    <a:pt x="100885" y="2101199"/>
                  </a:cubicBezTo>
                  <a:cubicBezTo>
                    <a:pt x="100885" y="2101199"/>
                    <a:pt x="100885" y="2101199"/>
                    <a:pt x="100885" y="2102621"/>
                  </a:cubicBezTo>
                  <a:cubicBezTo>
                    <a:pt x="103728" y="2106886"/>
                    <a:pt x="107994" y="2109730"/>
                    <a:pt x="112260" y="2108308"/>
                  </a:cubicBezTo>
                  <a:cubicBezTo>
                    <a:pt x="113682" y="2113996"/>
                    <a:pt x="119370" y="2116840"/>
                    <a:pt x="125058" y="2116840"/>
                  </a:cubicBezTo>
                  <a:close/>
                  <a:moveTo>
                    <a:pt x="126334" y="2192131"/>
                  </a:moveTo>
                  <a:lnTo>
                    <a:pt x="216938" y="2104079"/>
                  </a:lnTo>
                  <a:lnTo>
                    <a:pt x="2952908" y="2104079"/>
                  </a:lnTo>
                  <a:lnTo>
                    <a:pt x="3043511" y="2192131"/>
                  </a:lnTo>
                  <a:lnTo>
                    <a:pt x="3047339" y="2188302"/>
                  </a:lnTo>
                  <a:lnTo>
                    <a:pt x="2923557" y="2065796"/>
                  </a:lnTo>
                  <a:lnTo>
                    <a:pt x="2922281" y="2067073"/>
                  </a:lnTo>
                  <a:lnTo>
                    <a:pt x="2922281" y="2064520"/>
                  </a:lnTo>
                  <a:lnTo>
                    <a:pt x="248840" y="2064520"/>
                  </a:lnTo>
                  <a:lnTo>
                    <a:pt x="248840" y="2067073"/>
                  </a:lnTo>
                  <a:lnTo>
                    <a:pt x="246288" y="2065796"/>
                  </a:lnTo>
                  <a:lnTo>
                    <a:pt x="122506" y="2188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306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811" y="600624"/>
            <a:ext cx="8991244" cy="1055456"/>
            <a:chOff x="3722003" y="836712"/>
            <a:chExt cx="4968860" cy="583280"/>
          </a:xfrm>
        </p:grpSpPr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 rot="5400000">
              <a:off x="351596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895768" y="943686"/>
              <a:ext cx="4623895" cy="3231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| THE INTERNATIONAL LABOR DAY</a:t>
              </a:r>
              <a:endParaRPr lang="zh-CN" altLang="en-US" sz="3200" b="1" dirty="0"/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 rot="16200000" flipH="1">
              <a:off x="831362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204903" y="2556155"/>
            <a:ext cx="9870648" cy="2116961"/>
            <a:chOff x="1204903" y="2740836"/>
            <a:chExt cx="9870648" cy="2116961"/>
          </a:xfrm>
        </p:grpSpPr>
        <p:grpSp>
          <p:nvGrpSpPr>
            <p:cNvPr id="67" name="Group 18"/>
            <p:cNvGrpSpPr>
              <a:grpSpLocks/>
            </p:cNvGrpSpPr>
            <p:nvPr/>
          </p:nvGrpSpPr>
          <p:grpSpPr bwMode="auto">
            <a:xfrm rot="650306">
              <a:off x="9494207" y="3010770"/>
              <a:ext cx="1581344" cy="1577093"/>
              <a:chOff x="0" y="0"/>
              <a:chExt cx="1136" cy="1134"/>
            </a:xfrm>
          </p:grpSpPr>
          <p:sp>
            <p:nvSpPr>
              <p:cNvPr id="70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>
                <a:gsLst>
                  <a:gs pos="0">
                    <a:srgbClr val="FEFBBF"/>
                  </a:gs>
                  <a:gs pos="67000">
                    <a:srgbClr val="FEFBBF"/>
                  </a:gs>
                  <a:gs pos="51000">
                    <a:srgbClr val="A86C2A"/>
                  </a:gs>
                  <a:gs pos="35000">
                    <a:srgbClr val="AB702C"/>
                  </a:gs>
                  <a:gs pos="84000">
                    <a:srgbClr val="A46728"/>
                  </a:gs>
                  <a:gs pos="100000">
                    <a:srgbClr val="673C16"/>
                  </a:gs>
                </a:gsLst>
                <a:lin ang="2700000" scaled="1"/>
              </a:gradFill>
              <a:ln w="9525" cmpd="sng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Oval 20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effectLst>
                <a:innerShdw blurRad="114300">
                  <a:prstClr val="black"/>
                </a:innerShdw>
              </a:effectLst>
              <a:extLst/>
            </p:spPr>
            <p:txBody>
              <a:bodyPr wrap="none" anchor="ctr"/>
              <a:lstStyle/>
              <a:p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8" name="未知"/>
            <p:cNvSpPr>
              <a:spLocks/>
            </p:cNvSpPr>
            <p:nvPr/>
          </p:nvSpPr>
          <p:spPr bwMode="auto">
            <a:xfrm rot="16200000">
              <a:off x="9890266" y="3494496"/>
              <a:ext cx="602140" cy="1203197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 rot="5400000">
              <a:off x="10080314" y="2898488"/>
              <a:ext cx="602140" cy="1203197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Line 23"/>
            <p:cNvSpPr>
              <a:spLocks noChangeShapeType="1"/>
            </p:cNvSpPr>
            <p:nvPr/>
          </p:nvSpPr>
          <p:spPr bwMode="auto">
            <a:xfrm>
              <a:off x="2762866" y="3799316"/>
              <a:ext cx="2293375" cy="0"/>
            </a:xfrm>
            <a:prstGeom prst="line">
              <a:avLst/>
            </a:prstGeom>
            <a:noFill/>
            <a:ln w="19050" cmpd="sng">
              <a:gradFill flip="none" rotWithShape="1">
                <a:gsLst>
                  <a:gs pos="0">
                    <a:srgbClr val="FEFBBF"/>
                  </a:gs>
                  <a:gs pos="74000">
                    <a:srgbClr val="AB702C"/>
                  </a:gs>
                  <a:gs pos="83000">
                    <a:srgbClr val="A46728"/>
                  </a:gs>
                  <a:gs pos="100000">
                    <a:srgbClr val="673C16"/>
                  </a:gs>
                </a:gsLst>
                <a:path path="circle">
                  <a:fillToRect l="50000" t="50000" r="50000" b="50000"/>
                </a:path>
                <a:tileRect/>
              </a:gra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Line 24"/>
            <p:cNvSpPr>
              <a:spLocks noChangeShapeType="1"/>
            </p:cNvSpPr>
            <p:nvPr/>
          </p:nvSpPr>
          <p:spPr bwMode="auto">
            <a:xfrm>
              <a:off x="7211460" y="3799316"/>
              <a:ext cx="2293374" cy="0"/>
            </a:xfrm>
            <a:prstGeom prst="line">
              <a:avLst/>
            </a:prstGeom>
            <a:noFill/>
            <a:ln w="19050" cmpd="sng">
              <a:gradFill flip="none" rotWithShape="1">
                <a:gsLst>
                  <a:gs pos="0">
                    <a:srgbClr val="FEFBBF"/>
                  </a:gs>
                  <a:gs pos="74000">
                    <a:srgbClr val="AB702C"/>
                  </a:gs>
                  <a:gs pos="83000">
                    <a:srgbClr val="A46728"/>
                  </a:gs>
                  <a:gs pos="100000">
                    <a:srgbClr val="673C16"/>
                  </a:gs>
                </a:gsLst>
                <a:path path="circle">
                  <a:fillToRect l="50000" t="50000" r="50000" b="50000"/>
                </a:path>
                <a:tileRect/>
              </a:gra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9" name="Group 5"/>
            <p:cNvGrpSpPr>
              <a:grpSpLocks/>
            </p:cNvGrpSpPr>
            <p:nvPr/>
          </p:nvGrpSpPr>
          <p:grpSpPr bwMode="auto">
            <a:xfrm>
              <a:off x="1204903" y="3010770"/>
              <a:ext cx="1581345" cy="1577093"/>
              <a:chOff x="0" y="0"/>
              <a:chExt cx="1288" cy="1286"/>
            </a:xfrm>
          </p:grpSpPr>
          <p:grpSp>
            <p:nvGrpSpPr>
              <p:cNvPr id="62" name="Group 6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65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EFBBF"/>
                    </a:gs>
                    <a:gs pos="67000">
                      <a:srgbClr val="FEFBBF"/>
                    </a:gs>
                    <a:gs pos="51000">
                      <a:srgbClr val="A86C2A"/>
                    </a:gs>
                    <a:gs pos="35000">
                      <a:srgbClr val="AB702C"/>
                    </a:gs>
                    <a:gs pos="84000">
                      <a:srgbClr val="A46728"/>
                    </a:gs>
                    <a:gs pos="100000">
                      <a:srgbClr val="673C16"/>
                    </a:gs>
                  </a:gsLst>
                  <a:lin ang="2700000" scaled="1"/>
                  <a:tileRect/>
                </a:gra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6" name="Oval 8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innerShdw blurRad="114300">
                    <a:prstClr val="black"/>
                  </a:innerShdw>
                </a:effectLst>
                <a:extLst/>
              </p:spPr>
              <p:txBody>
                <a:bodyPr wrap="none" anchor="ctr"/>
                <a:lstStyle/>
                <a:p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3" name="未知"/>
              <p:cNvSpPr>
                <a:spLocks/>
              </p:cNvSpPr>
              <p:nvPr/>
            </p:nvSpPr>
            <p:spPr bwMode="auto">
              <a:xfrm rot="16200000">
                <a:off x="319" y="395"/>
                <a:ext cx="491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未知"/>
              <p:cNvSpPr>
                <a:spLocks/>
              </p:cNvSpPr>
              <p:nvPr/>
            </p:nvSpPr>
            <p:spPr bwMode="auto">
              <a:xfrm rot="5400000">
                <a:off x="480" y="-91"/>
                <a:ext cx="491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Rectangle 25"/>
            <p:cNvSpPr>
              <a:spLocks noChangeArrowheads="1"/>
            </p:cNvSpPr>
            <p:nvPr/>
          </p:nvSpPr>
          <p:spPr bwMode="auto">
            <a:xfrm>
              <a:off x="1236784" y="3282829"/>
              <a:ext cx="1568592" cy="1030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lvl="0" algn="ctr"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MAY </a:t>
              </a:r>
            </a:p>
            <a:p>
              <a:pPr lvl="0" algn="ctr"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DAY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Group 11"/>
            <p:cNvGrpSpPr>
              <a:grpSpLocks/>
            </p:cNvGrpSpPr>
            <p:nvPr/>
          </p:nvGrpSpPr>
          <p:grpSpPr bwMode="auto">
            <a:xfrm>
              <a:off x="5079621" y="2740836"/>
              <a:ext cx="2121212" cy="2116961"/>
              <a:chOff x="0" y="0"/>
              <a:chExt cx="1288" cy="1286"/>
            </a:xfrm>
          </p:grpSpPr>
          <p:grpSp>
            <p:nvGrpSpPr>
              <p:cNvPr id="52" name="Group 12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55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>
                  <a:gsLst>
                    <a:gs pos="0">
                      <a:srgbClr val="FEFBBF"/>
                    </a:gs>
                    <a:gs pos="67000">
                      <a:srgbClr val="FEFBBF"/>
                    </a:gs>
                    <a:gs pos="51000">
                      <a:srgbClr val="A86C2A"/>
                    </a:gs>
                    <a:gs pos="35000">
                      <a:srgbClr val="AB702C"/>
                    </a:gs>
                    <a:gs pos="84000">
                      <a:srgbClr val="A46728"/>
                    </a:gs>
                    <a:gs pos="100000">
                      <a:srgbClr val="673C16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56" name="Oval 14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innerShdw blurRad="114300">
                    <a:prstClr val="black"/>
                  </a:innerShdw>
                </a:effectLst>
                <a:ex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3" name="未知"/>
              <p:cNvSpPr>
                <a:spLocks/>
              </p:cNvSpPr>
              <p:nvPr/>
            </p:nvSpPr>
            <p:spPr bwMode="auto">
              <a:xfrm rot="16200000">
                <a:off x="319" y="395"/>
                <a:ext cx="491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未知"/>
              <p:cNvSpPr>
                <a:spLocks/>
              </p:cNvSpPr>
              <p:nvPr/>
            </p:nvSpPr>
            <p:spPr bwMode="auto">
              <a:xfrm rot="5400000">
                <a:off x="478" y="-91"/>
                <a:ext cx="491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5355931" y="3282830"/>
              <a:ext cx="1568592" cy="1030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lvl="0" algn="ctr"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MAY </a:t>
              </a:r>
            </a:p>
            <a:p>
              <a:pPr lvl="0" algn="ctr"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DAY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27"/>
            <p:cNvSpPr>
              <a:spLocks noChangeArrowheads="1"/>
            </p:cNvSpPr>
            <p:nvPr/>
          </p:nvSpPr>
          <p:spPr bwMode="auto">
            <a:xfrm>
              <a:off x="9500583" y="3282830"/>
              <a:ext cx="1568591" cy="1030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lvl="0"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MAY </a:t>
              </a:r>
            </a:p>
            <a:p>
              <a:pPr lvl="0"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DAY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28"/>
            <p:cNvSpPr>
              <a:spLocks noChangeArrowheads="1"/>
            </p:cNvSpPr>
            <p:nvPr/>
          </p:nvSpPr>
          <p:spPr bwMode="auto">
            <a:xfrm>
              <a:off x="2446173" y="2768468"/>
              <a:ext cx="2948016" cy="1030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The </a:t>
              </a:r>
              <a: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</a:t>
              </a:r>
              <a:b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labor </a:t>
              </a: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endParaRPr lang="zh-CN" altLang="en-US" sz="16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29"/>
            <p:cNvSpPr>
              <a:spLocks noChangeArrowheads="1"/>
            </p:cNvSpPr>
            <p:nvPr/>
          </p:nvSpPr>
          <p:spPr bwMode="auto">
            <a:xfrm>
              <a:off x="2446173" y="3799316"/>
              <a:ext cx="2948016" cy="1030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The </a:t>
              </a:r>
              <a: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labor </a:t>
              </a: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Day</a:t>
              </a:r>
              <a:endParaRPr lang="zh-CN" altLang="en-US" sz="16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30"/>
            <p:cNvSpPr>
              <a:spLocks noChangeArrowheads="1"/>
            </p:cNvSpPr>
            <p:nvPr/>
          </p:nvSpPr>
          <p:spPr bwMode="auto">
            <a:xfrm>
              <a:off x="6807622" y="2768468"/>
              <a:ext cx="2948016" cy="1030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The </a:t>
              </a:r>
              <a: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International</a:t>
              </a:r>
              <a:b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6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labor </a:t>
              </a: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Day</a:t>
              </a:r>
              <a:endParaRPr lang="zh-CN" altLang="en-US" sz="16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6807622" y="3799316"/>
              <a:ext cx="2948016" cy="1030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The International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600" b="1" dirty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labor Day</a:t>
              </a:r>
              <a:endParaRPr lang="zh-CN" altLang="en-US" sz="16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74443" y="5455158"/>
            <a:ext cx="99315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IS A NATIONAL HOLIDAY IN THE WORLD. </a:t>
            </a:r>
            <a:endParaRPr lang="zh-CN" altLang="en-US" sz="2000" b="1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72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椭圆 76"/>
          <p:cNvSpPr/>
          <p:nvPr/>
        </p:nvSpPr>
        <p:spPr>
          <a:xfrm rot="10800000" flipV="1">
            <a:off x="2497516" y="1551265"/>
            <a:ext cx="7196959" cy="352912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10800000" flipV="1">
            <a:off x="2497516" y="5440776"/>
            <a:ext cx="7196959" cy="352912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811" y="600624"/>
            <a:ext cx="8991244" cy="1055456"/>
            <a:chOff x="3722003" y="836712"/>
            <a:chExt cx="4968860" cy="583280"/>
          </a:xfrm>
        </p:grpSpPr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 rot="5400000">
              <a:off x="351596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895768" y="943686"/>
              <a:ext cx="4623895" cy="3231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| THE INTERNATIONAL LABOR DAY</a:t>
              </a:r>
              <a:endParaRPr lang="zh-CN" altLang="en-US" sz="3200" b="1" dirty="0"/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 rot="16200000" flipH="1">
              <a:off x="831362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6" b="19936"/>
          <a:stretch/>
        </p:blipFill>
        <p:spPr>
          <a:xfrm>
            <a:off x="2497517" y="1751054"/>
            <a:ext cx="7196959" cy="386233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063553" y="1751054"/>
            <a:ext cx="8064896" cy="4013342"/>
            <a:chOff x="2612974" y="1809750"/>
            <a:chExt cx="4561226" cy="2269807"/>
          </a:xfrm>
        </p:grpSpPr>
        <p:sp>
          <p:nvSpPr>
            <p:cNvPr id="49" name="梯形 48"/>
            <p:cNvSpPr/>
            <p:nvPr/>
          </p:nvSpPr>
          <p:spPr>
            <a:xfrm>
              <a:off x="2858412" y="1809750"/>
              <a:ext cx="4070348" cy="2184400"/>
            </a:xfrm>
            <a:prstGeom prst="trapezoid">
              <a:avLst>
                <a:gd name="adj" fmla="val 14572"/>
              </a:avLst>
            </a:prstGeom>
            <a:gradFill flip="none" rotWithShape="1">
              <a:gsLst>
                <a:gs pos="5000">
                  <a:srgbClr val="FFFF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45000">
                  <a:schemeClr val="bg1">
                    <a:alpha val="15000"/>
                  </a:schemeClr>
                </a:gs>
                <a:gs pos="86000">
                  <a:schemeClr val="bg1">
                    <a:lumMod val="65000"/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858412" y="1809750"/>
              <a:ext cx="4070350" cy="2184400"/>
              <a:chOff x="7689850" y="1809750"/>
              <a:chExt cx="4070350" cy="2184400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7689850" y="1809750"/>
                <a:ext cx="4070350" cy="2184400"/>
              </a:xfrm>
              <a:prstGeom prst="rect">
                <a:avLst/>
              </a:prstGeom>
              <a:noFill/>
              <a:ln w="3175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65000"/>
                      </a:schemeClr>
                    </a:gs>
                    <a:gs pos="75000">
                      <a:schemeClr val="bg1">
                        <a:lumMod val="75000"/>
                        <a:alpha val="65000"/>
                      </a:schemeClr>
                    </a:gs>
                    <a:gs pos="50000">
                      <a:schemeClr val="bg1">
                        <a:alpha val="65000"/>
                      </a:schemeClr>
                    </a:gs>
                    <a:gs pos="25000">
                      <a:schemeClr val="bg1">
                        <a:lumMod val="85000"/>
                        <a:alpha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6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/>
              <p:cNvSpPr/>
              <p:nvPr/>
            </p:nvSpPr>
            <p:spPr>
              <a:xfrm flipH="1" flipV="1">
                <a:off x="10589570" y="1809750"/>
                <a:ext cx="1170628" cy="218440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60000">
                    <a:schemeClr val="bg1">
                      <a:alpha val="10000"/>
                    </a:schemeClr>
                  </a:gs>
                  <a:gs pos="88000">
                    <a:schemeClr val="bg1">
                      <a:lumMod val="75000"/>
                      <a:alpha val="0"/>
                    </a:schemeClr>
                  </a:gs>
                </a:gsLst>
                <a:lin ang="9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梯形 57"/>
            <p:cNvSpPr/>
            <p:nvPr/>
          </p:nvSpPr>
          <p:spPr>
            <a:xfrm>
              <a:off x="2612974" y="3670458"/>
              <a:ext cx="4561226" cy="409099"/>
            </a:xfrm>
            <a:prstGeom prst="trapezoid">
              <a:avLst>
                <a:gd name="adj" fmla="val 81810"/>
              </a:avLst>
            </a:prstGeom>
            <a:gradFill flip="none" rotWithShape="1">
              <a:gsLst>
                <a:gs pos="0">
                  <a:srgbClr val="FFFFCC">
                    <a:alpha val="14902"/>
                  </a:srgb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flipV="1">
              <a:off x="3003192" y="1873250"/>
              <a:ext cx="146050" cy="14605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25400" dist="25400" dir="2700000" sx="102000" sy="102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flipV="1">
              <a:off x="3003192" y="3773407"/>
              <a:ext cx="146050" cy="14605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25400" dist="25400" dir="2700000" sx="102000" sy="102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flipV="1">
              <a:off x="6588945" y="1873250"/>
              <a:ext cx="146050" cy="14605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25400" dist="25400" dir="2700000" sx="102000" sy="102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flipV="1">
              <a:off x="6588945" y="3773407"/>
              <a:ext cx="146050" cy="14605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25400" dist="25400" dir="2700000" sx="102000" sy="102000" algn="tl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497513" y="5831081"/>
            <a:ext cx="719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8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INTERNATIONAL LABOR DAY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4567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811" y="600624"/>
            <a:ext cx="8991244" cy="1055456"/>
            <a:chOff x="3722003" y="836712"/>
            <a:chExt cx="4968860" cy="583280"/>
          </a:xfrm>
        </p:grpSpPr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 rot="5400000">
              <a:off x="351596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895768" y="943686"/>
              <a:ext cx="4623895" cy="3231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| THE INTERNATIONAL LABOR DAY</a:t>
              </a:r>
              <a:endParaRPr lang="zh-CN" altLang="en-US" sz="3200" b="1" dirty="0"/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 rot="16200000" flipH="1">
              <a:off x="831362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792955714"/>
              </p:ext>
            </p:extLst>
          </p:nvPr>
        </p:nvGraphicFramePr>
        <p:xfrm>
          <a:off x="2032000" y="1556792"/>
          <a:ext cx="8128000" cy="4839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22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811" y="600624"/>
            <a:ext cx="8991244" cy="1055456"/>
            <a:chOff x="3722003" y="836712"/>
            <a:chExt cx="4968860" cy="583280"/>
          </a:xfrm>
        </p:grpSpPr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 rot="5400000">
              <a:off x="351596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895768" y="943686"/>
              <a:ext cx="4623895" cy="3231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| THE INTERNATIONAL LABOR DAY</a:t>
              </a:r>
              <a:endParaRPr lang="zh-CN" altLang="en-US" sz="3200" b="1" dirty="0"/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 rot="16200000" flipH="1">
              <a:off x="831362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</p:grpSp>
      <p:sp>
        <p:nvSpPr>
          <p:cNvPr id="23" name="AutoShape 8"/>
          <p:cNvSpPr>
            <a:spLocks noChangeArrowheads="1"/>
          </p:cNvSpPr>
          <p:nvPr/>
        </p:nvSpPr>
        <p:spPr bwMode="gray">
          <a:xfrm>
            <a:off x="3921495" y="2273323"/>
            <a:ext cx="2154297" cy="853573"/>
          </a:xfrm>
          <a:prstGeom prst="chevron">
            <a:avLst>
              <a:gd name="adj" fmla="val 38600"/>
            </a:avLst>
          </a:prstGeom>
          <a:gradFill rotWithShape="1">
            <a:gsLst>
              <a:gs pos="0">
                <a:srgbClr val="FEFBBF"/>
              </a:gs>
              <a:gs pos="59000">
                <a:srgbClr val="A46728"/>
              </a:gs>
              <a:gs pos="100000">
                <a:srgbClr val="673C16"/>
              </a:gs>
              <a:gs pos="82000">
                <a:srgbClr val="A46728"/>
              </a:gs>
            </a:gsLst>
            <a:lin ang="5400000" scaled="1"/>
          </a:gradFill>
          <a:ln w="12700" algn="ctr">
            <a:gradFill>
              <a:gsLst>
                <a:gs pos="0">
                  <a:srgbClr val="FEFBBF"/>
                </a:gs>
                <a:gs pos="74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08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kumimoji="0" lang="zh-CN" altLang="en-US" sz="2800" b="1" i="1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gray">
          <a:xfrm>
            <a:off x="1748826" y="2281886"/>
            <a:ext cx="2113188" cy="837286"/>
          </a:xfrm>
          <a:prstGeom prst="chevron">
            <a:avLst>
              <a:gd name="adj" fmla="val 38600"/>
            </a:avLst>
          </a:prstGeom>
          <a:gradFill rotWithShape="1">
            <a:gsLst>
              <a:gs pos="0">
                <a:schemeClr val="bg1"/>
              </a:gs>
              <a:gs pos="59000">
                <a:schemeClr val="bg1">
                  <a:lumMod val="75000"/>
                </a:schemeClr>
              </a:gs>
              <a:gs pos="100000">
                <a:schemeClr val="bg1">
                  <a:lumMod val="65000"/>
                </a:schemeClr>
              </a:gs>
              <a:gs pos="82000">
                <a:schemeClr val="bg1">
                  <a:lumMod val="85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2800" b="1" i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b="1" i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gray">
          <a:xfrm>
            <a:off x="6161323" y="2281886"/>
            <a:ext cx="2113188" cy="837286"/>
          </a:xfrm>
          <a:prstGeom prst="chevron">
            <a:avLst>
              <a:gd name="adj" fmla="val 38600"/>
            </a:avLst>
          </a:prstGeom>
          <a:gradFill rotWithShape="1">
            <a:gsLst>
              <a:gs pos="0">
                <a:schemeClr val="bg1"/>
              </a:gs>
              <a:gs pos="59000">
                <a:schemeClr val="bg1">
                  <a:lumMod val="75000"/>
                </a:schemeClr>
              </a:gs>
              <a:gs pos="100000">
                <a:schemeClr val="bg1">
                  <a:lumMod val="65000"/>
                </a:schemeClr>
              </a:gs>
              <a:gs pos="82000">
                <a:schemeClr val="bg1">
                  <a:lumMod val="85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2800" b="1" i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800" b="1" i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AutoShape 8"/>
          <p:cNvSpPr>
            <a:spLocks noChangeArrowheads="1"/>
          </p:cNvSpPr>
          <p:nvPr/>
        </p:nvSpPr>
        <p:spPr bwMode="gray">
          <a:xfrm>
            <a:off x="8367574" y="2281886"/>
            <a:ext cx="2113188" cy="837286"/>
          </a:xfrm>
          <a:prstGeom prst="chevron">
            <a:avLst>
              <a:gd name="adj" fmla="val 38600"/>
            </a:avLst>
          </a:prstGeom>
          <a:gradFill rotWithShape="1">
            <a:gsLst>
              <a:gs pos="0">
                <a:schemeClr val="bg1"/>
              </a:gs>
              <a:gs pos="59000">
                <a:schemeClr val="bg1">
                  <a:lumMod val="75000"/>
                </a:schemeClr>
              </a:gs>
              <a:gs pos="100000">
                <a:schemeClr val="bg1">
                  <a:lumMod val="65000"/>
                </a:schemeClr>
              </a:gs>
              <a:gs pos="82000">
                <a:schemeClr val="bg1">
                  <a:lumMod val="85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2800" b="1" i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2800" b="1" i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10811" y="3440731"/>
            <a:ext cx="21512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gradFill>
                  <a:gsLst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27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</a:t>
            </a:r>
            <a:r>
              <a:rPr lang="en-US" altLang="zh-CN" dirty="0" smtClean="0">
                <a:gradFill>
                  <a:gsLst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27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dirty="0">
                <a:gradFill>
                  <a:gsLst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27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 national holiday in more than 80 countries in the world. </a:t>
            </a:r>
            <a:endParaRPr lang="zh-CN" altLang="en-US" dirty="0">
              <a:gradFill>
                <a:gsLst>
                  <a:gs pos="50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27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21495" y="3440731"/>
            <a:ext cx="21512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</a:t>
            </a:r>
            <a:r>
              <a:rPr lang="en-US" altLang="zh-CN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 national holiday in more than 80 countries in the world. </a:t>
            </a:r>
            <a:endParaRPr lang="zh-CN" altLang="en-US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161323" y="3440731"/>
            <a:ext cx="21512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gradFill>
                  <a:gsLst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27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is a national holiday in more than 80 countries in the world. </a:t>
            </a:r>
            <a:endParaRPr lang="zh-CN" altLang="en-US" dirty="0">
              <a:gradFill>
                <a:gsLst>
                  <a:gs pos="50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27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373468" y="3440731"/>
            <a:ext cx="21512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gradFill>
                  <a:gsLst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27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is a national holiday in more than 80 countries in the world. </a:t>
            </a:r>
            <a:endParaRPr lang="zh-CN" altLang="en-US" dirty="0">
              <a:gradFill>
                <a:gsLst>
                  <a:gs pos="500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27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480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7423" y="99030"/>
            <a:ext cx="11937154" cy="6715124"/>
            <a:chOff x="127423" y="99030"/>
            <a:chExt cx="11937154" cy="6715124"/>
          </a:xfrm>
        </p:grpSpPr>
        <p:sp>
          <p:nvSpPr>
            <p:cNvPr id="88" name="任意多边形 87"/>
            <p:cNvSpPr>
              <a:spLocks/>
            </p:cNvSpPr>
            <p:nvPr/>
          </p:nvSpPr>
          <p:spPr bwMode="auto">
            <a:xfrm>
              <a:off x="768053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/>
            </p:cNvSpPr>
            <p:nvPr/>
          </p:nvSpPr>
          <p:spPr bwMode="auto">
            <a:xfrm flipH="1">
              <a:off x="127423" y="220125"/>
              <a:ext cx="4384044" cy="6414574"/>
            </a:xfrm>
            <a:custGeom>
              <a:avLst/>
              <a:gdLst>
                <a:gd name="connsiteX0" fmla="*/ 5232666 w 5861050"/>
                <a:gd name="connsiteY0" fmla="*/ 5159375 h 8575676"/>
                <a:gd name="connsiteX1" fmla="*/ 5251450 w 5861050"/>
                <a:gd name="connsiteY1" fmla="*/ 5163129 h 8575676"/>
                <a:gd name="connsiteX2" fmla="*/ 5251450 w 5861050"/>
                <a:gd name="connsiteY2" fmla="*/ 8466138 h 8575676"/>
                <a:gd name="connsiteX3" fmla="*/ 104775 w 5861050"/>
                <a:gd name="connsiteY3" fmla="*/ 8466138 h 8575676"/>
                <a:gd name="connsiteX4" fmla="*/ 104775 w 5861050"/>
                <a:gd name="connsiteY4" fmla="*/ 8451124 h 8575676"/>
                <a:gd name="connsiteX5" fmla="*/ 5232666 w 5861050"/>
                <a:gd name="connsiteY5" fmla="*/ 8451124 h 8575676"/>
                <a:gd name="connsiteX6" fmla="*/ 5232666 w 5861050"/>
                <a:gd name="connsiteY6" fmla="*/ 8458631 h 8575676"/>
                <a:gd name="connsiteX7" fmla="*/ 5243936 w 5861050"/>
                <a:gd name="connsiteY7" fmla="*/ 8451124 h 8575676"/>
                <a:gd name="connsiteX8" fmla="*/ 5232666 w 5861050"/>
                <a:gd name="connsiteY8" fmla="*/ 8451124 h 8575676"/>
                <a:gd name="connsiteX9" fmla="*/ 5232666 w 5861050"/>
                <a:gd name="connsiteY9" fmla="*/ 5159375 h 8575676"/>
                <a:gd name="connsiteX10" fmla="*/ 5357813 w 5861050"/>
                <a:gd name="connsiteY10" fmla="*/ 5154613 h 8575676"/>
                <a:gd name="connsiteX11" fmla="*/ 5357813 w 5861050"/>
                <a:gd name="connsiteY11" fmla="*/ 8575676 h 8575676"/>
                <a:gd name="connsiteX12" fmla="*/ 104775 w 5861050"/>
                <a:gd name="connsiteY12" fmla="*/ 8575676 h 8575676"/>
                <a:gd name="connsiteX13" fmla="*/ 104775 w 5861050"/>
                <a:gd name="connsiteY13" fmla="*/ 8526857 h 8575676"/>
                <a:gd name="connsiteX14" fmla="*/ 5312722 w 5861050"/>
                <a:gd name="connsiteY14" fmla="*/ 8526857 h 8575676"/>
                <a:gd name="connsiteX15" fmla="*/ 5312722 w 5861050"/>
                <a:gd name="connsiteY15" fmla="*/ 8549389 h 8575676"/>
                <a:gd name="connsiteX16" fmla="*/ 5335268 w 5861050"/>
                <a:gd name="connsiteY16" fmla="*/ 8526857 h 8575676"/>
                <a:gd name="connsiteX17" fmla="*/ 5312722 w 5861050"/>
                <a:gd name="connsiteY17" fmla="*/ 8526857 h 8575676"/>
                <a:gd name="connsiteX18" fmla="*/ 5312722 w 5861050"/>
                <a:gd name="connsiteY18" fmla="*/ 5162124 h 8575676"/>
                <a:gd name="connsiteX19" fmla="*/ 5346540 w 5861050"/>
                <a:gd name="connsiteY19" fmla="*/ 5158369 h 8575676"/>
                <a:gd name="connsiteX20" fmla="*/ 5357813 w 5861050"/>
                <a:gd name="connsiteY20" fmla="*/ 5154613 h 8575676"/>
                <a:gd name="connsiteX21" fmla="*/ 5416550 w 5861050"/>
                <a:gd name="connsiteY21" fmla="*/ 4584700 h 8575676"/>
                <a:gd name="connsiteX22" fmla="*/ 5545138 w 5861050"/>
                <a:gd name="connsiteY22" fmla="*/ 4667250 h 8575676"/>
                <a:gd name="connsiteX23" fmla="*/ 5545138 w 5861050"/>
                <a:gd name="connsiteY23" fmla="*/ 4659746 h 8575676"/>
                <a:gd name="connsiteX24" fmla="*/ 5420332 w 5861050"/>
                <a:gd name="connsiteY24" fmla="*/ 4584700 h 8575676"/>
                <a:gd name="connsiteX25" fmla="*/ 5416550 w 5861050"/>
                <a:gd name="connsiteY25" fmla="*/ 4584700 h 8575676"/>
                <a:gd name="connsiteX26" fmla="*/ 5414248 w 5861050"/>
                <a:gd name="connsiteY26" fmla="*/ 4584700 h 8575676"/>
                <a:gd name="connsiteX27" fmla="*/ 5275263 w 5861050"/>
                <a:gd name="connsiteY27" fmla="*/ 4633526 h 8575676"/>
                <a:gd name="connsiteX28" fmla="*/ 5436786 w 5861050"/>
                <a:gd name="connsiteY28" fmla="*/ 4738688 h 8575676"/>
                <a:gd name="connsiteX29" fmla="*/ 5541963 w 5861050"/>
                <a:gd name="connsiteY29" fmla="*/ 4671084 h 8575676"/>
                <a:gd name="connsiteX30" fmla="*/ 5414248 w 5861050"/>
                <a:gd name="connsiteY30" fmla="*/ 4584700 h 8575676"/>
                <a:gd name="connsiteX31" fmla="*/ 5274469 w 5861050"/>
                <a:gd name="connsiteY31" fmla="*/ 4464050 h 8575676"/>
                <a:gd name="connsiteX32" fmla="*/ 5248275 w 5861050"/>
                <a:gd name="connsiteY32" fmla="*/ 4535598 h 8575676"/>
                <a:gd name="connsiteX33" fmla="*/ 5270727 w 5861050"/>
                <a:gd name="connsiteY33" fmla="*/ 4625975 h 8575676"/>
                <a:gd name="connsiteX34" fmla="*/ 5405438 w 5861050"/>
                <a:gd name="connsiteY34" fmla="*/ 4569490 h 8575676"/>
                <a:gd name="connsiteX35" fmla="*/ 5382986 w 5861050"/>
                <a:gd name="connsiteY35" fmla="*/ 4509238 h 8575676"/>
                <a:gd name="connsiteX36" fmla="*/ 5371760 w 5861050"/>
                <a:gd name="connsiteY36" fmla="*/ 4509238 h 8575676"/>
                <a:gd name="connsiteX37" fmla="*/ 5274469 w 5861050"/>
                <a:gd name="connsiteY37" fmla="*/ 4464050 h 8575676"/>
                <a:gd name="connsiteX38" fmla="*/ 5390697 w 5861050"/>
                <a:gd name="connsiteY38" fmla="*/ 4411663 h 8575676"/>
                <a:gd name="connsiteX39" fmla="*/ 5383213 w 5861050"/>
                <a:gd name="connsiteY39" fmla="*/ 4463844 h 8575676"/>
                <a:gd name="connsiteX40" fmla="*/ 5386955 w 5861050"/>
                <a:gd name="connsiteY40" fmla="*/ 4497388 h 8575676"/>
                <a:gd name="connsiteX41" fmla="*/ 5435601 w 5861050"/>
                <a:gd name="connsiteY41" fmla="*/ 4456389 h 8575676"/>
                <a:gd name="connsiteX42" fmla="*/ 5390697 w 5861050"/>
                <a:gd name="connsiteY42" fmla="*/ 4411663 h 8575676"/>
                <a:gd name="connsiteX43" fmla="*/ 5379471 w 5861050"/>
                <a:gd name="connsiteY43" fmla="*/ 4411663 h 8575676"/>
                <a:gd name="connsiteX44" fmla="*/ 5278438 w 5861050"/>
                <a:gd name="connsiteY44" fmla="*/ 4460116 h 8575676"/>
                <a:gd name="connsiteX45" fmla="*/ 5371987 w 5861050"/>
                <a:gd name="connsiteY45" fmla="*/ 4497388 h 8575676"/>
                <a:gd name="connsiteX46" fmla="*/ 5383213 w 5861050"/>
                <a:gd name="connsiteY46" fmla="*/ 4497388 h 8575676"/>
                <a:gd name="connsiteX47" fmla="*/ 5379471 w 5861050"/>
                <a:gd name="connsiteY47" fmla="*/ 4463844 h 8575676"/>
                <a:gd name="connsiteX48" fmla="*/ 5383213 w 5861050"/>
                <a:gd name="connsiteY48" fmla="*/ 4411663 h 8575676"/>
                <a:gd name="connsiteX49" fmla="*/ 5379471 w 5861050"/>
                <a:gd name="connsiteY49" fmla="*/ 4411663 h 8575676"/>
                <a:gd name="connsiteX50" fmla="*/ 5567940 w 5861050"/>
                <a:gd name="connsiteY50" fmla="*/ 4381500 h 8575676"/>
                <a:gd name="connsiteX51" fmla="*/ 5564188 w 5861050"/>
                <a:gd name="connsiteY51" fmla="*/ 4400352 h 8575676"/>
                <a:gd name="connsiteX52" fmla="*/ 5601711 w 5861050"/>
                <a:gd name="connsiteY52" fmla="*/ 4441825 h 8575676"/>
                <a:gd name="connsiteX53" fmla="*/ 5646738 w 5861050"/>
                <a:gd name="connsiteY53" fmla="*/ 4396581 h 8575676"/>
                <a:gd name="connsiteX54" fmla="*/ 5624224 w 5861050"/>
                <a:gd name="connsiteY54" fmla="*/ 4400352 h 8575676"/>
                <a:gd name="connsiteX55" fmla="*/ 5567940 w 5861050"/>
                <a:gd name="connsiteY55" fmla="*/ 4381500 h 8575676"/>
                <a:gd name="connsiteX56" fmla="*/ 5608400 w 5861050"/>
                <a:gd name="connsiteY56" fmla="*/ 4313238 h 8575676"/>
                <a:gd name="connsiteX57" fmla="*/ 5567363 w 5861050"/>
                <a:gd name="connsiteY57" fmla="*/ 4374198 h 8575676"/>
                <a:gd name="connsiteX58" fmla="*/ 5623323 w 5861050"/>
                <a:gd name="connsiteY58" fmla="*/ 4389438 h 8575676"/>
                <a:gd name="connsiteX59" fmla="*/ 5641976 w 5861050"/>
                <a:gd name="connsiteY59" fmla="*/ 4389438 h 8575676"/>
                <a:gd name="connsiteX60" fmla="*/ 5608400 w 5861050"/>
                <a:gd name="connsiteY60" fmla="*/ 4313238 h 8575676"/>
                <a:gd name="connsiteX61" fmla="*/ 5459048 w 5861050"/>
                <a:gd name="connsiteY61" fmla="*/ 4271963 h 8575676"/>
                <a:gd name="connsiteX62" fmla="*/ 5391716 w 5861050"/>
                <a:gd name="connsiteY62" fmla="*/ 4407290 h 8575676"/>
                <a:gd name="connsiteX63" fmla="*/ 5440344 w 5861050"/>
                <a:gd name="connsiteY63" fmla="*/ 4456158 h 8575676"/>
                <a:gd name="connsiteX64" fmla="*/ 5387975 w 5861050"/>
                <a:gd name="connsiteY64" fmla="*/ 4508785 h 8575676"/>
                <a:gd name="connsiteX65" fmla="*/ 5410419 w 5861050"/>
                <a:gd name="connsiteY65" fmla="*/ 4568931 h 8575676"/>
                <a:gd name="connsiteX66" fmla="*/ 5429122 w 5861050"/>
                <a:gd name="connsiteY66" fmla="*/ 4568931 h 8575676"/>
                <a:gd name="connsiteX67" fmla="*/ 5548824 w 5861050"/>
                <a:gd name="connsiteY67" fmla="*/ 4659149 h 8575676"/>
                <a:gd name="connsiteX68" fmla="*/ 5548824 w 5861050"/>
                <a:gd name="connsiteY68" fmla="*/ 4666667 h 8575676"/>
                <a:gd name="connsiteX69" fmla="*/ 5593712 w 5861050"/>
                <a:gd name="connsiteY69" fmla="*/ 4670426 h 8575676"/>
                <a:gd name="connsiteX70" fmla="*/ 5713413 w 5861050"/>
                <a:gd name="connsiteY70" fmla="*/ 4565172 h 8575676"/>
                <a:gd name="connsiteX71" fmla="*/ 5619896 w 5861050"/>
                <a:gd name="connsiteY71" fmla="*/ 4474954 h 8575676"/>
                <a:gd name="connsiteX72" fmla="*/ 5560046 w 5861050"/>
                <a:gd name="connsiteY72" fmla="*/ 4531340 h 8575676"/>
                <a:gd name="connsiteX73" fmla="*/ 5593712 w 5861050"/>
                <a:gd name="connsiteY73" fmla="*/ 4568931 h 8575676"/>
                <a:gd name="connsiteX74" fmla="*/ 5608674 w 5861050"/>
                <a:gd name="connsiteY74" fmla="*/ 4565172 h 8575676"/>
                <a:gd name="connsiteX75" fmla="*/ 5612415 w 5861050"/>
                <a:gd name="connsiteY75" fmla="*/ 4572690 h 8575676"/>
                <a:gd name="connsiteX76" fmla="*/ 5560046 w 5861050"/>
                <a:gd name="connsiteY76" fmla="*/ 4587726 h 8575676"/>
                <a:gd name="connsiteX77" fmla="*/ 5455307 w 5861050"/>
                <a:gd name="connsiteY77" fmla="*/ 4474954 h 8575676"/>
                <a:gd name="connsiteX78" fmla="*/ 5451566 w 5861050"/>
                <a:gd name="connsiteY78" fmla="*/ 4444881 h 8575676"/>
                <a:gd name="connsiteX79" fmla="*/ 5462788 w 5861050"/>
                <a:gd name="connsiteY79" fmla="*/ 4444881 h 8575676"/>
                <a:gd name="connsiteX80" fmla="*/ 5462788 w 5861050"/>
                <a:gd name="connsiteY80" fmla="*/ 4463676 h 8575676"/>
                <a:gd name="connsiteX81" fmla="*/ 5496454 w 5861050"/>
                <a:gd name="connsiteY81" fmla="*/ 4489990 h 8575676"/>
                <a:gd name="connsiteX82" fmla="*/ 5545083 w 5861050"/>
                <a:gd name="connsiteY82" fmla="*/ 4448640 h 8575676"/>
                <a:gd name="connsiteX83" fmla="*/ 5541342 w 5861050"/>
                <a:gd name="connsiteY83" fmla="*/ 4429845 h 8575676"/>
                <a:gd name="connsiteX84" fmla="*/ 5485232 w 5861050"/>
                <a:gd name="connsiteY84" fmla="*/ 4384736 h 8575676"/>
                <a:gd name="connsiteX85" fmla="*/ 5500195 w 5861050"/>
                <a:gd name="connsiteY85" fmla="*/ 4320831 h 8575676"/>
                <a:gd name="connsiteX86" fmla="*/ 5459048 w 5861050"/>
                <a:gd name="connsiteY86" fmla="*/ 4271963 h 8575676"/>
                <a:gd name="connsiteX87" fmla="*/ 5352761 w 5861050"/>
                <a:gd name="connsiteY87" fmla="*/ 4254500 h 8575676"/>
                <a:gd name="connsiteX88" fmla="*/ 5334000 w 5861050"/>
                <a:gd name="connsiteY88" fmla="*/ 4303379 h 8575676"/>
                <a:gd name="connsiteX89" fmla="*/ 5356514 w 5861050"/>
                <a:gd name="connsiteY89" fmla="*/ 4325938 h 8575676"/>
                <a:gd name="connsiteX90" fmla="*/ 5375275 w 5861050"/>
                <a:gd name="connsiteY90" fmla="*/ 4303379 h 8575676"/>
                <a:gd name="connsiteX91" fmla="*/ 5352761 w 5861050"/>
                <a:gd name="connsiteY91" fmla="*/ 4254500 h 8575676"/>
                <a:gd name="connsiteX92" fmla="*/ 5658049 w 5861050"/>
                <a:gd name="connsiteY92" fmla="*/ 4249738 h 8575676"/>
                <a:gd name="connsiteX93" fmla="*/ 5613400 w 5861050"/>
                <a:gd name="connsiteY93" fmla="*/ 4309711 h 8575676"/>
                <a:gd name="connsiteX94" fmla="*/ 5650607 w 5861050"/>
                <a:gd name="connsiteY94" fmla="*/ 4384676 h 8575676"/>
                <a:gd name="connsiteX95" fmla="*/ 5732463 w 5861050"/>
                <a:gd name="connsiteY95" fmla="*/ 4302214 h 8575676"/>
                <a:gd name="connsiteX96" fmla="*/ 5658049 w 5861050"/>
                <a:gd name="connsiteY96" fmla="*/ 4249738 h 8575676"/>
                <a:gd name="connsiteX97" fmla="*/ 5555743 w 5861050"/>
                <a:gd name="connsiteY97" fmla="*/ 4246563 h 8575676"/>
                <a:gd name="connsiteX98" fmla="*/ 5507038 w 5861050"/>
                <a:gd name="connsiteY98" fmla="*/ 4325361 h 8575676"/>
                <a:gd name="connsiteX99" fmla="*/ 5563236 w 5861050"/>
                <a:gd name="connsiteY99" fmla="*/ 4370388 h 8575676"/>
                <a:gd name="connsiteX100" fmla="*/ 5596954 w 5861050"/>
                <a:gd name="connsiteY100" fmla="*/ 4310352 h 8575676"/>
                <a:gd name="connsiteX101" fmla="*/ 5600701 w 5861050"/>
                <a:gd name="connsiteY101" fmla="*/ 4306599 h 8575676"/>
                <a:gd name="connsiteX102" fmla="*/ 5555743 w 5861050"/>
                <a:gd name="connsiteY102" fmla="*/ 4246563 h 8575676"/>
                <a:gd name="connsiteX103" fmla="*/ 5698887 w 5861050"/>
                <a:gd name="connsiteY103" fmla="*/ 4197350 h 8575676"/>
                <a:gd name="connsiteX104" fmla="*/ 5657850 w 5861050"/>
                <a:gd name="connsiteY104" fmla="*/ 4246055 h 8575676"/>
                <a:gd name="connsiteX105" fmla="*/ 5732463 w 5861050"/>
                <a:gd name="connsiteY105" fmla="*/ 4291013 h 8575676"/>
                <a:gd name="connsiteX106" fmla="*/ 5702618 w 5861050"/>
                <a:gd name="connsiteY106" fmla="*/ 4201097 h 8575676"/>
                <a:gd name="connsiteX107" fmla="*/ 5698887 w 5861050"/>
                <a:gd name="connsiteY107" fmla="*/ 4197350 h 8575676"/>
                <a:gd name="connsiteX108" fmla="*/ 5511041 w 5861050"/>
                <a:gd name="connsiteY108" fmla="*/ 4194175 h 8575676"/>
                <a:gd name="connsiteX109" fmla="*/ 5511041 w 5861050"/>
                <a:gd name="connsiteY109" fmla="*/ 4197928 h 8575676"/>
                <a:gd name="connsiteX110" fmla="*/ 5462588 w 5861050"/>
                <a:gd name="connsiteY110" fmla="*/ 4269221 h 8575676"/>
                <a:gd name="connsiteX111" fmla="*/ 5499860 w 5861050"/>
                <a:gd name="connsiteY111" fmla="*/ 4318000 h 8575676"/>
                <a:gd name="connsiteX112" fmla="*/ 5548313 w 5861050"/>
                <a:gd name="connsiteY112" fmla="*/ 4235450 h 8575676"/>
                <a:gd name="connsiteX113" fmla="*/ 5511041 w 5861050"/>
                <a:gd name="connsiteY113" fmla="*/ 4194175 h 8575676"/>
                <a:gd name="connsiteX114" fmla="*/ 5398838 w 5861050"/>
                <a:gd name="connsiteY114" fmla="*/ 4189413 h 8575676"/>
                <a:gd name="connsiteX115" fmla="*/ 5357479 w 5861050"/>
                <a:gd name="connsiteY115" fmla="*/ 4249515 h 8575676"/>
                <a:gd name="connsiteX116" fmla="*/ 5383798 w 5861050"/>
                <a:gd name="connsiteY116" fmla="*/ 4302104 h 8575676"/>
                <a:gd name="connsiteX117" fmla="*/ 5357479 w 5861050"/>
                <a:gd name="connsiteY117" fmla="*/ 4332154 h 8575676"/>
                <a:gd name="connsiteX118" fmla="*/ 5331160 w 5861050"/>
                <a:gd name="connsiteY118" fmla="*/ 4298347 h 8575676"/>
                <a:gd name="connsiteX119" fmla="*/ 5349959 w 5861050"/>
                <a:gd name="connsiteY119" fmla="*/ 4245758 h 8575676"/>
                <a:gd name="connsiteX120" fmla="*/ 5316120 w 5861050"/>
                <a:gd name="connsiteY120" fmla="*/ 4193170 h 8575676"/>
                <a:gd name="connsiteX121" fmla="*/ 5312361 w 5861050"/>
                <a:gd name="connsiteY121" fmla="*/ 4196926 h 8575676"/>
                <a:gd name="connsiteX122" fmla="*/ 5237163 w 5861050"/>
                <a:gd name="connsiteY122" fmla="*/ 4365961 h 8575676"/>
                <a:gd name="connsiteX123" fmla="*/ 5274762 w 5861050"/>
                <a:gd name="connsiteY123" fmla="*/ 4456113 h 8575676"/>
                <a:gd name="connsiteX124" fmla="*/ 5383798 w 5861050"/>
                <a:gd name="connsiteY124" fmla="*/ 4407281 h 8575676"/>
                <a:gd name="connsiteX125" fmla="*/ 5387558 w 5861050"/>
                <a:gd name="connsiteY125" fmla="*/ 4407281 h 8575676"/>
                <a:gd name="connsiteX126" fmla="*/ 5451476 w 5861050"/>
                <a:gd name="connsiteY126" fmla="*/ 4260784 h 8575676"/>
                <a:gd name="connsiteX127" fmla="*/ 5406357 w 5861050"/>
                <a:gd name="connsiteY127" fmla="*/ 4196926 h 8575676"/>
                <a:gd name="connsiteX128" fmla="*/ 5398838 w 5861050"/>
                <a:gd name="connsiteY128" fmla="*/ 4189413 h 8575676"/>
                <a:gd name="connsiteX129" fmla="*/ 5597462 w 5861050"/>
                <a:gd name="connsiteY129" fmla="*/ 4183063 h 8575676"/>
                <a:gd name="connsiteX130" fmla="*/ 5593715 w 5861050"/>
                <a:gd name="connsiteY130" fmla="*/ 4186784 h 8575676"/>
                <a:gd name="connsiteX131" fmla="*/ 5556250 w 5861050"/>
                <a:gd name="connsiteY131" fmla="*/ 4242595 h 8575676"/>
                <a:gd name="connsiteX132" fmla="*/ 5604955 w 5861050"/>
                <a:gd name="connsiteY132" fmla="*/ 4302126 h 8575676"/>
                <a:gd name="connsiteX133" fmla="*/ 5649913 w 5861050"/>
                <a:gd name="connsiteY133" fmla="*/ 4242595 h 8575676"/>
                <a:gd name="connsiteX134" fmla="*/ 5604955 w 5861050"/>
                <a:gd name="connsiteY134" fmla="*/ 4186784 h 8575676"/>
                <a:gd name="connsiteX135" fmla="*/ 5597462 w 5861050"/>
                <a:gd name="connsiteY135" fmla="*/ 4183063 h 8575676"/>
                <a:gd name="connsiteX136" fmla="*/ 5498355 w 5861050"/>
                <a:gd name="connsiteY136" fmla="*/ 4175874 h 8575676"/>
                <a:gd name="connsiteX137" fmla="*/ 5503863 w 5861050"/>
                <a:gd name="connsiteY137" fmla="*/ 4182478 h 8575676"/>
                <a:gd name="connsiteX138" fmla="*/ 5503523 w 5861050"/>
                <a:gd name="connsiteY138" fmla="*/ 4182931 h 8575676"/>
                <a:gd name="connsiteX139" fmla="*/ 5556012 w 5861050"/>
                <a:gd name="connsiteY139" fmla="*/ 4130676 h 8575676"/>
                <a:gd name="connsiteX140" fmla="*/ 5514975 w 5861050"/>
                <a:gd name="connsiteY140" fmla="*/ 4194289 h 8575676"/>
                <a:gd name="connsiteX141" fmla="*/ 5548551 w 5861050"/>
                <a:gd name="connsiteY141" fmla="*/ 4235450 h 8575676"/>
                <a:gd name="connsiteX142" fmla="*/ 5578396 w 5861050"/>
                <a:gd name="connsiteY142" fmla="*/ 4186805 h 8575676"/>
                <a:gd name="connsiteX143" fmla="*/ 5589588 w 5861050"/>
                <a:gd name="connsiteY143" fmla="*/ 4171837 h 8575676"/>
                <a:gd name="connsiteX144" fmla="*/ 5556012 w 5861050"/>
                <a:gd name="connsiteY144" fmla="*/ 4130676 h 8575676"/>
                <a:gd name="connsiteX145" fmla="*/ 5353552 w 5861050"/>
                <a:gd name="connsiteY145" fmla="*/ 4130676 h 8575676"/>
                <a:gd name="connsiteX146" fmla="*/ 5319713 w 5861050"/>
                <a:gd name="connsiteY146" fmla="*/ 4190234 h 8575676"/>
                <a:gd name="connsiteX147" fmla="*/ 5353552 w 5861050"/>
                <a:gd name="connsiteY147" fmla="*/ 4238625 h 8575676"/>
                <a:gd name="connsiteX148" fmla="*/ 5387391 w 5861050"/>
                <a:gd name="connsiteY148" fmla="*/ 4186512 h 8575676"/>
                <a:gd name="connsiteX149" fmla="*/ 5391151 w 5861050"/>
                <a:gd name="connsiteY149" fmla="*/ 4179067 h 8575676"/>
                <a:gd name="connsiteX150" fmla="*/ 5353552 w 5861050"/>
                <a:gd name="connsiteY150" fmla="*/ 4130676 h 8575676"/>
                <a:gd name="connsiteX151" fmla="*/ 5642458 w 5861050"/>
                <a:gd name="connsiteY151" fmla="*/ 4122739 h 8575676"/>
                <a:gd name="connsiteX152" fmla="*/ 5600700 w 5861050"/>
                <a:gd name="connsiteY152" fmla="*/ 4178813 h 8575676"/>
                <a:gd name="connsiteX153" fmla="*/ 5608292 w 5861050"/>
                <a:gd name="connsiteY153" fmla="*/ 4186290 h 8575676"/>
                <a:gd name="connsiteX154" fmla="*/ 5650051 w 5861050"/>
                <a:gd name="connsiteY154" fmla="*/ 4238627 h 8575676"/>
                <a:gd name="connsiteX155" fmla="*/ 5688013 w 5861050"/>
                <a:gd name="connsiteY155" fmla="*/ 4190028 h 8575676"/>
                <a:gd name="connsiteX156" fmla="*/ 5688013 w 5861050"/>
                <a:gd name="connsiteY156" fmla="*/ 4186290 h 8575676"/>
                <a:gd name="connsiteX157" fmla="*/ 5642458 w 5861050"/>
                <a:gd name="connsiteY157" fmla="*/ 4122739 h 8575676"/>
                <a:gd name="connsiteX158" fmla="*/ 5732346 w 5861050"/>
                <a:gd name="connsiteY158" fmla="*/ 4084639 h 8575676"/>
                <a:gd name="connsiteX159" fmla="*/ 5732346 w 5861050"/>
                <a:gd name="connsiteY159" fmla="*/ 4088391 h 8575676"/>
                <a:gd name="connsiteX160" fmla="*/ 5702300 w 5861050"/>
                <a:gd name="connsiteY160" fmla="*/ 4189702 h 8575676"/>
                <a:gd name="connsiteX161" fmla="*/ 5706056 w 5861050"/>
                <a:gd name="connsiteY161" fmla="*/ 4200959 h 8575676"/>
                <a:gd name="connsiteX162" fmla="*/ 5736102 w 5861050"/>
                <a:gd name="connsiteY162" fmla="*/ 4291013 h 8575676"/>
                <a:gd name="connsiteX163" fmla="*/ 5751125 w 5861050"/>
                <a:gd name="connsiteY163" fmla="*/ 4291013 h 8575676"/>
                <a:gd name="connsiteX164" fmla="*/ 5856288 w 5861050"/>
                <a:gd name="connsiteY164" fmla="*/ 4193455 h 8575676"/>
                <a:gd name="connsiteX165" fmla="*/ 5736102 w 5861050"/>
                <a:gd name="connsiteY165" fmla="*/ 4084639 h 8575676"/>
                <a:gd name="connsiteX166" fmla="*/ 5732346 w 5861050"/>
                <a:gd name="connsiteY166" fmla="*/ 4084639 h 8575676"/>
                <a:gd name="connsiteX167" fmla="*/ 5729288 w 5861050"/>
                <a:gd name="connsiteY167" fmla="*/ 4084639 h 8575676"/>
                <a:gd name="connsiteX168" fmla="*/ 5646738 w 5861050"/>
                <a:gd name="connsiteY168" fmla="*/ 4118357 h 8575676"/>
                <a:gd name="connsiteX169" fmla="*/ 5691765 w 5861050"/>
                <a:gd name="connsiteY169" fmla="*/ 4178301 h 8575676"/>
                <a:gd name="connsiteX170" fmla="*/ 5729288 w 5861050"/>
                <a:gd name="connsiteY170" fmla="*/ 4088385 h 8575676"/>
                <a:gd name="connsiteX171" fmla="*/ 5729288 w 5861050"/>
                <a:gd name="connsiteY171" fmla="*/ 4084639 h 8575676"/>
                <a:gd name="connsiteX172" fmla="*/ 5601002 w 5861050"/>
                <a:gd name="connsiteY172" fmla="*/ 4065588 h 8575676"/>
                <a:gd name="connsiteX173" fmla="*/ 5559425 w 5861050"/>
                <a:gd name="connsiteY173" fmla="*/ 4125796 h 8575676"/>
                <a:gd name="connsiteX174" fmla="*/ 5589663 w 5861050"/>
                <a:gd name="connsiteY174" fmla="*/ 4167188 h 8575676"/>
                <a:gd name="connsiteX175" fmla="*/ 5638800 w 5861050"/>
                <a:gd name="connsiteY175" fmla="*/ 4114507 h 8575676"/>
                <a:gd name="connsiteX176" fmla="*/ 5608562 w 5861050"/>
                <a:gd name="connsiteY176" fmla="*/ 4076878 h 8575676"/>
                <a:gd name="connsiteX177" fmla="*/ 5601002 w 5861050"/>
                <a:gd name="connsiteY177" fmla="*/ 4065588 h 8575676"/>
                <a:gd name="connsiteX178" fmla="*/ 5496169 w 5861050"/>
                <a:gd name="connsiteY178" fmla="*/ 4048125 h 8575676"/>
                <a:gd name="connsiteX179" fmla="*/ 5451475 w 5861050"/>
                <a:gd name="connsiteY179" fmla="*/ 4111846 h 8575676"/>
                <a:gd name="connsiteX180" fmla="*/ 5498355 w 5861050"/>
                <a:gd name="connsiteY180" fmla="*/ 4175874 h 8575676"/>
                <a:gd name="connsiteX181" fmla="*/ 5447419 w 5861050"/>
                <a:gd name="connsiteY181" fmla="*/ 4114801 h 8575676"/>
                <a:gd name="connsiteX182" fmla="*/ 5402263 w 5861050"/>
                <a:gd name="connsiteY182" fmla="*/ 4186238 h 8575676"/>
                <a:gd name="connsiteX183" fmla="*/ 5402263 w 5861050"/>
                <a:gd name="connsiteY183" fmla="*/ 4189997 h 8575676"/>
                <a:gd name="connsiteX184" fmla="*/ 5409789 w 5861050"/>
                <a:gd name="connsiteY184" fmla="*/ 4197518 h 8575676"/>
                <a:gd name="connsiteX185" fmla="*/ 5451182 w 5861050"/>
                <a:gd name="connsiteY185" fmla="*/ 4257676 h 8575676"/>
                <a:gd name="connsiteX186" fmla="*/ 5492574 w 5861050"/>
                <a:gd name="connsiteY186" fmla="*/ 4197518 h 8575676"/>
                <a:gd name="connsiteX187" fmla="*/ 5503523 w 5861050"/>
                <a:gd name="connsiteY187" fmla="*/ 4182931 h 8575676"/>
                <a:gd name="connsiteX188" fmla="*/ 5503619 w 5861050"/>
                <a:gd name="connsiteY188" fmla="*/ 4183063 h 8575676"/>
                <a:gd name="connsiteX189" fmla="*/ 5548313 w 5861050"/>
                <a:gd name="connsiteY189" fmla="*/ 4119343 h 8575676"/>
                <a:gd name="connsiteX190" fmla="*/ 5507343 w 5861050"/>
                <a:gd name="connsiteY190" fmla="*/ 4063118 h 8575676"/>
                <a:gd name="connsiteX191" fmla="*/ 5496169 w 5861050"/>
                <a:gd name="connsiteY191" fmla="*/ 4048125 h 8575676"/>
                <a:gd name="connsiteX192" fmla="*/ 5338234 w 5861050"/>
                <a:gd name="connsiteY192" fmla="*/ 4032250 h 8575676"/>
                <a:gd name="connsiteX193" fmla="*/ 5319713 w 5861050"/>
                <a:gd name="connsiteY193" fmla="*/ 4054613 h 8575676"/>
                <a:gd name="connsiteX194" fmla="*/ 5338234 w 5861050"/>
                <a:gd name="connsiteY194" fmla="*/ 4103067 h 8575676"/>
                <a:gd name="connsiteX195" fmla="*/ 5349346 w 5861050"/>
                <a:gd name="connsiteY195" fmla="*/ 4117976 h 8575676"/>
                <a:gd name="connsiteX196" fmla="*/ 5364163 w 5861050"/>
                <a:gd name="connsiteY196" fmla="*/ 4065795 h 8575676"/>
                <a:gd name="connsiteX197" fmla="*/ 5338234 w 5861050"/>
                <a:gd name="connsiteY197" fmla="*/ 4032250 h 8575676"/>
                <a:gd name="connsiteX198" fmla="*/ 5556494 w 5861050"/>
                <a:gd name="connsiteY198" fmla="*/ 3994150 h 8575676"/>
                <a:gd name="connsiteX199" fmla="*/ 5495925 w 5861050"/>
                <a:gd name="connsiteY199" fmla="*/ 4043164 h 8575676"/>
                <a:gd name="connsiteX200" fmla="*/ 5511067 w 5861050"/>
                <a:gd name="connsiteY200" fmla="*/ 4062016 h 8575676"/>
                <a:gd name="connsiteX201" fmla="*/ 5552709 w 5861050"/>
                <a:gd name="connsiteY201" fmla="*/ 4114801 h 8575676"/>
                <a:gd name="connsiteX202" fmla="*/ 5594350 w 5861050"/>
                <a:gd name="connsiteY202" fmla="*/ 4058246 h 8575676"/>
                <a:gd name="connsiteX203" fmla="*/ 5556494 w 5861050"/>
                <a:gd name="connsiteY203" fmla="*/ 3994150 h 8575676"/>
                <a:gd name="connsiteX204" fmla="*/ 5639233 w 5861050"/>
                <a:gd name="connsiteY204" fmla="*/ 3983039 h 8575676"/>
                <a:gd name="connsiteX205" fmla="*/ 5605463 w 5861050"/>
                <a:gd name="connsiteY205" fmla="*/ 4058331 h 8575676"/>
                <a:gd name="connsiteX206" fmla="*/ 5616720 w 5861050"/>
                <a:gd name="connsiteY206" fmla="*/ 4077155 h 8575676"/>
                <a:gd name="connsiteX207" fmla="*/ 5642986 w 5861050"/>
                <a:gd name="connsiteY207" fmla="*/ 4114801 h 8575676"/>
                <a:gd name="connsiteX208" fmla="*/ 5729288 w 5861050"/>
                <a:gd name="connsiteY208" fmla="*/ 4080920 h 8575676"/>
                <a:gd name="connsiteX209" fmla="*/ 5639233 w 5861050"/>
                <a:gd name="connsiteY209" fmla="*/ 3983039 h 8575676"/>
                <a:gd name="connsiteX210" fmla="*/ 5616827 w 5861050"/>
                <a:gd name="connsiteY210" fmla="*/ 3979864 h 8575676"/>
                <a:gd name="connsiteX211" fmla="*/ 5564188 w 5861050"/>
                <a:gd name="connsiteY211" fmla="*/ 3991143 h 8575676"/>
                <a:gd name="connsiteX212" fmla="*/ 5598027 w 5861050"/>
                <a:gd name="connsiteY212" fmla="*/ 4051301 h 8575676"/>
                <a:gd name="connsiteX213" fmla="*/ 5635626 w 5861050"/>
                <a:gd name="connsiteY213" fmla="*/ 3983623 h 8575676"/>
                <a:gd name="connsiteX214" fmla="*/ 5616827 w 5861050"/>
                <a:gd name="connsiteY214" fmla="*/ 3979864 h 8575676"/>
                <a:gd name="connsiteX215" fmla="*/ 5593715 w 5861050"/>
                <a:gd name="connsiteY215" fmla="*/ 3930650 h 8575676"/>
                <a:gd name="connsiteX216" fmla="*/ 5559425 w 5861050"/>
                <a:gd name="connsiteY216" fmla="*/ 3972560 h 8575676"/>
                <a:gd name="connsiteX217" fmla="*/ 5559425 w 5861050"/>
                <a:gd name="connsiteY217" fmla="*/ 3987801 h 8575676"/>
                <a:gd name="connsiteX218" fmla="*/ 5616575 w 5861050"/>
                <a:gd name="connsiteY218" fmla="*/ 3976370 h 8575676"/>
                <a:gd name="connsiteX219" fmla="*/ 5635625 w 5861050"/>
                <a:gd name="connsiteY219" fmla="*/ 3976370 h 8575676"/>
                <a:gd name="connsiteX220" fmla="*/ 5593715 w 5861050"/>
                <a:gd name="connsiteY220" fmla="*/ 3930650 h 8575676"/>
                <a:gd name="connsiteX221" fmla="*/ 5247728 w 5861050"/>
                <a:gd name="connsiteY221" fmla="*/ 3911600 h 8575676"/>
                <a:gd name="connsiteX222" fmla="*/ 5221288 w 5861050"/>
                <a:gd name="connsiteY222" fmla="*/ 3998317 h 8575676"/>
                <a:gd name="connsiteX223" fmla="*/ 5311940 w 5861050"/>
                <a:gd name="connsiteY223" fmla="*/ 4183063 h 8575676"/>
                <a:gd name="connsiteX224" fmla="*/ 5345934 w 5861050"/>
                <a:gd name="connsiteY224" fmla="*/ 4122739 h 8575676"/>
                <a:gd name="connsiteX225" fmla="*/ 5334603 w 5861050"/>
                <a:gd name="connsiteY225" fmla="*/ 4103887 h 8575676"/>
                <a:gd name="connsiteX226" fmla="*/ 5315717 w 5861050"/>
                <a:gd name="connsiteY226" fmla="*/ 4054873 h 8575676"/>
                <a:gd name="connsiteX227" fmla="*/ 5338380 w 5861050"/>
                <a:gd name="connsiteY227" fmla="*/ 4028480 h 8575676"/>
                <a:gd name="connsiteX228" fmla="*/ 5372374 w 5861050"/>
                <a:gd name="connsiteY228" fmla="*/ 4066183 h 8575676"/>
                <a:gd name="connsiteX229" fmla="*/ 5357266 w 5861050"/>
                <a:gd name="connsiteY229" fmla="*/ 4126509 h 8575676"/>
                <a:gd name="connsiteX230" fmla="*/ 5395037 w 5861050"/>
                <a:gd name="connsiteY230" fmla="*/ 4179293 h 8575676"/>
                <a:gd name="connsiteX231" fmla="*/ 5440363 w 5861050"/>
                <a:gd name="connsiteY231" fmla="*/ 4103887 h 8575676"/>
                <a:gd name="connsiteX232" fmla="*/ 5379929 w 5861050"/>
                <a:gd name="connsiteY232" fmla="*/ 3983236 h 8575676"/>
                <a:gd name="connsiteX233" fmla="*/ 5353488 w 5861050"/>
                <a:gd name="connsiteY233" fmla="*/ 3983236 h 8575676"/>
                <a:gd name="connsiteX234" fmla="*/ 5247728 w 5861050"/>
                <a:gd name="connsiteY234" fmla="*/ 3911600 h 8575676"/>
                <a:gd name="connsiteX235" fmla="*/ 5277795 w 5861050"/>
                <a:gd name="connsiteY235" fmla="*/ 3885286 h 8575676"/>
                <a:gd name="connsiteX236" fmla="*/ 5271887 w 5861050"/>
                <a:gd name="connsiteY236" fmla="*/ 3889175 h 8575676"/>
                <a:gd name="connsiteX237" fmla="*/ 5273612 w 5861050"/>
                <a:gd name="connsiteY237" fmla="*/ 3887531 h 8575676"/>
                <a:gd name="connsiteX238" fmla="*/ 5375910 w 5861050"/>
                <a:gd name="connsiteY238" fmla="*/ 3867150 h 8575676"/>
                <a:gd name="connsiteX239" fmla="*/ 5372100 w 5861050"/>
                <a:gd name="connsiteY239" fmla="*/ 3912306 h 8575676"/>
                <a:gd name="connsiteX240" fmla="*/ 5379720 w 5861050"/>
                <a:gd name="connsiteY240" fmla="*/ 3968750 h 8575676"/>
                <a:gd name="connsiteX241" fmla="*/ 5429250 w 5861050"/>
                <a:gd name="connsiteY241" fmla="*/ 3923595 h 8575676"/>
                <a:gd name="connsiteX242" fmla="*/ 5375910 w 5861050"/>
                <a:gd name="connsiteY242" fmla="*/ 3867150 h 8575676"/>
                <a:gd name="connsiteX243" fmla="*/ 5247463 w 5861050"/>
                <a:gd name="connsiteY243" fmla="*/ 3740150 h 8575676"/>
                <a:gd name="connsiteX244" fmla="*/ 5232400 w 5861050"/>
                <a:gd name="connsiteY244" fmla="*/ 3818948 h 8575676"/>
                <a:gd name="connsiteX245" fmla="*/ 5247463 w 5861050"/>
                <a:gd name="connsiteY245" fmla="*/ 3905250 h 8575676"/>
                <a:gd name="connsiteX246" fmla="*/ 5271887 w 5861050"/>
                <a:gd name="connsiteY246" fmla="*/ 3889175 h 8575676"/>
                <a:gd name="connsiteX247" fmla="*/ 5251450 w 5861050"/>
                <a:gd name="connsiteY247" fmla="*/ 3908644 h 8575676"/>
                <a:gd name="connsiteX248" fmla="*/ 5352761 w 5861050"/>
                <a:gd name="connsiteY248" fmla="*/ 3971925 h 8575676"/>
                <a:gd name="connsiteX249" fmla="*/ 5375275 w 5861050"/>
                <a:gd name="connsiteY249" fmla="*/ 3971925 h 8575676"/>
                <a:gd name="connsiteX250" fmla="*/ 5367770 w 5861050"/>
                <a:gd name="connsiteY250" fmla="*/ 3912367 h 8575676"/>
                <a:gd name="connsiteX251" fmla="*/ 5371523 w 5861050"/>
                <a:gd name="connsiteY251" fmla="*/ 3867698 h 8575676"/>
                <a:gd name="connsiteX252" fmla="*/ 5352761 w 5861050"/>
                <a:gd name="connsiteY252" fmla="*/ 3863975 h 8575676"/>
                <a:gd name="connsiteX253" fmla="*/ 5299292 w 5861050"/>
                <a:gd name="connsiteY253" fmla="*/ 3873747 h 8575676"/>
                <a:gd name="connsiteX254" fmla="*/ 5277795 w 5861050"/>
                <a:gd name="connsiteY254" fmla="*/ 3885286 h 8575676"/>
                <a:gd name="connsiteX255" fmla="*/ 5298770 w 5861050"/>
                <a:gd name="connsiteY255" fmla="*/ 3871480 h 8575676"/>
                <a:gd name="connsiteX256" fmla="*/ 5352902 w 5861050"/>
                <a:gd name="connsiteY256" fmla="*/ 3860223 h 8575676"/>
                <a:gd name="connsiteX257" fmla="*/ 5371731 w 5861050"/>
                <a:gd name="connsiteY257" fmla="*/ 3863975 h 8575676"/>
                <a:gd name="connsiteX258" fmla="*/ 5394325 w 5861050"/>
                <a:gd name="connsiteY258" fmla="*/ 3800187 h 8575676"/>
                <a:gd name="connsiteX259" fmla="*/ 5247463 w 5861050"/>
                <a:gd name="connsiteY259" fmla="*/ 3740150 h 8575676"/>
                <a:gd name="connsiteX260" fmla="*/ 5522318 w 5861050"/>
                <a:gd name="connsiteY260" fmla="*/ 3702050 h 8575676"/>
                <a:gd name="connsiteX261" fmla="*/ 5405438 w 5861050"/>
                <a:gd name="connsiteY261" fmla="*/ 3787775 h 8575676"/>
                <a:gd name="connsiteX262" fmla="*/ 5526088 w 5861050"/>
                <a:gd name="connsiteY262" fmla="*/ 3713232 h 8575676"/>
                <a:gd name="connsiteX263" fmla="*/ 5522318 w 5861050"/>
                <a:gd name="connsiteY263" fmla="*/ 3702050 h 8575676"/>
                <a:gd name="connsiteX264" fmla="*/ 5578256 w 5861050"/>
                <a:gd name="connsiteY264" fmla="*/ 3694113 h 8575676"/>
                <a:gd name="connsiteX265" fmla="*/ 5529390 w 5861050"/>
                <a:gd name="connsiteY265" fmla="*/ 3697876 h 8575676"/>
                <a:gd name="connsiteX266" fmla="*/ 5529390 w 5861050"/>
                <a:gd name="connsiteY266" fmla="*/ 3712928 h 8575676"/>
                <a:gd name="connsiteX267" fmla="*/ 5409105 w 5861050"/>
                <a:gd name="connsiteY267" fmla="*/ 3799476 h 8575676"/>
                <a:gd name="connsiteX268" fmla="*/ 5397828 w 5861050"/>
                <a:gd name="connsiteY268" fmla="*/ 3799476 h 8575676"/>
                <a:gd name="connsiteX269" fmla="*/ 5375275 w 5861050"/>
                <a:gd name="connsiteY269" fmla="*/ 3863447 h 8575676"/>
                <a:gd name="connsiteX270" fmla="*/ 5431659 w 5861050"/>
                <a:gd name="connsiteY270" fmla="*/ 3923654 h 8575676"/>
                <a:gd name="connsiteX271" fmla="*/ 5382793 w 5861050"/>
                <a:gd name="connsiteY271" fmla="*/ 3980099 h 8575676"/>
                <a:gd name="connsiteX272" fmla="*/ 5442935 w 5861050"/>
                <a:gd name="connsiteY272" fmla="*/ 4100513 h 8575676"/>
                <a:gd name="connsiteX273" fmla="*/ 5491801 w 5861050"/>
                <a:gd name="connsiteY273" fmla="*/ 4040306 h 8575676"/>
                <a:gd name="connsiteX274" fmla="*/ 5465489 w 5861050"/>
                <a:gd name="connsiteY274" fmla="*/ 3965047 h 8575676"/>
                <a:gd name="connsiteX275" fmla="*/ 5503078 w 5861050"/>
                <a:gd name="connsiteY275" fmla="*/ 3934943 h 8575676"/>
                <a:gd name="connsiteX276" fmla="*/ 5529390 w 5861050"/>
                <a:gd name="connsiteY276" fmla="*/ 3946232 h 8575676"/>
                <a:gd name="connsiteX277" fmla="*/ 5544426 w 5861050"/>
                <a:gd name="connsiteY277" fmla="*/ 3908603 h 8575676"/>
                <a:gd name="connsiteX278" fmla="*/ 5499319 w 5861050"/>
                <a:gd name="connsiteY278" fmla="*/ 3870972 h 8575676"/>
                <a:gd name="connsiteX279" fmla="*/ 5450453 w 5861050"/>
                <a:gd name="connsiteY279" fmla="*/ 3897313 h 8575676"/>
                <a:gd name="connsiteX280" fmla="*/ 5450453 w 5861050"/>
                <a:gd name="connsiteY280" fmla="*/ 3919891 h 8575676"/>
                <a:gd name="connsiteX281" fmla="*/ 5439176 w 5861050"/>
                <a:gd name="connsiteY281" fmla="*/ 3919891 h 8575676"/>
                <a:gd name="connsiteX282" fmla="*/ 5442935 w 5861050"/>
                <a:gd name="connsiteY282" fmla="*/ 3889787 h 8575676"/>
                <a:gd name="connsiteX283" fmla="*/ 5548185 w 5861050"/>
                <a:gd name="connsiteY283" fmla="*/ 3776899 h 8575676"/>
                <a:gd name="connsiteX284" fmla="*/ 5600809 w 5861050"/>
                <a:gd name="connsiteY284" fmla="*/ 3791951 h 8575676"/>
                <a:gd name="connsiteX285" fmla="*/ 5597051 w 5861050"/>
                <a:gd name="connsiteY285" fmla="*/ 3795713 h 8575676"/>
                <a:gd name="connsiteX286" fmla="*/ 5582015 w 5861050"/>
                <a:gd name="connsiteY286" fmla="*/ 3795713 h 8575676"/>
                <a:gd name="connsiteX287" fmla="*/ 5548185 w 5861050"/>
                <a:gd name="connsiteY287" fmla="*/ 3833343 h 8575676"/>
                <a:gd name="connsiteX288" fmla="*/ 5608327 w 5861050"/>
                <a:gd name="connsiteY288" fmla="*/ 3889787 h 8575676"/>
                <a:gd name="connsiteX289" fmla="*/ 5702300 w 5861050"/>
                <a:gd name="connsiteY289" fmla="*/ 3799476 h 8575676"/>
                <a:gd name="connsiteX290" fmla="*/ 5578256 w 5861050"/>
                <a:gd name="connsiteY290" fmla="*/ 3694113 h 8575676"/>
                <a:gd name="connsiteX291" fmla="*/ 5417344 w 5861050"/>
                <a:gd name="connsiteY291" fmla="*/ 3633788 h 8575676"/>
                <a:gd name="connsiteX292" fmla="*/ 5251450 w 5861050"/>
                <a:gd name="connsiteY292" fmla="*/ 3731439 h 8575676"/>
                <a:gd name="connsiteX293" fmla="*/ 5402263 w 5861050"/>
                <a:gd name="connsiteY293" fmla="*/ 3787776 h 8575676"/>
                <a:gd name="connsiteX294" fmla="*/ 5522913 w 5861050"/>
                <a:gd name="connsiteY294" fmla="*/ 3697637 h 8575676"/>
                <a:gd name="connsiteX295" fmla="*/ 5417344 w 5861050"/>
                <a:gd name="connsiteY295" fmla="*/ 3633788 h 8575676"/>
                <a:gd name="connsiteX296" fmla="*/ 5297488 w 5861050"/>
                <a:gd name="connsiteY296" fmla="*/ 3402013 h 8575676"/>
                <a:gd name="connsiteX297" fmla="*/ 5342572 w 5861050"/>
                <a:gd name="connsiteY297" fmla="*/ 3405767 h 8575676"/>
                <a:gd name="connsiteX298" fmla="*/ 5342572 w 5861050"/>
                <a:gd name="connsiteY298" fmla="*/ 3420781 h 8575676"/>
                <a:gd name="connsiteX299" fmla="*/ 5293730 w 5861050"/>
                <a:gd name="connsiteY299" fmla="*/ 3409521 h 8575676"/>
                <a:gd name="connsiteX300" fmla="*/ 5214832 w 5861050"/>
                <a:gd name="connsiteY300" fmla="*/ 3484594 h 8575676"/>
                <a:gd name="connsiteX301" fmla="*/ 5263674 w 5861050"/>
                <a:gd name="connsiteY301" fmla="*/ 3533392 h 8575676"/>
                <a:gd name="connsiteX302" fmla="*/ 5293730 w 5861050"/>
                <a:gd name="connsiteY302" fmla="*/ 3510869 h 8575676"/>
                <a:gd name="connsiteX303" fmla="*/ 5331301 w 5861050"/>
                <a:gd name="connsiteY303" fmla="*/ 3570928 h 8575676"/>
                <a:gd name="connsiteX304" fmla="*/ 5267431 w 5861050"/>
                <a:gd name="connsiteY304" fmla="*/ 3630986 h 8575676"/>
                <a:gd name="connsiteX305" fmla="*/ 5196046 w 5861050"/>
                <a:gd name="connsiteY305" fmla="*/ 3593450 h 8575676"/>
                <a:gd name="connsiteX306" fmla="*/ 5248645 w 5861050"/>
                <a:gd name="connsiteY306" fmla="*/ 3728582 h 8575676"/>
                <a:gd name="connsiteX307" fmla="*/ 5417714 w 5861050"/>
                <a:gd name="connsiteY307" fmla="*/ 3630986 h 8575676"/>
                <a:gd name="connsiteX308" fmla="*/ 5526670 w 5861050"/>
                <a:gd name="connsiteY308" fmla="*/ 3694799 h 8575676"/>
                <a:gd name="connsiteX309" fmla="*/ 5579269 w 5861050"/>
                <a:gd name="connsiteY309" fmla="*/ 3691045 h 8575676"/>
                <a:gd name="connsiteX310" fmla="*/ 5707010 w 5861050"/>
                <a:gd name="connsiteY310" fmla="*/ 3799901 h 8575676"/>
                <a:gd name="connsiteX311" fmla="*/ 5609325 w 5861050"/>
                <a:gd name="connsiteY311" fmla="*/ 3901250 h 8575676"/>
                <a:gd name="connsiteX312" fmla="*/ 5541698 w 5861050"/>
                <a:gd name="connsiteY312" fmla="*/ 3837438 h 8575676"/>
                <a:gd name="connsiteX313" fmla="*/ 5567998 w 5861050"/>
                <a:gd name="connsiteY313" fmla="*/ 3792393 h 8575676"/>
                <a:gd name="connsiteX314" fmla="*/ 5451528 w 5861050"/>
                <a:gd name="connsiteY314" fmla="*/ 3882482 h 8575676"/>
                <a:gd name="connsiteX315" fmla="*/ 5500370 w 5861050"/>
                <a:gd name="connsiteY315" fmla="*/ 3859959 h 8575676"/>
                <a:gd name="connsiteX316" fmla="*/ 5549212 w 5861050"/>
                <a:gd name="connsiteY316" fmla="*/ 3908757 h 8575676"/>
                <a:gd name="connsiteX317" fmla="*/ 5522912 w 5861050"/>
                <a:gd name="connsiteY317" fmla="*/ 3961309 h 8575676"/>
                <a:gd name="connsiteX318" fmla="*/ 5470313 w 5861050"/>
                <a:gd name="connsiteY318" fmla="*/ 3965062 h 8575676"/>
                <a:gd name="connsiteX319" fmla="*/ 5492856 w 5861050"/>
                <a:gd name="connsiteY319" fmla="*/ 4036381 h 8575676"/>
                <a:gd name="connsiteX320" fmla="*/ 5556726 w 5861050"/>
                <a:gd name="connsiteY320" fmla="*/ 3991338 h 8575676"/>
                <a:gd name="connsiteX321" fmla="*/ 5556726 w 5861050"/>
                <a:gd name="connsiteY321" fmla="*/ 3972569 h 8575676"/>
                <a:gd name="connsiteX322" fmla="*/ 5594297 w 5861050"/>
                <a:gd name="connsiteY322" fmla="*/ 3927525 h 8575676"/>
                <a:gd name="connsiteX323" fmla="*/ 5639382 w 5861050"/>
                <a:gd name="connsiteY323" fmla="*/ 3976323 h 8575676"/>
                <a:gd name="connsiteX324" fmla="*/ 5639382 w 5861050"/>
                <a:gd name="connsiteY324" fmla="*/ 3980077 h 8575676"/>
                <a:gd name="connsiteX325" fmla="*/ 5733309 w 5861050"/>
                <a:gd name="connsiteY325" fmla="*/ 4081425 h 8575676"/>
                <a:gd name="connsiteX326" fmla="*/ 5737066 w 5861050"/>
                <a:gd name="connsiteY326" fmla="*/ 4081425 h 8575676"/>
                <a:gd name="connsiteX327" fmla="*/ 5861050 w 5861050"/>
                <a:gd name="connsiteY327" fmla="*/ 4194035 h 8575676"/>
                <a:gd name="connsiteX328" fmla="*/ 5752095 w 5861050"/>
                <a:gd name="connsiteY328" fmla="*/ 4306645 h 8575676"/>
                <a:gd name="connsiteX329" fmla="*/ 5737066 w 5861050"/>
                <a:gd name="connsiteY329" fmla="*/ 4302891 h 8575676"/>
                <a:gd name="connsiteX330" fmla="*/ 5650653 w 5861050"/>
                <a:gd name="connsiteY330" fmla="*/ 4396732 h 8575676"/>
                <a:gd name="connsiteX331" fmla="*/ 5601811 w 5861050"/>
                <a:gd name="connsiteY331" fmla="*/ 4453037 h 8575676"/>
                <a:gd name="connsiteX332" fmla="*/ 5560483 w 5861050"/>
                <a:gd name="connsiteY332" fmla="*/ 4400486 h 8575676"/>
                <a:gd name="connsiteX333" fmla="*/ 5564240 w 5861050"/>
                <a:gd name="connsiteY333" fmla="*/ 4377964 h 8575676"/>
                <a:gd name="connsiteX334" fmla="*/ 5507884 w 5861050"/>
                <a:gd name="connsiteY334" fmla="*/ 4332920 h 8575676"/>
                <a:gd name="connsiteX335" fmla="*/ 5489099 w 5861050"/>
                <a:gd name="connsiteY335" fmla="*/ 4385471 h 8575676"/>
                <a:gd name="connsiteX336" fmla="*/ 5537941 w 5861050"/>
                <a:gd name="connsiteY336" fmla="*/ 4415501 h 8575676"/>
                <a:gd name="connsiteX337" fmla="*/ 5552969 w 5861050"/>
                <a:gd name="connsiteY337" fmla="*/ 4453037 h 8575676"/>
                <a:gd name="connsiteX338" fmla="*/ 5496613 w 5861050"/>
                <a:gd name="connsiteY338" fmla="*/ 4498081 h 8575676"/>
                <a:gd name="connsiteX339" fmla="*/ 5462799 w 5861050"/>
                <a:gd name="connsiteY339" fmla="*/ 4483066 h 8575676"/>
                <a:gd name="connsiteX340" fmla="*/ 5579269 w 5861050"/>
                <a:gd name="connsiteY340" fmla="*/ 4573154 h 8575676"/>
                <a:gd name="connsiteX341" fmla="*/ 5552969 w 5861050"/>
                <a:gd name="connsiteY341" fmla="*/ 4524357 h 8575676"/>
                <a:gd name="connsiteX342" fmla="*/ 5620597 w 5861050"/>
                <a:gd name="connsiteY342" fmla="*/ 4464298 h 8575676"/>
                <a:gd name="connsiteX343" fmla="*/ 5718281 w 5861050"/>
                <a:gd name="connsiteY343" fmla="*/ 4565647 h 8575676"/>
                <a:gd name="connsiteX344" fmla="*/ 5590540 w 5861050"/>
                <a:gd name="connsiteY344" fmla="*/ 4674503 h 8575676"/>
                <a:gd name="connsiteX345" fmla="*/ 5549212 w 5861050"/>
                <a:gd name="connsiteY345" fmla="*/ 4670749 h 8575676"/>
                <a:gd name="connsiteX346" fmla="*/ 5436500 w 5861050"/>
                <a:gd name="connsiteY346" fmla="*/ 4742069 h 8575676"/>
                <a:gd name="connsiteX347" fmla="*/ 5271188 w 5861050"/>
                <a:gd name="connsiteY347" fmla="*/ 4636966 h 8575676"/>
                <a:gd name="connsiteX348" fmla="*/ 5214832 w 5861050"/>
                <a:gd name="connsiteY348" fmla="*/ 4779605 h 8575676"/>
                <a:gd name="connsiteX349" fmla="*/ 5286216 w 5861050"/>
                <a:gd name="connsiteY349" fmla="*/ 4738315 h 8575676"/>
                <a:gd name="connsiteX350" fmla="*/ 5350087 w 5861050"/>
                <a:gd name="connsiteY350" fmla="*/ 4798374 h 8575676"/>
                <a:gd name="connsiteX351" fmla="*/ 5312516 w 5861050"/>
                <a:gd name="connsiteY351" fmla="*/ 4858432 h 8575676"/>
                <a:gd name="connsiteX352" fmla="*/ 5282459 w 5861050"/>
                <a:gd name="connsiteY352" fmla="*/ 4835910 h 8575676"/>
                <a:gd name="connsiteX353" fmla="*/ 5233617 w 5861050"/>
                <a:gd name="connsiteY353" fmla="*/ 4888461 h 8575676"/>
                <a:gd name="connsiteX354" fmla="*/ 5316273 w 5861050"/>
                <a:gd name="connsiteY354" fmla="*/ 4959781 h 8575676"/>
                <a:gd name="connsiteX355" fmla="*/ 5342572 w 5861050"/>
                <a:gd name="connsiteY355" fmla="*/ 4956027 h 8575676"/>
                <a:gd name="connsiteX356" fmla="*/ 5342572 w 5861050"/>
                <a:gd name="connsiteY356" fmla="*/ 4963535 h 8575676"/>
                <a:gd name="connsiteX357" fmla="*/ 5316273 w 5861050"/>
                <a:gd name="connsiteY357" fmla="*/ 4967288 h 8575676"/>
                <a:gd name="connsiteX358" fmla="*/ 5229860 w 5861050"/>
                <a:gd name="connsiteY358" fmla="*/ 4888461 h 8575676"/>
                <a:gd name="connsiteX359" fmla="*/ 5282459 w 5861050"/>
                <a:gd name="connsiteY359" fmla="*/ 4828403 h 8575676"/>
                <a:gd name="connsiteX360" fmla="*/ 5327544 w 5861050"/>
                <a:gd name="connsiteY360" fmla="*/ 4847171 h 8575676"/>
                <a:gd name="connsiteX361" fmla="*/ 5346330 w 5861050"/>
                <a:gd name="connsiteY361" fmla="*/ 4798374 h 8575676"/>
                <a:gd name="connsiteX362" fmla="*/ 5286216 w 5861050"/>
                <a:gd name="connsiteY362" fmla="*/ 4745822 h 8575676"/>
                <a:gd name="connsiteX363" fmla="*/ 5214832 w 5861050"/>
                <a:gd name="connsiteY363" fmla="*/ 4798374 h 8575676"/>
                <a:gd name="connsiteX364" fmla="*/ 5214832 w 5861050"/>
                <a:gd name="connsiteY364" fmla="*/ 4824649 h 8575676"/>
                <a:gd name="connsiteX365" fmla="*/ 5203561 w 5861050"/>
                <a:gd name="connsiteY365" fmla="*/ 4817142 h 8575676"/>
                <a:gd name="connsiteX366" fmla="*/ 5207318 w 5861050"/>
                <a:gd name="connsiteY366" fmla="*/ 4787113 h 8575676"/>
                <a:gd name="connsiteX367" fmla="*/ 5267431 w 5861050"/>
                <a:gd name="connsiteY367" fmla="*/ 4629459 h 8575676"/>
                <a:gd name="connsiteX368" fmla="*/ 5244888 w 5861050"/>
                <a:gd name="connsiteY368" fmla="*/ 4535618 h 8575676"/>
                <a:gd name="connsiteX369" fmla="*/ 5271188 w 5861050"/>
                <a:gd name="connsiteY369" fmla="*/ 4460544 h 8575676"/>
                <a:gd name="connsiteX370" fmla="*/ 5233617 w 5861050"/>
                <a:gd name="connsiteY370" fmla="*/ 4366703 h 8575676"/>
                <a:gd name="connsiteX371" fmla="*/ 5301245 w 5861050"/>
                <a:gd name="connsiteY371" fmla="*/ 4197789 h 8575676"/>
                <a:gd name="connsiteX372" fmla="*/ 5308759 w 5861050"/>
                <a:gd name="connsiteY372" fmla="*/ 4186528 h 8575676"/>
                <a:gd name="connsiteX373" fmla="*/ 5214832 w 5861050"/>
                <a:gd name="connsiteY373" fmla="*/ 3995091 h 8575676"/>
                <a:gd name="connsiteX374" fmla="*/ 5244888 w 5861050"/>
                <a:gd name="connsiteY374" fmla="*/ 3908757 h 8575676"/>
                <a:gd name="connsiteX375" fmla="*/ 5226103 w 5861050"/>
                <a:gd name="connsiteY375" fmla="*/ 3822423 h 8575676"/>
                <a:gd name="connsiteX376" fmla="*/ 5244888 w 5861050"/>
                <a:gd name="connsiteY376" fmla="*/ 3739843 h 8575676"/>
                <a:gd name="connsiteX377" fmla="*/ 5188532 w 5861050"/>
                <a:gd name="connsiteY377" fmla="*/ 3582189 h 8575676"/>
                <a:gd name="connsiteX378" fmla="*/ 5184775 w 5861050"/>
                <a:gd name="connsiteY378" fmla="*/ 3555913 h 8575676"/>
                <a:gd name="connsiteX379" fmla="*/ 5196046 w 5861050"/>
                <a:gd name="connsiteY379" fmla="*/ 3548406 h 8575676"/>
                <a:gd name="connsiteX380" fmla="*/ 5196046 w 5861050"/>
                <a:gd name="connsiteY380" fmla="*/ 3570928 h 8575676"/>
                <a:gd name="connsiteX381" fmla="*/ 5267431 w 5861050"/>
                <a:gd name="connsiteY381" fmla="*/ 3623479 h 8575676"/>
                <a:gd name="connsiteX382" fmla="*/ 5327544 w 5861050"/>
                <a:gd name="connsiteY382" fmla="*/ 3570928 h 8575676"/>
                <a:gd name="connsiteX383" fmla="*/ 5308759 w 5861050"/>
                <a:gd name="connsiteY383" fmla="*/ 3525884 h 8575676"/>
                <a:gd name="connsiteX384" fmla="*/ 5263674 w 5861050"/>
                <a:gd name="connsiteY384" fmla="*/ 3544652 h 8575676"/>
                <a:gd name="connsiteX385" fmla="*/ 5211075 w 5861050"/>
                <a:gd name="connsiteY385" fmla="*/ 3484594 h 8575676"/>
                <a:gd name="connsiteX386" fmla="*/ 5297488 w 5861050"/>
                <a:gd name="connsiteY386" fmla="*/ 3402013 h 8575676"/>
                <a:gd name="connsiteX387" fmla="*/ 0 w 5861050"/>
                <a:gd name="connsiteY387" fmla="*/ 104775 h 8575676"/>
                <a:gd name="connsiteX388" fmla="*/ 5251450 w 5861050"/>
                <a:gd name="connsiteY388" fmla="*/ 104775 h 8575676"/>
                <a:gd name="connsiteX389" fmla="*/ 5251450 w 5861050"/>
                <a:gd name="connsiteY389" fmla="*/ 3191883 h 8575676"/>
                <a:gd name="connsiteX390" fmla="*/ 5232668 w 5861050"/>
                <a:gd name="connsiteY390" fmla="*/ 3195638 h 8575676"/>
                <a:gd name="connsiteX391" fmla="*/ 5232668 w 5861050"/>
                <a:gd name="connsiteY391" fmla="*/ 119798 h 8575676"/>
                <a:gd name="connsiteX392" fmla="*/ 5243937 w 5861050"/>
                <a:gd name="connsiteY392" fmla="*/ 119798 h 8575676"/>
                <a:gd name="connsiteX393" fmla="*/ 5232668 w 5861050"/>
                <a:gd name="connsiteY393" fmla="*/ 112286 h 8575676"/>
                <a:gd name="connsiteX394" fmla="*/ 5232668 w 5861050"/>
                <a:gd name="connsiteY394" fmla="*/ 119798 h 8575676"/>
                <a:gd name="connsiteX395" fmla="*/ 0 w 5861050"/>
                <a:gd name="connsiteY395" fmla="*/ 119798 h 8575676"/>
                <a:gd name="connsiteX396" fmla="*/ 0 w 5861050"/>
                <a:gd name="connsiteY396" fmla="*/ 104775 h 8575676"/>
                <a:gd name="connsiteX397" fmla="*/ 0 w 5861050"/>
                <a:gd name="connsiteY397" fmla="*/ 0 h 8575676"/>
                <a:gd name="connsiteX398" fmla="*/ 5357813 w 5861050"/>
                <a:gd name="connsiteY398" fmla="*/ 0 h 8575676"/>
                <a:gd name="connsiteX399" fmla="*/ 5357813 w 5861050"/>
                <a:gd name="connsiteY399" fmla="*/ 3206750 h 8575676"/>
                <a:gd name="connsiteX400" fmla="*/ 5354056 w 5861050"/>
                <a:gd name="connsiteY400" fmla="*/ 3202995 h 8575676"/>
                <a:gd name="connsiteX401" fmla="*/ 5312726 w 5861050"/>
                <a:gd name="connsiteY401" fmla="*/ 3195485 h 8575676"/>
                <a:gd name="connsiteX402" fmla="*/ 5312726 w 5861050"/>
                <a:gd name="connsiteY402" fmla="*/ 45060 h 8575676"/>
                <a:gd name="connsiteX403" fmla="*/ 5335270 w 5861050"/>
                <a:gd name="connsiteY403" fmla="*/ 45060 h 8575676"/>
                <a:gd name="connsiteX404" fmla="*/ 5312726 w 5861050"/>
                <a:gd name="connsiteY404" fmla="*/ 22530 h 8575676"/>
                <a:gd name="connsiteX405" fmla="*/ 5312726 w 5861050"/>
                <a:gd name="connsiteY405" fmla="*/ 45060 h 8575676"/>
                <a:gd name="connsiteX406" fmla="*/ 0 w 5861050"/>
                <a:gd name="connsiteY406" fmla="*/ 45060 h 8575676"/>
                <a:gd name="connsiteX407" fmla="*/ 0 w 5861050"/>
                <a:gd name="connsiteY407" fmla="*/ 0 h 857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</a:cxnLst>
              <a:rect l="l" t="t" r="r" b="b"/>
              <a:pathLst>
                <a:path w="5861050" h="8575676">
                  <a:moveTo>
                    <a:pt x="5232666" y="5159375"/>
                  </a:moveTo>
                  <a:cubicBezTo>
                    <a:pt x="5240180" y="5159375"/>
                    <a:pt x="5247694" y="5163129"/>
                    <a:pt x="5251450" y="5163129"/>
                  </a:cubicBezTo>
                  <a:lnTo>
                    <a:pt x="5251450" y="8466138"/>
                  </a:lnTo>
                  <a:cubicBezTo>
                    <a:pt x="5251450" y="8466138"/>
                    <a:pt x="5251450" y="8466138"/>
                    <a:pt x="104775" y="8466138"/>
                  </a:cubicBezTo>
                  <a:cubicBezTo>
                    <a:pt x="104775" y="8466138"/>
                    <a:pt x="104775" y="8466138"/>
                    <a:pt x="104775" y="8451124"/>
                  </a:cubicBezTo>
                  <a:cubicBezTo>
                    <a:pt x="104775" y="8451124"/>
                    <a:pt x="104775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8458631"/>
                  </a:cubicBezTo>
                  <a:cubicBezTo>
                    <a:pt x="5232666" y="8458631"/>
                    <a:pt x="5232666" y="8458631"/>
                    <a:pt x="5243936" y="8451124"/>
                  </a:cubicBezTo>
                  <a:cubicBezTo>
                    <a:pt x="5243936" y="8451124"/>
                    <a:pt x="5243936" y="8451124"/>
                    <a:pt x="5232666" y="8451124"/>
                  </a:cubicBezTo>
                  <a:cubicBezTo>
                    <a:pt x="5232666" y="8451124"/>
                    <a:pt x="5232666" y="8451124"/>
                    <a:pt x="5232666" y="5159375"/>
                  </a:cubicBezTo>
                  <a:close/>
                  <a:moveTo>
                    <a:pt x="5357813" y="5154613"/>
                  </a:moveTo>
                  <a:cubicBezTo>
                    <a:pt x="5357813" y="5154613"/>
                    <a:pt x="5357813" y="5154613"/>
                    <a:pt x="5357813" y="8575676"/>
                  </a:cubicBezTo>
                  <a:cubicBezTo>
                    <a:pt x="5357813" y="8575676"/>
                    <a:pt x="5357813" y="8575676"/>
                    <a:pt x="104775" y="8575676"/>
                  </a:cubicBezTo>
                  <a:cubicBezTo>
                    <a:pt x="104775" y="8575676"/>
                    <a:pt x="104775" y="8575676"/>
                    <a:pt x="104775" y="8526857"/>
                  </a:cubicBezTo>
                  <a:cubicBezTo>
                    <a:pt x="104775" y="8526857"/>
                    <a:pt x="104775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8549389"/>
                  </a:cubicBezTo>
                  <a:cubicBezTo>
                    <a:pt x="5312722" y="8549389"/>
                    <a:pt x="5312722" y="8549389"/>
                    <a:pt x="5335268" y="8526857"/>
                  </a:cubicBezTo>
                  <a:cubicBezTo>
                    <a:pt x="5335268" y="8526857"/>
                    <a:pt x="5335268" y="8526857"/>
                    <a:pt x="5312722" y="8526857"/>
                  </a:cubicBezTo>
                  <a:cubicBezTo>
                    <a:pt x="5312722" y="8526857"/>
                    <a:pt x="5312722" y="8526857"/>
                    <a:pt x="5312722" y="5162124"/>
                  </a:cubicBezTo>
                  <a:cubicBezTo>
                    <a:pt x="5323995" y="5162124"/>
                    <a:pt x="5335268" y="5162124"/>
                    <a:pt x="5346540" y="5158369"/>
                  </a:cubicBezTo>
                  <a:cubicBezTo>
                    <a:pt x="5350298" y="5158369"/>
                    <a:pt x="5354056" y="5154613"/>
                    <a:pt x="5357813" y="5154613"/>
                  </a:cubicBezTo>
                  <a:close/>
                  <a:moveTo>
                    <a:pt x="5416550" y="4584700"/>
                  </a:moveTo>
                  <a:cubicBezTo>
                    <a:pt x="5443024" y="4625975"/>
                    <a:pt x="5484626" y="4655993"/>
                    <a:pt x="5545138" y="4667250"/>
                  </a:cubicBezTo>
                  <a:cubicBezTo>
                    <a:pt x="5545138" y="4663498"/>
                    <a:pt x="5545138" y="4659746"/>
                    <a:pt x="5545138" y="4659746"/>
                  </a:cubicBezTo>
                  <a:cubicBezTo>
                    <a:pt x="5545138" y="4625975"/>
                    <a:pt x="5518664" y="4584700"/>
                    <a:pt x="5420332" y="4584700"/>
                  </a:cubicBezTo>
                  <a:cubicBezTo>
                    <a:pt x="5420332" y="4584700"/>
                    <a:pt x="5420332" y="4584700"/>
                    <a:pt x="5416550" y="4584700"/>
                  </a:cubicBezTo>
                  <a:close/>
                  <a:moveTo>
                    <a:pt x="5414248" y="4584700"/>
                  </a:moveTo>
                  <a:cubicBezTo>
                    <a:pt x="5350390" y="4584700"/>
                    <a:pt x="5305314" y="4607235"/>
                    <a:pt x="5275263" y="4633526"/>
                  </a:cubicBezTo>
                  <a:cubicBezTo>
                    <a:pt x="5312826" y="4701130"/>
                    <a:pt x="5380440" y="4738688"/>
                    <a:pt x="5436786" y="4738688"/>
                  </a:cubicBezTo>
                  <a:cubicBezTo>
                    <a:pt x="5500643" y="4738688"/>
                    <a:pt x="5538207" y="4701130"/>
                    <a:pt x="5541963" y="4671084"/>
                  </a:cubicBezTo>
                  <a:cubicBezTo>
                    <a:pt x="5481862" y="4659816"/>
                    <a:pt x="5440542" y="4626014"/>
                    <a:pt x="5414248" y="4584700"/>
                  </a:cubicBezTo>
                  <a:close/>
                  <a:moveTo>
                    <a:pt x="5274469" y="4464050"/>
                  </a:moveTo>
                  <a:cubicBezTo>
                    <a:pt x="5259501" y="4482879"/>
                    <a:pt x="5248275" y="4509238"/>
                    <a:pt x="5248275" y="4535598"/>
                  </a:cubicBezTo>
                  <a:cubicBezTo>
                    <a:pt x="5248275" y="4569490"/>
                    <a:pt x="5259501" y="4599615"/>
                    <a:pt x="5270727" y="4625975"/>
                  </a:cubicBezTo>
                  <a:cubicBezTo>
                    <a:pt x="5304405" y="4592084"/>
                    <a:pt x="5349308" y="4573255"/>
                    <a:pt x="5405438" y="4569490"/>
                  </a:cubicBezTo>
                  <a:cubicBezTo>
                    <a:pt x="5394212" y="4550661"/>
                    <a:pt x="5386728" y="4531833"/>
                    <a:pt x="5382986" y="4509238"/>
                  </a:cubicBezTo>
                  <a:cubicBezTo>
                    <a:pt x="5379244" y="4509238"/>
                    <a:pt x="5375502" y="4509238"/>
                    <a:pt x="5371760" y="4509238"/>
                  </a:cubicBezTo>
                  <a:cubicBezTo>
                    <a:pt x="5330598" y="4509238"/>
                    <a:pt x="5296921" y="4490410"/>
                    <a:pt x="5274469" y="4464050"/>
                  </a:cubicBezTo>
                  <a:close/>
                  <a:moveTo>
                    <a:pt x="5390697" y="4411663"/>
                  </a:moveTo>
                  <a:cubicBezTo>
                    <a:pt x="5386955" y="4430299"/>
                    <a:pt x="5383213" y="4445208"/>
                    <a:pt x="5383213" y="4463844"/>
                  </a:cubicBezTo>
                  <a:cubicBezTo>
                    <a:pt x="5383213" y="4475025"/>
                    <a:pt x="5386955" y="4486207"/>
                    <a:pt x="5386955" y="4497388"/>
                  </a:cubicBezTo>
                  <a:cubicBezTo>
                    <a:pt x="5424375" y="4493661"/>
                    <a:pt x="5435601" y="4471298"/>
                    <a:pt x="5435601" y="4456389"/>
                  </a:cubicBezTo>
                  <a:cubicBezTo>
                    <a:pt x="5435601" y="4437753"/>
                    <a:pt x="5420633" y="4415390"/>
                    <a:pt x="5390697" y="4411663"/>
                  </a:cubicBezTo>
                  <a:close/>
                  <a:moveTo>
                    <a:pt x="5379471" y="4411663"/>
                  </a:moveTo>
                  <a:cubicBezTo>
                    <a:pt x="5338309" y="4411663"/>
                    <a:pt x="5300890" y="4430299"/>
                    <a:pt x="5278438" y="4460116"/>
                  </a:cubicBezTo>
                  <a:cubicBezTo>
                    <a:pt x="5300890" y="4482479"/>
                    <a:pt x="5330826" y="4497388"/>
                    <a:pt x="5371987" y="4497388"/>
                  </a:cubicBezTo>
                  <a:cubicBezTo>
                    <a:pt x="5375729" y="4497388"/>
                    <a:pt x="5379471" y="4497388"/>
                    <a:pt x="5383213" y="4497388"/>
                  </a:cubicBezTo>
                  <a:cubicBezTo>
                    <a:pt x="5383213" y="4486207"/>
                    <a:pt x="5379471" y="4475025"/>
                    <a:pt x="5379471" y="4463844"/>
                  </a:cubicBezTo>
                  <a:cubicBezTo>
                    <a:pt x="5379471" y="4445208"/>
                    <a:pt x="5383213" y="4426572"/>
                    <a:pt x="5383213" y="4411663"/>
                  </a:cubicBezTo>
                  <a:cubicBezTo>
                    <a:pt x="5383213" y="4411663"/>
                    <a:pt x="5379471" y="4411663"/>
                    <a:pt x="5379471" y="4411663"/>
                  </a:cubicBezTo>
                  <a:close/>
                  <a:moveTo>
                    <a:pt x="5567940" y="4381500"/>
                  </a:moveTo>
                  <a:cubicBezTo>
                    <a:pt x="5564188" y="4389041"/>
                    <a:pt x="5564188" y="4392811"/>
                    <a:pt x="5564188" y="4400352"/>
                  </a:cubicBezTo>
                  <a:cubicBezTo>
                    <a:pt x="5564188" y="4426744"/>
                    <a:pt x="5582949" y="4441825"/>
                    <a:pt x="5601711" y="4441825"/>
                  </a:cubicBezTo>
                  <a:cubicBezTo>
                    <a:pt x="5616720" y="4441825"/>
                    <a:pt x="5642986" y="4430514"/>
                    <a:pt x="5646738" y="4396581"/>
                  </a:cubicBezTo>
                  <a:cubicBezTo>
                    <a:pt x="5639233" y="4396581"/>
                    <a:pt x="5631729" y="4400352"/>
                    <a:pt x="5624224" y="4400352"/>
                  </a:cubicBezTo>
                  <a:cubicBezTo>
                    <a:pt x="5605463" y="4400352"/>
                    <a:pt x="5586702" y="4392811"/>
                    <a:pt x="5567940" y="4381500"/>
                  </a:cubicBezTo>
                  <a:close/>
                  <a:moveTo>
                    <a:pt x="5608400" y="4313238"/>
                  </a:moveTo>
                  <a:cubicBezTo>
                    <a:pt x="5593478" y="4332288"/>
                    <a:pt x="5578555" y="4351338"/>
                    <a:pt x="5567363" y="4374198"/>
                  </a:cubicBezTo>
                  <a:cubicBezTo>
                    <a:pt x="5586016" y="4385628"/>
                    <a:pt x="5604670" y="4389438"/>
                    <a:pt x="5623323" y="4389438"/>
                  </a:cubicBezTo>
                  <a:cubicBezTo>
                    <a:pt x="5630784" y="4389438"/>
                    <a:pt x="5638245" y="4389438"/>
                    <a:pt x="5641976" y="4389438"/>
                  </a:cubicBezTo>
                  <a:cubicBezTo>
                    <a:pt x="5641976" y="4366578"/>
                    <a:pt x="5627053" y="4339908"/>
                    <a:pt x="5608400" y="4313238"/>
                  </a:cubicBezTo>
                  <a:close/>
                  <a:moveTo>
                    <a:pt x="5459048" y="4271963"/>
                  </a:moveTo>
                  <a:cubicBezTo>
                    <a:pt x="5425382" y="4320831"/>
                    <a:pt x="5402938" y="4358422"/>
                    <a:pt x="5391716" y="4407290"/>
                  </a:cubicBezTo>
                  <a:cubicBezTo>
                    <a:pt x="5421641" y="4411049"/>
                    <a:pt x="5440344" y="4437363"/>
                    <a:pt x="5440344" y="4456158"/>
                  </a:cubicBezTo>
                  <a:cubicBezTo>
                    <a:pt x="5440344" y="4471195"/>
                    <a:pt x="5432863" y="4501267"/>
                    <a:pt x="5387975" y="4508785"/>
                  </a:cubicBezTo>
                  <a:cubicBezTo>
                    <a:pt x="5395456" y="4531340"/>
                    <a:pt x="5399197" y="4550135"/>
                    <a:pt x="5410419" y="4568931"/>
                  </a:cubicBezTo>
                  <a:cubicBezTo>
                    <a:pt x="5417900" y="4568931"/>
                    <a:pt x="5421641" y="4568931"/>
                    <a:pt x="5429122" y="4568931"/>
                  </a:cubicBezTo>
                  <a:cubicBezTo>
                    <a:pt x="5526380" y="4568931"/>
                    <a:pt x="5548824" y="4625317"/>
                    <a:pt x="5548824" y="4659149"/>
                  </a:cubicBezTo>
                  <a:cubicBezTo>
                    <a:pt x="5548824" y="4662908"/>
                    <a:pt x="5548824" y="4662908"/>
                    <a:pt x="5548824" y="4666667"/>
                  </a:cubicBezTo>
                  <a:cubicBezTo>
                    <a:pt x="5560046" y="4670426"/>
                    <a:pt x="5575008" y="4670426"/>
                    <a:pt x="5593712" y="4670426"/>
                  </a:cubicBezTo>
                  <a:cubicBezTo>
                    <a:pt x="5672266" y="4670426"/>
                    <a:pt x="5713413" y="4606522"/>
                    <a:pt x="5713413" y="4565172"/>
                  </a:cubicBezTo>
                  <a:cubicBezTo>
                    <a:pt x="5713413" y="4512545"/>
                    <a:pt x="5683488" y="4474954"/>
                    <a:pt x="5619896" y="4474954"/>
                  </a:cubicBezTo>
                  <a:cubicBezTo>
                    <a:pt x="5571268" y="4474954"/>
                    <a:pt x="5560046" y="4512545"/>
                    <a:pt x="5560046" y="4531340"/>
                  </a:cubicBezTo>
                  <a:cubicBezTo>
                    <a:pt x="5560046" y="4550135"/>
                    <a:pt x="5571268" y="4568931"/>
                    <a:pt x="5593712" y="4568931"/>
                  </a:cubicBezTo>
                  <a:cubicBezTo>
                    <a:pt x="5608674" y="4568931"/>
                    <a:pt x="5604934" y="4568931"/>
                    <a:pt x="5608674" y="4565172"/>
                  </a:cubicBezTo>
                  <a:cubicBezTo>
                    <a:pt x="5612415" y="4565172"/>
                    <a:pt x="5616156" y="4568931"/>
                    <a:pt x="5612415" y="4572690"/>
                  </a:cubicBezTo>
                  <a:cubicBezTo>
                    <a:pt x="5608674" y="4572690"/>
                    <a:pt x="5597452" y="4587726"/>
                    <a:pt x="5560046" y="4587726"/>
                  </a:cubicBezTo>
                  <a:cubicBezTo>
                    <a:pt x="5526380" y="4587726"/>
                    <a:pt x="5455307" y="4546376"/>
                    <a:pt x="5455307" y="4474954"/>
                  </a:cubicBezTo>
                  <a:cubicBezTo>
                    <a:pt x="5451566" y="4463676"/>
                    <a:pt x="5451566" y="4452399"/>
                    <a:pt x="5451566" y="4444881"/>
                  </a:cubicBezTo>
                  <a:cubicBezTo>
                    <a:pt x="5451566" y="4437363"/>
                    <a:pt x="5462788" y="4437363"/>
                    <a:pt x="5462788" y="4444881"/>
                  </a:cubicBezTo>
                  <a:cubicBezTo>
                    <a:pt x="5462788" y="4452399"/>
                    <a:pt x="5462788" y="4463676"/>
                    <a:pt x="5462788" y="4463676"/>
                  </a:cubicBezTo>
                  <a:cubicBezTo>
                    <a:pt x="5462788" y="4463676"/>
                    <a:pt x="5474010" y="4489990"/>
                    <a:pt x="5496454" y="4489990"/>
                  </a:cubicBezTo>
                  <a:cubicBezTo>
                    <a:pt x="5541342" y="4489990"/>
                    <a:pt x="5545083" y="4452399"/>
                    <a:pt x="5545083" y="4448640"/>
                  </a:cubicBezTo>
                  <a:cubicBezTo>
                    <a:pt x="5545083" y="4441122"/>
                    <a:pt x="5545083" y="4433604"/>
                    <a:pt x="5541342" y="4429845"/>
                  </a:cubicBezTo>
                  <a:cubicBezTo>
                    <a:pt x="5522639" y="4441122"/>
                    <a:pt x="5485232" y="4426086"/>
                    <a:pt x="5485232" y="4384736"/>
                  </a:cubicBezTo>
                  <a:cubicBezTo>
                    <a:pt x="5485232" y="4365940"/>
                    <a:pt x="5488973" y="4343386"/>
                    <a:pt x="5500195" y="4320831"/>
                  </a:cubicBezTo>
                  <a:cubicBezTo>
                    <a:pt x="5485232" y="4305795"/>
                    <a:pt x="5474010" y="4290759"/>
                    <a:pt x="5459048" y="4271963"/>
                  </a:cubicBezTo>
                  <a:close/>
                  <a:moveTo>
                    <a:pt x="5352761" y="4254500"/>
                  </a:moveTo>
                  <a:cubicBezTo>
                    <a:pt x="5341505" y="4273300"/>
                    <a:pt x="5334000" y="4288339"/>
                    <a:pt x="5334000" y="4303379"/>
                  </a:cubicBezTo>
                  <a:cubicBezTo>
                    <a:pt x="5334000" y="4314659"/>
                    <a:pt x="5345257" y="4325938"/>
                    <a:pt x="5356514" y="4325938"/>
                  </a:cubicBezTo>
                  <a:cubicBezTo>
                    <a:pt x="5367770" y="4325938"/>
                    <a:pt x="5375275" y="4314659"/>
                    <a:pt x="5375275" y="4303379"/>
                  </a:cubicBezTo>
                  <a:cubicBezTo>
                    <a:pt x="5375275" y="4292099"/>
                    <a:pt x="5367770" y="4273300"/>
                    <a:pt x="5352761" y="4254500"/>
                  </a:cubicBezTo>
                  <a:close/>
                  <a:moveTo>
                    <a:pt x="5658049" y="4249738"/>
                  </a:moveTo>
                  <a:cubicBezTo>
                    <a:pt x="5639445" y="4272228"/>
                    <a:pt x="5620841" y="4294718"/>
                    <a:pt x="5613400" y="4309711"/>
                  </a:cubicBezTo>
                  <a:cubicBezTo>
                    <a:pt x="5632004" y="4339697"/>
                    <a:pt x="5646886" y="4362186"/>
                    <a:pt x="5650607" y="4384676"/>
                  </a:cubicBezTo>
                  <a:cubicBezTo>
                    <a:pt x="5698977" y="4377180"/>
                    <a:pt x="5728742" y="4339697"/>
                    <a:pt x="5732463" y="4302214"/>
                  </a:cubicBezTo>
                  <a:cubicBezTo>
                    <a:pt x="5706418" y="4298466"/>
                    <a:pt x="5680373" y="4279725"/>
                    <a:pt x="5658049" y="4249738"/>
                  </a:cubicBezTo>
                  <a:close/>
                  <a:moveTo>
                    <a:pt x="5555743" y="4246563"/>
                  </a:moveTo>
                  <a:cubicBezTo>
                    <a:pt x="5537010" y="4276581"/>
                    <a:pt x="5518278" y="4302847"/>
                    <a:pt x="5507038" y="4325361"/>
                  </a:cubicBezTo>
                  <a:cubicBezTo>
                    <a:pt x="5525771" y="4344122"/>
                    <a:pt x="5544503" y="4359131"/>
                    <a:pt x="5563236" y="4370388"/>
                  </a:cubicBezTo>
                  <a:cubicBezTo>
                    <a:pt x="5570729" y="4351627"/>
                    <a:pt x="5585715" y="4329113"/>
                    <a:pt x="5596954" y="4310352"/>
                  </a:cubicBezTo>
                  <a:cubicBezTo>
                    <a:pt x="5600701" y="4306599"/>
                    <a:pt x="5600701" y="4306599"/>
                    <a:pt x="5600701" y="4306599"/>
                  </a:cubicBezTo>
                  <a:cubicBezTo>
                    <a:pt x="5589461" y="4287838"/>
                    <a:pt x="5570729" y="4269077"/>
                    <a:pt x="5555743" y="4246563"/>
                  </a:cubicBezTo>
                  <a:close/>
                  <a:moveTo>
                    <a:pt x="5698887" y="4197350"/>
                  </a:moveTo>
                  <a:lnTo>
                    <a:pt x="5657850" y="4246055"/>
                  </a:lnTo>
                  <a:cubicBezTo>
                    <a:pt x="5683965" y="4272281"/>
                    <a:pt x="5706348" y="4287267"/>
                    <a:pt x="5732463" y="4291013"/>
                  </a:cubicBezTo>
                  <a:cubicBezTo>
                    <a:pt x="5732463" y="4242309"/>
                    <a:pt x="5710079" y="4216083"/>
                    <a:pt x="5702618" y="4201097"/>
                  </a:cubicBezTo>
                  <a:cubicBezTo>
                    <a:pt x="5698887" y="4201097"/>
                    <a:pt x="5698887" y="4197350"/>
                    <a:pt x="5698887" y="4197350"/>
                  </a:cubicBezTo>
                  <a:close/>
                  <a:moveTo>
                    <a:pt x="5511041" y="4194175"/>
                  </a:moveTo>
                  <a:cubicBezTo>
                    <a:pt x="5511041" y="4197928"/>
                    <a:pt x="5511041" y="4197928"/>
                    <a:pt x="5511041" y="4197928"/>
                  </a:cubicBezTo>
                  <a:cubicBezTo>
                    <a:pt x="5492405" y="4224194"/>
                    <a:pt x="5477497" y="4246707"/>
                    <a:pt x="5462588" y="4269221"/>
                  </a:cubicBezTo>
                  <a:cubicBezTo>
                    <a:pt x="5473770" y="4287982"/>
                    <a:pt x="5488678" y="4302991"/>
                    <a:pt x="5499860" y="4318000"/>
                  </a:cubicBezTo>
                  <a:cubicBezTo>
                    <a:pt x="5511041" y="4295487"/>
                    <a:pt x="5525950" y="4269221"/>
                    <a:pt x="5548313" y="4235450"/>
                  </a:cubicBezTo>
                  <a:cubicBezTo>
                    <a:pt x="5537131" y="4224194"/>
                    <a:pt x="5525950" y="4209184"/>
                    <a:pt x="5511041" y="4194175"/>
                  </a:cubicBezTo>
                  <a:close/>
                  <a:moveTo>
                    <a:pt x="5398838" y="4189413"/>
                  </a:moveTo>
                  <a:cubicBezTo>
                    <a:pt x="5383798" y="4211951"/>
                    <a:pt x="5368759" y="4230733"/>
                    <a:pt x="5357479" y="4249515"/>
                  </a:cubicBezTo>
                  <a:cubicBezTo>
                    <a:pt x="5372519" y="4268296"/>
                    <a:pt x="5383798" y="4290834"/>
                    <a:pt x="5383798" y="4302104"/>
                  </a:cubicBezTo>
                  <a:cubicBezTo>
                    <a:pt x="5383798" y="4324641"/>
                    <a:pt x="5368759" y="4332154"/>
                    <a:pt x="5357479" y="4332154"/>
                  </a:cubicBezTo>
                  <a:cubicBezTo>
                    <a:pt x="5346199" y="4332154"/>
                    <a:pt x="5331160" y="4320885"/>
                    <a:pt x="5331160" y="4298347"/>
                  </a:cubicBezTo>
                  <a:cubicBezTo>
                    <a:pt x="5331160" y="4283322"/>
                    <a:pt x="5338680" y="4264540"/>
                    <a:pt x="5349959" y="4245758"/>
                  </a:cubicBezTo>
                  <a:cubicBezTo>
                    <a:pt x="5338680" y="4226977"/>
                    <a:pt x="5323640" y="4208195"/>
                    <a:pt x="5316120" y="4193170"/>
                  </a:cubicBezTo>
                  <a:cubicBezTo>
                    <a:pt x="5316120" y="4196926"/>
                    <a:pt x="5316120" y="4196926"/>
                    <a:pt x="5312361" y="4196926"/>
                  </a:cubicBezTo>
                  <a:cubicBezTo>
                    <a:pt x="5282282" y="4245758"/>
                    <a:pt x="5237163" y="4298347"/>
                    <a:pt x="5237163" y="4365961"/>
                  </a:cubicBezTo>
                  <a:cubicBezTo>
                    <a:pt x="5237163" y="4396012"/>
                    <a:pt x="5252203" y="4433575"/>
                    <a:pt x="5274762" y="4456113"/>
                  </a:cubicBezTo>
                  <a:cubicBezTo>
                    <a:pt x="5301081" y="4426062"/>
                    <a:pt x="5338680" y="4407281"/>
                    <a:pt x="5383798" y="4407281"/>
                  </a:cubicBezTo>
                  <a:cubicBezTo>
                    <a:pt x="5383798" y="4407281"/>
                    <a:pt x="5383798" y="4407281"/>
                    <a:pt x="5387558" y="4407281"/>
                  </a:cubicBezTo>
                  <a:cubicBezTo>
                    <a:pt x="5395078" y="4354692"/>
                    <a:pt x="5417637" y="4313373"/>
                    <a:pt x="5451476" y="4260784"/>
                  </a:cubicBezTo>
                  <a:cubicBezTo>
                    <a:pt x="5436436" y="4242002"/>
                    <a:pt x="5421397" y="4219464"/>
                    <a:pt x="5406357" y="4196926"/>
                  </a:cubicBezTo>
                  <a:cubicBezTo>
                    <a:pt x="5402598" y="4196926"/>
                    <a:pt x="5402598" y="4193170"/>
                    <a:pt x="5398838" y="4189413"/>
                  </a:cubicBezTo>
                  <a:close/>
                  <a:moveTo>
                    <a:pt x="5597462" y="4183063"/>
                  </a:moveTo>
                  <a:cubicBezTo>
                    <a:pt x="5597462" y="4183063"/>
                    <a:pt x="5593715" y="4186784"/>
                    <a:pt x="5593715" y="4186784"/>
                  </a:cubicBezTo>
                  <a:cubicBezTo>
                    <a:pt x="5582476" y="4205388"/>
                    <a:pt x="5567490" y="4227712"/>
                    <a:pt x="5556250" y="4242595"/>
                  </a:cubicBezTo>
                  <a:cubicBezTo>
                    <a:pt x="5574983" y="4264919"/>
                    <a:pt x="5589969" y="4283523"/>
                    <a:pt x="5604955" y="4302126"/>
                  </a:cubicBezTo>
                  <a:cubicBezTo>
                    <a:pt x="5616194" y="4287244"/>
                    <a:pt x="5631180" y="4264919"/>
                    <a:pt x="5649913" y="4242595"/>
                  </a:cubicBezTo>
                  <a:cubicBezTo>
                    <a:pt x="5634927" y="4227712"/>
                    <a:pt x="5619941" y="4209108"/>
                    <a:pt x="5604955" y="4186784"/>
                  </a:cubicBezTo>
                  <a:cubicBezTo>
                    <a:pt x="5601208" y="4186784"/>
                    <a:pt x="5601208" y="4183063"/>
                    <a:pt x="5597462" y="4183063"/>
                  </a:cubicBezTo>
                  <a:close/>
                  <a:moveTo>
                    <a:pt x="5498355" y="4175874"/>
                  </a:moveTo>
                  <a:lnTo>
                    <a:pt x="5503863" y="4182478"/>
                  </a:lnTo>
                  <a:lnTo>
                    <a:pt x="5503523" y="4182931"/>
                  </a:lnTo>
                  <a:close/>
                  <a:moveTo>
                    <a:pt x="5556012" y="4130676"/>
                  </a:moveTo>
                  <a:cubicBezTo>
                    <a:pt x="5544820" y="4149385"/>
                    <a:pt x="5529898" y="4171837"/>
                    <a:pt x="5514975" y="4194289"/>
                  </a:cubicBezTo>
                  <a:cubicBezTo>
                    <a:pt x="5526167" y="4205514"/>
                    <a:pt x="5537359" y="4220482"/>
                    <a:pt x="5548551" y="4235450"/>
                  </a:cubicBezTo>
                  <a:cubicBezTo>
                    <a:pt x="5556012" y="4220482"/>
                    <a:pt x="5567204" y="4205514"/>
                    <a:pt x="5578396" y="4186805"/>
                  </a:cubicBezTo>
                  <a:cubicBezTo>
                    <a:pt x="5582127" y="4183063"/>
                    <a:pt x="5585857" y="4175579"/>
                    <a:pt x="5589588" y="4171837"/>
                  </a:cubicBezTo>
                  <a:cubicBezTo>
                    <a:pt x="5578396" y="4160611"/>
                    <a:pt x="5570935" y="4145643"/>
                    <a:pt x="5556012" y="4130676"/>
                  </a:cubicBezTo>
                  <a:close/>
                  <a:moveTo>
                    <a:pt x="5353552" y="4130676"/>
                  </a:moveTo>
                  <a:cubicBezTo>
                    <a:pt x="5346032" y="4149287"/>
                    <a:pt x="5334753" y="4167900"/>
                    <a:pt x="5319713" y="4190234"/>
                  </a:cubicBezTo>
                  <a:cubicBezTo>
                    <a:pt x="5327233" y="4201401"/>
                    <a:pt x="5338512" y="4220013"/>
                    <a:pt x="5353552" y="4238625"/>
                  </a:cubicBezTo>
                  <a:cubicBezTo>
                    <a:pt x="5361072" y="4223736"/>
                    <a:pt x="5372352" y="4205124"/>
                    <a:pt x="5387391" y="4186512"/>
                  </a:cubicBezTo>
                  <a:cubicBezTo>
                    <a:pt x="5387391" y="4186512"/>
                    <a:pt x="5391151" y="4182789"/>
                    <a:pt x="5391151" y="4179067"/>
                  </a:cubicBezTo>
                  <a:cubicBezTo>
                    <a:pt x="5379871" y="4167900"/>
                    <a:pt x="5364832" y="4149287"/>
                    <a:pt x="5353552" y="4130676"/>
                  </a:cubicBezTo>
                  <a:close/>
                  <a:moveTo>
                    <a:pt x="5642458" y="4122739"/>
                  </a:moveTo>
                  <a:cubicBezTo>
                    <a:pt x="5627274" y="4137691"/>
                    <a:pt x="5612089" y="4160122"/>
                    <a:pt x="5600700" y="4178813"/>
                  </a:cubicBezTo>
                  <a:cubicBezTo>
                    <a:pt x="5600700" y="4182552"/>
                    <a:pt x="5604496" y="4182552"/>
                    <a:pt x="5608292" y="4186290"/>
                  </a:cubicBezTo>
                  <a:cubicBezTo>
                    <a:pt x="5623477" y="4208720"/>
                    <a:pt x="5638662" y="4223673"/>
                    <a:pt x="5650051" y="4238627"/>
                  </a:cubicBezTo>
                  <a:cubicBezTo>
                    <a:pt x="5669032" y="4216196"/>
                    <a:pt x="5684217" y="4197505"/>
                    <a:pt x="5688013" y="4190028"/>
                  </a:cubicBezTo>
                  <a:cubicBezTo>
                    <a:pt x="5688013" y="4186290"/>
                    <a:pt x="5688013" y="4186290"/>
                    <a:pt x="5688013" y="4186290"/>
                  </a:cubicBezTo>
                  <a:cubicBezTo>
                    <a:pt x="5676624" y="4171337"/>
                    <a:pt x="5661439" y="4148907"/>
                    <a:pt x="5642458" y="4122739"/>
                  </a:cubicBezTo>
                  <a:close/>
                  <a:moveTo>
                    <a:pt x="5732346" y="4084639"/>
                  </a:moveTo>
                  <a:cubicBezTo>
                    <a:pt x="5732346" y="4084639"/>
                    <a:pt x="5732346" y="4088391"/>
                    <a:pt x="5732346" y="4088391"/>
                  </a:cubicBezTo>
                  <a:cubicBezTo>
                    <a:pt x="5732346" y="4140922"/>
                    <a:pt x="5713567" y="4170941"/>
                    <a:pt x="5702300" y="4189702"/>
                  </a:cubicBezTo>
                  <a:cubicBezTo>
                    <a:pt x="5702300" y="4197206"/>
                    <a:pt x="5706056" y="4200959"/>
                    <a:pt x="5706056" y="4200959"/>
                  </a:cubicBezTo>
                  <a:cubicBezTo>
                    <a:pt x="5717323" y="4219720"/>
                    <a:pt x="5736102" y="4245986"/>
                    <a:pt x="5736102" y="4291013"/>
                  </a:cubicBezTo>
                  <a:cubicBezTo>
                    <a:pt x="5743614" y="4291013"/>
                    <a:pt x="5747370" y="4291013"/>
                    <a:pt x="5751125" y="4291013"/>
                  </a:cubicBezTo>
                  <a:cubicBezTo>
                    <a:pt x="5811218" y="4291013"/>
                    <a:pt x="5852532" y="4253491"/>
                    <a:pt x="5856288" y="4193455"/>
                  </a:cubicBezTo>
                  <a:cubicBezTo>
                    <a:pt x="5856288" y="4137170"/>
                    <a:pt x="5799951" y="4084639"/>
                    <a:pt x="5736102" y="4084639"/>
                  </a:cubicBezTo>
                  <a:cubicBezTo>
                    <a:pt x="5736102" y="4084639"/>
                    <a:pt x="5736102" y="4084639"/>
                    <a:pt x="5732346" y="4084639"/>
                  </a:cubicBezTo>
                  <a:close/>
                  <a:moveTo>
                    <a:pt x="5729288" y="4084639"/>
                  </a:moveTo>
                  <a:cubicBezTo>
                    <a:pt x="5695518" y="4084639"/>
                    <a:pt x="5669252" y="4099624"/>
                    <a:pt x="5646738" y="4118357"/>
                  </a:cubicBezTo>
                  <a:cubicBezTo>
                    <a:pt x="5665499" y="4144583"/>
                    <a:pt x="5680508" y="4163315"/>
                    <a:pt x="5691765" y="4178301"/>
                  </a:cubicBezTo>
                  <a:cubicBezTo>
                    <a:pt x="5706774" y="4163315"/>
                    <a:pt x="5729288" y="4133343"/>
                    <a:pt x="5729288" y="4088385"/>
                  </a:cubicBezTo>
                  <a:cubicBezTo>
                    <a:pt x="5729288" y="4088385"/>
                    <a:pt x="5729288" y="4084639"/>
                    <a:pt x="5729288" y="4084639"/>
                  </a:cubicBezTo>
                  <a:close/>
                  <a:moveTo>
                    <a:pt x="5601002" y="4065588"/>
                  </a:moveTo>
                  <a:cubicBezTo>
                    <a:pt x="5589663" y="4084403"/>
                    <a:pt x="5574544" y="4103218"/>
                    <a:pt x="5559425" y="4125796"/>
                  </a:cubicBezTo>
                  <a:cubicBezTo>
                    <a:pt x="5570764" y="4140847"/>
                    <a:pt x="5582104" y="4155899"/>
                    <a:pt x="5589663" y="4167188"/>
                  </a:cubicBezTo>
                  <a:cubicBezTo>
                    <a:pt x="5604782" y="4148373"/>
                    <a:pt x="5619901" y="4129559"/>
                    <a:pt x="5638800" y="4114507"/>
                  </a:cubicBezTo>
                  <a:cubicBezTo>
                    <a:pt x="5627461" y="4103218"/>
                    <a:pt x="5619901" y="4091929"/>
                    <a:pt x="5608562" y="4076878"/>
                  </a:cubicBezTo>
                  <a:cubicBezTo>
                    <a:pt x="5604782" y="4073114"/>
                    <a:pt x="5601002" y="4069351"/>
                    <a:pt x="5601002" y="4065588"/>
                  </a:cubicBezTo>
                  <a:close/>
                  <a:moveTo>
                    <a:pt x="5496169" y="4048125"/>
                  </a:moveTo>
                  <a:cubicBezTo>
                    <a:pt x="5481271" y="4066867"/>
                    <a:pt x="5466373" y="4089356"/>
                    <a:pt x="5451475" y="4111846"/>
                  </a:cubicBezTo>
                  <a:lnTo>
                    <a:pt x="5498355" y="4175874"/>
                  </a:lnTo>
                  <a:lnTo>
                    <a:pt x="5447419" y="4114801"/>
                  </a:lnTo>
                  <a:cubicBezTo>
                    <a:pt x="5432367" y="4137359"/>
                    <a:pt x="5417315" y="4163679"/>
                    <a:pt x="5402263" y="4186238"/>
                  </a:cubicBezTo>
                  <a:cubicBezTo>
                    <a:pt x="5402263" y="4186238"/>
                    <a:pt x="5402263" y="4186238"/>
                    <a:pt x="5402263" y="4189997"/>
                  </a:cubicBezTo>
                  <a:cubicBezTo>
                    <a:pt x="5406026" y="4193757"/>
                    <a:pt x="5406026" y="4197518"/>
                    <a:pt x="5409789" y="4197518"/>
                  </a:cubicBezTo>
                  <a:cubicBezTo>
                    <a:pt x="5424841" y="4220077"/>
                    <a:pt x="5439893" y="4238876"/>
                    <a:pt x="5451182" y="4257676"/>
                  </a:cubicBezTo>
                  <a:cubicBezTo>
                    <a:pt x="5466233" y="4238876"/>
                    <a:pt x="5477522" y="4220077"/>
                    <a:pt x="5492574" y="4197518"/>
                  </a:cubicBezTo>
                  <a:lnTo>
                    <a:pt x="5503523" y="4182931"/>
                  </a:lnTo>
                  <a:lnTo>
                    <a:pt x="5503619" y="4183063"/>
                  </a:lnTo>
                  <a:cubicBezTo>
                    <a:pt x="5518517" y="4160573"/>
                    <a:pt x="5533415" y="4138084"/>
                    <a:pt x="5548313" y="4119343"/>
                  </a:cubicBezTo>
                  <a:cubicBezTo>
                    <a:pt x="5537139" y="4104350"/>
                    <a:pt x="5522241" y="4085608"/>
                    <a:pt x="5507343" y="4063118"/>
                  </a:cubicBezTo>
                  <a:cubicBezTo>
                    <a:pt x="5503619" y="4055622"/>
                    <a:pt x="5499894" y="4051873"/>
                    <a:pt x="5496169" y="4048125"/>
                  </a:cubicBezTo>
                  <a:close/>
                  <a:moveTo>
                    <a:pt x="5338234" y="4032250"/>
                  </a:moveTo>
                  <a:cubicBezTo>
                    <a:pt x="5327121" y="4032250"/>
                    <a:pt x="5319713" y="4039705"/>
                    <a:pt x="5319713" y="4054613"/>
                  </a:cubicBezTo>
                  <a:cubicBezTo>
                    <a:pt x="5319713" y="4069522"/>
                    <a:pt x="5323417" y="4084431"/>
                    <a:pt x="5338234" y="4103067"/>
                  </a:cubicBezTo>
                  <a:cubicBezTo>
                    <a:pt x="5341938" y="4106794"/>
                    <a:pt x="5345642" y="4110521"/>
                    <a:pt x="5349346" y="4117976"/>
                  </a:cubicBezTo>
                  <a:cubicBezTo>
                    <a:pt x="5360459" y="4095612"/>
                    <a:pt x="5364163" y="4080703"/>
                    <a:pt x="5364163" y="4065795"/>
                  </a:cubicBezTo>
                  <a:cubicBezTo>
                    <a:pt x="5364163" y="4043432"/>
                    <a:pt x="5353050" y="4032250"/>
                    <a:pt x="5338234" y="4032250"/>
                  </a:cubicBezTo>
                  <a:close/>
                  <a:moveTo>
                    <a:pt x="5556494" y="3994150"/>
                  </a:moveTo>
                  <a:cubicBezTo>
                    <a:pt x="5533781" y="4005461"/>
                    <a:pt x="5514853" y="4020543"/>
                    <a:pt x="5495925" y="4043164"/>
                  </a:cubicBezTo>
                  <a:cubicBezTo>
                    <a:pt x="5503496" y="4046935"/>
                    <a:pt x="5507282" y="4054475"/>
                    <a:pt x="5511067" y="4062016"/>
                  </a:cubicBezTo>
                  <a:cubicBezTo>
                    <a:pt x="5526210" y="4080868"/>
                    <a:pt x="5541352" y="4099719"/>
                    <a:pt x="5552709" y="4114801"/>
                  </a:cubicBezTo>
                  <a:cubicBezTo>
                    <a:pt x="5567851" y="4095949"/>
                    <a:pt x="5582993" y="4073327"/>
                    <a:pt x="5594350" y="4058246"/>
                  </a:cubicBezTo>
                  <a:cubicBezTo>
                    <a:pt x="5571637" y="4028083"/>
                    <a:pt x="5564065" y="4009232"/>
                    <a:pt x="5556494" y="3994150"/>
                  </a:cubicBezTo>
                  <a:close/>
                  <a:moveTo>
                    <a:pt x="5639233" y="3983039"/>
                  </a:moveTo>
                  <a:cubicBezTo>
                    <a:pt x="5635481" y="4001862"/>
                    <a:pt x="5624224" y="4028214"/>
                    <a:pt x="5605463" y="4058331"/>
                  </a:cubicBezTo>
                  <a:cubicBezTo>
                    <a:pt x="5609215" y="4065861"/>
                    <a:pt x="5612968" y="4069625"/>
                    <a:pt x="5616720" y="4077155"/>
                  </a:cubicBezTo>
                  <a:cubicBezTo>
                    <a:pt x="5624224" y="4088449"/>
                    <a:pt x="5635481" y="4099743"/>
                    <a:pt x="5642986" y="4114801"/>
                  </a:cubicBezTo>
                  <a:cubicBezTo>
                    <a:pt x="5669252" y="4092214"/>
                    <a:pt x="5695518" y="4080920"/>
                    <a:pt x="5729288" y="4080920"/>
                  </a:cubicBezTo>
                  <a:cubicBezTo>
                    <a:pt x="5725536" y="4039508"/>
                    <a:pt x="5691765" y="3994332"/>
                    <a:pt x="5639233" y="3983039"/>
                  </a:cubicBezTo>
                  <a:close/>
                  <a:moveTo>
                    <a:pt x="5616827" y="3979864"/>
                  </a:moveTo>
                  <a:cubicBezTo>
                    <a:pt x="5598027" y="3979864"/>
                    <a:pt x="5579228" y="3983623"/>
                    <a:pt x="5564188" y="3991143"/>
                  </a:cubicBezTo>
                  <a:cubicBezTo>
                    <a:pt x="5567948" y="4006183"/>
                    <a:pt x="5579228" y="4024982"/>
                    <a:pt x="5598027" y="4051301"/>
                  </a:cubicBezTo>
                  <a:cubicBezTo>
                    <a:pt x="5616827" y="4024982"/>
                    <a:pt x="5631866" y="3998663"/>
                    <a:pt x="5635626" y="3983623"/>
                  </a:cubicBezTo>
                  <a:cubicBezTo>
                    <a:pt x="5628106" y="3979864"/>
                    <a:pt x="5624346" y="3979864"/>
                    <a:pt x="5616827" y="3979864"/>
                  </a:cubicBezTo>
                  <a:close/>
                  <a:moveTo>
                    <a:pt x="5593715" y="3930650"/>
                  </a:moveTo>
                  <a:cubicBezTo>
                    <a:pt x="5578475" y="3930650"/>
                    <a:pt x="5559425" y="3949701"/>
                    <a:pt x="5559425" y="3972560"/>
                  </a:cubicBezTo>
                  <a:cubicBezTo>
                    <a:pt x="5559425" y="3976370"/>
                    <a:pt x="5559425" y="3983991"/>
                    <a:pt x="5559425" y="3987801"/>
                  </a:cubicBezTo>
                  <a:cubicBezTo>
                    <a:pt x="5578475" y="3980180"/>
                    <a:pt x="5597525" y="3976370"/>
                    <a:pt x="5616575" y="3976370"/>
                  </a:cubicBezTo>
                  <a:cubicBezTo>
                    <a:pt x="5624195" y="3976370"/>
                    <a:pt x="5631815" y="3976370"/>
                    <a:pt x="5635625" y="3976370"/>
                  </a:cubicBezTo>
                  <a:cubicBezTo>
                    <a:pt x="5635625" y="3942080"/>
                    <a:pt x="5612765" y="3930650"/>
                    <a:pt x="5593715" y="3930650"/>
                  </a:cubicBezTo>
                  <a:close/>
                  <a:moveTo>
                    <a:pt x="5247728" y="3911600"/>
                  </a:moveTo>
                  <a:cubicBezTo>
                    <a:pt x="5228842" y="3930452"/>
                    <a:pt x="5221288" y="3960615"/>
                    <a:pt x="5221288" y="3998317"/>
                  </a:cubicBezTo>
                  <a:cubicBezTo>
                    <a:pt x="5221288" y="4069954"/>
                    <a:pt x="5285500" y="4145360"/>
                    <a:pt x="5311940" y="4183063"/>
                  </a:cubicBezTo>
                  <a:cubicBezTo>
                    <a:pt x="5327048" y="4160441"/>
                    <a:pt x="5338380" y="4137820"/>
                    <a:pt x="5345934" y="4122739"/>
                  </a:cubicBezTo>
                  <a:cubicBezTo>
                    <a:pt x="5342157" y="4115198"/>
                    <a:pt x="5338380" y="4107657"/>
                    <a:pt x="5334603" y="4103887"/>
                  </a:cubicBezTo>
                  <a:cubicBezTo>
                    <a:pt x="5319494" y="4085035"/>
                    <a:pt x="5315717" y="4069954"/>
                    <a:pt x="5315717" y="4054873"/>
                  </a:cubicBezTo>
                  <a:cubicBezTo>
                    <a:pt x="5315717" y="4039791"/>
                    <a:pt x="5323271" y="4028480"/>
                    <a:pt x="5338380" y="4028480"/>
                  </a:cubicBezTo>
                  <a:cubicBezTo>
                    <a:pt x="5357266" y="4028480"/>
                    <a:pt x="5372374" y="4043562"/>
                    <a:pt x="5372374" y="4066183"/>
                  </a:cubicBezTo>
                  <a:cubicBezTo>
                    <a:pt x="5372374" y="4081265"/>
                    <a:pt x="5368597" y="4100116"/>
                    <a:pt x="5357266" y="4126509"/>
                  </a:cubicBezTo>
                  <a:cubicBezTo>
                    <a:pt x="5368597" y="4141590"/>
                    <a:pt x="5379929" y="4164212"/>
                    <a:pt x="5395037" y="4179293"/>
                  </a:cubicBezTo>
                  <a:cubicBezTo>
                    <a:pt x="5410146" y="4152901"/>
                    <a:pt x="5425254" y="4126509"/>
                    <a:pt x="5440363" y="4103887"/>
                  </a:cubicBezTo>
                  <a:cubicBezTo>
                    <a:pt x="5410146" y="4062413"/>
                    <a:pt x="5391260" y="4024710"/>
                    <a:pt x="5379929" y="3983236"/>
                  </a:cubicBezTo>
                  <a:cubicBezTo>
                    <a:pt x="5368597" y="3983236"/>
                    <a:pt x="5361043" y="3983236"/>
                    <a:pt x="5353488" y="3983236"/>
                  </a:cubicBezTo>
                  <a:cubicBezTo>
                    <a:pt x="5327048" y="3983236"/>
                    <a:pt x="5274168" y="3968155"/>
                    <a:pt x="5247728" y="3911600"/>
                  </a:cubicBezTo>
                  <a:close/>
                  <a:moveTo>
                    <a:pt x="5277795" y="3885286"/>
                  </a:moveTo>
                  <a:lnTo>
                    <a:pt x="5271887" y="3889175"/>
                  </a:lnTo>
                  <a:lnTo>
                    <a:pt x="5273612" y="3887531"/>
                  </a:lnTo>
                  <a:close/>
                  <a:moveTo>
                    <a:pt x="5375910" y="3867150"/>
                  </a:moveTo>
                  <a:cubicBezTo>
                    <a:pt x="5372100" y="3882202"/>
                    <a:pt x="5372100" y="3897254"/>
                    <a:pt x="5372100" y="3912306"/>
                  </a:cubicBezTo>
                  <a:cubicBezTo>
                    <a:pt x="5372100" y="3931121"/>
                    <a:pt x="5375910" y="3949936"/>
                    <a:pt x="5379720" y="3968750"/>
                  </a:cubicBezTo>
                  <a:cubicBezTo>
                    <a:pt x="5406390" y="3964988"/>
                    <a:pt x="5429250" y="3946173"/>
                    <a:pt x="5429250" y="3923595"/>
                  </a:cubicBezTo>
                  <a:cubicBezTo>
                    <a:pt x="5429250" y="3897254"/>
                    <a:pt x="5406390" y="3874676"/>
                    <a:pt x="5375910" y="3867150"/>
                  </a:cubicBezTo>
                  <a:close/>
                  <a:moveTo>
                    <a:pt x="5247463" y="3740150"/>
                  </a:moveTo>
                  <a:cubicBezTo>
                    <a:pt x="5236166" y="3762664"/>
                    <a:pt x="5232400" y="3788930"/>
                    <a:pt x="5232400" y="3818948"/>
                  </a:cubicBezTo>
                  <a:cubicBezTo>
                    <a:pt x="5232400" y="3852719"/>
                    <a:pt x="5239931" y="3882736"/>
                    <a:pt x="5247463" y="3905250"/>
                  </a:cubicBezTo>
                  <a:lnTo>
                    <a:pt x="5271887" y="3889175"/>
                  </a:lnTo>
                  <a:lnTo>
                    <a:pt x="5251450" y="3908644"/>
                  </a:lnTo>
                  <a:cubicBezTo>
                    <a:pt x="5277716" y="3960758"/>
                    <a:pt x="5326495" y="3971925"/>
                    <a:pt x="5352761" y="3971925"/>
                  </a:cubicBezTo>
                  <a:cubicBezTo>
                    <a:pt x="5360266" y="3971925"/>
                    <a:pt x="5367770" y="3971925"/>
                    <a:pt x="5375275" y="3971925"/>
                  </a:cubicBezTo>
                  <a:cubicBezTo>
                    <a:pt x="5371523" y="3953313"/>
                    <a:pt x="5367770" y="3930979"/>
                    <a:pt x="5367770" y="3912367"/>
                  </a:cubicBezTo>
                  <a:cubicBezTo>
                    <a:pt x="5367770" y="3897477"/>
                    <a:pt x="5367770" y="3882587"/>
                    <a:pt x="5371523" y="3867698"/>
                  </a:cubicBezTo>
                  <a:cubicBezTo>
                    <a:pt x="5364018" y="3863975"/>
                    <a:pt x="5360266" y="3863975"/>
                    <a:pt x="5352761" y="3863975"/>
                  </a:cubicBezTo>
                  <a:cubicBezTo>
                    <a:pt x="5335876" y="3863975"/>
                    <a:pt x="5317115" y="3866767"/>
                    <a:pt x="5299292" y="3873747"/>
                  </a:cubicBezTo>
                  <a:lnTo>
                    <a:pt x="5277795" y="3885286"/>
                  </a:lnTo>
                  <a:lnTo>
                    <a:pt x="5298770" y="3871480"/>
                  </a:lnTo>
                  <a:cubicBezTo>
                    <a:pt x="5317128" y="3863975"/>
                    <a:pt x="5335956" y="3860223"/>
                    <a:pt x="5352902" y="3860223"/>
                  </a:cubicBezTo>
                  <a:cubicBezTo>
                    <a:pt x="5360434" y="3860223"/>
                    <a:pt x="5367965" y="3860223"/>
                    <a:pt x="5371731" y="3863975"/>
                  </a:cubicBezTo>
                  <a:cubicBezTo>
                    <a:pt x="5375497" y="3841462"/>
                    <a:pt x="5383028" y="3818948"/>
                    <a:pt x="5394325" y="3800187"/>
                  </a:cubicBezTo>
                  <a:cubicBezTo>
                    <a:pt x="5334074" y="3796434"/>
                    <a:pt x="5281354" y="3777673"/>
                    <a:pt x="5247463" y="3740150"/>
                  </a:cubicBezTo>
                  <a:close/>
                  <a:moveTo>
                    <a:pt x="5522318" y="3702050"/>
                  </a:moveTo>
                  <a:cubicBezTo>
                    <a:pt x="5469533" y="3713232"/>
                    <a:pt x="5428060" y="3746777"/>
                    <a:pt x="5405438" y="3787775"/>
                  </a:cubicBezTo>
                  <a:cubicBezTo>
                    <a:pt x="5499696" y="3787775"/>
                    <a:pt x="5526088" y="3743049"/>
                    <a:pt x="5526088" y="3713232"/>
                  </a:cubicBezTo>
                  <a:cubicBezTo>
                    <a:pt x="5526088" y="3709504"/>
                    <a:pt x="5526088" y="3702050"/>
                    <a:pt x="5522318" y="3702050"/>
                  </a:cubicBezTo>
                  <a:close/>
                  <a:moveTo>
                    <a:pt x="5578256" y="3694113"/>
                  </a:moveTo>
                  <a:cubicBezTo>
                    <a:pt x="5559462" y="3694113"/>
                    <a:pt x="5544426" y="3694113"/>
                    <a:pt x="5529390" y="3697876"/>
                  </a:cubicBezTo>
                  <a:cubicBezTo>
                    <a:pt x="5529390" y="3701640"/>
                    <a:pt x="5529390" y="3705402"/>
                    <a:pt x="5529390" y="3712928"/>
                  </a:cubicBezTo>
                  <a:cubicBezTo>
                    <a:pt x="5529390" y="3746795"/>
                    <a:pt x="5506837" y="3799476"/>
                    <a:pt x="5409105" y="3799476"/>
                  </a:cubicBezTo>
                  <a:cubicBezTo>
                    <a:pt x="5405346" y="3799476"/>
                    <a:pt x="5401587" y="3799476"/>
                    <a:pt x="5397828" y="3799476"/>
                  </a:cubicBezTo>
                  <a:cubicBezTo>
                    <a:pt x="5386552" y="3818291"/>
                    <a:pt x="5379034" y="3840869"/>
                    <a:pt x="5375275" y="3863447"/>
                  </a:cubicBezTo>
                  <a:cubicBezTo>
                    <a:pt x="5409105" y="3870972"/>
                    <a:pt x="5431659" y="3897313"/>
                    <a:pt x="5431659" y="3923654"/>
                  </a:cubicBezTo>
                  <a:cubicBezTo>
                    <a:pt x="5431659" y="3949995"/>
                    <a:pt x="5409105" y="3972572"/>
                    <a:pt x="5382793" y="3980099"/>
                  </a:cubicBezTo>
                  <a:cubicBezTo>
                    <a:pt x="5394070" y="4021491"/>
                    <a:pt x="5412864" y="4062884"/>
                    <a:pt x="5442935" y="4100513"/>
                  </a:cubicBezTo>
                  <a:cubicBezTo>
                    <a:pt x="5457971" y="4077936"/>
                    <a:pt x="5473007" y="4059121"/>
                    <a:pt x="5491801" y="4040306"/>
                  </a:cubicBezTo>
                  <a:cubicBezTo>
                    <a:pt x="5465489" y="3998913"/>
                    <a:pt x="5461730" y="3983862"/>
                    <a:pt x="5465489" y="3965047"/>
                  </a:cubicBezTo>
                  <a:cubicBezTo>
                    <a:pt x="5465489" y="3942469"/>
                    <a:pt x="5488042" y="3931180"/>
                    <a:pt x="5503078" y="3934943"/>
                  </a:cubicBezTo>
                  <a:cubicBezTo>
                    <a:pt x="5521872" y="3934943"/>
                    <a:pt x="5529390" y="3946232"/>
                    <a:pt x="5529390" y="3946232"/>
                  </a:cubicBezTo>
                  <a:cubicBezTo>
                    <a:pt x="5529390" y="3946232"/>
                    <a:pt x="5544426" y="3934943"/>
                    <a:pt x="5544426" y="3908603"/>
                  </a:cubicBezTo>
                  <a:cubicBezTo>
                    <a:pt x="5544426" y="3886025"/>
                    <a:pt x="5521872" y="3867210"/>
                    <a:pt x="5499319" y="3870972"/>
                  </a:cubicBezTo>
                  <a:cubicBezTo>
                    <a:pt x="5484283" y="3870972"/>
                    <a:pt x="5461730" y="3874736"/>
                    <a:pt x="5450453" y="3897313"/>
                  </a:cubicBezTo>
                  <a:cubicBezTo>
                    <a:pt x="5450453" y="3897313"/>
                    <a:pt x="5450453" y="3908603"/>
                    <a:pt x="5450453" y="3919891"/>
                  </a:cubicBezTo>
                  <a:cubicBezTo>
                    <a:pt x="5450453" y="3927417"/>
                    <a:pt x="5439176" y="3927417"/>
                    <a:pt x="5439176" y="3919891"/>
                  </a:cubicBezTo>
                  <a:cubicBezTo>
                    <a:pt x="5439176" y="3912365"/>
                    <a:pt x="5439176" y="3901077"/>
                    <a:pt x="5442935" y="3889787"/>
                  </a:cubicBezTo>
                  <a:cubicBezTo>
                    <a:pt x="5442935" y="3814528"/>
                    <a:pt x="5514355" y="3776899"/>
                    <a:pt x="5548185" y="3776899"/>
                  </a:cubicBezTo>
                  <a:cubicBezTo>
                    <a:pt x="5585774" y="3776899"/>
                    <a:pt x="5597051" y="3788187"/>
                    <a:pt x="5600809" y="3791951"/>
                  </a:cubicBezTo>
                  <a:cubicBezTo>
                    <a:pt x="5604568" y="3795713"/>
                    <a:pt x="5600809" y="3799476"/>
                    <a:pt x="5597051" y="3795713"/>
                  </a:cubicBezTo>
                  <a:cubicBezTo>
                    <a:pt x="5593292" y="3795713"/>
                    <a:pt x="5597051" y="3795713"/>
                    <a:pt x="5582015" y="3795713"/>
                  </a:cubicBezTo>
                  <a:cubicBezTo>
                    <a:pt x="5559462" y="3795713"/>
                    <a:pt x="5548185" y="3814528"/>
                    <a:pt x="5548185" y="3833343"/>
                  </a:cubicBezTo>
                  <a:cubicBezTo>
                    <a:pt x="5548185" y="3852158"/>
                    <a:pt x="5559462" y="3889787"/>
                    <a:pt x="5608327" y="3889787"/>
                  </a:cubicBezTo>
                  <a:cubicBezTo>
                    <a:pt x="5672229" y="3889787"/>
                    <a:pt x="5702300" y="3852158"/>
                    <a:pt x="5702300" y="3799476"/>
                  </a:cubicBezTo>
                  <a:cubicBezTo>
                    <a:pt x="5702300" y="3758084"/>
                    <a:pt x="5660952" y="3694113"/>
                    <a:pt x="5578256" y="3694113"/>
                  </a:cubicBezTo>
                  <a:close/>
                  <a:moveTo>
                    <a:pt x="5417344" y="3633788"/>
                  </a:moveTo>
                  <a:cubicBezTo>
                    <a:pt x="5360789" y="3633788"/>
                    <a:pt x="5285383" y="3663835"/>
                    <a:pt x="5251450" y="3731439"/>
                  </a:cubicBezTo>
                  <a:cubicBezTo>
                    <a:pt x="5285383" y="3761486"/>
                    <a:pt x="5330627" y="3784020"/>
                    <a:pt x="5402263" y="3787776"/>
                  </a:cubicBezTo>
                  <a:cubicBezTo>
                    <a:pt x="5424885" y="3742707"/>
                    <a:pt x="5466358" y="3708904"/>
                    <a:pt x="5522913" y="3697637"/>
                  </a:cubicBezTo>
                  <a:cubicBezTo>
                    <a:pt x="5515372" y="3667591"/>
                    <a:pt x="5481439" y="3633788"/>
                    <a:pt x="5417344" y="3633788"/>
                  </a:cubicBezTo>
                  <a:close/>
                  <a:moveTo>
                    <a:pt x="5297488" y="3402013"/>
                  </a:moveTo>
                  <a:cubicBezTo>
                    <a:pt x="5312516" y="3402013"/>
                    <a:pt x="5327544" y="3402013"/>
                    <a:pt x="5342572" y="3405767"/>
                  </a:cubicBezTo>
                  <a:cubicBezTo>
                    <a:pt x="5342572" y="3405767"/>
                    <a:pt x="5342572" y="3405767"/>
                    <a:pt x="5342572" y="3420781"/>
                  </a:cubicBezTo>
                  <a:cubicBezTo>
                    <a:pt x="5331301" y="3417028"/>
                    <a:pt x="5316273" y="3413274"/>
                    <a:pt x="5293730" y="3409521"/>
                  </a:cubicBezTo>
                  <a:cubicBezTo>
                    <a:pt x="5259917" y="3409521"/>
                    <a:pt x="5214832" y="3443303"/>
                    <a:pt x="5214832" y="3484594"/>
                  </a:cubicBezTo>
                  <a:cubicBezTo>
                    <a:pt x="5214832" y="3525884"/>
                    <a:pt x="5248645" y="3533392"/>
                    <a:pt x="5263674" y="3533392"/>
                  </a:cubicBezTo>
                  <a:cubicBezTo>
                    <a:pt x="5278702" y="3533392"/>
                    <a:pt x="5293730" y="3529638"/>
                    <a:pt x="5293730" y="3510869"/>
                  </a:cubicBezTo>
                  <a:cubicBezTo>
                    <a:pt x="5323787" y="3522131"/>
                    <a:pt x="5331301" y="3544652"/>
                    <a:pt x="5331301" y="3570928"/>
                  </a:cubicBezTo>
                  <a:cubicBezTo>
                    <a:pt x="5331301" y="3597204"/>
                    <a:pt x="5308759" y="3630986"/>
                    <a:pt x="5267431" y="3630986"/>
                  </a:cubicBezTo>
                  <a:cubicBezTo>
                    <a:pt x="5229860" y="3630986"/>
                    <a:pt x="5207318" y="3608465"/>
                    <a:pt x="5196046" y="3593450"/>
                  </a:cubicBezTo>
                  <a:cubicBezTo>
                    <a:pt x="5196046" y="3638494"/>
                    <a:pt x="5211075" y="3691045"/>
                    <a:pt x="5248645" y="3728582"/>
                  </a:cubicBezTo>
                  <a:cubicBezTo>
                    <a:pt x="5286216" y="3664769"/>
                    <a:pt x="5361358" y="3630986"/>
                    <a:pt x="5417714" y="3630986"/>
                  </a:cubicBezTo>
                  <a:cubicBezTo>
                    <a:pt x="5481585" y="3630986"/>
                    <a:pt x="5519155" y="3664769"/>
                    <a:pt x="5526670" y="3694799"/>
                  </a:cubicBezTo>
                  <a:cubicBezTo>
                    <a:pt x="5541698" y="3691045"/>
                    <a:pt x="5560483" y="3691045"/>
                    <a:pt x="5579269" y="3691045"/>
                  </a:cubicBezTo>
                  <a:cubicBezTo>
                    <a:pt x="5665682" y="3691045"/>
                    <a:pt x="5707010" y="3754857"/>
                    <a:pt x="5707010" y="3799901"/>
                  </a:cubicBezTo>
                  <a:cubicBezTo>
                    <a:pt x="5707010" y="3848698"/>
                    <a:pt x="5680710" y="3901250"/>
                    <a:pt x="5609325" y="3901250"/>
                  </a:cubicBezTo>
                  <a:cubicBezTo>
                    <a:pt x="5560483" y="3901250"/>
                    <a:pt x="5541698" y="3859959"/>
                    <a:pt x="5541698" y="3837438"/>
                  </a:cubicBezTo>
                  <a:cubicBezTo>
                    <a:pt x="5541698" y="3822423"/>
                    <a:pt x="5549212" y="3799901"/>
                    <a:pt x="5567998" y="3792393"/>
                  </a:cubicBezTo>
                  <a:cubicBezTo>
                    <a:pt x="5519155" y="3784886"/>
                    <a:pt x="5455285" y="3811162"/>
                    <a:pt x="5451528" y="3882482"/>
                  </a:cubicBezTo>
                  <a:cubicBezTo>
                    <a:pt x="5459042" y="3867467"/>
                    <a:pt x="5481585" y="3859959"/>
                    <a:pt x="5500370" y="3859959"/>
                  </a:cubicBezTo>
                  <a:cubicBezTo>
                    <a:pt x="5519155" y="3859959"/>
                    <a:pt x="5549212" y="3878728"/>
                    <a:pt x="5549212" y="3908757"/>
                  </a:cubicBezTo>
                  <a:cubicBezTo>
                    <a:pt x="5549212" y="3935033"/>
                    <a:pt x="5537941" y="3953801"/>
                    <a:pt x="5522912" y="3961309"/>
                  </a:cubicBezTo>
                  <a:cubicBezTo>
                    <a:pt x="5522912" y="3931279"/>
                    <a:pt x="5470313" y="3935033"/>
                    <a:pt x="5470313" y="3965062"/>
                  </a:cubicBezTo>
                  <a:cubicBezTo>
                    <a:pt x="5470313" y="3987584"/>
                    <a:pt x="5470313" y="4002598"/>
                    <a:pt x="5492856" y="4036381"/>
                  </a:cubicBezTo>
                  <a:cubicBezTo>
                    <a:pt x="5511641" y="4017613"/>
                    <a:pt x="5534184" y="3998845"/>
                    <a:pt x="5556726" y="3991338"/>
                  </a:cubicBezTo>
                  <a:cubicBezTo>
                    <a:pt x="5556726" y="3983830"/>
                    <a:pt x="5556726" y="3976323"/>
                    <a:pt x="5556726" y="3972569"/>
                  </a:cubicBezTo>
                  <a:cubicBezTo>
                    <a:pt x="5556726" y="3942540"/>
                    <a:pt x="5575512" y="3927525"/>
                    <a:pt x="5594297" y="3927525"/>
                  </a:cubicBezTo>
                  <a:cubicBezTo>
                    <a:pt x="5620597" y="3927525"/>
                    <a:pt x="5639382" y="3942540"/>
                    <a:pt x="5639382" y="3976323"/>
                  </a:cubicBezTo>
                  <a:cubicBezTo>
                    <a:pt x="5639382" y="3976323"/>
                    <a:pt x="5639382" y="3976323"/>
                    <a:pt x="5639382" y="3980077"/>
                  </a:cubicBezTo>
                  <a:cubicBezTo>
                    <a:pt x="5699495" y="3987584"/>
                    <a:pt x="5729552" y="4036381"/>
                    <a:pt x="5733309" y="4081425"/>
                  </a:cubicBezTo>
                  <a:cubicBezTo>
                    <a:pt x="5733309" y="4081425"/>
                    <a:pt x="5733309" y="4081425"/>
                    <a:pt x="5737066" y="4081425"/>
                  </a:cubicBezTo>
                  <a:cubicBezTo>
                    <a:pt x="5808451" y="4081425"/>
                    <a:pt x="5861050" y="4137730"/>
                    <a:pt x="5861050" y="4194035"/>
                  </a:cubicBezTo>
                  <a:cubicBezTo>
                    <a:pt x="5861050" y="4254094"/>
                    <a:pt x="5815965" y="4306645"/>
                    <a:pt x="5752095" y="4306645"/>
                  </a:cubicBezTo>
                  <a:cubicBezTo>
                    <a:pt x="5748338" y="4306645"/>
                    <a:pt x="5744580" y="4306645"/>
                    <a:pt x="5737066" y="4302891"/>
                  </a:cubicBezTo>
                  <a:cubicBezTo>
                    <a:pt x="5737066" y="4347935"/>
                    <a:pt x="5707010" y="4389225"/>
                    <a:pt x="5650653" y="4396732"/>
                  </a:cubicBezTo>
                  <a:cubicBezTo>
                    <a:pt x="5646896" y="4430515"/>
                    <a:pt x="5628111" y="4453037"/>
                    <a:pt x="5601811" y="4453037"/>
                  </a:cubicBezTo>
                  <a:cubicBezTo>
                    <a:pt x="5583026" y="4453037"/>
                    <a:pt x="5560483" y="4434269"/>
                    <a:pt x="5560483" y="4400486"/>
                  </a:cubicBezTo>
                  <a:cubicBezTo>
                    <a:pt x="5560483" y="4392979"/>
                    <a:pt x="5560483" y="4385471"/>
                    <a:pt x="5564240" y="4377964"/>
                  </a:cubicBezTo>
                  <a:cubicBezTo>
                    <a:pt x="5541698" y="4366703"/>
                    <a:pt x="5522912" y="4351688"/>
                    <a:pt x="5507884" y="4332920"/>
                  </a:cubicBezTo>
                  <a:cubicBezTo>
                    <a:pt x="5496613" y="4351688"/>
                    <a:pt x="5489099" y="4370457"/>
                    <a:pt x="5489099" y="4385471"/>
                  </a:cubicBezTo>
                  <a:cubicBezTo>
                    <a:pt x="5489099" y="4426762"/>
                    <a:pt x="5522912" y="4434269"/>
                    <a:pt x="5537941" y="4415501"/>
                  </a:cubicBezTo>
                  <a:cubicBezTo>
                    <a:pt x="5552969" y="4430515"/>
                    <a:pt x="5552969" y="4445530"/>
                    <a:pt x="5552969" y="4453037"/>
                  </a:cubicBezTo>
                  <a:cubicBezTo>
                    <a:pt x="5552969" y="4456791"/>
                    <a:pt x="5541698" y="4498081"/>
                    <a:pt x="5496613" y="4498081"/>
                  </a:cubicBezTo>
                  <a:cubicBezTo>
                    <a:pt x="5474070" y="4498081"/>
                    <a:pt x="5462799" y="4483066"/>
                    <a:pt x="5462799" y="4483066"/>
                  </a:cubicBezTo>
                  <a:cubicBezTo>
                    <a:pt x="5470313" y="4546879"/>
                    <a:pt x="5530427" y="4580662"/>
                    <a:pt x="5579269" y="4573154"/>
                  </a:cubicBezTo>
                  <a:cubicBezTo>
                    <a:pt x="5560483" y="4565647"/>
                    <a:pt x="5552969" y="4543125"/>
                    <a:pt x="5552969" y="4524357"/>
                  </a:cubicBezTo>
                  <a:cubicBezTo>
                    <a:pt x="5552969" y="4505588"/>
                    <a:pt x="5571755" y="4464298"/>
                    <a:pt x="5620597" y="4464298"/>
                  </a:cubicBezTo>
                  <a:cubicBezTo>
                    <a:pt x="5691981" y="4464298"/>
                    <a:pt x="5718281" y="4516849"/>
                    <a:pt x="5718281" y="4565647"/>
                  </a:cubicBezTo>
                  <a:cubicBezTo>
                    <a:pt x="5718281" y="4610691"/>
                    <a:pt x="5676953" y="4674503"/>
                    <a:pt x="5590540" y="4674503"/>
                  </a:cubicBezTo>
                  <a:cubicBezTo>
                    <a:pt x="5575512" y="4674503"/>
                    <a:pt x="5560483" y="4674503"/>
                    <a:pt x="5549212" y="4670749"/>
                  </a:cubicBezTo>
                  <a:cubicBezTo>
                    <a:pt x="5537941" y="4704532"/>
                    <a:pt x="5500370" y="4742069"/>
                    <a:pt x="5436500" y="4742069"/>
                  </a:cubicBezTo>
                  <a:cubicBezTo>
                    <a:pt x="5383900" y="4742069"/>
                    <a:pt x="5308759" y="4704532"/>
                    <a:pt x="5271188" y="4636966"/>
                  </a:cubicBezTo>
                  <a:cubicBezTo>
                    <a:pt x="5229860" y="4678257"/>
                    <a:pt x="5214832" y="4730808"/>
                    <a:pt x="5214832" y="4779605"/>
                  </a:cubicBezTo>
                  <a:cubicBezTo>
                    <a:pt x="5226103" y="4760837"/>
                    <a:pt x="5248645" y="4738315"/>
                    <a:pt x="5286216" y="4738315"/>
                  </a:cubicBezTo>
                  <a:cubicBezTo>
                    <a:pt x="5327544" y="4738315"/>
                    <a:pt x="5350087" y="4772098"/>
                    <a:pt x="5350087" y="4798374"/>
                  </a:cubicBezTo>
                  <a:cubicBezTo>
                    <a:pt x="5350087" y="4828403"/>
                    <a:pt x="5342572" y="4847171"/>
                    <a:pt x="5312516" y="4858432"/>
                  </a:cubicBezTo>
                  <a:cubicBezTo>
                    <a:pt x="5312516" y="4839664"/>
                    <a:pt x="5297488" y="4835910"/>
                    <a:pt x="5282459" y="4835910"/>
                  </a:cubicBezTo>
                  <a:cubicBezTo>
                    <a:pt x="5267431" y="4835910"/>
                    <a:pt x="5233617" y="4847171"/>
                    <a:pt x="5233617" y="4888461"/>
                  </a:cubicBezTo>
                  <a:cubicBezTo>
                    <a:pt x="5233617" y="4925998"/>
                    <a:pt x="5278702" y="4959781"/>
                    <a:pt x="5316273" y="4959781"/>
                  </a:cubicBezTo>
                  <a:cubicBezTo>
                    <a:pt x="5327544" y="4959781"/>
                    <a:pt x="5335058" y="4959781"/>
                    <a:pt x="5342572" y="4956027"/>
                  </a:cubicBezTo>
                  <a:cubicBezTo>
                    <a:pt x="5342572" y="4956027"/>
                    <a:pt x="5342572" y="4956027"/>
                    <a:pt x="5342572" y="4963535"/>
                  </a:cubicBezTo>
                  <a:cubicBezTo>
                    <a:pt x="5335058" y="4967288"/>
                    <a:pt x="5323787" y="4967288"/>
                    <a:pt x="5316273" y="4967288"/>
                  </a:cubicBezTo>
                  <a:cubicBezTo>
                    <a:pt x="5286216" y="4967288"/>
                    <a:pt x="5229860" y="4937259"/>
                    <a:pt x="5229860" y="4888461"/>
                  </a:cubicBezTo>
                  <a:cubicBezTo>
                    <a:pt x="5229860" y="4839664"/>
                    <a:pt x="5274945" y="4828403"/>
                    <a:pt x="5282459" y="4828403"/>
                  </a:cubicBezTo>
                  <a:cubicBezTo>
                    <a:pt x="5305002" y="4828403"/>
                    <a:pt x="5320030" y="4835910"/>
                    <a:pt x="5327544" y="4847171"/>
                  </a:cubicBezTo>
                  <a:cubicBezTo>
                    <a:pt x="5346330" y="4832157"/>
                    <a:pt x="5346330" y="4813388"/>
                    <a:pt x="5346330" y="4798374"/>
                  </a:cubicBezTo>
                  <a:cubicBezTo>
                    <a:pt x="5346330" y="4783359"/>
                    <a:pt x="5331301" y="4745822"/>
                    <a:pt x="5286216" y="4745822"/>
                  </a:cubicBezTo>
                  <a:cubicBezTo>
                    <a:pt x="5241131" y="4745822"/>
                    <a:pt x="5218589" y="4790866"/>
                    <a:pt x="5214832" y="4798374"/>
                  </a:cubicBezTo>
                  <a:cubicBezTo>
                    <a:pt x="5214832" y="4824649"/>
                    <a:pt x="5214832" y="4813388"/>
                    <a:pt x="5214832" y="4824649"/>
                  </a:cubicBezTo>
                  <a:cubicBezTo>
                    <a:pt x="5214832" y="4824649"/>
                    <a:pt x="5214832" y="4824649"/>
                    <a:pt x="5203561" y="4817142"/>
                  </a:cubicBezTo>
                  <a:cubicBezTo>
                    <a:pt x="5203561" y="4817142"/>
                    <a:pt x="5203561" y="4802127"/>
                    <a:pt x="5207318" y="4787113"/>
                  </a:cubicBezTo>
                  <a:cubicBezTo>
                    <a:pt x="5207318" y="4719547"/>
                    <a:pt x="5229860" y="4666996"/>
                    <a:pt x="5267431" y="4629459"/>
                  </a:cubicBezTo>
                  <a:cubicBezTo>
                    <a:pt x="5252402" y="4603183"/>
                    <a:pt x="5244888" y="4569401"/>
                    <a:pt x="5244888" y="4535618"/>
                  </a:cubicBezTo>
                  <a:cubicBezTo>
                    <a:pt x="5244888" y="4505588"/>
                    <a:pt x="5256160" y="4483066"/>
                    <a:pt x="5271188" y="4460544"/>
                  </a:cubicBezTo>
                  <a:cubicBezTo>
                    <a:pt x="5248645" y="4434269"/>
                    <a:pt x="5233617" y="4396732"/>
                    <a:pt x="5233617" y="4366703"/>
                  </a:cubicBezTo>
                  <a:cubicBezTo>
                    <a:pt x="5233617" y="4299137"/>
                    <a:pt x="5271188" y="4246586"/>
                    <a:pt x="5301245" y="4197789"/>
                  </a:cubicBezTo>
                  <a:cubicBezTo>
                    <a:pt x="5305002" y="4194035"/>
                    <a:pt x="5305002" y="4190281"/>
                    <a:pt x="5308759" y="4186528"/>
                  </a:cubicBezTo>
                  <a:cubicBezTo>
                    <a:pt x="5286216" y="4152745"/>
                    <a:pt x="5214832" y="4073918"/>
                    <a:pt x="5214832" y="3995091"/>
                  </a:cubicBezTo>
                  <a:cubicBezTo>
                    <a:pt x="5214832" y="3957555"/>
                    <a:pt x="5226103" y="3931279"/>
                    <a:pt x="5244888" y="3908757"/>
                  </a:cubicBezTo>
                  <a:cubicBezTo>
                    <a:pt x="5233617" y="3886235"/>
                    <a:pt x="5226103" y="3856206"/>
                    <a:pt x="5226103" y="3822423"/>
                  </a:cubicBezTo>
                  <a:cubicBezTo>
                    <a:pt x="5226103" y="3788640"/>
                    <a:pt x="5233617" y="3762364"/>
                    <a:pt x="5244888" y="3739843"/>
                  </a:cubicBezTo>
                  <a:cubicBezTo>
                    <a:pt x="5211075" y="3702306"/>
                    <a:pt x="5188532" y="3649754"/>
                    <a:pt x="5188532" y="3582189"/>
                  </a:cubicBezTo>
                  <a:cubicBezTo>
                    <a:pt x="5184775" y="3567174"/>
                    <a:pt x="5184775" y="3555913"/>
                    <a:pt x="5184775" y="3555913"/>
                  </a:cubicBezTo>
                  <a:cubicBezTo>
                    <a:pt x="5184775" y="3555913"/>
                    <a:pt x="5184775" y="3555913"/>
                    <a:pt x="5196046" y="3548406"/>
                  </a:cubicBezTo>
                  <a:cubicBezTo>
                    <a:pt x="5196046" y="3555913"/>
                    <a:pt x="5196046" y="3548406"/>
                    <a:pt x="5196046" y="3570928"/>
                  </a:cubicBezTo>
                  <a:cubicBezTo>
                    <a:pt x="5199804" y="3582189"/>
                    <a:pt x="5222346" y="3623479"/>
                    <a:pt x="5267431" y="3623479"/>
                  </a:cubicBezTo>
                  <a:cubicBezTo>
                    <a:pt x="5312516" y="3623479"/>
                    <a:pt x="5327544" y="3585942"/>
                    <a:pt x="5327544" y="3570928"/>
                  </a:cubicBezTo>
                  <a:cubicBezTo>
                    <a:pt x="5327544" y="3555913"/>
                    <a:pt x="5323787" y="3537145"/>
                    <a:pt x="5308759" y="3525884"/>
                  </a:cubicBezTo>
                  <a:cubicBezTo>
                    <a:pt x="5301245" y="3533392"/>
                    <a:pt x="5286216" y="3544652"/>
                    <a:pt x="5263674" y="3544652"/>
                  </a:cubicBezTo>
                  <a:cubicBezTo>
                    <a:pt x="5256160" y="3544652"/>
                    <a:pt x="5211075" y="3533392"/>
                    <a:pt x="5211075" y="3484594"/>
                  </a:cubicBezTo>
                  <a:cubicBezTo>
                    <a:pt x="5211075" y="3432042"/>
                    <a:pt x="5267431" y="3405767"/>
                    <a:pt x="5297488" y="3402013"/>
                  </a:cubicBezTo>
                  <a:close/>
                  <a:moveTo>
                    <a:pt x="0" y="104775"/>
                  </a:moveTo>
                  <a:cubicBezTo>
                    <a:pt x="0" y="104775"/>
                    <a:pt x="0" y="104775"/>
                    <a:pt x="5251450" y="104775"/>
                  </a:cubicBezTo>
                  <a:cubicBezTo>
                    <a:pt x="5251450" y="104775"/>
                    <a:pt x="5251450" y="104775"/>
                    <a:pt x="5251450" y="3191883"/>
                  </a:cubicBezTo>
                  <a:cubicBezTo>
                    <a:pt x="5247694" y="3195638"/>
                    <a:pt x="5240181" y="3195638"/>
                    <a:pt x="5232668" y="3195638"/>
                  </a:cubicBezTo>
                  <a:cubicBezTo>
                    <a:pt x="5232668" y="3195638"/>
                    <a:pt x="5232668" y="3195638"/>
                    <a:pt x="5232668" y="119798"/>
                  </a:cubicBezTo>
                  <a:cubicBezTo>
                    <a:pt x="5232668" y="119798"/>
                    <a:pt x="5232668" y="119798"/>
                    <a:pt x="5243937" y="119798"/>
                  </a:cubicBezTo>
                  <a:cubicBezTo>
                    <a:pt x="5243937" y="119798"/>
                    <a:pt x="5243937" y="119798"/>
                    <a:pt x="5232668" y="112286"/>
                  </a:cubicBezTo>
                  <a:lnTo>
                    <a:pt x="5232668" y="119798"/>
                  </a:lnTo>
                  <a:cubicBezTo>
                    <a:pt x="5232668" y="119798"/>
                    <a:pt x="5232668" y="119798"/>
                    <a:pt x="0" y="119798"/>
                  </a:cubicBezTo>
                  <a:cubicBezTo>
                    <a:pt x="0" y="119798"/>
                    <a:pt x="0" y="119798"/>
                    <a:pt x="0" y="1047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57813" y="0"/>
                  </a:cubicBezTo>
                  <a:cubicBezTo>
                    <a:pt x="5357813" y="0"/>
                    <a:pt x="5357813" y="0"/>
                    <a:pt x="5357813" y="3206750"/>
                  </a:cubicBezTo>
                  <a:cubicBezTo>
                    <a:pt x="5357813" y="3206750"/>
                    <a:pt x="5357813" y="3202995"/>
                    <a:pt x="5354056" y="3202995"/>
                  </a:cubicBezTo>
                  <a:cubicBezTo>
                    <a:pt x="5342784" y="3199240"/>
                    <a:pt x="5327755" y="3195485"/>
                    <a:pt x="5312726" y="3195485"/>
                  </a:cubicBezTo>
                  <a:cubicBezTo>
                    <a:pt x="5312726" y="3195485"/>
                    <a:pt x="5312726" y="3195485"/>
                    <a:pt x="5312726" y="45060"/>
                  </a:cubicBezTo>
                  <a:cubicBezTo>
                    <a:pt x="5312726" y="45060"/>
                    <a:pt x="5312726" y="45060"/>
                    <a:pt x="5335270" y="45060"/>
                  </a:cubicBezTo>
                  <a:cubicBezTo>
                    <a:pt x="5335270" y="45060"/>
                    <a:pt x="5335270" y="45060"/>
                    <a:pt x="5312726" y="22530"/>
                  </a:cubicBezTo>
                  <a:lnTo>
                    <a:pt x="5312726" y="45060"/>
                  </a:lnTo>
                  <a:cubicBezTo>
                    <a:pt x="5312726" y="45060"/>
                    <a:pt x="5312726" y="45060"/>
                    <a:pt x="0" y="45060"/>
                  </a:cubicBezTo>
                  <a:cubicBezTo>
                    <a:pt x="0" y="45060"/>
                    <a:pt x="0" y="4506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EFBBF"/>
                </a:gs>
                <a:gs pos="18000">
                  <a:srgbClr val="A46728"/>
                </a:gs>
                <a:gs pos="59000">
                  <a:srgbClr val="AB702C"/>
                </a:gs>
                <a:gs pos="0">
                  <a:srgbClr val="673C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923692" y="6414044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23692" y="99030"/>
              <a:ext cx="2344616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7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 BY  F·Z·V</a:t>
              </a:r>
              <a:endParaRPr lang="zh-CN" altLang="en-US" sz="20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811" y="600624"/>
            <a:ext cx="8991244" cy="1055456"/>
            <a:chOff x="3722003" y="836712"/>
            <a:chExt cx="4968860" cy="583280"/>
          </a:xfrm>
        </p:grpSpPr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 rot="5400000">
              <a:off x="351596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895768" y="943686"/>
              <a:ext cx="4623895" cy="3231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50000">
                        <a:srgbClr val="FEFBBF"/>
                      </a:gs>
                      <a:gs pos="0">
                        <a:srgbClr val="A46728"/>
                      </a:gs>
                      <a:gs pos="27000">
                        <a:srgbClr val="AB702C"/>
                      </a:gs>
                      <a:gs pos="100000">
                        <a:srgbClr val="673C16"/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| THE INTERNATIONAL LABOR DAY</a:t>
              </a:r>
              <a:endParaRPr lang="zh-CN" altLang="en-US" sz="3200" b="1" dirty="0"/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 rot="16200000" flipH="1">
              <a:off x="8313623" y="1042752"/>
              <a:ext cx="583280" cy="171200"/>
              <a:chOff x="3357" y="2031"/>
              <a:chExt cx="971" cy="285"/>
            </a:xfrm>
            <a:gradFill flip="none" rotWithShape="1">
              <a:gsLst>
                <a:gs pos="100000">
                  <a:srgbClr val="FEFBBF"/>
                </a:gs>
                <a:gs pos="14000">
                  <a:srgbClr val="A46728"/>
                </a:gs>
                <a:gs pos="27000">
                  <a:srgbClr val="AB702C"/>
                </a:gs>
                <a:gs pos="0">
                  <a:srgbClr val="673C16"/>
                </a:gs>
              </a:gsLst>
              <a:lin ang="16200000" scaled="1"/>
              <a:tileRect/>
            </a:gradFill>
            <a:effectLst>
              <a:outerShdw blurRad="50800" dist="38100" dir="5400000" algn="t" rotWithShape="0">
                <a:prstClr val="black">
                  <a:alpha val="70000"/>
                </a:prstClr>
              </a:outerShdw>
            </a:effectLst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3357" y="2031"/>
                <a:ext cx="493" cy="285"/>
              </a:xfrm>
              <a:custGeom>
                <a:avLst/>
                <a:gdLst>
                  <a:gd name="T0" fmla="*/ 7 w 208"/>
                  <a:gd name="T1" fmla="*/ 21 h 118"/>
                  <a:gd name="T2" fmla="*/ 12 w 208"/>
                  <a:gd name="T3" fmla="*/ 29 h 118"/>
                  <a:gd name="T4" fmla="*/ 14 w 208"/>
                  <a:gd name="T5" fmla="*/ 29 h 118"/>
                  <a:gd name="T6" fmla="*/ 6 w 208"/>
                  <a:gd name="T7" fmla="*/ 19 h 118"/>
                  <a:gd name="T8" fmla="*/ 27 w 208"/>
                  <a:gd name="T9" fmla="*/ 17 h 118"/>
                  <a:gd name="T10" fmla="*/ 57 w 208"/>
                  <a:gd name="T11" fmla="*/ 12 h 118"/>
                  <a:gd name="T12" fmla="*/ 59 w 208"/>
                  <a:gd name="T13" fmla="*/ 35 h 118"/>
                  <a:gd name="T14" fmla="*/ 82 w 208"/>
                  <a:gd name="T15" fmla="*/ 4 h 118"/>
                  <a:gd name="T16" fmla="*/ 77 w 208"/>
                  <a:gd name="T17" fmla="*/ 12 h 118"/>
                  <a:gd name="T18" fmla="*/ 78 w 208"/>
                  <a:gd name="T19" fmla="*/ 14 h 118"/>
                  <a:gd name="T20" fmla="*/ 83 w 208"/>
                  <a:gd name="T21" fmla="*/ 2 h 118"/>
                  <a:gd name="T22" fmla="*/ 84 w 208"/>
                  <a:gd name="T23" fmla="*/ 3 h 118"/>
                  <a:gd name="T24" fmla="*/ 60 w 208"/>
                  <a:gd name="T25" fmla="*/ 37 h 118"/>
                  <a:gd name="T26" fmla="*/ 109 w 208"/>
                  <a:gd name="T27" fmla="*/ 20 h 118"/>
                  <a:gd name="T28" fmla="*/ 185 w 208"/>
                  <a:gd name="T29" fmla="*/ 24 h 118"/>
                  <a:gd name="T30" fmla="*/ 205 w 208"/>
                  <a:gd name="T31" fmla="*/ 14 h 118"/>
                  <a:gd name="T32" fmla="*/ 200 w 208"/>
                  <a:gd name="T33" fmla="*/ 13 h 118"/>
                  <a:gd name="T34" fmla="*/ 203 w 208"/>
                  <a:gd name="T35" fmla="*/ 10 h 118"/>
                  <a:gd name="T36" fmla="*/ 190 w 208"/>
                  <a:gd name="T37" fmla="*/ 29 h 118"/>
                  <a:gd name="T38" fmla="*/ 204 w 208"/>
                  <a:gd name="T39" fmla="*/ 75 h 118"/>
                  <a:gd name="T40" fmla="*/ 196 w 208"/>
                  <a:gd name="T41" fmla="*/ 89 h 118"/>
                  <a:gd name="T42" fmla="*/ 192 w 208"/>
                  <a:gd name="T43" fmla="*/ 112 h 118"/>
                  <a:gd name="T44" fmla="*/ 199 w 208"/>
                  <a:gd name="T45" fmla="*/ 106 h 118"/>
                  <a:gd name="T46" fmla="*/ 199 w 208"/>
                  <a:gd name="T47" fmla="*/ 104 h 118"/>
                  <a:gd name="T48" fmla="*/ 190 w 208"/>
                  <a:gd name="T49" fmla="*/ 114 h 118"/>
                  <a:gd name="T50" fmla="*/ 184 w 208"/>
                  <a:gd name="T51" fmla="*/ 94 h 118"/>
                  <a:gd name="T52" fmla="*/ 174 w 208"/>
                  <a:gd name="T53" fmla="*/ 68 h 118"/>
                  <a:gd name="T54" fmla="*/ 187 w 208"/>
                  <a:gd name="T55" fmla="*/ 68 h 118"/>
                  <a:gd name="T56" fmla="*/ 187 w 208"/>
                  <a:gd name="T57" fmla="*/ 67 h 118"/>
                  <a:gd name="T58" fmla="*/ 172 w 208"/>
                  <a:gd name="T59" fmla="*/ 45 h 118"/>
                  <a:gd name="T60" fmla="*/ 149 w 208"/>
                  <a:gd name="T61" fmla="*/ 58 h 118"/>
                  <a:gd name="T62" fmla="*/ 158 w 208"/>
                  <a:gd name="T63" fmla="*/ 57 h 118"/>
                  <a:gd name="T64" fmla="*/ 159 w 208"/>
                  <a:gd name="T65" fmla="*/ 55 h 118"/>
                  <a:gd name="T66" fmla="*/ 147 w 208"/>
                  <a:gd name="T67" fmla="*/ 58 h 118"/>
                  <a:gd name="T68" fmla="*/ 173 w 208"/>
                  <a:gd name="T69" fmla="*/ 43 h 118"/>
                  <a:gd name="T70" fmla="*/ 162 w 208"/>
                  <a:gd name="T71" fmla="*/ 32 h 118"/>
                  <a:gd name="T72" fmla="*/ 72 w 208"/>
                  <a:gd name="T73" fmla="*/ 57 h 118"/>
                  <a:gd name="T74" fmla="*/ 28 w 208"/>
                  <a:gd name="T75" fmla="*/ 30 h 118"/>
                  <a:gd name="T76" fmla="*/ 195 w 208"/>
                  <a:gd name="T77" fmla="*/ 88 h 118"/>
                  <a:gd name="T78" fmla="*/ 202 w 208"/>
                  <a:gd name="T79" fmla="*/ 74 h 118"/>
                  <a:gd name="T80" fmla="*/ 131 w 208"/>
                  <a:gd name="T81" fmla="*/ 5 h 118"/>
                  <a:gd name="T82" fmla="*/ 120 w 208"/>
                  <a:gd name="T83" fmla="*/ 36 h 118"/>
                  <a:gd name="T84" fmla="*/ 131 w 208"/>
                  <a:gd name="T85" fmla="*/ 32 h 118"/>
                  <a:gd name="T86" fmla="*/ 125 w 208"/>
                  <a:gd name="T87" fmla="*/ 26 h 118"/>
                  <a:gd name="T88" fmla="*/ 123 w 208"/>
                  <a:gd name="T89" fmla="*/ 27 h 118"/>
                  <a:gd name="T90" fmla="*/ 170 w 208"/>
                  <a:gd name="T91" fmla="*/ 31 h 118"/>
                  <a:gd name="T92" fmla="*/ 187 w 208"/>
                  <a:gd name="T93" fmla="*/ 76 h 118"/>
                  <a:gd name="T94" fmla="*/ 182 w 208"/>
                  <a:gd name="T95" fmla="*/ 76 h 118"/>
                  <a:gd name="T96" fmla="*/ 184 w 208"/>
                  <a:gd name="T97" fmla="*/ 72 h 118"/>
                  <a:gd name="T98" fmla="*/ 169 w 208"/>
                  <a:gd name="T99" fmla="*/ 81 h 118"/>
                  <a:gd name="T100" fmla="*/ 193 w 208"/>
                  <a:gd name="T101" fmla="*/ 89 h 118"/>
                  <a:gd name="T102" fmla="*/ 162 w 208"/>
                  <a:gd name="T103" fmla="*/ 30 h 118"/>
                  <a:gd name="T104" fmla="*/ 132 w 208"/>
                  <a:gd name="T105" fmla="*/ 22 h 118"/>
                  <a:gd name="T106" fmla="*/ 132 w 208"/>
                  <a:gd name="T107" fmla="*/ 34 h 118"/>
                  <a:gd name="T108" fmla="*/ 109 w 208"/>
                  <a:gd name="T109" fmla="*/ 26 h 118"/>
                  <a:gd name="T110" fmla="*/ 45 w 208"/>
                  <a:gd name="T111" fmla="*/ 15 h 118"/>
                  <a:gd name="T112" fmla="*/ 47 w 208"/>
                  <a:gd name="T113" fmla="*/ 18 h 118"/>
                  <a:gd name="T114" fmla="*/ 51 w 208"/>
                  <a:gd name="T115" fmla="*/ 7 h 118"/>
                  <a:gd name="T116" fmla="*/ 50 w 208"/>
                  <a:gd name="T117" fmla="*/ 7 h 118"/>
                  <a:gd name="T118" fmla="*/ 32 w 208"/>
                  <a:gd name="T119" fmla="*/ 12 h 118"/>
                  <a:gd name="T120" fmla="*/ 71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28" y="30"/>
                    </a:moveTo>
                    <a:cubicBezTo>
                      <a:pt x="24" y="23"/>
                      <a:pt x="16" y="15"/>
                      <a:pt x="7" y="21"/>
                    </a:cubicBezTo>
                    <a:cubicBezTo>
                      <a:pt x="4" y="23"/>
                      <a:pt x="3" y="27"/>
                      <a:pt x="5" y="30"/>
                    </a:cubicBezTo>
                    <a:cubicBezTo>
                      <a:pt x="8" y="36"/>
                      <a:pt x="14" y="32"/>
                      <a:pt x="12" y="29"/>
                    </a:cubicBezTo>
                    <a:cubicBezTo>
                      <a:pt x="11" y="28"/>
                      <a:pt x="9" y="30"/>
                      <a:pt x="9" y="31"/>
                    </a:cubicBezTo>
                    <a:cubicBezTo>
                      <a:pt x="8" y="27"/>
                      <a:pt x="13" y="26"/>
                      <a:pt x="14" y="29"/>
                    </a:cubicBezTo>
                    <a:cubicBezTo>
                      <a:pt x="16" y="33"/>
                      <a:pt x="10" y="36"/>
                      <a:pt x="6" y="35"/>
                    </a:cubicBezTo>
                    <a:cubicBezTo>
                      <a:pt x="0" y="31"/>
                      <a:pt x="1" y="22"/>
                      <a:pt x="6" y="19"/>
                    </a:cubicBezTo>
                    <a:cubicBezTo>
                      <a:pt x="14" y="14"/>
                      <a:pt x="21" y="17"/>
                      <a:pt x="26" y="23"/>
                    </a:cubicBezTo>
                    <a:cubicBezTo>
                      <a:pt x="26" y="21"/>
                      <a:pt x="26" y="19"/>
                      <a:pt x="27" y="17"/>
                    </a:cubicBezTo>
                    <a:cubicBezTo>
                      <a:pt x="29" y="10"/>
                      <a:pt x="34" y="5"/>
                      <a:pt x="40" y="4"/>
                    </a:cubicBezTo>
                    <a:cubicBezTo>
                      <a:pt x="47" y="2"/>
                      <a:pt x="55" y="5"/>
                      <a:pt x="57" y="12"/>
                    </a:cubicBezTo>
                    <a:cubicBezTo>
                      <a:pt x="60" y="19"/>
                      <a:pt x="57" y="27"/>
                      <a:pt x="47" y="26"/>
                    </a:cubicBezTo>
                    <a:cubicBezTo>
                      <a:pt x="50" y="30"/>
                      <a:pt x="54" y="33"/>
                      <a:pt x="59" y="35"/>
                    </a:cubicBezTo>
                    <a:cubicBezTo>
                      <a:pt x="68" y="38"/>
                      <a:pt x="79" y="34"/>
                      <a:pt x="85" y="26"/>
                    </a:cubicBezTo>
                    <a:cubicBezTo>
                      <a:pt x="90" y="20"/>
                      <a:pt x="91" y="9"/>
                      <a:pt x="82" y="4"/>
                    </a:cubicBezTo>
                    <a:cubicBezTo>
                      <a:pt x="79" y="3"/>
                      <a:pt x="75" y="4"/>
                      <a:pt x="73" y="7"/>
                    </a:cubicBezTo>
                    <a:cubicBezTo>
                      <a:pt x="70" y="13"/>
                      <a:pt x="77" y="15"/>
                      <a:pt x="77" y="12"/>
                    </a:cubicBezTo>
                    <a:cubicBezTo>
                      <a:pt x="78" y="11"/>
                      <a:pt x="75" y="11"/>
                      <a:pt x="75" y="11"/>
                    </a:cubicBezTo>
                    <a:cubicBezTo>
                      <a:pt x="77" y="9"/>
                      <a:pt x="80" y="12"/>
                      <a:pt x="78" y="14"/>
                    </a:cubicBezTo>
                    <a:cubicBezTo>
                      <a:pt x="75" y="17"/>
                      <a:pt x="71" y="14"/>
                      <a:pt x="71" y="11"/>
                    </a:cubicBezTo>
                    <a:cubicBezTo>
                      <a:pt x="69" y="4"/>
                      <a:pt x="78" y="0"/>
                      <a:pt x="83" y="2"/>
                    </a:cubicBezTo>
                    <a:cubicBezTo>
                      <a:pt x="83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93" y="9"/>
                      <a:pt x="92" y="20"/>
                      <a:pt x="87" y="27"/>
                    </a:cubicBezTo>
                    <a:cubicBezTo>
                      <a:pt x="81" y="35"/>
                      <a:pt x="70" y="40"/>
                      <a:pt x="60" y="37"/>
                    </a:cubicBezTo>
                    <a:cubicBezTo>
                      <a:pt x="61" y="38"/>
                      <a:pt x="62" y="38"/>
                      <a:pt x="63" y="39"/>
                    </a:cubicBezTo>
                    <a:cubicBezTo>
                      <a:pt x="92" y="48"/>
                      <a:pt x="105" y="32"/>
                      <a:pt x="109" y="20"/>
                    </a:cubicBezTo>
                    <a:cubicBezTo>
                      <a:pt x="111" y="10"/>
                      <a:pt x="120" y="4"/>
                      <a:pt x="131" y="3"/>
                    </a:cubicBezTo>
                    <a:cubicBezTo>
                      <a:pt x="150" y="2"/>
                      <a:pt x="171" y="10"/>
                      <a:pt x="185" y="24"/>
                    </a:cubicBezTo>
                    <a:cubicBezTo>
                      <a:pt x="182" y="15"/>
                      <a:pt x="184" y="5"/>
                      <a:pt x="195" y="3"/>
                    </a:cubicBezTo>
                    <a:cubicBezTo>
                      <a:pt x="201" y="2"/>
                      <a:pt x="208" y="8"/>
                      <a:pt x="205" y="14"/>
                    </a:cubicBezTo>
                    <a:cubicBezTo>
                      <a:pt x="203" y="17"/>
                      <a:pt x="199" y="18"/>
                      <a:pt x="197" y="15"/>
                    </a:cubicBezTo>
                    <a:cubicBezTo>
                      <a:pt x="195" y="12"/>
                      <a:pt x="199" y="10"/>
                      <a:pt x="200" y="13"/>
                    </a:cubicBezTo>
                    <a:cubicBezTo>
                      <a:pt x="200" y="13"/>
                      <a:pt x="198" y="12"/>
                      <a:pt x="198" y="13"/>
                    </a:cubicBezTo>
                    <a:cubicBezTo>
                      <a:pt x="198" y="17"/>
                      <a:pt x="204" y="16"/>
                      <a:pt x="203" y="10"/>
                    </a:cubicBezTo>
                    <a:cubicBezTo>
                      <a:pt x="202" y="7"/>
                      <a:pt x="199" y="5"/>
                      <a:pt x="196" y="5"/>
                    </a:cubicBezTo>
                    <a:cubicBezTo>
                      <a:pt x="184" y="7"/>
                      <a:pt x="184" y="21"/>
                      <a:pt x="190" y="29"/>
                    </a:cubicBezTo>
                    <a:cubicBezTo>
                      <a:pt x="190" y="29"/>
                      <a:pt x="191" y="30"/>
                      <a:pt x="191" y="30"/>
                    </a:cubicBezTo>
                    <a:cubicBezTo>
                      <a:pt x="202" y="43"/>
                      <a:pt x="207" y="60"/>
                      <a:pt x="204" y="75"/>
                    </a:cubicBezTo>
                    <a:cubicBezTo>
                      <a:pt x="202" y="81"/>
                      <a:pt x="200" y="86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4" y="91"/>
                      <a:pt x="192" y="93"/>
                      <a:pt x="191" y="95"/>
                    </a:cubicBezTo>
                    <a:cubicBezTo>
                      <a:pt x="187" y="101"/>
                      <a:pt x="187" y="107"/>
                      <a:pt x="192" y="112"/>
                    </a:cubicBezTo>
                    <a:cubicBezTo>
                      <a:pt x="195" y="115"/>
                      <a:pt x="199" y="115"/>
                      <a:pt x="202" y="113"/>
                    </a:cubicBezTo>
                    <a:cubicBezTo>
                      <a:pt x="206" y="108"/>
                      <a:pt x="201" y="103"/>
                      <a:pt x="199" y="106"/>
                    </a:cubicBezTo>
                    <a:cubicBezTo>
                      <a:pt x="199" y="107"/>
                      <a:pt x="201" y="108"/>
                      <a:pt x="201" y="108"/>
                    </a:cubicBezTo>
                    <a:cubicBezTo>
                      <a:pt x="198" y="109"/>
                      <a:pt x="196" y="105"/>
                      <a:pt x="199" y="104"/>
                    </a:cubicBezTo>
                    <a:cubicBezTo>
                      <a:pt x="203" y="102"/>
                      <a:pt x="206" y="106"/>
                      <a:pt x="205" y="110"/>
                    </a:cubicBezTo>
                    <a:cubicBezTo>
                      <a:pt x="204" y="117"/>
                      <a:pt x="195" y="118"/>
                      <a:pt x="190" y="114"/>
                    </a:cubicBezTo>
                    <a:cubicBezTo>
                      <a:pt x="184" y="107"/>
                      <a:pt x="185" y="99"/>
                      <a:pt x="190" y="93"/>
                    </a:cubicBezTo>
                    <a:cubicBezTo>
                      <a:pt x="188" y="93"/>
                      <a:pt x="186" y="94"/>
                      <a:pt x="184" y="94"/>
                    </a:cubicBezTo>
                    <a:cubicBezTo>
                      <a:pt x="174" y="94"/>
                      <a:pt x="167" y="88"/>
                      <a:pt x="167" y="80"/>
                    </a:cubicBezTo>
                    <a:cubicBezTo>
                      <a:pt x="167" y="75"/>
                      <a:pt x="169" y="71"/>
                      <a:pt x="174" y="68"/>
                    </a:cubicBezTo>
                    <a:cubicBezTo>
                      <a:pt x="180" y="66"/>
                      <a:pt x="184" y="68"/>
                      <a:pt x="186" y="72"/>
                    </a:cubicBezTo>
                    <a:cubicBezTo>
                      <a:pt x="186" y="70"/>
                      <a:pt x="187" y="69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7" y="67"/>
                      <a:pt x="187" y="67"/>
                      <a:pt x="187" y="67"/>
                    </a:cubicBezTo>
                    <a:cubicBezTo>
                      <a:pt x="188" y="56"/>
                      <a:pt x="180" y="48"/>
                      <a:pt x="172" y="45"/>
                    </a:cubicBezTo>
                    <a:cubicBezTo>
                      <a:pt x="167" y="42"/>
                      <a:pt x="161" y="42"/>
                      <a:pt x="155" y="46"/>
                    </a:cubicBezTo>
                    <a:cubicBezTo>
                      <a:pt x="150" y="48"/>
                      <a:pt x="148" y="53"/>
                      <a:pt x="149" y="58"/>
                    </a:cubicBezTo>
                    <a:cubicBezTo>
                      <a:pt x="150" y="61"/>
                      <a:pt x="153" y="64"/>
                      <a:pt x="156" y="63"/>
                    </a:cubicBezTo>
                    <a:cubicBezTo>
                      <a:pt x="162" y="62"/>
                      <a:pt x="160" y="56"/>
                      <a:pt x="158" y="57"/>
                    </a:cubicBezTo>
                    <a:cubicBezTo>
                      <a:pt x="157" y="57"/>
                      <a:pt x="158" y="60"/>
                      <a:pt x="158" y="59"/>
                    </a:cubicBezTo>
                    <a:cubicBezTo>
                      <a:pt x="155" y="59"/>
                      <a:pt x="156" y="55"/>
                      <a:pt x="159" y="55"/>
                    </a:cubicBezTo>
                    <a:cubicBezTo>
                      <a:pt x="163" y="56"/>
                      <a:pt x="163" y="61"/>
                      <a:pt x="161" y="63"/>
                    </a:cubicBezTo>
                    <a:cubicBezTo>
                      <a:pt x="156" y="68"/>
                      <a:pt x="148" y="64"/>
                      <a:pt x="147" y="58"/>
                    </a:cubicBezTo>
                    <a:cubicBezTo>
                      <a:pt x="145" y="52"/>
                      <a:pt x="148" y="47"/>
                      <a:pt x="153" y="44"/>
                    </a:cubicBezTo>
                    <a:cubicBezTo>
                      <a:pt x="160" y="40"/>
                      <a:pt x="167" y="40"/>
                      <a:pt x="173" y="43"/>
                    </a:cubicBezTo>
                    <a:cubicBezTo>
                      <a:pt x="179" y="45"/>
                      <a:pt x="184" y="49"/>
                      <a:pt x="187" y="56"/>
                    </a:cubicBezTo>
                    <a:cubicBezTo>
                      <a:pt x="184" y="43"/>
                      <a:pt x="175" y="34"/>
                      <a:pt x="162" y="32"/>
                    </a:cubicBezTo>
                    <a:cubicBezTo>
                      <a:pt x="159" y="31"/>
                      <a:pt x="156" y="31"/>
                      <a:pt x="153" y="32"/>
                    </a:cubicBezTo>
                    <a:cubicBezTo>
                      <a:pt x="123" y="35"/>
                      <a:pt x="109" y="59"/>
                      <a:pt x="72" y="57"/>
                    </a:cubicBezTo>
                    <a:cubicBezTo>
                      <a:pt x="56" y="56"/>
                      <a:pt x="42" y="49"/>
                      <a:pt x="33" y="39"/>
                    </a:cubicBezTo>
                    <a:cubicBezTo>
                      <a:pt x="31" y="36"/>
                      <a:pt x="29" y="33"/>
                      <a:pt x="28" y="30"/>
                    </a:cubicBezTo>
                    <a:close/>
                    <a:moveTo>
                      <a:pt x="193" y="89"/>
                    </a:moveTo>
                    <a:cubicBezTo>
                      <a:pt x="194" y="88"/>
                      <a:pt x="194" y="88"/>
                      <a:pt x="195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8" y="84"/>
                      <a:pt x="200" y="80"/>
                      <a:pt x="202" y="74"/>
                    </a:cubicBezTo>
                    <a:cubicBezTo>
                      <a:pt x="205" y="60"/>
                      <a:pt x="200" y="44"/>
                      <a:pt x="189" y="31"/>
                    </a:cubicBezTo>
                    <a:cubicBezTo>
                      <a:pt x="176" y="15"/>
                      <a:pt x="153" y="4"/>
                      <a:pt x="131" y="5"/>
                    </a:cubicBezTo>
                    <a:cubicBezTo>
                      <a:pt x="121" y="6"/>
                      <a:pt x="113" y="11"/>
                      <a:pt x="111" y="20"/>
                    </a:cubicBezTo>
                    <a:cubicBezTo>
                      <a:pt x="109" y="28"/>
                      <a:pt x="113" y="35"/>
                      <a:pt x="120" y="36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124" y="38"/>
                      <a:pt x="129" y="36"/>
                      <a:pt x="131" y="32"/>
                    </a:cubicBezTo>
                    <a:cubicBezTo>
                      <a:pt x="133" y="29"/>
                      <a:pt x="133" y="26"/>
                      <a:pt x="130" y="23"/>
                    </a:cubicBezTo>
                    <a:cubicBezTo>
                      <a:pt x="126" y="19"/>
                      <a:pt x="122" y="25"/>
                      <a:pt x="125" y="26"/>
                    </a:cubicBezTo>
                    <a:cubicBezTo>
                      <a:pt x="126" y="27"/>
                      <a:pt x="127" y="25"/>
                      <a:pt x="126" y="24"/>
                    </a:cubicBezTo>
                    <a:cubicBezTo>
                      <a:pt x="128" y="27"/>
                      <a:pt x="125" y="29"/>
                      <a:pt x="123" y="27"/>
                    </a:cubicBezTo>
                    <a:cubicBezTo>
                      <a:pt x="121" y="22"/>
                      <a:pt x="126" y="20"/>
                      <a:pt x="130" y="20"/>
                    </a:cubicBezTo>
                    <a:cubicBezTo>
                      <a:pt x="143" y="20"/>
                      <a:pt x="158" y="25"/>
                      <a:pt x="170" y="31"/>
                    </a:cubicBezTo>
                    <a:cubicBezTo>
                      <a:pt x="181" y="37"/>
                      <a:pt x="189" y="47"/>
                      <a:pt x="190" y="60"/>
                    </a:cubicBezTo>
                    <a:cubicBezTo>
                      <a:pt x="190" y="64"/>
                      <a:pt x="190" y="70"/>
                      <a:pt x="187" y="76"/>
                    </a:cubicBezTo>
                    <a:cubicBezTo>
                      <a:pt x="186" y="79"/>
                      <a:pt x="182" y="81"/>
                      <a:pt x="179" y="79"/>
                    </a:cubicBezTo>
                    <a:cubicBezTo>
                      <a:pt x="177" y="77"/>
                      <a:pt x="180" y="74"/>
                      <a:pt x="182" y="76"/>
                    </a:cubicBezTo>
                    <a:cubicBezTo>
                      <a:pt x="182" y="76"/>
                      <a:pt x="180" y="76"/>
                      <a:pt x="180" y="77"/>
                    </a:cubicBezTo>
                    <a:cubicBezTo>
                      <a:pt x="181" y="80"/>
                      <a:pt x="187" y="77"/>
                      <a:pt x="184" y="72"/>
                    </a:cubicBezTo>
                    <a:cubicBezTo>
                      <a:pt x="182" y="69"/>
                      <a:pt x="178" y="69"/>
                      <a:pt x="175" y="70"/>
                    </a:cubicBezTo>
                    <a:cubicBezTo>
                      <a:pt x="171" y="72"/>
                      <a:pt x="169" y="76"/>
                      <a:pt x="169" y="81"/>
                    </a:cubicBezTo>
                    <a:cubicBezTo>
                      <a:pt x="170" y="87"/>
                      <a:pt x="176" y="92"/>
                      <a:pt x="184" y="92"/>
                    </a:cubicBezTo>
                    <a:cubicBezTo>
                      <a:pt x="188" y="92"/>
                      <a:pt x="191" y="91"/>
                      <a:pt x="193" y="89"/>
                    </a:cubicBezTo>
                    <a:close/>
                    <a:moveTo>
                      <a:pt x="153" y="30"/>
                    </a:moveTo>
                    <a:cubicBezTo>
                      <a:pt x="156" y="30"/>
                      <a:pt x="159" y="30"/>
                      <a:pt x="162" y="30"/>
                    </a:cubicBezTo>
                    <a:cubicBezTo>
                      <a:pt x="165" y="31"/>
                      <a:pt x="165" y="31"/>
                      <a:pt x="167" y="31"/>
                    </a:cubicBezTo>
                    <a:cubicBezTo>
                      <a:pt x="156" y="25"/>
                      <a:pt x="144" y="22"/>
                      <a:pt x="132" y="22"/>
                    </a:cubicBezTo>
                    <a:cubicBezTo>
                      <a:pt x="135" y="25"/>
                      <a:pt x="135" y="31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25" y="44"/>
                      <a:pt x="110" y="38"/>
                      <a:pt x="109" y="26"/>
                    </a:cubicBezTo>
                    <a:cubicBezTo>
                      <a:pt x="104" y="37"/>
                      <a:pt x="89" y="50"/>
                      <a:pt x="63" y="41"/>
                    </a:cubicBezTo>
                    <a:cubicBezTo>
                      <a:pt x="46" y="35"/>
                      <a:pt x="35" y="18"/>
                      <a:pt x="45" y="15"/>
                    </a:cubicBezTo>
                    <a:cubicBezTo>
                      <a:pt x="49" y="15"/>
                      <a:pt x="50" y="20"/>
                      <a:pt x="46" y="21"/>
                    </a:cubicBezTo>
                    <a:cubicBezTo>
                      <a:pt x="47" y="21"/>
                      <a:pt x="47" y="18"/>
                      <a:pt x="47" y="18"/>
                    </a:cubicBezTo>
                    <a:cubicBezTo>
                      <a:pt x="44" y="17"/>
                      <a:pt x="42" y="24"/>
                      <a:pt x="48" y="24"/>
                    </a:cubicBezTo>
                    <a:cubicBezTo>
                      <a:pt x="58" y="25"/>
                      <a:pt x="57" y="11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3"/>
                      <a:pt x="37" y="5"/>
                      <a:pt x="32" y="12"/>
                    </a:cubicBezTo>
                    <a:cubicBezTo>
                      <a:pt x="26" y="20"/>
                      <a:pt x="29" y="30"/>
                      <a:pt x="35" y="38"/>
                    </a:cubicBezTo>
                    <a:cubicBezTo>
                      <a:pt x="43" y="47"/>
                      <a:pt x="55" y="53"/>
                      <a:pt x="71" y="55"/>
                    </a:cubicBezTo>
                    <a:cubicBezTo>
                      <a:pt x="106" y="58"/>
                      <a:pt x="123" y="33"/>
                      <a:pt x="15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3835" y="2031"/>
                <a:ext cx="493" cy="285"/>
              </a:xfrm>
              <a:custGeom>
                <a:avLst/>
                <a:gdLst>
                  <a:gd name="T0" fmla="*/ 200 w 208"/>
                  <a:gd name="T1" fmla="*/ 21 h 118"/>
                  <a:gd name="T2" fmla="*/ 196 w 208"/>
                  <a:gd name="T3" fmla="*/ 29 h 118"/>
                  <a:gd name="T4" fmla="*/ 194 w 208"/>
                  <a:gd name="T5" fmla="*/ 29 h 118"/>
                  <a:gd name="T6" fmla="*/ 202 w 208"/>
                  <a:gd name="T7" fmla="*/ 19 h 118"/>
                  <a:gd name="T8" fmla="*/ 181 w 208"/>
                  <a:gd name="T9" fmla="*/ 17 h 118"/>
                  <a:gd name="T10" fmla="*/ 150 w 208"/>
                  <a:gd name="T11" fmla="*/ 12 h 118"/>
                  <a:gd name="T12" fmla="*/ 149 w 208"/>
                  <a:gd name="T13" fmla="*/ 35 h 118"/>
                  <a:gd name="T14" fmla="*/ 126 w 208"/>
                  <a:gd name="T15" fmla="*/ 4 h 118"/>
                  <a:gd name="T16" fmla="*/ 130 w 208"/>
                  <a:gd name="T17" fmla="*/ 12 h 118"/>
                  <a:gd name="T18" fmla="*/ 130 w 208"/>
                  <a:gd name="T19" fmla="*/ 14 h 118"/>
                  <a:gd name="T20" fmla="*/ 125 w 208"/>
                  <a:gd name="T21" fmla="*/ 2 h 118"/>
                  <a:gd name="T22" fmla="*/ 124 w 208"/>
                  <a:gd name="T23" fmla="*/ 3 h 118"/>
                  <a:gd name="T24" fmla="*/ 148 w 208"/>
                  <a:gd name="T25" fmla="*/ 37 h 118"/>
                  <a:gd name="T26" fmla="*/ 99 w 208"/>
                  <a:gd name="T27" fmla="*/ 20 h 118"/>
                  <a:gd name="T28" fmla="*/ 23 w 208"/>
                  <a:gd name="T29" fmla="*/ 24 h 118"/>
                  <a:gd name="T30" fmla="*/ 3 w 208"/>
                  <a:gd name="T31" fmla="*/ 14 h 118"/>
                  <a:gd name="T32" fmla="*/ 8 w 208"/>
                  <a:gd name="T33" fmla="*/ 13 h 118"/>
                  <a:gd name="T34" fmla="*/ 5 w 208"/>
                  <a:gd name="T35" fmla="*/ 10 h 118"/>
                  <a:gd name="T36" fmla="*/ 18 w 208"/>
                  <a:gd name="T37" fmla="*/ 29 h 118"/>
                  <a:gd name="T38" fmla="*/ 4 w 208"/>
                  <a:gd name="T39" fmla="*/ 75 h 118"/>
                  <a:gd name="T40" fmla="*/ 12 w 208"/>
                  <a:gd name="T41" fmla="*/ 89 h 118"/>
                  <a:gd name="T42" fmla="*/ 16 w 208"/>
                  <a:gd name="T43" fmla="*/ 112 h 118"/>
                  <a:gd name="T44" fmla="*/ 9 w 208"/>
                  <a:gd name="T45" fmla="*/ 106 h 118"/>
                  <a:gd name="T46" fmla="*/ 9 w 208"/>
                  <a:gd name="T47" fmla="*/ 104 h 118"/>
                  <a:gd name="T48" fmla="*/ 18 w 208"/>
                  <a:gd name="T49" fmla="*/ 114 h 118"/>
                  <a:gd name="T50" fmla="*/ 24 w 208"/>
                  <a:gd name="T51" fmla="*/ 94 h 118"/>
                  <a:gd name="T52" fmla="*/ 34 w 208"/>
                  <a:gd name="T53" fmla="*/ 68 h 118"/>
                  <a:gd name="T54" fmla="*/ 21 w 208"/>
                  <a:gd name="T55" fmla="*/ 68 h 118"/>
                  <a:gd name="T56" fmla="*/ 21 w 208"/>
                  <a:gd name="T57" fmla="*/ 67 h 118"/>
                  <a:gd name="T58" fmla="*/ 36 w 208"/>
                  <a:gd name="T59" fmla="*/ 45 h 118"/>
                  <a:gd name="T60" fmla="*/ 59 w 208"/>
                  <a:gd name="T61" fmla="*/ 58 h 118"/>
                  <a:gd name="T62" fmla="*/ 50 w 208"/>
                  <a:gd name="T63" fmla="*/ 57 h 118"/>
                  <a:gd name="T64" fmla="*/ 49 w 208"/>
                  <a:gd name="T65" fmla="*/ 55 h 118"/>
                  <a:gd name="T66" fmla="*/ 61 w 208"/>
                  <a:gd name="T67" fmla="*/ 58 h 118"/>
                  <a:gd name="T68" fmla="*/ 35 w 208"/>
                  <a:gd name="T69" fmla="*/ 43 h 118"/>
                  <a:gd name="T70" fmla="*/ 46 w 208"/>
                  <a:gd name="T71" fmla="*/ 32 h 118"/>
                  <a:gd name="T72" fmla="*/ 136 w 208"/>
                  <a:gd name="T73" fmla="*/ 57 h 118"/>
                  <a:gd name="T74" fmla="*/ 180 w 208"/>
                  <a:gd name="T75" fmla="*/ 30 h 118"/>
                  <a:gd name="T76" fmla="*/ 13 w 208"/>
                  <a:gd name="T77" fmla="*/ 88 h 118"/>
                  <a:gd name="T78" fmla="*/ 6 w 208"/>
                  <a:gd name="T79" fmla="*/ 74 h 118"/>
                  <a:gd name="T80" fmla="*/ 77 w 208"/>
                  <a:gd name="T81" fmla="*/ 5 h 118"/>
                  <a:gd name="T82" fmla="*/ 88 w 208"/>
                  <a:gd name="T83" fmla="*/ 36 h 118"/>
                  <a:gd name="T84" fmla="*/ 77 w 208"/>
                  <a:gd name="T85" fmla="*/ 32 h 118"/>
                  <a:gd name="T86" fmla="*/ 83 w 208"/>
                  <a:gd name="T87" fmla="*/ 26 h 118"/>
                  <a:gd name="T88" fmla="*/ 85 w 208"/>
                  <a:gd name="T89" fmla="*/ 27 h 118"/>
                  <a:gd name="T90" fmla="*/ 37 w 208"/>
                  <a:gd name="T91" fmla="*/ 31 h 118"/>
                  <a:gd name="T92" fmla="*/ 21 w 208"/>
                  <a:gd name="T93" fmla="*/ 76 h 118"/>
                  <a:gd name="T94" fmla="*/ 26 w 208"/>
                  <a:gd name="T95" fmla="*/ 76 h 118"/>
                  <a:gd name="T96" fmla="*/ 24 w 208"/>
                  <a:gd name="T97" fmla="*/ 72 h 118"/>
                  <a:gd name="T98" fmla="*/ 39 w 208"/>
                  <a:gd name="T99" fmla="*/ 81 h 118"/>
                  <a:gd name="T100" fmla="*/ 15 w 208"/>
                  <a:gd name="T101" fmla="*/ 89 h 118"/>
                  <a:gd name="T102" fmla="*/ 46 w 208"/>
                  <a:gd name="T103" fmla="*/ 30 h 118"/>
                  <a:gd name="T104" fmla="*/ 76 w 208"/>
                  <a:gd name="T105" fmla="*/ 22 h 118"/>
                  <a:gd name="T106" fmla="*/ 76 w 208"/>
                  <a:gd name="T107" fmla="*/ 34 h 118"/>
                  <a:gd name="T108" fmla="*/ 99 w 208"/>
                  <a:gd name="T109" fmla="*/ 26 h 118"/>
                  <a:gd name="T110" fmla="*/ 163 w 208"/>
                  <a:gd name="T111" fmla="*/ 15 h 118"/>
                  <a:gd name="T112" fmla="*/ 161 w 208"/>
                  <a:gd name="T113" fmla="*/ 18 h 118"/>
                  <a:gd name="T114" fmla="*/ 157 w 208"/>
                  <a:gd name="T115" fmla="*/ 7 h 118"/>
                  <a:gd name="T116" fmla="*/ 158 w 208"/>
                  <a:gd name="T117" fmla="*/ 7 h 118"/>
                  <a:gd name="T118" fmla="*/ 176 w 208"/>
                  <a:gd name="T119" fmla="*/ 12 h 118"/>
                  <a:gd name="T120" fmla="*/ 136 w 208"/>
                  <a:gd name="T121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8" h="118">
                    <a:moveTo>
                      <a:pt x="180" y="30"/>
                    </a:moveTo>
                    <a:cubicBezTo>
                      <a:pt x="184" y="23"/>
                      <a:pt x="192" y="15"/>
                      <a:pt x="200" y="21"/>
                    </a:cubicBezTo>
                    <a:cubicBezTo>
                      <a:pt x="204" y="23"/>
                      <a:pt x="205" y="27"/>
                      <a:pt x="203" y="30"/>
                    </a:cubicBezTo>
                    <a:cubicBezTo>
                      <a:pt x="200" y="36"/>
                      <a:pt x="194" y="32"/>
                      <a:pt x="196" y="29"/>
                    </a:cubicBezTo>
                    <a:cubicBezTo>
                      <a:pt x="197" y="28"/>
                      <a:pt x="199" y="30"/>
                      <a:pt x="199" y="31"/>
                    </a:cubicBezTo>
                    <a:cubicBezTo>
                      <a:pt x="199" y="27"/>
                      <a:pt x="195" y="26"/>
                      <a:pt x="194" y="29"/>
                    </a:cubicBezTo>
                    <a:cubicBezTo>
                      <a:pt x="192" y="33"/>
                      <a:pt x="198" y="36"/>
                      <a:pt x="201" y="35"/>
                    </a:cubicBezTo>
                    <a:cubicBezTo>
                      <a:pt x="208" y="31"/>
                      <a:pt x="207" y="22"/>
                      <a:pt x="202" y="19"/>
                    </a:cubicBezTo>
                    <a:cubicBezTo>
                      <a:pt x="194" y="14"/>
                      <a:pt x="187" y="17"/>
                      <a:pt x="182" y="23"/>
                    </a:cubicBezTo>
                    <a:cubicBezTo>
                      <a:pt x="182" y="21"/>
                      <a:pt x="182" y="19"/>
                      <a:pt x="181" y="17"/>
                    </a:cubicBezTo>
                    <a:cubicBezTo>
                      <a:pt x="179" y="10"/>
                      <a:pt x="174" y="5"/>
                      <a:pt x="168" y="4"/>
                    </a:cubicBezTo>
                    <a:cubicBezTo>
                      <a:pt x="161" y="2"/>
                      <a:pt x="153" y="5"/>
                      <a:pt x="150" y="12"/>
                    </a:cubicBezTo>
                    <a:cubicBezTo>
                      <a:pt x="148" y="19"/>
                      <a:pt x="151" y="27"/>
                      <a:pt x="161" y="26"/>
                    </a:cubicBezTo>
                    <a:cubicBezTo>
                      <a:pt x="158" y="30"/>
                      <a:pt x="154" y="33"/>
                      <a:pt x="149" y="35"/>
                    </a:cubicBezTo>
                    <a:cubicBezTo>
                      <a:pt x="140" y="38"/>
                      <a:pt x="129" y="34"/>
                      <a:pt x="123" y="26"/>
                    </a:cubicBezTo>
                    <a:cubicBezTo>
                      <a:pt x="118" y="20"/>
                      <a:pt x="117" y="9"/>
                      <a:pt x="126" y="4"/>
                    </a:cubicBezTo>
                    <a:cubicBezTo>
                      <a:pt x="129" y="3"/>
                      <a:pt x="133" y="4"/>
                      <a:pt x="135" y="7"/>
                    </a:cubicBezTo>
                    <a:cubicBezTo>
                      <a:pt x="138" y="13"/>
                      <a:pt x="131" y="15"/>
                      <a:pt x="130" y="12"/>
                    </a:cubicBezTo>
                    <a:cubicBezTo>
                      <a:pt x="130" y="11"/>
                      <a:pt x="133" y="11"/>
                      <a:pt x="133" y="11"/>
                    </a:cubicBezTo>
                    <a:cubicBezTo>
                      <a:pt x="131" y="9"/>
                      <a:pt x="128" y="12"/>
                      <a:pt x="130" y="14"/>
                    </a:cubicBezTo>
                    <a:cubicBezTo>
                      <a:pt x="133" y="17"/>
                      <a:pt x="137" y="14"/>
                      <a:pt x="137" y="11"/>
                    </a:cubicBezTo>
                    <a:cubicBezTo>
                      <a:pt x="139" y="4"/>
                      <a:pt x="130" y="0"/>
                      <a:pt x="125" y="2"/>
                    </a:cubicBezTo>
                    <a:cubicBezTo>
                      <a:pt x="125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15" y="9"/>
                      <a:pt x="116" y="20"/>
                      <a:pt x="121" y="27"/>
                    </a:cubicBezTo>
                    <a:cubicBezTo>
                      <a:pt x="127" y="35"/>
                      <a:pt x="138" y="40"/>
                      <a:pt x="148" y="37"/>
                    </a:cubicBezTo>
                    <a:cubicBezTo>
                      <a:pt x="147" y="38"/>
                      <a:pt x="146" y="38"/>
                      <a:pt x="145" y="39"/>
                    </a:cubicBezTo>
                    <a:cubicBezTo>
                      <a:pt x="115" y="48"/>
                      <a:pt x="103" y="32"/>
                      <a:pt x="99" y="20"/>
                    </a:cubicBezTo>
                    <a:cubicBezTo>
                      <a:pt x="97" y="10"/>
                      <a:pt x="88" y="4"/>
                      <a:pt x="77" y="3"/>
                    </a:cubicBezTo>
                    <a:cubicBezTo>
                      <a:pt x="58" y="2"/>
                      <a:pt x="37" y="10"/>
                      <a:pt x="23" y="24"/>
                    </a:cubicBezTo>
                    <a:cubicBezTo>
                      <a:pt x="26" y="15"/>
                      <a:pt x="24" y="5"/>
                      <a:pt x="13" y="3"/>
                    </a:cubicBezTo>
                    <a:cubicBezTo>
                      <a:pt x="7" y="2"/>
                      <a:pt x="0" y="8"/>
                      <a:pt x="3" y="14"/>
                    </a:cubicBezTo>
                    <a:cubicBezTo>
                      <a:pt x="5" y="17"/>
                      <a:pt x="9" y="18"/>
                      <a:pt x="11" y="15"/>
                    </a:cubicBezTo>
                    <a:cubicBezTo>
                      <a:pt x="13" y="12"/>
                      <a:pt x="9" y="10"/>
                      <a:pt x="8" y="13"/>
                    </a:cubicBezTo>
                    <a:cubicBezTo>
                      <a:pt x="8" y="13"/>
                      <a:pt x="10" y="12"/>
                      <a:pt x="10" y="13"/>
                    </a:cubicBezTo>
                    <a:cubicBezTo>
                      <a:pt x="10" y="17"/>
                      <a:pt x="3" y="16"/>
                      <a:pt x="5" y="10"/>
                    </a:cubicBezTo>
                    <a:cubicBezTo>
                      <a:pt x="6" y="7"/>
                      <a:pt x="9" y="5"/>
                      <a:pt x="12" y="5"/>
                    </a:cubicBezTo>
                    <a:cubicBezTo>
                      <a:pt x="24" y="7"/>
                      <a:pt x="24" y="21"/>
                      <a:pt x="18" y="29"/>
                    </a:cubicBezTo>
                    <a:cubicBezTo>
                      <a:pt x="18" y="29"/>
                      <a:pt x="17" y="30"/>
                      <a:pt x="17" y="30"/>
                    </a:cubicBezTo>
                    <a:cubicBezTo>
                      <a:pt x="6" y="43"/>
                      <a:pt x="1" y="60"/>
                      <a:pt x="4" y="75"/>
                    </a:cubicBezTo>
                    <a:cubicBezTo>
                      <a:pt x="6" y="81"/>
                      <a:pt x="8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1"/>
                      <a:pt x="16" y="93"/>
                      <a:pt x="17" y="95"/>
                    </a:cubicBezTo>
                    <a:cubicBezTo>
                      <a:pt x="21" y="101"/>
                      <a:pt x="21" y="107"/>
                      <a:pt x="16" y="112"/>
                    </a:cubicBezTo>
                    <a:cubicBezTo>
                      <a:pt x="13" y="115"/>
                      <a:pt x="9" y="115"/>
                      <a:pt x="6" y="113"/>
                    </a:cubicBezTo>
                    <a:cubicBezTo>
                      <a:pt x="2" y="108"/>
                      <a:pt x="7" y="103"/>
                      <a:pt x="9" y="106"/>
                    </a:cubicBezTo>
                    <a:cubicBezTo>
                      <a:pt x="9" y="107"/>
                      <a:pt x="7" y="108"/>
                      <a:pt x="7" y="108"/>
                    </a:cubicBezTo>
                    <a:cubicBezTo>
                      <a:pt x="10" y="109"/>
                      <a:pt x="12" y="105"/>
                      <a:pt x="9" y="104"/>
                    </a:cubicBezTo>
                    <a:cubicBezTo>
                      <a:pt x="5" y="102"/>
                      <a:pt x="2" y="106"/>
                      <a:pt x="3" y="110"/>
                    </a:cubicBezTo>
                    <a:cubicBezTo>
                      <a:pt x="4" y="117"/>
                      <a:pt x="13" y="118"/>
                      <a:pt x="18" y="114"/>
                    </a:cubicBezTo>
                    <a:cubicBezTo>
                      <a:pt x="24" y="107"/>
                      <a:pt x="23" y="99"/>
                      <a:pt x="18" y="93"/>
                    </a:cubicBezTo>
                    <a:cubicBezTo>
                      <a:pt x="20" y="93"/>
                      <a:pt x="22" y="94"/>
                      <a:pt x="24" y="94"/>
                    </a:cubicBezTo>
                    <a:cubicBezTo>
                      <a:pt x="34" y="94"/>
                      <a:pt x="41" y="88"/>
                      <a:pt x="41" y="80"/>
                    </a:cubicBezTo>
                    <a:cubicBezTo>
                      <a:pt x="41" y="75"/>
                      <a:pt x="39" y="71"/>
                      <a:pt x="34" y="68"/>
                    </a:cubicBezTo>
                    <a:cubicBezTo>
                      <a:pt x="28" y="66"/>
                      <a:pt x="24" y="68"/>
                      <a:pt x="22" y="72"/>
                    </a:cubicBezTo>
                    <a:cubicBezTo>
                      <a:pt x="22" y="70"/>
                      <a:pt x="21" y="69"/>
                      <a:pt x="2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0" y="56"/>
                      <a:pt x="27" y="48"/>
                      <a:pt x="36" y="45"/>
                    </a:cubicBezTo>
                    <a:cubicBezTo>
                      <a:pt x="41" y="42"/>
                      <a:pt x="47" y="42"/>
                      <a:pt x="53" y="46"/>
                    </a:cubicBezTo>
                    <a:cubicBezTo>
                      <a:pt x="58" y="48"/>
                      <a:pt x="60" y="53"/>
                      <a:pt x="59" y="58"/>
                    </a:cubicBezTo>
                    <a:cubicBezTo>
                      <a:pt x="58" y="61"/>
                      <a:pt x="55" y="64"/>
                      <a:pt x="52" y="63"/>
                    </a:cubicBezTo>
                    <a:cubicBezTo>
                      <a:pt x="46" y="62"/>
                      <a:pt x="48" y="56"/>
                      <a:pt x="50" y="57"/>
                    </a:cubicBezTo>
                    <a:cubicBezTo>
                      <a:pt x="51" y="57"/>
                      <a:pt x="50" y="60"/>
                      <a:pt x="50" y="59"/>
                    </a:cubicBezTo>
                    <a:cubicBezTo>
                      <a:pt x="53" y="59"/>
                      <a:pt x="52" y="55"/>
                      <a:pt x="49" y="55"/>
                    </a:cubicBezTo>
                    <a:cubicBezTo>
                      <a:pt x="45" y="56"/>
                      <a:pt x="45" y="61"/>
                      <a:pt x="47" y="63"/>
                    </a:cubicBezTo>
                    <a:cubicBezTo>
                      <a:pt x="52" y="68"/>
                      <a:pt x="60" y="64"/>
                      <a:pt x="61" y="58"/>
                    </a:cubicBezTo>
                    <a:cubicBezTo>
                      <a:pt x="62" y="52"/>
                      <a:pt x="60" y="47"/>
                      <a:pt x="55" y="44"/>
                    </a:cubicBezTo>
                    <a:cubicBezTo>
                      <a:pt x="48" y="40"/>
                      <a:pt x="41" y="40"/>
                      <a:pt x="35" y="43"/>
                    </a:cubicBezTo>
                    <a:cubicBezTo>
                      <a:pt x="29" y="45"/>
                      <a:pt x="24" y="49"/>
                      <a:pt x="21" y="56"/>
                    </a:cubicBezTo>
                    <a:cubicBezTo>
                      <a:pt x="24" y="43"/>
                      <a:pt x="33" y="34"/>
                      <a:pt x="46" y="32"/>
                    </a:cubicBezTo>
                    <a:cubicBezTo>
                      <a:pt x="49" y="31"/>
                      <a:pt x="52" y="31"/>
                      <a:pt x="55" y="32"/>
                    </a:cubicBezTo>
                    <a:cubicBezTo>
                      <a:pt x="85" y="35"/>
                      <a:pt x="99" y="59"/>
                      <a:pt x="136" y="57"/>
                    </a:cubicBezTo>
                    <a:cubicBezTo>
                      <a:pt x="152" y="56"/>
                      <a:pt x="166" y="49"/>
                      <a:pt x="175" y="39"/>
                    </a:cubicBezTo>
                    <a:cubicBezTo>
                      <a:pt x="177" y="36"/>
                      <a:pt x="179" y="33"/>
                      <a:pt x="180" y="30"/>
                    </a:cubicBezTo>
                    <a:close/>
                    <a:moveTo>
                      <a:pt x="15" y="89"/>
                    </a:moveTo>
                    <a:cubicBezTo>
                      <a:pt x="14" y="88"/>
                      <a:pt x="14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0" y="84"/>
                      <a:pt x="7" y="80"/>
                      <a:pt x="6" y="74"/>
                    </a:cubicBezTo>
                    <a:cubicBezTo>
                      <a:pt x="3" y="60"/>
                      <a:pt x="8" y="44"/>
                      <a:pt x="18" y="31"/>
                    </a:cubicBezTo>
                    <a:cubicBezTo>
                      <a:pt x="32" y="15"/>
                      <a:pt x="55" y="4"/>
                      <a:pt x="77" y="5"/>
                    </a:cubicBezTo>
                    <a:cubicBezTo>
                      <a:pt x="86" y="6"/>
                      <a:pt x="95" y="11"/>
                      <a:pt x="97" y="20"/>
                    </a:cubicBezTo>
                    <a:cubicBezTo>
                      <a:pt x="98" y="28"/>
                      <a:pt x="95" y="35"/>
                      <a:pt x="88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4" y="38"/>
                      <a:pt x="79" y="36"/>
                      <a:pt x="77" y="32"/>
                    </a:cubicBezTo>
                    <a:cubicBezTo>
                      <a:pt x="75" y="29"/>
                      <a:pt x="75" y="26"/>
                      <a:pt x="78" y="23"/>
                    </a:cubicBezTo>
                    <a:cubicBezTo>
                      <a:pt x="82" y="19"/>
                      <a:pt x="86" y="25"/>
                      <a:pt x="83" y="26"/>
                    </a:cubicBezTo>
                    <a:cubicBezTo>
                      <a:pt x="82" y="27"/>
                      <a:pt x="81" y="25"/>
                      <a:pt x="82" y="24"/>
                    </a:cubicBezTo>
                    <a:cubicBezTo>
                      <a:pt x="80" y="27"/>
                      <a:pt x="83" y="29"/>
                      <a:pt x="85" y="27"/>
                    </a:cubicBezTo>
                    <a:cubicBezTo>
                      <a:pt x="87" y="22"/>
                      <a:pt x="82" y="20"/>
                      <a:pt x="78" y="20"/>
                    </a:cubicBezTo>
                    <a:cubicBezTo>
                      <a:pt x="64" y="20"/>
                      <a:pt x="50" y="25"/>
                      <a:pt x="37" y="31"/>
                    </a:cubicBezTo>
                    <a:cubicBezTo>
                      <a:pt x="27" y="37"/>
                      <a:pt x="19" y="47"/>
                      <a:pt x="18" y="60"/>
                    </a:cubicBezTo>
                    <a:cubicBezTo>
                      <a:pt x="18" y="64"/>
                      <a:pt x="18" y="70"/>
                      <a:pt x="21" y="76"/>
                    </a:cubicBezTo>
                    <a:cubicBezTo>
                      <a:pt x="22" y="79"/>
                      <a:pt x="26" y="81"/>
                      <a:pt x="29" y="79"/>
                    </a:cubicBezTo>
                    <a:cubicBezTo>
                      <a:pt x="31" y="77"/>
                      <a:pt x="28" y="74"/>
                      <a:pt x="26" y="76"/>
                    </a:cubicBezTo>
                    <a:cubicBezTo>
                      <a:pt x="26" y="76"/>
                      <a:pt x="28" y="76"/>
                      <a:pt x="28" y="77"/>
                    </a:cubicBezTo>
                    <a:cubicBezTo>
                      <a:pt x="27" y="80"/>
                      <a:pt x="21" y="77"/>
                      <a:pt x="24" y="72"/>
                    </a:cubicBezTo>
                    <a:cubicBezTo>
                      <a:pt x="26" y="69"/>
                      <a:pt x="30" y="69"/>
                      <a:pt x="33" y="70"/>
                    </a:cubicBezTo>
                    <a:cubicBezTo>
                      <a:pt x="37" y="72"/>
                      <a:pt x="39" y="76"/>
                      <a:pt x="39" y="81"/>
                    </a:cubicBezTo>
                    <a:cubicBezTo>
                      <a:pt x="38" y="87"/>
                      <a:pt x="32" y="92"/>
                      <a:pt x="24" y="92"/>
                    </a:cubicBezTo>
                    <a:cubicBezTo>
                      <a:pt x="20" y="92"/>
                      <a:pt x="17" y="91"/>
                      <a:pt x="15" y="89"/>
                    </a:cubicBezTo>
                    <a:close/>
                    <a:moveTo>
                      <a:pt x="55" y="30"/>
                    </a:moveTo>
                    <a:cubicBezTo>
                      <a:pt x="52" y="30"/>
                      <a:pt x="49" y="30"/>
                      <a:pt x="46" y="30"/>
                    </a:cubicBezTo>
                    <a:cubicBezTo>
                      <a:pt x="43" y="31"/>
                      <a:pt x="43" y="31"/>
                      <a:pt x="41" y="31"/>
                    </a:cubicBezTo>
                    <a:cubicBezTo>
                      <a:pt x="52" y="25"/>
                      <a:pt x="64" y="22"/>
                      <a:pt x="76" y="22"/>
                    </a:cubicBezTo>
                    <a:cubicBezTo>
                      <a:pt x="73" y="25"/>
                      <a:pt x="73" y="31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83" y="44"/>
                      <a:pt x="98" y="38"/>
                      <a:pt x="99" y="26"/>
                    </a:cubicBezTo>
                    <a:cubicBezTo>
                      <a:pt x="104" y="37"/>
                      <a:pt x="119" y="50"/>
                      <a:pt x="145" y="41"/>
                    </a:cubicBezTo>
                    <a:cubicBezTo>
                      <a:pt x="161" y="35"/>
                      <a:pt x="172" y="18"/>
                      <a:pt x="163" y="15"/>
                    </a:cubicBezTo>
                    <a:cubicBezTo>
                      <a:pt x="159" y="15"/>
                      <a:pt x="158" y="20"/>
                      <a:pt x="162" y="21"/>
                    </a:cubicBezTo>
                    <a:cubicBezTo>
                      <a:pt x="161" y="21"/>
                      <a:pt x="160" y="18"/>
                      <a:pt x="161" y="18"/>
                    </a:cubicBezTo>
                    <a:cubicBezTo>
                      <a:pt x="164" y="17"/>
                      <a:pt x="166" y="24"/>
                      <a:pt x="160" y="24"/>
                    </a:cubicBezTo>
                    <a:cubicBezTo>
                      <a:pt x="150" y="25"/>
                      <a:pt x="150" y="11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63" y="3"/>
                      <a:pt x="171" y="5"/>
                      <a:pt x="176" y="12"/>
                    </a:cubicBezTo>
                    <a:cubicBezTo>
                      <a:pt x="182" y="20"/>
                      <a:pt x="179" y="30"/>
                      <a:pt x="173" y="38"/>
                    </a:cubicBezTo>
                    <a:cubicBezTo>
                      <a:pt x="164" y="47"/>
                      <a:pt x="153" y="53"/>
                      <a:pt x="136" y="55"/>
                    </a:cubicBezTo>
                    <a:cubicBezTo>
                      <a:pt x="102" y="58"/>
                      <a:pt x="85" y="33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/>
              </a:p>
            </p:txBody>
          </p:sp>
        </p:grpSp>
      </p:grpSp>
      <p:sp>
        <p:nvSpPr>
          <p:cNvPr id="16" name="Oval 4"/>
          <p:cNvSpPr>
            <a:spLocks noChangeArrowheads="1"/>
          </p:cNvSpPr>
          <p:nvPr/>
        </p:nvSpPr>
        <p:spPr bwMode="gray">
          <a:xfrm>
            <a:off x="4228619" y="2113743"/>
            <a:ext cx="3956050" cy="3881437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gray">
          <a:xfrm>
            <a:off x="4446106" y="2320118"/>
            <a:ext cx="3490913" cy="349091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gray">
          <a:xfrm>
            <a:off x="4662006" y="2647143"/>
            <a:ext cx="2973388" cy="2973387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gray">
          <a:xfrm rot="9044363">
            <a:off x="3904769" y="3945718"/>
            <a:ext cx="1871662" cy="1855787"/>
          </a:xfrm>
          <a:prstGeom prst="chevron">
            <a:avLst>
              <a:gd name="adj" fmla="val 28655"/>
            </a:avLst>
          </a:prstGeom>
          <a:gradFill rotWithShape="1">
            <a:gsLst>
              <a:gs pos="0">
                <a:srgbClr val="FEFBBF"/>
              </a:gs>
              <a:gs pos="59000">
                <a:srgbClr val="A46728"/>
              </a:gs>
              <a:gs pos="100000">
                <a:srgbClr val="673C16"/>
              </a:gs>
              <a:gs pos="82000">
                <a:srgbClr val="A46728"/>
              </a:gs>
            </a:gsLst>
            <a:lin ang="5400000" scaled="1"/>
          </a:gradFill>
          <a:ln w="12700" algn="ctr">
            <a:gradFill>
              <a:gsLst>
                <a:gs pos="0">
                  <a:srgbClr val="FEFBBF"/>
                </a:gs>
                <a:gs pos="74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08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800" b="1" i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gray">
          <a:xfrm rot="16200000">
            <a:off x="5182706" y="1751793"/>
            <a:ext cx="1871663" cy="1855787"/>
          </a:xfrm>
          <a:prstGeom prst="chevron">
            <a:avLst>
              <a:gd name="adj" fmla="val 28655"/>
            </a:avLst>
          </a:prstGeom>
          <a:gradFill rotWithShape="1">
            <a:gsLst>
              <a:gs pos="0">
                <a:srgbClr val="FEFBBF"/>
              </a:gs>
              <a:gs pos="59000">
                <a:srgbClr val="A46728"/>
              </a:gs>
              <a:gs pos="100000">
                <a:srgbClr val="673C16"/>
              </a:gs>
              <a:gs pos="82000">
                <a:srgbClr val="A46728"/>
              </a:gs>
            </a:gsLst>
            <a:lin ang="5400000" scaled="1"/>
          </a:gradFill>
          <a:ln w="12700" algn="ctr">
            <a:gradFill>
              <a:gsLst>
                <a:gs pos="0">
                  <a:srgbClr val="FEFBBF"/>
                </a:gs>
                <a:gs pos="74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08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800" b="1" i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gray">
          <a:xfrm rot="1788254">
            <a:off x="6451119" y="3958418"/>
            <a:ext cx="1871662" cy="1855787"/>
          </a:xfrm>
          <a:prstGeom prst="chevron">
            <a:avLst>
              <a:gd name="adj" fmla="val 28655"/>
            </a:avLst>
          </a:prstGeom>
          <a:gradFill rotWithShape="1">
            <a:gsLst>
              <a:gs pos="0">
                <a:srgbClr val="FEFBBF"/>
              </a:gs>
              <a:gs pos="59000">
                <a:srgbClr val="A46728"/>
              </a:gs>
              <a:gs pos="100000">
                <a:srgbClr val="673C16"/>
              </a:gs>
              <a:gs pos="82000">
                <a:srgbClr val="A46728"/>
              </a:gs>
            </a:gsLst>
            <a:lin ang="5400000" scaled="1"/>
          </a:gradFill>
          <a:ln w="12700" algn="ctr">
            <a:gradFill>
              <a:gsLst>
                <a:gs pos="0">
                  <a:srgbClr val="FEFBBF"/>
                </a:gs>
                <a:gs pos="74000">
                  <a:srgbClr val="A46728"/>
                </a:gs>
                <a:gs pos="83000">
                  <a:srgbClr val="AB702C"/>
                </a:gs>
                <a:gs pos="100000">
                  <a:srgbClr val="673C16"/>
                </a:gs>
              </a:gsLst>
              <a:lin ang="5400000" scaled="1"/>
            </a:gra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0800" dir="54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800" b="1" i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gray">
          <a:xfrm>
            <a:off x="5183945" y="3712188"/>
            <a:ext cx="1855787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lnSpc>
                <a:spcPct val="150000"/>
              </a:lnSpc>
              <a:defRPr/>
            </a:pPr>
            <a:r>
              <a:rPr lang="en-US" altLang="zh-CN" sz="1400" b="1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</a:t>
            </a:r>
            <a:r>
              <a:rPr lang="en-US" altLang="zh-CN" sz="1400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endParaRPr lang="zh-CN" altLang="en-US" sz="1400" b="1" dirty="0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5093806" y="2128639"/>
            <a:ext cx="20431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MAY</a:t>
            </a:r>
          </a:p>
          <a:p>
            <a:pPr algn="ctr" eaLnBrk="0" hangingPunct="0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DAY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gray">
          <a:xfrm rot="19800000">
            <a:off x="4103658" y="4453530"/>
            <a:ext cx="11604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eaLnBrk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MAY</a:t>
            </a:r>
          </a:p>
          <a:p>
            <a:pPr marR="0" lvl="0" indent="0" algn="ctr" eaLnBrk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DAY</a:t>
            </a: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gray">
          <a:xfrm rot="1800000">
            <a:off x="6981439" y="4500366"/>
            <a:ext cx="11604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MAY</a:t>
            </a:r>
          </a:p>
          <a:p>
            <a:pPr algn="ctr" eaLnBrk="0" hangingPunct="0"/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DAY</a:t>
            </a:r>
          </a:p>
        </p:txBody>
      </p:sp>
      <p:sp>
        <p:nvSpPr>
          <p:cNvPr id="38" name="矩形 37"/>
          <p:cNvSpPr/>
          <p:nvPr/>
        </p:nvSpPr>
        <p:spPr>
          <a:xfrm>
            <a:off x="1631504" y="4566874"/>
            <a:ext cx="2308222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</a:t>
            </a:r>
            <a:r>
              <a:rPr lang="en-US" altLang="zh-CN" sz="1400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 national holiday in more than 80 countries in the world. </a:t>
            </a:r>
            <a:endParaRPr lang="zh-CN" altLang="en-US" sz="14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01318" y="4566874"/>
            <a:ext cx="23082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</a:t>
            </a:r>
            <a:r>
              <a:rPr lang="en-US" altLang="zh-CN" sz="1400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 national holiday in more than 80 countries in the world. </a:t>
            </a:r>
            <a:endParaRPr lang="zh-CN" altLang="en-US" sz="14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02156" y="1817612"/>
            <a:ext cx="23082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International labor Day </a:t>
            </a:r>
            <a:r>
              <a:rPr lang="en-US" altLang="zh-CN" sz="1400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400" dirty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 national holiday in more than 80 countries in the world. </a:t>
            </a:r>
            <a:endParaRPr lang="zh-CN" altLang="en-US" sz="1400" dirty="0">
              <a:gradFill>
                <a:gsLst>
                  <a:gs pos="50000">
                    <a:srgbClr val="FEFBBF"/>
                  </a:gs>
                  <a:gs pos="0">
                    <a:srgbClr val="A46728"/>
                  </a:gs>
                  <a:gs pos="27000">
                    <a:srgbClr val="AB702C"/>
                  </a:gs>
                  <a:gs pos="100000">
                    <a:srgbClr val="673C16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gray">
          <a:xfrm>
            <a:off x="1689424" y="1817612"/>
            <a:ext cx="2338479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  <a:defRPr/>
            </a:pPr>
            <a:r>
              <a:rPr lang="en-US" altLang="zh-CN" b="1" dirty="0" smtClean="0">
                <a:gradFill>
                  <a:gsLst>
                    <a:gs pos="50000">
                      <a:srgbClr val="FEFBBF"/>
                    </a:gs>
                    <a:gs pos="0">
                      <a:srgbClr val="A46728"/>
                    </a:gs>
                    <a:gs pos="27000">
                      <a:srgbClr val="AB702C"/>
                    </a:gs>
                    <a:gs pos="100000">
                      <a:srgbClr val="673C16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INTERNATIONAL DEMONSTRATION DAY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2749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461</Words>
  <Application>Microsoft Office PowerPoint</Application>
  <PresentationFormat>自定义</PresentationFormat>
  <Paragraphs>80</Paragraphs>
  <Slides>10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43</cp:revision>
  <dcterms:created xsi:type="dcterms:W3CDTF">2015-04-16T10:29:46Z</dcterms:created>
  <dcterms:modified xsi:type="dcterms:W3CDTF">2015-07-12T09:42:13Z</dcterms:modified>
</cp:coreProperties>
</file>