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7" r:id="rId2"/>
    <p:sldId id="268" r:id="rId3"/>
    <p:sldId id="269" r:id="rId4"/>
    <p:sldId id="272" r:id="rId5"/>
    <p:sldId id="270" r:id="rId6"/>
    <p:sldId id="273" r:id="rId7"/>
    <p:sldId id="271" r:id="rId8"/>
    <p:sldId id="274" r:id="rId9"/>
    <p:sldId id="275" r:id="rId10"/>
    <p:sldId id="276" r:id="rId11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0070C0"/>
    <a:srgbClr val="FE613E"/>
    <a:srgbClr val="FF4D18"/>
    <a:srgbClr val="13161B"/>
    <a:srgbClr val="0E0F13"/>
    <a:srgbClr val="262C38"/>
    <a:srgbClr val="303B51"/>
    <a:srgbClr val="8B8273"/>
    <a:srgbClr val="2A2D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-87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808A03-C219-40E8-9D51-4832248EA525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C2D9B-EF5F-4988-984E-CE9368FCEE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667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C2D9B-EF5F-4988-984E-CE9368FCEE0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176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A6B0F-E194-4452-9B6D-16DEC12323C5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44822-AE36-41B2-B533-312587DBC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888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A6B0F-E194-4452-9B6D-16DEC12323C5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44822-AE36-41B2-B533-312587DBC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444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A6B0F-E194-4452-9B6D-16DEC12323C5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44822-AE36-41B2-B533-312587DBC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563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A6B0F-E194-4452-9B6D-16DEC12323C5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44822-AE36-41B2-B533-312587DBC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26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A6B0F-E194-4452-9B6D-16DEC12323C5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44822-AE36-41B2-B533-312587DBC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36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A6B0F-E194-4452-9B6D-16DEC12323C5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44822-AE36-41B2-B533-312587DBC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412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A6B0F-E194-4452-9B6D-16DEC12323C5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44822-AE36-41B2-B533-312587DBC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369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A6B0F-E194-4452-9B6D-16DEC12323C5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44822-AE36-41B2-B533-312587DBC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741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A6B0F-E194-4452-9B6D-16DEC12323C5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44822-AE36-41B2-B533-312587DBC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57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A6B0F-E194-4452-9B6D-16DEC12323C5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44822-AE36-41B2-B533-312587DBC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595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A6B0F-E194-4452-9B6D-16DEC12323C5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44822-AE36-41B2-B533-312587DBC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264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A6B0F-E194-4452-9B6D-16DEC12323C5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644822-AE36-41B2-B533-312587DBC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7508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1.jpeg"/><Relationship Id="rId3" Type="http://schemas.microsoft.com/office/2007/relationships/hdphoto" Target="../media/hdphoto16.wdp"/><Relationship Id="rId7" Type="http://schemas.microsoft.com/office/2007/relationships/hdphoto" Target="../media/hdphoto18.wdp"/><Relationship Id="rId12" Type="http://schemas.openxmlformats.org/officeDocument/2006/relationships/image" Target="../media/image50.jpeg"/><Relationship Id="rId17" Type="http://schemas.openxmlformats.org/officeDocument/2006/relationships/image" Target="../media/image54.jpeg"/><Relationship Id="rId2" Type="http://schemas.openxmlformats.org/officeDocument/2006/relationships/image" Target="../media/image45.png"/><Relationship Id="rId16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microsoft.com/office/2007/relationships/hdphoto" Target="../media/hdphoto20.wdp"/><Relationship Id="rId5" Type="http://schemas.microsoft.com/office/2007/relationships/hdphoto" Target="../media/hdphoto17.wdp"/><Relationship Id="rId15" Type="http://schemas.microsoft.com/office/2007/relationships/hdphoto" Target="../media/hdphoto21.wdp"/><Relationship Id="rId10" Type="http://schemas.openxmlformats.org/officeDocument/2006/relationships/image" Target="../media/image49.png"/><Relationship Id="rId4" Type="http://schemas.openxmlformats.org/officeDocument/2006/relationships/image" Target="../media/image46.png"/><Relationship Id="rId9" Type="http://schemas.microsoft.com/office/2007/relationships/hdphoto" Target="../media/hdphoto19.wdp"/><Relationship Id="rId1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microsoft.com/office/2007/relationships/hdphoto" Target="../media/hdphoto2.wdp"/><Relationship Id="rId10" Type="http://schemas.openxmlformats.org/officeDocument/2006/relationships/image" Target="../media/image8.jpeg"/><Relationship Id="rId4" Type="http://schemas.openxmlformats.org/officeDocument/2006/relationships/image" Target="../media/image3.png"/><Relationship Id="rId9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1.png"/><Relationship Id="rId7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microsoft.com/office/2007/relationships/hdphoto" Target="../media/hdphoto4.wdp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11" Type="http://schemas.microsoft.com/office/2007/relationships/hdphoto" Target="../media/hdphoto7.wdp"/><Relationship Id="rId5" Type="http://schemas.openxmlformats.org/officeDocument/2006/relationships/image" Target="../media/image21.jpeg"/><Relationship Id="rId10" Type="http://schemas.openxmlformats.org/officeDocument/2006/relationships/image" Target="../media/image25.png"/><Relationship Id="rId4" Type="http://schemas.openxmlformats.org/officeDocument/2006/relationships/image" Target="../media/image20.jpeg"/><Relationship Id="rId9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microsoft.com/office/2007/relationships/hdphoto" Target="../media/hdphoto9.wdp"/><Relationship Id="rId7" Type="http://schemas.openxmlformats.org/officeDocument/2006/relationships/image" Target="../media/image31.jpeg"/><Relationship Id="rId12" Type="http://schemas.openxmlformats.org/officeDocument/2006/relationships/image" Target="../media/image36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3.jpeg"/><Relationship Id="rId3" Type="http://schemas.microsoft.com/office/2007/relationships/hdphoto" Target="../media/hdphoto10.wdp"/><Relationship Id="rId7" Type="http://schemas.microsoft.com/office/2007/relationships/hdphoto" Target="../media/hdphoto12.wdp"/><Relationship Id="rId12" Type="http://schemas.openxmlformats.org/officeDocument/2006/relationships/image" Target="../media/image42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microsoft.com/office/2007/relationships/hdphoto" Target="../media/hdphoto14.wdp"/><Relationship Id="rId5" Type="http://schemas.microsoft.com/office/2007/relationships/hdphoto" Target="../media/hdphoto11.wdp"/><Relationship Id="rId15" Type="http://schemas.microsoft.com/office/2007/relationships/hdphoto" Target="../media/hdphoto15.wdp"/><Relationship Id="rId10" Type="http://schemas.openxmlformats.org/officeDocument/2006/relationships/image" Target="../media/image41.png"/><Relationship Id="rId4" Type="http://schemas.openxmlformats.org/officeDocument/2006/relationships/image" Target="../media/image38.png"/><Relationship Id="rId9" Type="http://schemas.microsoft.com/office/2007/relationships/hdphoto" Target="../media/hdphoto13.wdp"/><Relationship Id="rId1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D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90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71" b="14016"/>
          <a:stretch/>
        </p:blipFill>
        <p:spPr>
          <a:xfrm>
            <a:off x="-189201" y="13855"/>
            <a:ext cx="7500009" cy="684414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724631" y="1419369"/>
            <a:ext cx="4353638" cy="4513995"/>
            <a:chOff x="7724631" y="1419369"/>
            <a:chExt cx="4353638" cy="4513995"/>
          </a:xfrm>
        </p:grpSpPr>
        <p:sp>
          <p:nvSpPr>
            <p:cNvPr id="2" name="等腰三角形 1"/>
            <p:cNvSpPr/>
            <p:nvPr/>
          </p:nvSpPr>
          <p:spPr>
            <a:xfrm>
              <a:off x="7724632" y="1419369"/>
              <a:ext cx="4353637" cy="3753135"/>
            </a:xfrm>
            <a:prstGeom prst="triangle">
              <a:avLst/>
            </a:prstGeom>
            <a:solidFill>
              <a:srgbClr val="333333">
                <a:alpha val="4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 rot="10800000">
              <a:off x="7724631" y="2180229"/>
              <a:ext cx="4353637" cy="3753135"/>
            </a:xfrm>
            <a:prstGeom prst="triangle">
              <a:avLst/>
            </a:prstGeom>
            <a:solidFill>
              <a:srgbClr val="333333">
                <a:alpha val="4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8592390" y="2180229"/>
              <a:ext cx="2618117" cy="2992275"/>
            </a:xfrm>
            <a:custGeom>
              <a:avLst/>
              <a:gdLst>
                <a:gd name="connsiteX0" fmla="*/ 867760 w 2618117"/>
                <a:gd name="connsiteY0" fmla="*/ 0 h 2992275"/>
                <a:gd name="connsiteX1" fmla="*/ 1750358 w 2618117"/>
                <a:gd name="connsiteY1" fmla="*/ 0 h 2992275"/>
                <a:gd name="connsiteX2" fmla="*/ 2618117 w 2618117"/>
                <a:gd name="connsiteY2" fmla="*/ 1496136 h 2992275"/>
                <a:gd name="connsiteX3" fmla="*/ 1750356 w 2618117"/>
                <a:gd name="connsiteY3" fmla="*/ 2992275 h 2992275"/>
                <a:gd name="connsiteX4" fmla="*/ 867758 w 2618117"/>
                <a:gd name="connsiteY4" fmla="*/ 2992275 h 2992275"/>
                <a:gd name="connsiteX5" fmla="*/ 0 w 2618117"/>
                <a:gd name="connsiteY5" fmla="*/ 1496139 h 299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8117" h="2992275">
                  <a:moveTo>
                    <a:pt x="867760" y="0"/>
                  </a:moveTo>
                  <a:lnTo>
                    <a:pt x="1750358" y="0"/>
                  </a:lnTo>
                  <a:lnTo>
                    <a:pt x="2618117" y="1496136"/>
                  </a:lnTo>
                  <a:lnTo>
                    <a:pt x="1750356" y="2992275"/>
                  </a:lnTo>
                  <a:lnTo>
                    <a:pt x="867758" y="2992275"/>
                  </a:lnTo>
                  <a:lnTo>
                    <a:pt x="0" y="1496139"/>
                  </a:lnTo>
                  <a:close/>
                </a:path>
              </a:pathLst>
            </a:custGeom>
            <a:solidFill>
              <a:srgbClr val="7F7F7F">
                <a:alpha val="1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0" y="0"/>
            <a:ext cx="12192000" cy="805218"/>
          </a:xfrm>
          <a:prstGeom prst="rect">
            <a:avLst/>
          </a:prstGeom>
          <a:solidFill>
            <a:srgbClr val="1316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3707" y="0"/>
            <a:ext cx="2006221" cy="805218"/>
          </a:xfrm>
          <a:prstGeom prst="rect">
            <a:avLst/>
          </a:prstGeom>
          <a:solidFill>
            <a:srgbClr val="262C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606235" y="98474"/>
            <a:ext cx="1432386" cy="667860"/>
            <a:chOff x="1606235" y="98474"/>
            <a:chExt cx="1432386" cy="667860"/>
          </a:xfrm>
        </p:grpSpPr>
        <p:sp>
          <p:nvSpPr>
            <p:cNvPr id="9" name="文本框 8"/>
            <p:cNvSpPr txBox="1"/>
            <p:nvPr/>
          </p:nvSpPr>
          <p:spPr>
            <a:xfrm>
              <a:off x="1606235" y="98474"/>
              <a:ext cx="14323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4D18"/>
                  </a:solidFill>
                  <a:latin typeface="Colonna MT" panose="04020805060202030203" pitchFamily="82" charset="0"/>
                  <a:ea typeface="GulimChe" panose="020B0609000101010101" pitchFamily="49" charset="-127"/>
                  <a:cs typeface="Aharoni" panose="02010803020104030203" pitchFamily="2" charset="-79"/>
                </a:rPr>
                <a:t>LOGO</a:t>
              </a:r>
              <a:endParaRPr lang="zh-CN" altLang="en-US" sz="3200" b="1" dirty="0">
                <a:solidFill>
                  <a:srgbClr val="FF4D18"/>
                </a:solidFill>
                <a:latin typeface="Colonna MT" panose="04020805060202030203" pitchFamily="82" charset="0"/>
                <a:ea typeface="GulimChe" panose="020B0609000101010101" pitchFamily="49" charset="-127"/>
                <a:cs typeface="Aharoni" panose="02010803020104030203" pitchFamily="2" charset="-79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34370" y="473946"/>
              <a:ext cx="1319845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FF4D18"/>
                  </a:solidFill>
                  <a:latin typeface="Colonna MT" panose="04020805060202030203" pitchFamily="82" charset="0"/>
                  <a:ea typeface="GulimChe" panose="020B0609000101010101" pitchFamily="49" charset="-127"/>
                  <a:cs typeface="Aharoni" panose="02010803020104030203" pitchFamily="2" charset="-79"/>
                </a:rPr>
                <a:t>此处添加</a:t>
              </a:r>
              <a:r>
                <a:rPr lang="zh-CN" altLang="en-US" sz="1300" dirty="0" smtClean="0">
                  <a:solidFill>
                    <a:srgbClr val="FF4D18"/>
                  </a:solidFill>
                  <a:latin typeface="Colonna MT" panose="04020805060202030203" pitchFamily="82" charset="0"/>
                  <a:ea typeface="GulimChe" panose="020B0609000101010101" pitchFamily="49" charset="-127"/>
                  <a:cs typeface="Aharoni" panose="02010803020104030203" pitchFamily="2" charset="-79"/>
                </a:rPr>
                <a:t>标识</a:t>
              </a:r>
              <a:endParaRPr lang="zh-CN" altLang="en-US" sz="1300" dirty="0">
                <a:solidFill>
                  <a:srgbClr val="FF4D18"/>
                </a:solidFill>
                <a:latin typeface="Colonna MT" panose="04020805060202030203" pitchFamily="82" charset="0"/>
                <a:ea typeface="GulimChe" panose="020B0609000101010101" pitchFamily="49" charset="-127"/>
                <a:cs typeface="Aharoni" panose="02010803020104030203" pitchFamily="2" charset="-79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558038" y="217172"/>
            <a:ext cx="558166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</a:t>
            </a:r>
            <a:endParaRPr lang="en-US" altLang="zh-CN" sz="1400" b="1" dirty="0" smtClean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HOME</a:t>
            </a:r>
            <a:endParaRPr lang="zh-CN" altLang="en-US" sz="9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513861" y="754743"/>
            <a:ext cx="602343" cy="0"/>
          </a:xfrm>
          <a:prstGeom prst="line">
            <a:avLst/>
          </a:prstGeom>
          <a:ln w="28575">
            <a:solidFill>
              <a:srgbClr val="FF4D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6132478" y="217172"/>
            <a:ext cx="90281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1400" b="1" dirty="0" smtClean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  ONE</a:t>
            </a:r>
            <a:endParaRPr lang="zh-CN" altLang="en-US" sz="9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873005" y="217172"/>
            <a:ext cx="90281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en-US" altLang="zh-CN" sz="1400" b="1" dirty="0" smtClean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 TWO</a:t>
            </a:r>
            <a:endParaRPr lang="zh-CN" altLang="en-US" sz="9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682496" y="217172"/>
            <a:ext cx="90281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en-US" altLang="zh-CN" sz="1400" b="1" dirty="0" smtClean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sz="9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659092" y="232756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项目标题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59092" y="3228945"/>
            <a:ext cx="24482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XIANGMU BIAOTI</a:t>
            </a:r>
            <a:endParaRPr lang="zh-CN" altLang="en-US" sz="2000" dirty="0">
              <a:solidFill>
                <a:schemeClr val="tx1">
                  <a:lumMod val="75000"/>
                </a:schemeClr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007194" y="3851563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添加标题说明文字</a:t>
            </a:r>
            <a:endParaRPr lang="zh-CN" altLang="en-US" sz="16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963496" y="4190117"/>
            <a:ext cx="19135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</a:schemeClr>
                </a:solidFill>
              </a:rPr>
              <a:t>BIAOTISHUOMING</a:t>
            </a:r>
          </a:p>
          <a:p>
            <a:pPr algn="ctr"/>
            <a:r>
              <a:rPr lang="en-US" altLang="zh-CN" dirty="0" smtClean="0">
                <a:solidFill>
                  <a:schemeClr val="tx1">
                    <a:lumMod val="75000"/>
                  </a:schemeClr>
                </a:solidFill>
              </a:rPr>
              <a:t>WENZI</a:t>
            </a:r>
            <a:endParaRPr lang="zh-CN" altLang="en-US" dirty="0">
              <a:solidFill>
                <a:schemeClr val="tx1">
                  <a:lumMod val="75000"/>
                </a:schemeClr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735782" y="6497787"/>
            <a:ext cx="720437" cy="138545"/>
            <a:chOff x="4419600" y="6165272"/>
            <a:chExt cx="720437" cy="138545"/>
          </a:xfrm>
        </p:grpSpPr>
        <p:sp>
          <p:nvSpPr>
            <p:cNvPr id="26" name="椭圆 25"/>
            <p:cNvSpPr/>
            <p:nvPr/>
          </p:nvSpPr>
          <p:spPr>
            <a:xfrm>
              <a:off x="4419600" y="6165272"/>
              <a:ext cx="138545" cy="138545"/>
            </a:xfrm>
            <a:prstGeom prst="ellipse">
              <a:avLst/>
            </a:prstGeom>
            <a:noFill/>
            <a:ln w="28575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4710546" y="6165272"/>
              <a:ext cx="138545" cy="138545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001492" y="6165272"/>
              <a:ext cx="138545" cy="138545"/>
            </a:xfrm>
            <a:prstGeom prst="ellipse">
              <a:avLst/>
            </a:prstGeom>
            <a:noFill/>
            <a:ln w="28575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1978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0F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2346153" y="1405445"/>
            <a:ext cx="7499695" cy="4047110"/>
            <a:chOff x="2119085" y="1679234"/>
            <a:chExt cx="7499695" cy="40471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36801" y="1679234"/>
              <a:ext cx="2656114" cy="358945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119085" y="2005806"/>
              <a:ext cx="3672114" cy="2438400"/>
            </a:xfrm>
            <a:prstGeom prst="rect">
              <a:avLst/>
            </a:prstGeom>
            <a:noFill/>
            <a:ln w="22860">
              <a:solidFill>
                <a:srgbClr val="FE61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5109029" y="4136570"/>
              <a:ext cx="14514" cy="1480457"/>
            </a:xfrm>
            <a:prstGeom prst="line">
              <a:avLst/>
            </a:prstGeom>
            <a:ln w="22860">
              <a:solidFill>
                <a:srgbClr val="FE61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5210633" y="2214278"/>
              <a:ext cx="492443" cy="14260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dist"/>
              <a:r>
                <a:rPr lang="zh-CN" altLang="en-US" sz="2000" spc="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大</a:t>
              </a:r>
              <a:r>
                <a:rPr lang="zh-CN" altLang="en-US" sz="2000" spc="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爱黑白</a:t>
              </a:r>
              <a:endParaRPr lang="zh-CN" altLang="en-US" sz="2000" spc="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270688" y="5227972"/>
              <a:ext cx="1432386" cy="498372"/>
              <a:chOff x="1606235" y="98474"/>
              <a:chExt cx="1432386" cy="498372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1606235" y="98474"/>
                <a:ext cx="14323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FF4D18"/>
                    </a:solidFill>
                    <a:latin typeface="Colonna MT" panose="04020805060202030203" pitchFamily="82" charset="0"/>
                    <a:ea typeface="GulimChe" panose="020B0609000101010101" pitchFamily="49" charset="-127"/>
                    <a:cs typeface="Aharoni" panose="02010803020104030203" pitchFamily="2" charset="-79"/>
                  </a:rPr>
                  <a:t>LOGO</a:t>
                </a:r>
                <a:endParaRPr lang="zh-CN" altLang="en-US" sz="2000" b="1" dirty="0">
                  <a:solidFill>
                    <a:srgbClr val="FF4D18"/>
                  </a:solidFill>
                  <a:latin typeface="Colonna MT" panose="04020805060202030203" pitchFamily="82" charset="0"/>
                  <a:ea typeface="GulimChe" panose="020B0609000101010101" pitchFamily="49" charset="-127"/>
                  <a:cs typeface="Aharoni" panose="02010803020104030203" pitchFamily="2" charset="-79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606235" y="366014"/>
                <a:ext cx="93376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00" dirty="0" smtClean="0">
                    <a:solidFill>
                      <a:srgbClr val="FF4D18"/>
                    </a:solidFill>
                    <a:latin typeface="Colonna MT" panose="04020805060202030203" pitchFamily="82" charset="0"/>
                    <a:ea typeface="GulimChe" panose="020B0609000101010101" pitchFamily="49" charset="-127"/>
                    <a:cs typeface="Aharoni" panose="02010803020104030203" pitchFamily="2" charset="-79"/>
                  </a:rPr>
                  <a:t>此处添加</a:t>
                </a:r>
                <a:r>
                  <a:rPr lang="zh-CN" altLang="en-US" sz="900" dirty="0" smtClean="0">
                    <a:solidFill>
                      <a:srgbClr val="FF4D18"/>
                    </a:solidFill>
                    <a:latin typeface="Colonna MT" panose="04020805060202030203" pitchFamily="82" charset="0"/>
                    <a:ea typeface="GulimChe" panose="020B0609000101010101" pitchFamily="49" charset="-127"/>
                    <a:cs typeface="Aharoni" panose="02010803020104030203" pitchFamily="2" charset="-79"/>
                  </a:rPr>
                  <a:t>标识</a:t>
                </a:r>
                <a:endParaRPr lang="zh-CN" altLang="en-US" sz="900" dirty="0">
                  <a:solidFill>
                    <a:srgbClr val="FF4D18"/>
                  </a:solidFill>
                  <a:latin typeface="Colonna MT" panose="04020805060202030203" pitchFamily="82" charset="0"/>
                  <a:ea typeface="GulimChe" panose="020B0609000101010101" pitchFamily="49" charset="-127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6748960" y="1891112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FE613E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谢谢观赏</a:t>
              </a:r>
              <a:endParaRPr lang="zh-CN" altLang="en-US" sz="3600" dirty="0">
                <a:solidFill>
                  <a:srgbClr val="FE613E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6926802" y="4165661"/>
              <a:ext cx="2691978" cy="1103025"/>
              <a:chOff x="6974537" y="4514001"/>
              <a:chExt cx="2691978" cy="1103025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6974537" y="4514001"/>
                <a:ext cx="1705005" cy="499118"/>
                <a:chOff x="1647795" y="1132112"/>
                <a:chExt cx="8875062" cy="2598058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harpenSoften amount="25000"/>
                          </a14:imgEffect>
                          <a14:imgEffect>
                            <a14:saturation sat="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10945"/>
                <a:stretch/>
              </p:blipFill>
              <p:spPr>
                <a:xfrm>
                  <a:off x="1647795" y="1132113"/>
                  <a:ext cx="2082376" cy="2598057"/>
                </a:xfrm>
                <a:prstGeom prst="rect">
                  <a:avLst/>
                </a:prstGeom>
              </p:spPr>
            </p:pic>
            <p:pic>
              <p:nvPicPr>
                <p:cNvPr id="15" name="图片 14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sharpenSoften amount="-25000"/>
                          </a14:imgEffect>
                          <a14:imgEffect>
                            <a14:saturation sat="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197598" y="1132112"/>
                  <a:ext cx="2075545" cy="2598057"/>
                </a:xfrm>
                <a:prstGeom prst="rect">
                  <a:avLst/>
                </a:prstGeom>
              </p:spPr>
            </p:pic>
            <p:pic>
              <p:nvPicPr>
                <p:cNvPr id="16" name="图片 15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sharpenSoften amount="25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7482" r="14686"/>
                <a:stretch/>
              </p:blipFill>
              <p:spPr>
                <a:xfrm>
                  <a:off x="8461828" y="1132113"/>
                  <a:ext cx="2061029" cy="2598056"/>
                </a:xfrm>
                <a:prstGeom prst="rect">
                  <a:avLst/>
                </a:prstGeom>
              </p:spPr>
            </p:pic>
          </p:grp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sharpenSoften amount="50000"/>
                        </a14:imgEffect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74537" y="5070905"/>
                <a:ext cx="399044" cy="546121"/>
              </a:xfrm>
              <a:prstGeom prst="rect">
                <a:avLst/>
              </a:prstGeom>
            </p:spPr>
          </p:pic>
          <p:grpSp>
            <p:nvGrpSpPr>
              <p:cNvPr id="24" name="组合 23"/>
              <p:cNvGrpSpPr/>
              <p:nvPr/>
            </p:nvGrpSpPr>
            <p:grpSpPr>
              <a:xfrm>
                <a:off x="7817565" y="5070905"/>
                <a:ext cx="1268371" cy="546121"/>
                <a:chOff x="7411171" y="5070905"/>
                <a:chExt cx="1268371" cy="546121"/>
              </a:xfrm>
            </p:grpSpPr>
            <p:pic>
              <p:nvPicPr>
                <p:cNvPr id="19" name="图片 18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11171" y="5070905"/>
                  <a:ext cx="401834" cy="546121"/>
                </a:xfrm>
                <a:prstGeom prst="rect">
                  <a:avLst/>
                </a:prstGeom>
              </p:spPr>
            </p:pic>
            <p:pic>
              <p:nvPicPr>
                <p:cNvPr id="20" name="图片 19"/>
                <p:cNvPicPr>
                  <a:picLocks noChangeAspect="1"/>
                </p:cNvPicPr>
                <p:nvPr/>
              </p:nvPicPr>
              <p:blipFill rotWithShape="1"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2049" r="20609"/>
                <a:stretch/>
              </p:blipFill>
              <p:spPr>
                <a:xfrm>
                  <a:off x="7847968" y="5070905"/>
                  <a:ext cx="399044" cy="546121"/>
                </a:xfrm>
                <a:prstGeom prst="rect">
                  <a:avLst/>
                </a:prstGeom>
              </p:spPr>
            </p:pic>
            <p:pic>
              <p:nvPicPr>
                <p:cNvPr id="21" name="图片 20"/>
                <p:cNvPicPr>
                  <a:picLocks noChangeAspect="1"/>
                </p:cNvPicPr>
                <p:nvPr/>
              </p:nvPicPr>
              <p:blipFill rotWithShape="1">
                <a:blip r:embed="rId14" cstate="print">
                  <a:extLst>
                    <a:ext uri="{BEBA8EAE-BF5A-486C-A8C5-ECC9F3942E4B}">
                      <a14:imgProps xmlns:a14="http://schemas.microsoft.com/office/drawing/2010/main">
                        <a14:imgLayer r:embed="rId15">
                          <a14:imgEffect>
                            <a14:sharpenSoften amount="25000"/>
                          </a14:imgEffect>
                          <a14:imgEffect>
                            <a14:saturation sat="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12470"/>
                <a:stretch/>
              </p:blipFill>
              <p:spPr>
                <a:xfrm>
                  <a:off x="8287392" y="5070905"/>
                  <a:ext cx="392150" cy="546120"/>
                </a:xfrm>
                <a:prstGeom prst="rect">
                  <a:avLst/>
                </a:prstGeom>
              </p:spPr>
            </p:pic>
          </p:grpSp>
          <p:pic>
            <p:nvPicPr>
              <p:cNvPr id="22" name="图片 21"/>
              <p:cNvPicPr>
                <a:picLocks noChangeAspect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5082"/>
              <a:stretch/>
            </p:blipFill>
            <p:spPr>
              <a:xfrm>
                <a:off x="8715792" y="4523010"/>
                <a:ext cx="413020" cy="490109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72679" y="4514001"/>
                <a:ext cx="493836" cy="503577"/>
              </a:xfrm>
              <a:prstGeom prst="rect">
                <a:avLst/>
              </a:prstGeom>
            </p:spPr>
          </p:pic>
          <p:sp>
            <p:nvSpPr>
              <p:cNvPr id="25" name="矩形 24"/>
              <p:cNvSpPr/>
              <p:nvPr/>
            </p:nvSpPr>
            <p:spPr>
              <a:xfrm>
                <a:off x="7373581" y="4514001"/>
                <a:ext cx="438777" cy="499118"/>
              </a:xfrm>
              <a:prstGeom prst="rect">
                <a:avLst/>
              </a:prstGeom>
              <a:solidFill>
                <a:srgbClr val="FE61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7282661" y="4261331"/>
              <a:ext cx="5373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TINA</a:t>
              </a:r>
              <a:endParaRPr lang="zh-CN" altLang="en-US" sz="1400" dirty="0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6926299" y="3800623"/>
              <a:ext cx="200025" cy="200025"/>
              <a:chOff x="9344025" y="2537443"/>
              <a:chExt cx="274755" cy="27475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9344025" y="2537443"/>
                <a:ext cx="274755" cy="274755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65000"/>
                    <a:alpha val="50196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等腰三角形 36"/>
              <p:cNvSpPr/>
              <p:nvPr/>
            </p:nvSpPr>
            <p:spPr>
              <a:xfrm rot="16200000">
                <a:off x="9357661" y="2586064"/>
                <a:ext cx="205914" cy="177512"/>
              </a:xfrm>
              <a:prstGeom prst="triangle">
                <a:avLst/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 rot="10800000">
              <a:off x="7146589" y="3798350"/>
              <a:ext cx="206711" cy="206711"/>
              <a:chOff x="9344025" y="2537443"/>
              <a:chExt cx="274755" cy="274755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9344025" y="2537443"/>
                <a:ext cx="274755" cy="274755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65000"/>
                    <a:alpha val="50196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39"/>
              <p:cNvSpPr/>
              <p:nvPr/>
            </p:nvSpPr>
            <p:spPr>
              <a:xfrm rot="16200000">
                <a:off x="9357661" y="2586064"/>
                <a:ext cx="205914" cy="177512"/>
              </a:xfrm>
              <a:prstGeom prst="triangle">
                <a:avLst/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8836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6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>
            <a:stCxn id="17" idx="1"/>
          </p:cNvCxnSpPr>
          <p:nvPr/>
        </p:nvCxnSpPr>
        <p:spPr>
          <a:xfrm flipV="1">
            <a:off x="3858001" y="801278"/>
            <a:ext cx="2087921" cy="2015906"/>
          </a:xfrm>
          <a:prstGeom prst="line">
            <a:avLst/>
          </a:prstGeom>
          <a:ln w="19050">
            <a:solidFill>
              <a:srgbClr val="2A2D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任意多边形 45"/>
          <p:cNvSpPr/>
          <p:nvPr/>
        </p:nvSpPr>
        <p:spPr>
          <a:xfrm rot="2749997">
            <a:off x="8403291" y="2766188"/>
            <a:ext cx="3429259" cy="3371502"/>
          </a:xfrm>
          <a:custGeom>
            <a:avLst/>
            <a:gdLst>
              <a:gd name="connsiteX0" fmla="*/ 0 w 3429259"/>
              <a:gd name="connsiteY0" fmla="*/ 0 h 3371502"/>
              <a:gd name="connsiteX1" fmla="*/ 2955916 w 3429259"/>
              <a:gd name="connsiteY1" fmla="*/ 0 h 3371502"/>
              <a:gd name="connsiteX2" fmla="*/ 3429259 w 3429259"/>
              <a:gd name="connsiteY2" fmla="*/ 459771 h 3371502"/>
              <a:gd name="connsiteX3" fmla="*/ 3429258 w 3429259"/>
              <a:gd name="connsiteY3" fmla="*/ 3371502 h 3371502"/>
              <a:gd name="connsiteX4" fmla="*/ 0 w 3429259"/>
              <a:gd name="connsiteY4" fmla="*/ 3371502 h 3371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9259" h="3371502">
                <a:moveTo>
                  <a:pt x="0" y="0"/>
                </a:moveTo>
                <a:lnTo>
                  <a:pt x="2955916" y="0"/>
                </a:lnTo>
                <a:lnTo>
                  <a:pt x="3429259" y="459771"/>
                </a:lnTo>
                <a:lnTo>
                  <a:pt x="3429258" y="3371502"/>
                </a:lnTo>
                <a:lnTo>
                  <a:pt x="0" y="3371502"/>
                </a:lnTo>
                <a:close/>
              </a:path>
            </a:pathLst>
          </a:custGeom>
          <a:noFill/>
          <a:ln w="19050">
            <a:solidFill>
              <a:srgbClr val="2A2D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4883433" y="746150"/>
            <a:ext cx="724205" cy="0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6550225" y="746150"/>
            <a:ext cx="724205" cy="0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577197" y="920338"/>
            <a:ext cx="953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CONECT</a:t>
            </a:r>
            <a:endParaRPr lang="zh-CN" altLang="en-US" dirty="0"/>
          </a:p>
        </p:txBody>
      </p:sp>
      <p:sp>
        <p:nvSpPr>
          <p:cNvPr id="17" name="任意多边形 16"/>
          <p:cNvSpPr/>
          <p:nvPr/>
        </p:nvSpPr>
        <p:spPr>
          <a:xfrm rot="2749997">
            <a:off x="90640" y="1224499"/>
            <a:ext cx="3100123" cy="3170979"/>
          </a:xfrm>
          <a:custGeom>
            <a:avLst/>
            <a:gdLst>
              <a:gd name="connsiteX0" fmla="*/ 0 w 3100123"/>
              <a:gd name="connsiteY0" fmla="*/ 0 h 3170979"/>
              <a:gd name="connsiteX1" fmla="*/ 3100123 w 3100123"/>
              <a:gd name="connsiteY1" fmla="*/ 0 h 3170979"/>
              <a:gd name="connsiteX2" fmla="*/ 3100123 w 3100123"/>
              <a:gd name="connsiteY2" fmla="*/ 3170979 h 3170979"/>
              <a:gd name="connsiteX3" fmla="*/ 827555 w 3100123"/>
              <a:gd name="connsiteY3" fmla="*/ 3170979 h 3170979"/>
              <a:gd name="connsiteX4" fmla="*/ 0 w 3100123"/>
              <a:gd name="connsiteY4" fmla="*/ 2367152 h 3170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123" h="3170979">
                <a:moveTo>
                  <a:pt x="0" y="0"/>
                </a:moveTo>
                <a:lnTo>
                  <a:pt x="3100123" y="0"/>
                </a:lnTo>
                <a:lnTo>
                  <a:pt x="3100123" y="3170979"/>
                </a:lnTo>
                <a:lnTo>
                  <a:pt x="827555" y="3170979"/>
                </a:lnTo>
                <a:lnTo>
                  <a:pt x="0" y="2367152"/>
                </a:lnTo>
                <a:close/>
              </a:path>
            </a:pathLst>
          </a:custGeom>
          <a:noFill/>
          <a:ln w="19050">
            <a:solidFill>
              <a:srgbClr val="2A2D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>
            <a:stCxn id="17" idx="0"/>
          </p:cNvCxnSpPr>
          <p:nvPr/>
        </p:nvCxnSpPr>
        <p:spPr>
          <a:xfrm flipV="1">
            <a:off x="1697995" y="0"/>
            <a:ext cx="640471" cy="593418"/>
          </a:xfrm>
          <a:prstGeom prst="line">
            <a:avLst/>
          </a:prstGeom>
          <a:ln w="19050">
            <a:solidFill>
              <a:srgbClr val="2A2D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222929" y="0"/>
            <a:ext cx="722993" cy="801278"/>
          </a:xfrm>
          <a:prstGeom prst="line">
            <a:avLst/>
          </a:prstGeom>
          <a:ln w="19050">
            <a:solidFill>
              <a:srgbClr val="2A2D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endCxn id="17" idx="2"/>
          </p:cNvCxnSpPr>
          <p:nvPr/>
        </p:nvCxnSpPr>
        <p:spPr>
          <a:xfrm flipV="1">
            <a:off x="0" y="5026559"/>
            <a:ext cx="1583408" cy="1591217"/>
          </a:xfrm>
          <a:prstGeom prst="line">
            <a:avLst/>
          </a:prstGeom>
          <a:ln w="19050">
            <a:solidFill>
              <a:srgbClr val="2A2D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 rot="2756055">
            <a:off x="1922333" y="2093437"/>
            <a:ext cx="1517878" cy="1517878"/>
          </a:xfrm>
          <a:prstGeom prst="rect">
            <a:avLst/>
          </a:prstGeom>
          <a:solidFill>
            <a:srgbClr val="303B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696302">
            <a:off x="4213775" y="4324270"/>
            <a:ext cx="1517878" cy="1517878"/>
          </a:xfrm>
          <a:prstGeom prst="rect">
            <a:avLst/>
          </a:prstGeom>
          <a:solidFill>
            <a:srgbClr val="8B8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655519">
            <a:off x="7569021" y="3180037"/>
            <a:ext cx="1517878" cy="1517878"/>
          </a:xfrm>
          <a:prstGeom prst="rect">
            <a:avLst/>
          </a:prstGeom>
          <a:solidFill>
            <a:srgbClr val="FE61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49997">
            <a:off x="8443173" y="1139833"/>
            <a:ext cx="2607040" cy="2563023"/>
          </a:xfrm>
          <a:prstGeom prst="rect">
            <a:avLst/>
          </a:prstGeom>
          <a:noFill/>
          <a:ln w="19050">
            <a:solidFill>
              <a:srgbClr val="2A2D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61965" y="561484"/>
            <a:ext cx="784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zh-CN" altLang="en-US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任意多边形 46"/>
          <p:cNvSpPr/>
          <p:nvPr/>
        </p:nvSpPr>
        <p:spPr>
          <a:xfrm rot="2749997">
            <a:off x="2605024" y="5638996"/>
            <a:ext cx="2368104" cy="2438007"/>
          </a:xfrm>
          <a:custGeom>
            <a:avLst/>
            <a:gdLst>
              <a:gd name="connsiteX0" fmla="*/ 0 w 2368104"/>
              <a:gd name="connsiteY0" fmla="*/ 0 h 2438007"/>
              <a:gd name="connsiteX1" fmla="*/ 2368104 w 2368104"/>
              <a:gd name="connsiteY1" fmla="*/ 0 h 2438007"/>
              <a:gd name="connsiteX2" fmla="*/ 0 w 2368104"/>
              <a:gd name="connsiteY2" fmla="*/ 2438007 h 2438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68104" h="2438007">
                <a:moveTo>
                  <a:pt x="0" y="0"/>
                </a:moveTo>
                <a:lnTo>
                  <a:pt x="2368104" y="0"/>
                </a:lnTo>
                <a:lnTo>
                  <a:pt x="0" y="2438007"/>
                </a:lnTo>
                <a:close/>
              </a:path>
            </a:pathLst>
          </a:custGeom>
          <a:noFill/>
          <a:ln w="19050">
            <a:solidFill>
              <a:srgbClr val="2A2D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直接连接符 47"/>
          <p:cNvCxnSpPr/>
          <p:nvPr/>
        </p:nvCxnSpPr>
        <p:spPr>
          <a:xfrm flipV="1">
            <a:off x="10283185" y="1207008"/>
            <a:ext cx="1908815" cy="1890592"/>
          </a:xfrm>
          <a:prstGeom prst="line">
            <a:avLst/>
          </a:prstGeom>
          <a:ln w="19050">
            <a:solidFill>
              <a:srgbClr val="2A2D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" r="1567"/>
          <a:stretch/>
        </p:blipFill>
        <p:spPr>
          <a:xfrm>
            <a:off x="3689761" y="1311025"/>
            <a:ext cx="2549589" cy="2549589"/>
          </a:xfrm>
          <a:prstGeom prst="diamond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/>
        </p:blipFill>
        <p:spPr>
          <a:xfrm>
            <a:off x="6150503" y="1793335"/>
            <a:ext cx="2097356" cy="2097356"/>
          </a:xfrm>
          <a:prstGeom prst="diamond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77497" y="1794049"/>
            <a:ext cx="2095928" cy="2095928"/>
          </a:xfrm>
          <a:prstGeom prst="diamond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4" r="1774"/>
          <a:stretch/>
        </p:blipFill>
        <p:spPr>
          <a:xfrm>
            <a:off x="5025388" y="2897311"/>
            <a:ext cx="2113914" cy="2113914"/>
          </a:xfrm>
          <a:prstGeom prst="diamond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59" b="16659"/>
          <a:stretch/>
        </p:blipFill>
        <p:spPr>
          <a:xfrm>
            <a:off x="5907390" y="4017101"/>
            <a:ext cx="2583581" cy="2583581"/>
          </a:xfrm>
          <a:prstGeom prst="diamond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" r="118"/>
          <a:stretch/>
        </p:blipFill>
        <p:spPr>
          <a:xfrm>
            <a:off x="2820157" y="2925139"/>
            <a:ext cx="2075593" cy="2075593"/>
          </a:xfrm>
          <a:prstGeom prst="diamond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4" r="1854"/>
          <a:stretch/>
        </p:blipFill>
        <p:spPr>
          <a:xfrm>
            <a:off x="1760889" y="4043901"/>
            <a:ext cx="2003331" cy="2003331"/>
          </a:xfrm>
          <a:prstGeom prst="diamond">
            <a:avLst/>
          </a:prstGeom>
        </p:spPr>
      </p:pic>
      <p:sp>
        <p:nvSpPr>
          <p:cNvPr id="56" name="文本框 55"/>
          <p:cNvSpPr txBox="1"/>
          <p:nvPr/>
        </p:nvSpPr>
        <p:spPr>
          <a:xfrm>
            <a:off x="2164086" y="236966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483070" y="454587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845332" y="338220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905689" y="2865363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添加解释性文字描述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246766" y="5108687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添加解释性文字描述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555428" y="3974175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添加解释性文字描述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55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805218"/>
          </a:xfrm>
          <a:prstGeom prst="rect">
            <a:avLst/>
          </a:prstGeom>
          <a:solidFill>
            <a:srgbClr val="1316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3707" y="0"/>
            <a:ext cx="2006221" cy="805218"/>
          </a:xfrm>
          <a:prstGeom prst="rect">
            <a:avLst/>
          </a:prstGeom>
          <a:solidFill>
            <a:srgbClr val="262C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606235" y="98474"/>
            <a:ext cx="1432386" cy="667860"/>
            <a:chOff x="1606235" y="98474"/>
            <a:chExt cx="1432386" cy="667860"/>
          </a:xfrm>
        </p:grpSpPr>
        <p:sp>
          <p:nvSpPr>
            <p:cNvPr id="5" name="文本框 4"/>
            <p:cNvSpPr txBox="1"/>
            <p:nvPr/>
          </p:nvSpPr>
          <p:spPr>
            <a:xfrm>
              <a:off x="1606235" y="98474"/>
              <a:ext cx="14323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4D18"/>
                  </a:solidFill>
                  <a:latin typeface="Colonna MT" panose="04020805060202030203" pitchFamily="82" charset="0"/>
                  <a:ea typeface="GulimChe" panose="020B0609000101010101" pitchFamily="49" charset="-127"/>
                  <a:cs typeface="Aharoni" panose="02010803020104030203" pitchFamily="2" charset="-79"/>
                </a:rPr>
                <a:t>LOGO</a:t>
              </a:r>
              <a:endParaRPr lang="zh-CN" altLang="en-US" sz="3200" b="1" dirty="0">
                <a:solidFill>
                  <a:srgbClr val="FF4D18"/>
                </a:solidFill>
                <a:latin typeface="Colonna MT" panose="04020805060202030203" pitchFamily="82" charset="0"/>
                <a:ea typeface="GulimChe" panose="020B0609000101010101" pitchFamily="49" charset="-127"/>
                <a:cs typeface="Aharoni" panose="02010803020104030203" pitchFamily="2" charset="-79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34370" y="473946"/>
              <a:ext cx="1319845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FF4D18"/>
                  </a:solidFill>
                  <a:latin typeface="Colonna MT" panose="04020805060202030203" pitchFamily="82" charset="0"/>
                  <a:ea typeface="GulimChe" panose="020B0609000101010101" pitchFamily="49" charset="-127"/>
                  <a:cs typeface="Aharoni" panose="02010803020104030203" pitchFamily="2" charset="-79"/>
                </a:rPr>
                <a:t>此处添加</a:t>
              </a:r>
              <a:r>
                <a:rPr lang="zh-CN" altLang="en-US" sz="1300" dirty="0" smtClean="0">
                  <a:solidFill>
                    <a:srgbClr val="FF4D18"/>
                  </a:solidFill>
                  <a:latin typeface="Colonna MT" panose="04020805060202030203" pitchFamily="82" charset="0"/>
                  <a:ea typeface="GulimChe" panose="020B0609000101010101" pitchFamily="49" charset="-127"/>
                  <a:cs typeface="Aharoni" panose="02010803020104030203" pitchFamily="2" charset="-79"/>
                </a:rPr>
                <a:t>标识</a:t>
              </a:r>
              <a:endParaRPr lang="zh-CN" altLang="en-US" sz="1300" dirty="0">
                <a:solidFill>
                  <a:srgbClr val="FF4D18"/>
                </a:solidFill>
                <a:latin typeface="Colonna MT" panose="04020805060202030203" pitchFamily="82" charset="0"/>
                <a:ea typeface="GulimChe" panose="020B0609000101010101" pitchFamily="49" charset="-127"/>
                <a:cs typeface="Aharoni" panose="02010803020104030203" pitchFamily="2" charset="-79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558038" y="217172"/>
            <a:ext cx="558166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</a:t>
            </a:r>
            <a:endParaRPr lang="en-US" altLang="zh-CN" sz="1400" b="1" dirty="0" smtClean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HOME</a:t>
            </a:r>
            <a:endParaRPr lang="zh-CN" altLang="en-US" sz="9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255571" y="754743"/>
            <a:ext cx="602343" cy="0"/>
          </a:xfrm>
          <a:prstGeom prst="line">
            <a:avLst/>
          </a:prstGeom>
          <a:ln w="28575">
            <a:solidFill>
              <a:srgbClr val="FF4D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132478" y="217172"/>
            <a:ext cx="90281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1400" b="1" dirty="0" smtClean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  ONE</a:t>
            </a:r>
            <a:endParaRPr lang="zh-CN" altLang="en-US" sz="9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73005" y="217172"/>
            <a:ext cx="90281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en-US" altLang="zh-CN" sz="1400" b="1" dirty="0" smtClean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 TWO</a:t>
            </a:r>
            <a:endParaRPr lang="zh-CN" altLang="en-US" sz="9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82496" y="217172"/>
            <a:ext cx="90281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en-US" altLang="zh-CN" sz="1400" b="1" dirty="0" smtClean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sz="9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5218"/>
            <a:ext cx="12192000" cy="605278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 rot="2847383">
            <a:off x="4953561" y="2431977"/>
            <a:ext cx="2272915" cy="227291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52485" y="3163754"/>
            <a:ext cx="220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琥珀简体" panose="03000509000000000000" pitchFamily="65" charset="-122"/>
                <a:ea typeface="方正琥珀简体" panose="03000509000000000000" pitchFamily="65" charset="-122"/>
              </a:rPr>
              <a:t>分节标题</a:t>
            </a:r>
            <a:endParaRPr lang="zh-CN" altLang="en-US" sz="3200" dirty="0">
              <a:latin typeface="方正琥珀简体" panose="03000509000000000000" pitchFamily="65" charset="-122"/>
              <a:ea typeface="方正琥珀简体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52485" y="3867172"/>
            <a:ext cx="19335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FWNJIEBIAOTI</a:t>
            </a:r>
            <a:endParaRPr lang="zh-CN" altLang="en-US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49584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0F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2749997">
            <a:off x="2643057" y="-1257851"/>
            <a:ext cx="2443572" cy="2515702"/>
          </a:xfrm>
          <a:custGeom>
            <a:avLst/>
            <a:gdLst>
              <a:gd name="connsiteX0" fmla="*/ 0 w 2443572"/>
              <a:gd name="connsiteY0" fmla="*/ 2515702 h 2515702"/>
              <a:gd name="connsiteX1" fmla="*/ 2443572 w 2443572"/>
              <a:gd name="connsiteY1" fmla="*/ 0 h 2515702"/>
              <a:gd name="connsiteX2" fmla="*/ 2443572 w 2443572"/>
              <a:gd name="connsiteY2" fmla="*/ 2515702 h 2515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3572" h="2515702">
                <a:moveTo>
                  <a:pt x="0" y="2515702"/>
                </a:moveTo>
                <a:lnTo>
                  <a:pt x="2443572" y="0"/>
                </a:lnTo>
                <a:lnTo>
                  <a:pt x="2443572" y="2515702"/>
                </a:lnTo>
                <a:close/>
              </a:path>
            </a:pathLst>
          </a:custGeom>
          <a:noFill/>
          <a:ln w="19050">
            <a:solidFill>
              <a:srgbClr val="2A2D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2749997">
            <a:off x="-1842737" y="1631612"/>
            <a:ext cx="3685476" cy="3579806"/>
          </a:xfrm>
          <a:custGeom>
            <a:avLst/>
            <a:gdLst>
              <a:gd name="connsiteX0" fmla="*/ 0 w 3685476"/>
              <a:gd name="connsiteY0" fmla="*/ 0 h 3579806"/>
              <a:gd name="connsiteX1" fmla="*/ 3685476 w 3685476"/>
              <a:gd name="connsiteY1" fmla="*/ 0 h 3579806"/>
              <a:gd name="connsiteX2" fmla="*/ 3685476 w 3685476"/>
              <a:gd name="connsiteY2" fmla="*/ 3579806 h 3579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85476" h="3579806">
                <a:moveTo>
                  <a:pt x="0" y="0"/>
                </a:moveTo>
                <a:lnTo>
                  <a:pt x="3685476" y="0"/>
                </a:lnTo>
                <a:lnTo>
                  <a:pt x="3685476" y="3579806"/>
                </a:lnTo>
                <a:close/>
              </a:path>
            </a:pathLst>
          </a:custGeom>
          <a:noFill/>
          <a:ln w="19050">
            <a:solidFill>
              <a:srgbClr val="2A2D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2749997">
            <a:off x="5982256" y="-275267"/>
            <a:ext cx="5191374" cy="5034092"/>
          </a:xfrm>
          <a:custGeom>
            <a:avLst/>
            <a:gdLst>
              <a:gd name="connsiteX0" fmla="*/ 0 w 5191374"/>
              <a:gd name="connsiteY0" fmla="*/ 1971867 h 5034092"/>
              <a:gd name="connsiteX1" fmla="*/ 1915330 w 5191374"/>
              <a:gd name="connsiteY1" fmla="*/ 0 h 5034092"/>
              <a:gd name="connsiteX2" fmla="*/ 5191374 w 5191374"/>
              <a:gd name="connsiteY2" fmla="*/ 0 h 5034092"/>
              <a:gd name="connsiteX3" fmla="*/ 5191374 w 5191374"/>
              <a:gd name="connsiteY3" fmla="*/ 5034092 h 5034092"/>
              <a:gd name="connsiteX4" fmla="*/ 0 w 5191374"/>
              <a:gd name="connsiteY4" fmla="*/ 5034092 h 503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91374" h="5034092">
                <a:moveTo>
                  <a:pt x="0" y="1971867"/>
                </a:moveTo>
                <a:lnTo>
                  <a:pt x="1915330" y="0"/>
                </a:lnTo>
                <a:lnTo>
                  <a:pt x="5191374" y="0"/>
                </a:lnTo>
                <a:lnTo>
                  <a:pt x="5191374" y="5034092"/>
                </a:lnTo>
                <a:lnTo>
                  <a:pt x="0" y="5034092"/>
                </a:lnTo>
                <a:close/>
              </a:path>
            </a:pathLst>
          </a:custGeom>
          <a:noFill/>
          <a:ln w="19050">
            <a:solidFill>
              <a:srgbClr val="2A2D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10305143" y="5326743"/>
            <a:ext cx="1407886" cy="1531257"/>
          </a:xfrm>
          <a:prstGeom prst="line">
            <a:avLst/>
          </a:prstGeom>
          <a:ln w="19050">
            <a:solidFill>
              <a:srgbClr val="2A2D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883433" y="746150"/>
            <a:ext cx="724205" cy="0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550225" y="746150"/>
            <a:ext cx="724205" cy="0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577197" y="920338"/>
            <a:ext cx="1049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SUBTITLE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 flipH="1">
            <a:off x="5609384" y="577578"/>
            <a:ext cx="1043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694273" y="1739842"/>
            <a:ext cx="8803455" cy="4356160"/>
            <a:chOff x="1654627" y="1739842"/>
            <a:chExt cx="8803455" cy="4356160"/>
          </a:xfrm>
        </p:grpSpPr>
        <p:sp>
          <p:nvSpPr>
            <p:cNvPr id="6" name="矩形 5"/>
            <p:cNvSpPr/>
            <p:nvPr/>
          </p:nvSpPr>
          <p:spPr>
            <a:xfrm>
              <a:off x="1654627" y="1752812"/>
              <a:ext cx="1505282" cy="2151531"/>
            </a:xfrm>
            <a:prstGeom prst="rect">
              <a:avLst/>
            </a:prstGeom>
            <a:solidFill>
              <a:srgbClr val="FE61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4627" y="3893247"/>
              <a:ext cx="1505282" cy="220275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543"/>
            <a:stretch/>
          </p:blipFill>
          <p:spPr>
            <a:xfrm>
              <a:off x="3159886" y="3893248"/>
              <a:ext cx="4431086" cy="220275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9886" y="1752812"/>
              <a:ext cx="1458686" cy="2151531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7591261" y="4786737"/>
              <a:ext cx="1458686" cy="1203715"/>
            </a:xfrm>
            <a:prstGeom prst="rect">
              <a:avLst/>
            </a:prstGeom>
            <a:solidFill>
              <a:srgbClr val="303B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62916" y="268780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b="1" dirty="0" smtClean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lang="zh-CN" altLang="en-US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612718" y="5025772"/>
              <a:ext cx="141577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一系列解释性文字</a:t>
              </a:r>
              <a:endParaRPr lang="en-US" altLang="zh-CN" sz="12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b="1" dirty="0" smtClean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一系列</a:t>
              </a:r>
              <a:r>
                <a:rPr lang="zh-CN" altLang="en-US" sz="1200" b="1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解释性文字</a:t>
              </a:r>
            </a:p>
            <a:p>
              <a:r>
                <a:rPr lang="zh-CN" altLang="en-US" sz="1200" b="1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一系列解释性</a:t>
              </a:r>
              <a:r>
                <a:rPr lang="zh-CN" altLang="en-US" sz="1200" b="1" dirty="0" smtClean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2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8572" y="1768890"/>
              <a:ext cx="2943395" cy="2133016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5676479" y="2447535"/>
              <a:ext cx="609600" cy="609600"/>
              <a:chOff x="9840686" y="2264229"/>
              <a:chExt cx="609600" cy="60960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9840686" y="2264229"/>
                <a:ext cx="609600" cy="609600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9978536" y="2414399"/>
                <a:ext cx="420985" cy="36291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12718" y="1739842"/>
              <a:ext cx="1458686" cy="3069136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2972" y="3895517"/>
              <a:ext cx="1395110" cy="2092665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8458" y="1806971"/>
              <a:ext cx="1395110" cy="20926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229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0F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125" b="86366" l="9978" r="89948">
                        <a14:backgroundMark x1="24407" y1="24819" x2="24407" y2="24819"/>
                        <a14:backgroundMark x1="76187" y1="49304" x2="76187" y2="49304"/>
                        <a14:backgroundMark x1="29636" y1="75070" x2="29636" y2="75070"/>
                      </a14:backgroundRemoval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067" t="8184" r="23266" b="15411"/>
          <a:stretch/>
        </p:blipFill>
        <p:spPr>
          <a:xfrm>
            <a:off x="3004457" y="649168"/>
            <a:ext cx="8128000" cy="619652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805218"/>
          </a:xfrm>
          <a:prstGeom prst="rect">
            <a:avLst/>
          </a:prstGeom>
          <a:solidFill>
            <a:srgbClr val="1316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3707" y="0"/>
            <a:ext cx="2006221" cy="805218"/>
          </a:xfrm>
          <a:prstGeom prst="rect">
            <a:avLst/>
          </a:prstGeom>
          <a:solidFill>
            <a:srgbClr val="262C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606235" y="98474"/>
            <a:ext cx="1432386" cy="667860"/>
            <a:chOff x="1606235" y="98474"/>
            <a:chExt cx="1432386" cy="667860"/>
          </a:xfrm>
        </p:grpSpPr>
        <p:sp>
          <p:nvSpPr>
            <p:cNvPr id="5" name="文本框 4"/>
            <p:cNvSpPr txBox="1"/>
            <p:nvPr/>
          </p:nvSpPr>
          <p:spPr>
            <a:xfrm>
              <a:off x="1606235" y="98474"/>
              <a:ext cx="14323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4D18"/>
                  </a:solidFill>
                  <a:latin typeface="Colonna MT" panose="04020805060202030203" pitchFamily="82" charset="0"/>
                  <a:ea typeface="GulimChe" panose="020B0609000101010101" pitchFamily="49" charset="-127"/>
                  <a:cs typeface="Aharoni" panose="02010803020104030203" pitchFamily="2" charset="-79"/>
                </a:rPr>
                <a:t>LOGO</a:t>
              </a:r>
              <a:endParaRPr lang="zh-CN" altLang="en-US" sz="3200" b="1" dirty="0">
                <a:solidFill>
                  <a:srgbClr val="FF4D18"/>
                </a:solidFill>
                <a:latin typeface="Colonna MT" panose="04020805060202030203" pitchFamily="82" charset="0"/>
                <a:ea typeface="GulimChe" panose="020B0609000101010101" pitchFamily="49" charset="-127"/>
                <a:cs typeface="Aharoni" panose="02010803020104030203" pitchFamily="2" charset="-79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34370" y="473946"/>
              <a:ext cx="1319845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FF4D18"/>
                  </a:solidFill>
                  <a:latin typeface="Colonna MT" panose="04020805060202030203" pitchFamily="82" charset="0"/>
                  <a:ea typeface="GulimChe" panose="020B0609000101010101" pitchFamily="49" charset="-127"/>
                  <a:cs typeface="Aharoni" panose="02010803020104030203" pitchFamily="2" charset="-79"/>
                </a:rPr>
                <a:t>此处添加</a:t>
              </a:r>
              <a:r>
                <a:rPr lang="zh-CN" altLang="en-US" sz="1300" dirty="0" smtClean="0">
                  <a:solidFill>
                    <a:srgbClr val="FF4D18"/>
                  </a:solidFill>
                  <a:latin typeface="Colonna MT" panose="04020805060202030203" pitchFamily="82" charset="0"/>
                  <a:ea typeface="GulimChe" panose="020B0609000101010101" pitchFamily="49" charset="-127"/>
                  <a:cs typeface="Aharoni" panose="02010803020104030203" pitchFamily="2" charset="-79"/>
                </a:rPr>
                <a:t>标识</a:t>
              </a:r>
              <a:endParaRPr lang="zh-CN" altLang="en-US" sz="1300" dirty="0">
                <a:solidFill>
                  <a:srgbClr val="FF4D18"/>
                </a:solidFill>
                <a:latin typeface="Colonna MT" panose="04020805060202030203" pitchFamily="82" charset="0"/>
                <a:ea typeface="GulimChe" panose="020B0609000101010101" pitchFamily="49" charset="-127"/>
                <a:cs typeface="Aharoni" panose="02010803020104030203" pitchFamily="2" charset="-79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558038" y="217172"/>
            <a:ext cx="558166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</a:t>
            </a:r>
            <a:endParaRPr lang="en-US" altLang="zh-CN" sz="1400" b="1" dirty="0" smtClean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HOME</a:t>
            </a:r>
            <a:endParaRPr lang="zh-CN" altLang="en-US" sz="9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011798" y="754743"/>
            <a:ext cx="602343" cy="0"/>
          </a:xfrm>
          <a:prstGeom prst="line">
            <a:avLst/>
          </a:prstGeom>
          <a:ln w="28575">
            <a:solidFill>
              <a:srgbClr val="FF4D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132478" y="217172"/>
            <a:ext cx="90281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1400" b="1" dirty="0" smtClean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  ONE</a:t>
            </a:r>
            <a:endParaRPr lang="zh-CN" altLang="en-US" sz="9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73005" y="217172"/>
            <a:ext cx="90281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en-US" altLang="zh-CN" sz="1400" b="1" dirty="0" smtClean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 TWO</a:t>
            </a:r>
            <a:endParaRPr lang="zh-CN" altLang="en-US" sz="9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82496" y="217172"/>
            <a:ext cx="90281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en-US" altLang="zh-CN" sz="1400" b="1" dirty="0" smtClean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sz="9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 rot="2847383">
            <a:off x="2374029" y="2186977"/>
            <a:ext cx="2272915" cy="227291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72953" y="2918754"/>
            <a:ext cx="220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琥珀简体" panose="03000509000000000000" pitchFamily="65" charset="-122"/>
                <a:ea typeface="方正琥珀简体" panose="03000509000000000000" pitchFamily="65" charset="-122"/>
              </a:rPr>
              <a:t>分节标题</a:t>
            </a:r>
            <a:endParaRPr lang="zh-CN" altLang="en-US" sz="3200" dirty="0">
              <a:latin typeface="方正琥珀简体" panose="03000509000000000000" pitchFamily="65" charset="-122"/>
              <a:ea typeface="方正琥珀简体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72953" y="3622172"/>
            <a:ext cx="19335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FWNJIEBIAOTI</a:t>
            </a:r>
            <a:endParaRPr lang="zh-CN" altLang="en-US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4462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6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640114" y="1365611"/>
            <a:ext cx="8911772" cy="4504144"/>
            <a:chOff x="1654628" y="1214484"/>
            <a:chExt cx="8911772" cy="4504144"/>
          </a:xfrm>
        </p:grpSpPr>
        <p:sp>
          <p:nvSpPr>
            <p:cNvPr id="6" name="矩形 5"/>
            <p:cNvSpPr/>
            <p:nvPr/>
          </p:nvSpPr>
          <p:spPr>
            <a:xfrm>
              <a:off x="1654628" y="1214484"/>
              <a:ext cx="2293258" cy="1901953"/>
            </a:xfrm>
            <a:prstGeom prst="rect">
              <a:avLst/>
            </a:prstGeom>
            <a:solidFill>
              <a:srgbClr val="FE61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078944" y="1891720"/>
              <a:ext cx="144462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Estrangelo Edessa" panose="03080600000000000000" pitchFamily="66" charset="0"/>
                  <a:cs typeface="Estrangelo Edessa" panose="03080600000000000000" pitchFamily="66" charset="0"/>
                </a:rPr>
                <a:t>FIGURE</a:t>
              </a:r>
              <a:endParaRPr lang="zh-CN" altLang="en-US" sz="3200" dirty="0">
                <a:latin typeface="Estrangelo Edessa" panose="03080600000000000000" pitchFamily="66" charset="0"/>
                <a:cs typeface="Estrangelo Edessa" panose="03080600000000000000" pitchFamily="66" charset="0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50644" y="1214484"/>
              <a:ext cx="3016213" cy="190195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66857" y="1214484"/>
              <a:ext cx="3599543" cy="1901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5470"/>
            <a:stretch/>
          </p:blipFill>
          <p:spPr>
            <a:xfrm>
              <a:off x="1654628" y="3119275"/>
              <a:ext cx="2626045" cy="259935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198"/>
            <a:stretch/>
          </p:blipFill>
          <p:spPr>
            <a:xfrm>
              <a:off x="4271482" y="3114329"/>
              <a:ext cx="1810004" cy="106578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9206"/>
            <a:stretch/>
          </p:blipFill>
          <p:spPr>
            <a:xfrm>
              <a:off x="6081487" y="3114329"/>
              <a:ext cx="1393432" cy="1061877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87738" y="4182952"/>
              <a:ext cx="1171012" cy="153567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0" r="8082"/>
            <a:stretch/>
          </p:blipFill>
          <p:spPr>
            <a:xfrm>
              <a:off x="5458750" y="4182953"/>
              <a:ext cx="2016169" cy="153567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16"/>
            <a:stretch/>
          </p:blipFill>
          <p:spPr>
            <a:xfrm>
              <a:off x="7474918" y="3123184"/>
              <a:ext cx="3091481" cy="1567727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7474917" y="4683144"/>
              <a:ext cx="3091481" cy="507958"/>
            </a:xfrm>
            <a:prstGeom prst="rect">
              <a:avLst/>
            </a:prstGeom>
            <a:solidFill>
              <a:srgbClr val="FE61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474917" y="5197849"/>
              <a:ext cx="3091481" cy="514583"/>
            </a:xfrm>
            <a:prstGeom prst="rect">
              <a:avLst/>
            </a:prstGeom>
            <a:solidFill>
              <a:srgbClr val="303B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577859" y="476784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一系列解释性文字</a:t>
              </a:r>
              <a:endParaRPr lang="en-US" altLang="zh-CN" sz="16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643202" y="5285863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一系列解释性文字</a:t>
              </a:r>
              <a:endParaRPr lang="en-US" altLang="zh-CN" sz="16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654629" y="512019"/>
            <a:ext cx="2379282" cy="394342"/>
            <a:chOff x="1654629" y="512019"/>
            <a:chExt cx="2379282" cy="394342"/>
          </a:xfrm>
        </p:grpSpPr>
        <p:grpSp>
          <p:nvGrpSpPr>
            <p:cNvPr id="2" name="组合 1"/>
            <p:cNvGrpSpPr/>
            <p:nvPr/>
          </p:nvGrpSpPr>
          <p:grpSpPr>
            <a:xfrm>
              <a:off x="1654629" y="522515"/>
              <a:ext cx="449942" cy="348343"/>
              <a:chOff x="362857" y="1567543"/>
              <a:chExt cx="449942" cy="348343"/>
            </a:xfrm>
          </p:grpSpPr>
          <p:sp>
            <p:nvSpPr>
              <p:cNvPr id="3" name="菱形 2"/>
              <p:cNvSpPr/>
              <p:nvPr/>
            </p:nvSpPr>
            <p:spPr>
              <a:xfrm>
                <a:off x="362857" y="1567543"/>
                <a:ext cx="348343" cy="348343"/>
              </a:xfrm>
              <a:prstGeom prst="diamond">
                <a:avLst/>
              </a:prstGeom>
              <a:solidFill>
                <a:srgbClr val="FE613E">
                  <a:alpha val="50196"/>
                </a:srgbClr>
              </a:solidFill>
              <a:ln>
                <a:solidFill>
                  <a:srgbClr val="FE61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菱形 3"/>
              <p:cNvSpPr/>
              <p:nvPr/>
            </p:nvSpPr>
            <p:spPr>
              <a:xfrm>
                <a:off x="537028" y="1603828"/>
                <a:ext cx="275771" cy="275771"/>
              </a:xfrm>
              <a:prstGeom prst="diamond">
                <a:avLst/>
              </a:prstGeom>
              <a:solidFill>
                <a:srgbClr val="FE613E">
                  <a:alpha val="50196"/>
                </a:srgbClr>
              </a:solidFill>
              <a:ln>
                <a:solidFill>
                  <a:srgbClr val="FE61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2177143" y="537029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lang="zh-CN" altLang="en-US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984200" y="512019"/>
              <a:ext cx="10497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SUBTITLE</a:t>
              </a:r>
              <a:endParaRPr lang="zh-CN" altLang="en-US" dirty="0"/>
            </a:p>
          </p:txBody>
        </p:sp>
      </p:grpSp>
      <p:sp>
        <p:nvSpPr>
          <p:cNvPr id="22" name="矩形 21"/>
          <p:cNvSpPr/>
          <p:nvPr/>
        </p:nvSpPr>
        <p:spPr>
          <a:xfrm>
            <a:off x="4256969" y="3262617"/>
            <a:ext cx="1810004" cy="1064716"/>
          </a:xfrm>
          <a:prstGeom prst="rect">
            <a:avLst/>
          </a:prstGeom>
          <a:solidFill>
            <a:srgbClr val="13161B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571190" y="3657199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解释性文字</a:t>
            </a:r>
            <a:endParaRPr lang="zh-CN" altLang="en-US" sz="1600" dirty="0">
              <a:solidFill>
                <a:schemeClr val="tx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52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273" b="18061"/>
          <a:stretch/>
        </p:blipFill>
        <p:spPr>
          <a:xfrm>
            <a:off x="-1" y="754743"/>
            <a:ext cx="12192001" cy="610325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805218"/>
          </a:xfrm>
          <a:prstGeom prst="rect">
            <a:avLst/>
          </a:prstGeom>
          <a:solidFill>
            <a:srgbClr val="1316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3707" y="0"/>
            <a:ext cx="2006221" cy="805218"/>
          </a:xfrm>
          <a:prstGeom prst="rect">
            <a:avLst/>
          </a:prstGeom>
          <a:solidFill>
            <a:srgbClr val="262C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606235" y="98474"/>
            <a:ext cx="1432386" cy="667860"/>
            <a:chOff x="1606235" y="98474"/>
            <a:chExt cx="1432386" cy="667860"/>
          </a:xfrm>
        </p:grpSpPr>
        <p:sp>
          <p:nvSpPr>
            <p:cNvPr id="5" name="文本框 4"/>
            <p:cNvSpPr txBox="1"/>
            <p:nvPr/>
          </p:nvSpPr>
          <p:spPr>
            <a:xfrm>
              <a:off x="1606235" y="98474"/>
              <a:ext cx="14323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4D18"/>
                  </a:solidFill>
                  <a:latin typeface="Colonna MT" panose="04020805060202030203" pitchFamily="82" charset="0"/>
                  <a:ea typeface="GulimChe" panose="020B0609000101010101" pitchFamily="49" charset="-127"/>
                  <a:cs typeface="Aharoni" panose="02010803020104030203" pitchFamily="2" charset="-79"/>
                </a:rPr>
                <a:t>LOGO</a:t>
              </a:r>
              <a:endParaRPr lang="zh-CN" altLang="en-US" sz="3200" b="1" dirty="0">
                <a:solidFill>
                  <a:srgbClr val="FF4D18"/>
                </a:solidFill>
                <a:latin typeface="Colonna MT" panose="04020805060202030203" pitchFamily="82" charset="0"/>
                <a:ea typeface="GulimChe" panose="020B0609000101010101" pitchFamily="49" charset="-127"/>
                <a:cs typeface="Aharoni" panose="02010803020104030203" pitchFamily="2" charset="-79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34370" y="473946"/>
              <a:ext cx="1319845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FF4D18"/>
                  </a:solidFill>
                  <a:latin typeface="Colonna MT" panose="04020805060202030203" pitchFamily="82" charset="0"/>
                  <a:ea typeface="GulimChe" panose="020B0609000101010101" pitchFamily="49" charset="-127"/>
                  <a:cs typeface="Aharoni" panose="02010803020104030203" pitchFamily="2" charset="-79"/>
                </a:rPr>
                <a:t>此处添加</a:t>
              </a:r>
              <a:r>
                <a:rPr lang="zh-CN" altLang="en-US" sz="1300" dirty="0" smtClean="0">
                  <a:solidFill>
                    <a:srgbClr val="FF4D18"/>
                  </a:solidFill>
                  <a:latin typeface="Colonna MT" panose="04020805060202030203" pitchFamily="82" charset="0"/>
                  <a:ea typeface="GulimChe" panose="020B0609000101010101" pitchFamily="49" charset="-127"/>
                  <a:cs typeface="Aharoni" panose="02010803020104030203" pitchFamily="2" charset="-79"/>
                </a:rPr>
                <a:t>标识</a:t>
              </a:r>
              <a:endParaRPr lang="zh-CN" altLang="en-US" sz="1300" dirty="0">
                <a:solidFill>
                  <a:srgbClr val="FF4D18"/>
                </a:solidFill>
                <a:latin typeface="Colonna MT" panose="04020805060202030203" pitchFamily="82" charset="0"/>
                <a:ea typeface="GulimChe" panose="020B0609000101010101" pitchFamily="49" charset="-127"/>
                <a:cs typeface="Aharoni" panose="02010803020104030203" pitchFamily="2" charset="-79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558038" y="217172"/>
            <a:ext cx="558166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</a:t>
            </a:r>
            <a:endParaRPr lang="en-US" altLang="zh-CN" sz="1400" b="1" dirty="0" smtClean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HOME</a:t>
            </a:r>
            <a:endParaRPr lang="zh-CN" altLang="en-US" sz="9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840600" y="754743"/>
            <a:ext cx="602343" cy="0"/>
          </a:xfrm>
          <a:prstGeom prst="line">
            <a:avLst/>
          </a:prstGeom>
          <a:ln w="28575">
            <a:solidFill>
              <a:srgbClr val="FF4D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132478" y="217172"/>
            <a:ext cx="90281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1400" b="1" dirty="0" smtClean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  ONE</a:t>
            </a:r>
            <a:endParaRPr lang="zh-CN" altLang="en-US" sz="9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73005" y="217172"/>
            <a:ext cx="90281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en-US" altLang="zh-CN" sz="1400" b="1" dirty="0" smtClean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 TWO</a:t>
            </a:r>
            <a:endParaRPr lang="zh-CN" altLang="en-US" sz="9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82496" y="217172"/>
            <a:ext cx="90281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en-US" altLang="zh-CN" sz="1400" b="1" dirty="0" smtClean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sz="9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 rot="2847383">
            <a:off x="1183317" y="2303259"/>
            <a:ext cx="1094588" cy="109458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30949" y="2558165"/>
            <a:ext cx="220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琥珀简体" panose="03000509000000000000" pitchFamily="65" charset="-122"/>
                <a:ea typeface="方正琥珀简体" panose="03000509000000000000" pitchFamily="65" charset="-122"/>
              </a:rPr>
              <a:t>分节标题</a:t>
            </a:r>
            <a:endParaRPr lang="zh-CN" altLang="en-US" sz="3200" dirty="0">
              <a:latin typeface="方正琥珀简体" panose="03000509000000000000" pitchFamily="65" charset="-122"/>
              <a:ea typeface="方正琥珀简体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65201" y="3211983"/>
            <a:ext cx="19335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FWNJIEBIAOTI</a:t>
            </a:r>
            <a:endParaRPr lang="zh-CN" altLang="en-US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14167" y="258894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一起</a:t>
            </a:r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珍惜</a:t>
            </a:r>
            <a:endParaRPr lang="en-US" altLang="zh-CN" sz="14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最美好的时刻</a:t>
            </a:r>
            <a:endParaRPr lang="zh-CN" altLang="en-US" sz="14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28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0F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54629" y="512019"/>
            <a:ext cx="2379282" cy="394342"/>
            <a:chOff x="1654629" y="512019"/>
            <a:chExt cx="2379282" cy="394342"/>
          </a:xfrm>
        </p:grpSpPr>
        <p:grpSp>
          <p:nvGrpSpPr>
            <p:cNvPr id="3" name="组合 2"/>
            <p:cNvGrpSpPr/>
            <p:nvPr/>
          </p:nvGrpSpPr>
          <p:grpSpPr>
            <a:xfrm>
              <a:off x="1654629" y="522515"/>
              <a:ext cx="449942" cy="348343"/>
              <a:chOff x="362857" y="1567543"/>
              <a:chExt cx="449942" cy="348343"/>
            </a:xfrm>
          </p:grpSpPr>
          <p:sp>
            <p:nvSpPr>
              <p:cNvPr id="6" name="菱形 5"/>
              <p:cNvSpPr/>
              <p:nvPr/>
            </p:nvSpPr>
            <p:spPr>
              <a:xfrm>
                <a:off x="362857" y="1567543"/>
                <a:ext cx="348343" cy="348343"/>
              </a:xfrm>
              <a:prstGeom prst="diamond">
                <a:avLst/>
              </a:prstGeom>
              <a:solidFill>
                <a:srgbClr val="FE613E">
                  <a:alpha val="50196"/>
                </a:srgbClr>
              </a:solidFill>
              <a:ln>
                <a:solidFill>
                  <a:srgbClr val="FE61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菱形 6"/>
              <p:cNvSpPr/>
              <p:nvPr/>
            </p:nvSpPr>
            <p:spPr>
              <a:xfrm>
                <a:off x="537028" y="1603828"/>
                <a:ext cx="275771" cy="275771"/>
              </a:xfrm>
              <a:prstGeom prst="diamond">
                <a:avLst/>
              </a:prstGeom>
              <a:solidFill>
                <a:srgbClr val="FE613E">
                  <a:alpha val="50196"/>
                </a:srgbClr>
              </a:solidFill>
              <a:ln>
                <a:solidFill>
                  <a:srgbClr val="FE61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2177143" y="537029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lang="zh-CN" altLang="en-US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984200" y="512019"/>
              <a:ext cx="10497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SUBTITLE</a:t>
              </a:r>
              <a:endParaRPr lang="zh-CN" altLang="en-US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537896" y="1156425"/>
            <a:ext cx="9116209" cy="4813663"/>
            <a:chOff x="1671900" y="1156425"/>
            <a:chExt cx="9116209" cy="481366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6415" y="1156425"/>
              <a:ext cx="1782499" cy="161580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6415" y="2772228"/>
              <a:ext cx="1782498" cy="159657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04"/>
            <a:stretch/>
          </p:blipFill>
          <p:spPr>
            <a:xfrm>
              <a:off x="1671900" y="4373518"/>
              <a:ext cx="1797013" cy="159657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83427" y="1156425"/>
              <a:ext cx="3725173" cy="1615803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3468913" y="2772228"/>
              <a:ext cx="1915887" cy="1596571"/>
            </a:xfrm>
            <a:prstGeom prst="rect">
              <a:avLst/>
            </a:prstGeom>
            <a:solidFill>
              <a:srgbClr val="FE61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292715" y="2772228"/>
              <a:ext cx="1915887" cy="1596571"/>
            </a:xfrm>
            <a:prstGeom prst="rect">
              <a:avLst/>
            </a:prstGeom>
            <a:solidFill>
              <a:srgbClr val="303B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23113" y="1175657"/>
              <a:ext cx="1782498" cy="1596571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05611" y="1175657"/>
              <a:ext cx="1782498" cy="159657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08599" y="2772228"/>
              <a:ext cx="3579510" cy="1596571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082"/>
            <a:stretch/>
          </p:blipFill>
          <p:spPr>
            <a:xfrm>
              <a:off x="3483427" y="4373518"/>
              <a:ext cx="1809285" cy="1577339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70667" y="4373518"/>
              <a:ext cx="1717442" cy="159657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92712" y="4368799"/>
              <a:ext cx="3852317" cy="1582058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3455161" y="1166918"/>
              <a:ext cx="3753438" cy="1586079"/>
            </a:xfrm>
            <a:prstGeom prst="rect">
              <a:avLst/>
            </a:prstGeom>
            <a:solidFill>
              <a:srgbClr val="13161B">
                <a:alpha val="6392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426856" y="1729124"/>
              <a:ext cx="190148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Estrangelo Edessa" panose="03080600000000000000" pitchFamily="66" charset="0"/>
                  <a:cs typeface="Estrangelo Edessa" panose="03080600000000000000" pitchFamily="66" charset="0"/>
                </a:rPr>
                <a:t>LESIURE TIME</a:t>
              </a:r>
              <a:endParaRPr lang="zh-CN" altLang="en-US" sz="2400" dirty="0">
                <a:latin typeface="Estrangelo Edessa" panose="03080600000000000000" pitchFamily="66" charset="0"/>
                <a:cs typeface="Estrangelo Edessa" panose="03080600000000000000" pitchFamily="66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762123" y="3401236"/>
              <a:ext cx="121058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解释性文字</a:t>
              </a:r>
              <a:endParaRPr lang="zh-CN" altLang="en-US" sz="1600" dirty="0">
                <a:solidFill>
                  <a:schemeClr val="tx1">
                    <a:lumMod val="85000"/>
                  </a:schemeClr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590232" y="3384359"/>
              <a:ext cx="121058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解释性文字</a:t>
              </a:r>
              <a:endParaRPr lang="zh-CN" altLang="en-US" sz="1600" dirty="0">
                <a:solidFill>
                  <a:schemeClr val="tx1">
                    <a:lumMod val="8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255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6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54629" y="512019"/>
            <a:ext cx="2379282" cy="394342"/>
            <a:chOff x="1654629" y="512019"/>
            <a:chExt cx="2379282" cy="394342"/>
          </a:xfrm>
        </p:grpSpPr>
        <p:grpSp>
          <p:nvGrpSpPr>
            <p:cNvPr id="3" name="组合 2"/>
            <p:cNvGrpSpPr/>
            <p:nvPr/>
          </p:nvGrpSpPr>
          <p:grpSpPr>
            <a:xfrm>
              <a:off x="1654629" y="522515"/>
              <a:ext cx="449942" cy="348343"/>
              <a:chOff x="362857" y="1567543"/>
              <a:chExt cx="449942" cy="348343"/>
            </a:xfrm>
          </p:grpSpPr>
          <p:sp>
            <p:nvSpPr>
              <p:cNvPr id="6" name="菱形 5"/>
              <p:cNvSpPr/>
              <p:nvPr/>
            </p:nvSpPr>
            <p:spPr>
              <a:xfrm>
                <a:off x="362857" y="1567543"/>
                <a:ext cx="348343" cy="348343"/>
              </a:xfrm>
              <a:prstGeom prst="diamond">
                <a:avLst/>
              </a:prstGeom>
              <a:solidFill>
                <a:srgbClr val="FE613E">
                  <a:alpha val="50196"/>
                </a:srgbClr>
              </a:solidFill>
              <a:ln>
                <a:solidFill>
                  <a:srgbClr val="FE61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菱形 6"/>
              <p:cNvSpPr/>
              <p:nvPr/>
            </p:nvSpPr>
            <p:spPr>
              <a:xfrm>
                <a:off x="537028" y="1603828"/>
                <a:ext cx="275771" cy="275771"/>
              </a:xfrm>
              <a:prstGeom prst="diamond">
                <a:avLst/>
              </a:prstGeom>
              <a:solidFill>
                <a:srgbClr val="FE613E">
                  <a:alpha val="50196"/>
                </a:srgbClr>
              </a:solidFill>
              <a:ln>
                <a:solidFill>
                  <a:srgbClr val="FE61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2177143" y="537029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lang="zh-CN" altLang="en-US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984200" y="512019"/>
              <a:ext cx="10497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SUBTITLE</a:t>
              </a:r>
              <a:endParaRPr lang="zh-CN" altLang="en-US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647795" y="1132112"/>
            <a:ext cx="8875062" cy="2598058"/>
            <a:chOff x="1647795" y="1132112"/>
            <a:chExt cx="8875062" cy="259805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945"/>
            <a:stretch/>
          </p:blipFill>
          <p:spPr>
            <a:xfrm>
              <a:off x="1647795" y="1132113"/>
              <a:ext cx="2082376" cy="259805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981"/>
            <a:stretch/>
          </p:blipFill>
          <p:spPr>
            <a:xfrm>
              <a:off x="3918856" y="1132113"/>
              <a:ext cx="2090057" cy="259805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-25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598" y="1132112"/>
              <a:ext cx="2075545" cy="259805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8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82" r="14686"/>
            <a:stretch/>
          </p:blipFill>
          <p:spPr>
            <a:xfrm>
              <a:off x="8461828" y="1132113"/>
              <a:ext cx="2061029" cy="2598056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1654629" y="3889825"/>
            <a:ext cx="8868228" cy="2598059"/>
            <a:chOff x="1647795" y="1132111"/>
            <a:chExt cx="8868228" cy="259805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50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7795" y="1132113"/>
              <a:ext cx="2075542" cy="259805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8856" y="1132112"/>
              <a:ext cx="2090057" cy="259805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49" r="20609"/>
            <a:stretch/>
          </p:blipFill>
          <p:spPr>
            <a:xfrm>
              <a:off x="6190763" y="1132111"/>
              <a:ext cx="2075545" cy="259805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harpenSoften amount="25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470"/>
            <a:stretch/>
          </p:blipFill>
          <p:spPr>
            <a:xfrm>
              <a:off x="8476339" y="1132113"/>
              <a:ext cx="2039684" cy="2598055"/>
            </a:xfrm>
            <a:prstGeom prst="rect">
              <a:avLst/>
            </a:prstGeom>
          </p:spPr>
        </p:pic>
      </p:grpSp>
      <p:sp>
        <p:nvSpPr>
          <p:cNvPr id="18" name="矩形 17"/>
          <p:cNvSpPr/>
          <p:nvPr/>
        </p:nvSpPr>
        <p:spPr>
          <a:xfrm>
            <a:off x="1647795" y="3106057"/>
            <a:ext cx="2082376" cy="638626"/>
          </a:xfrm>
          <a:prstGeom prst="rect">
            <a:avLst/>
          </a:prstGeom>
          <a:solidFill>
            <a:srgbClr val="303B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915440" y="3091543"/>
            <a:ext cx="2111404" cy="638626"/>
          </a:xfrm>
          <a:prstGeom prst="rect">
            <a:avLst/>
          </a:prstGeom>
          <a:solidFill>
            <a:srgbClr val="FE61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194182" y="3091543"/>
            <a:ext cx="2082376" cy="638626"/>
          </a:xfrm>
          <a:prstGeom prst="rect">
            <a:avLst/>
          </a:prstGeom>
          <a:solidFill>
            <a:srgbClr val="303B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440481" y="3091543"/>
            <a:ext cx="2082376" cy="638626"/>
          </a:xfrm>
          <a:prstGeom prst="rect">
            <a:avLst/>
          </a:prstGeom>
          <a:solidFill>
            <a:srgbClr val="303B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647795" y="5849255"/>
            <a:ext cx="2082376" cy="638626"/>
          </a:xfrm>
          <a:prstGeom prst="rect">
            <a:avLst/>
          </a:prstGeom>
          <a:solidFill>
            <a:srgbClr val="303B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926537" y="5849255"/>
            <a:ext cx="2082376" cy="638626"/>
          </a:xfrm>
          <a:prstGeom prst="rect">
            <a:avLst/>
          </a:prstGeom>
          <a:solidFill>
            <a:srgbClr val="303B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190766" y="5849255"/>
            <a:ext cx="2082376" cy="638626"/>
          </a:xfrm>
          <a:prstGeom prst="rect">
            <a:avLst/>
          </a:prstGeom>
          <a:solidFill>
            <a:srgbClr val="303B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454992" y="5849256"/>
            <a:ext cx="2082376" cy="638626"/>
          </a:xfrm>
          <a:prstGeom prst="rect">
            <a:avLst/>
          </a:prstGeom>
          <a:solidFill>
            <a:srgbClr val="303B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177143" y="3282758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解释性文字</a:t>
            </a:r>
            <a:endParaRPr lang="zh-CN" altLang="en-US" sz="1600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367627" y="3282758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解释性文字</a:t>
            </a:r>
            <a:endParaRPr lang="zh-CN" altLang="en-US" sz="1600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635273" y="3282758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解释性文字</a:t>
            </a:r>
            <a:endParaRPr lang="zh-CN" altLang="en-US" sz="1600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876375" y="3282758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解释性文字</a:t>
            </a:r>
            <a:endParaRPr lang="zh-CN" altLang="en-US" sz="1600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104571" y="6038107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解释性文字</a:t>
            </a:r>
            <a:endParaRPr lang="zh-CN" altLang="en-US" sz="1600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295055" y="6038107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解释性文字</a:t>
            </a:r>
            <a:endParaRPr lang="zh-CN" altLang="en-US" sz="1600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562701" y="6038107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解释性文字</a:t>
            </a:r>
            <a:endParaRPr lang="zh-CN" altLang="en-US" sz="1600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803803" y="6038107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解释性文字</a:t>
            </a:r>
            <a:endParaRPr lang="zh-CN" altLang="en-US" sz="1600" dirty="0">
              <a:solidFill>
                <a:schemeClr val="tx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94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198</Words>
  <Application>Microsoft Office PowerPoint</Application>
  <PresentationFormat>自定义</PresentationFormat>
  <Paragraphs>94</Paragraphs>
  <Slides>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pc</cp:lastModifiedBy>
  <cp:revision>46</cp:revision>
  <dcterms:created xsi:type="dcterms:W3CDTF">2015-05-07T07:59:40Z</dcterms:created>
  <dcterms:modified xsi:type="dcterms:W3CDTF">2015-07-14T05:31:38Z</dcterms:modified>
</cp:coreProperties>
</file>