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5" r:id="rId3"/>
    <p:sldId id="263" r:id="rId4"/>
    <p:sldId id="268" r:id="rId5"/>
    <p:sldId id="269" r:id="rId6"/>
    <p:sldId id="271" r:id="rId7"/>
    <p:sldId id="270" r:id="rId8"/>
    <p:sldId id="272" r:id="rId9"/>
    <p:sldId id="273" r:id="rId10"/>
    <p:sldId id="274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320" userDrawn="1">
          <p15:clr>
            <a:srgbClr val="A4A3A4"/>
          </p15:clr>
        </p15:guide>
        <p15:guide id="2" pos="7680" userDrawn="1">
          <p15:clr>
            <a:srgbClr val="A4A3A4"/>
          </p15:clr>
        </p15:guide>
        <p15:guide id="3" orient="horz" pos="2921" userDrawn="1">
          <p15:clr>
            <a:srgbClr val="A4A3A4"/>
          </p15:clr>
        </p15:guide>
        <p15:guide id="4" orient="horz" userDrawn="1">
          <p15:clr>
            <a:srgbClr val="A4A3A4"/>
          </p15:clr>
        </p15:guide>
        <p15:guide id="6" orient="horz" pos="1515" userDrawn="1">
          <p15:clr>
            <a:srgbClr val="A4A3A4"/>
          </p15:clr>
        </p15:guide>
        <p15:guide id="10" orient="horz" pos="247" userDrawn="1">
          <p15:clr>
            <a:srgbClr val="A4A3A4"/>
          </p15:clr>
        </p15:guide>
        <p15:guide id="11" orient="horz" pos="2695" userDrawn="1">
          <p15:clr>
            <a:srgbClr val="A4A3A4"/>
          </p15:clr>
        </p15:guide>
        <p15:guide id="12" orient="horz" pos="2251" userDrawn="1">
          <p15:clr>
            <a:srgbClr val="A4A3A4"/>
          </p15:clr>
        </p15:guide>
        <p15:guide id="14" userDrawn="1">
          <p15:clr>
            <a:srgbClr val="A4A3A4"/>
          </p15:clr>
        </p15:guide>
        <p15:guide id="15" pos="1436" userDrawn="1">
          <p15:clr>
            <a:srgbClr val="A4A3A4"/>
          </p15:clr>
        </p15:guide>
        <p15:guide id="16" orient="horz" pos="3339" userDrawn="1">
          <p15:clr>
            <a:srgbClr val="A4A3A4"/>
          </p15:clr>
        </p15:guide>
        <p15:guide id="17" pos="2208" userDrawn="1">
          <p15:clr>
            <a:srgbClr val="A4A3A4"/>
          </p15:clr>
        </p15:guide>
        <p15:guide id="18" pos="4810" userDrawn="1">
          <p15:clr>
            <a:srgbClr val="A4A3A4"/>
          </p15:clr>
        </p15:guide>
        <p15:guide id="19" pos="5333" userDrawn="1">
          <p15:clr>
            <a:srgbClr val="A4A3A4"/>
          </p15:clr>
        </p15:guide>
        <p15:guide id="20" orient="horz" pos="1253" userDrawn="1">
          <p15:clr>
            <a:srgbClr val="A4A3A4"/>
          </p15:clr>
        </p15:guide>
        <p15:guide id="21" pos="53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B882F"/>
    <a:srgbClr val="9074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13" autoAdjust="0"/>
    <p:restoredTop sz="80201" autoAdjust="0"/>
  </p:normalViewPr>
  <p:slideViewPr>
    <p:cSldViewPr>
      <p:cViewPr varScale="1">
        <p:scale>
          <a:sx n="56" d="100"/>
          <a:sy n="56" d="100"/>
        </p:scale>
        <p:origin x="-1092" y="60"/>
      </p:cViewPr>
      <p:guideLst>
        <p:guide orient="horz" pos="4320"/>
        <p:guide orient="horz" pos="2921"/>
        <p:guide orient="horz"/>
        <p:guide orient="horz" pos="1515"/>
        <p:guide orient="horz" pos="247"/>
        <p:guide orient="horz" pos="2695"/>
        <p:guide orient="horz" pos="2251"/>
        <p:guide orient="horz" pos="3339"/>
        <p:guide orient="horz" pos="1253"/>
        <p:guide pos="7680"/>
        <p:guide/>
        <p:guide pos="1436"/>
        <p:guide pos="2208"/>
        <p:guide pos="4810"/>
        <p:guide pos="5333"/>
        <p:guide pos="535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AC2743-B7D4-455E-882A-8F2118C9546C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ACA2AF-9EBA-48BA-8EF7-C4228340AB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6974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0-1</a:t>
            </a:r>
          </a:p>
          <a:p>
            <a:r>
              <a:rPr lang="en-US" altLang="zh-CN" dirty="0" smtClean="0"/>
              <a:t>3-4</a:t>
            </a:r>
          </a:p>
          <a:p>
            <a:r>
              <a:rPr lang="en-US" altLang="zh-CN" dirty="0" smtClean="0"/>
              <a:t>8-9</a:t>
            </a:r>
          </a:p>
          <a:p>
            <a:r>
              <a:rPr lang="en-US" altLang="zh-CN" dirty="0" smtClean="0"/>
              <a:t>14-15</a:t>
            </a:r>
          </a:p>
          <a:p>
            <a:r>
              <a:rPr lang="en-US" altLang="zh-CN" dirty="0" smtClean="0"/>
              <a:t>18</a:t>
            </a:r>
            <a:r>
              <a:rPr lang="zh-CN" altLang="en-US" dirty="0" smtClean="0"/>
              <a:t>。</a:t>
            </a:r>
            <a:r>
              <a:rPr lang="en-US" altLang="zh-CN" dirty="0" smtClean="0"/>
              <a:t>5-19.5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--</a:t>
            </a:r>
          </a:p>
          <a:p>
            <a:r>
              <a:rPr lang="en-US" altLang="zh-CN" dirty="0" smtClean="0"/>
              <a:t>2.5</a:t>
            </a:r>
          </a:p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CA2AF-9EBA-48BA-8EF7-C4228340AB4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7714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23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27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CA2AF-9EBA-48BA-8EF7-C4228340AB4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9727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0-1</a:t>
            </a:r>
          </a:p>
          <a:p>
            <a:r>
              <a:rPr lang="en-US" altLang="zh-CN" dirty="0" smtClean="0"/>
              <a:t>3-4</a:t>
            </a:r>
          </a:p>
          <a:p>
            <a:r>
              <a:rPr lang="en-US" altLang="zh-CN" dirty="0" smtClean="0"/>
              <a:t>8-9</a:t>
            </a:r>
          </a:p>
          <a:p>
            <a:r>
              <a:rPr lang="en-US" altLang="zh-CN" dirty="0" smtClean="0"/>
              <a:t>14-15</a:t>
            </a:r>
          </a:p>
          <a:p>
            <a:r>
              <a:rPr lang="en-US" altLang="zh-CN" dirty="0" smtClean="0"/>
              <a:t>18</a:t>
            </a:r>
            <a:r>
              <a:rPr lang="zh-CN" altLang="en-US" dirty="0" smtClean="0"/>
              <a:t>。</a:t>
            </a:r>
            <a:r>
              <a:rPr lang="en-US" altLang="zh-CN" dirty="0" smtClean="0"/>
              <a:t>5-19.5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--</a:t>
            </a:r>
          </a:p>
          <a:p>
            <a:r>
              <a:rPr lang="en-US" altLang="zh-CN" dirty="0" smtClean="0"/>
              <a:t>2.5+0.25+1.5//4. 25//</a:t>
            </a:r>
          </a:p>
          <a:p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CA2AF-9EBA-48BA-8EF7-C4228340AB4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14158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0-1</a:t>
            </a:r>
          </a:p>
          <a:p>
            <a:r>
              <a:rPr lang="en-US" altLang="zh-CN" dirty="0" smtClean="0"/>
              <a:t>3-4</a:t>
            </a:r>
          </a:p>
          <a:p>
            <a:r>
              <a:rPr lang="en-US" altLang="zh-CN" dirty="0" smtClean="0"/>
              <a:t>8-9</a:t>
            </a:r>
          </a:p>
          <a:p>
            <a:r>
              <a:rPr lang="en-US" altLang="zh-CN" dirty="0" smtClean="0"/>
              <a:t>14-15</a:t>
            </a:r>
          </a:p>
          <a:p>
            <a:r>
              <a:rPr lang="en-US" altLang="zh-CN" dirty="0" smtClean="0"/>
              <a:t>18</a:t>
            </a:r>
            <a:r>
              <a:rPr lang="zh-CN" altLang="en-US" dirty="0" smtClean="0"/>
              <a:t>。</a:t>
            </a:r>
            <a:r>
              <a:rPr lang="en-US" altLang="zh-CN" dirty="0" smtClean="0"/>
              <a:t>5-19.5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--</a:t>
            </a:r>
          </a:p>
          <a:p>
            <a:r>
              <a:rPr lang="en-US" altLang="zh-CN" dirty="0" smtClean="0"/>
              <a:t>4.25+0.25+0.5//5</a:t>
            </a:r>
          </a:p>
          <a:p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CA2AF-9EBA-48BA-8EF7-C4228340AB4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36791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0-1</a:t>
            </a:r>
          </a:p>
          <a:p>
            <a:r>
              <a:rPr lang="en-US" altLang="zh-CN" dirty="0" smtClean="0"/>
              <a:t>3-4</a:t>
            </a:r>
          </a:p>
          <a:p>
            <a:r>
              <a:rPr lang="en-US" altLang="zh-CN" dirty="0" smtClean="0"/>
              <a:t>8-9</a:t>
            </a:r>
          </a:p>
          <a:p>
            <a:r>
              <a:rPr lang="en-US" altLang="zh-CN" dirty="0" smtClean="0"/>
              <a:t>14-15</a:t>
            </a:r>
          </a:p>
          <a:p>
            <a:r>
              <a:rPr lang="en-US" altLang="zh-CN" dirty="0" smtClean="0"/>
              <a:t>18</a:t>
            </a:r>
            <a:r>
              <a:rPr lang="zh-CN" altLang="en-US" dirty="0" smtClean="0"/>
              <a:t>。</a:t>
            </a:r>
            <a:r>
              <a:rPr lang="en-US" altLang="zh-CN" smtClean="0"/>
              <a:t>5-19.5  73-45=28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--</a:t>
            </a:r>
          </a:p>
          <a:p>
            <a:r>
              <a:rPr lang="en-US" altLang="zh-CN" dirty="0" smtClean="0"/>
              <a:t>9+1//10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CA2AF-9EBA-48BA-8EF7-C4228340AB4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2569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0-1</a:t>
            </a:r>
          </a:p>
          <a:p>
            <a:r>
              <a:rPr lang="en-US" altLang="zh-CN" dirty="0" smtClean="0"/>
              <a:t>3-4</a:t>
            </a:r>
          </a:p>
          <a:p>
            <a:r>
              <a:rPr lang="en-US" altLang="zh-CN" dirty="0" smtClean="0"/>
              <a:t>8-9</a:t>
            </a:r>
          </a:p>
          <a:p>
            <a:r>
              <a:rPr lang="en-US" altLang="zh-CN" dirty="0" smtClean="0"/>
              <a:t>14-15</a:t>
            </a:r>
          </a:p>
          <a:p>
            <a:r>
              <a:rPr lang="en-US" altLang="zh-CN" dirty="0" smtClean="0"/>
              <a:t>18</a:t>
            </a:r>
            <a:r>
              <a:rPr lang="zh-CN" altLang="en-US" dirty="0" smtClean="0"/>
              <a:t>。</a:t>
            </a:r>
            <a:r>
              <a:rPr lang="en-US" altLang="zh-CN" dirty="0" smtClean="0"/>
              <a:t>5-19.5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--</a:t>
            </a:r>
          </a:p>
          <a:p>
            <a:r>
              <a:rPr lang="en-US" altLang="zh-CN" dirty="0" smtClean="0"/>
              <a:t>10+1.5//11.5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CA2AF-9EBA-48BA-8EF7-C4228340AB4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5477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12+1//13</a:t>
            </a:r>
          </a:p>
          <a:p>
            <a:endParaRPr lang="en-US" altLang="zh-CN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13+1.5//14.5</a:t>
            </a:r>
            <a:endParaRPr lang="zh-CN" altLang="en-US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CA2AF-9EBA-48BA-8EF7-C4228340AB4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7852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14.5+1.5//16</a:t>
            </a:r>
          </a:p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CA2AF-9EBA-48BA-8EF7-C4228340AB4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67835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16+3//19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CA2AF-9EBA-48BA-8EF7-C4228340AB4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9920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19  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21.5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23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CA2AF-9EBA-48BA-8EF7-C4228340AB4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9730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microsoft.com/office/2007/relationships/hdphoto" Target="../media/hdphoto3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microsoft.com/office/2007/relationships/hdphoto" Target="../media/hdphoto1.wd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4.wdp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NewCGer.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080776" y="-1035496"/>
            <a:ext cx="609600" cy="60960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0" y="-89173288"/>
            <a:ext cx="12288688" cy="96518609"/>
            <a:chOff x="0" y="-89173288"/>
            <a:chExt cx="12288688" cy="96518609"/>
          </a:xfrm>
        </p:grpSpPr>
        <p:grpSp>
          <p:nvGrpSpPr>
            <p:cNvPr id="2" name="Group 1"/>
            <p:cNvGrpSpPr/>
            <p:nvPr/>
          </p:nvGrpSpPr>
          <p:grpSpPr>
            <a:xfrm>
              <a:off x="0" y="-41215960"/>
              <a:ext cx="12288688" cy="48561281"/>
              <a:chOff x="0" y="-41215960"/>
              <a:chExt cx="12288688" cy="48561281"/>
            </a:xfrm>
          </p:grpSpPr>
          <p:pic>
            <p:nvPicPr>
              <p:cNvPr id="4" name="Picture 3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-9244408"/>
                <a:ext cx="12288688" cy="16589729"/>
              </a:xfrm>
              <a:prstGeom prst="rect">
                <a:avLst/>
              </a:prstGeom>
            </p:spPr>
          </p:pic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-25302192"/>
                <a:ext cx="12288688" cy="16589729"/>
              </a:xfrm>
              <a:prstGeom prst="rect">
                <a:avLst/>
              </a:prstGeom>
            </p:spPr>
          </p:pic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-41215960"/>
                <a:ext cx="12288688" cy="16589729"/>
              </a:xfrm>
              <a:prstGeom prst="rect">
                <a:avLst/>
              </a:prstGeom>
            </p:spPr>
          </p:pic>
        </p:grpSp>
        <p:grpSp>
          <p:nvGrpSpPr>
            <p:cNvPr id="9" name="Group 8"/>
            <p:cNvGrpSpPr/>
            <p:nvPr/>
          </p:nvGrpSpPr>
          <p:grpSpPr>
            <a:xfrm>
              <a:off x="0" y="-89173288"/>
              <a:ext cx="12288688" cy="48561281"/>
              <a:chOff x="0" y="-41215960"/>
              <a:chExt cx="12288688" cy="48561281"/>
            </a:xfrm>
          </p:grpSpPr>
          <p:pic>
            <p:nvPicPr>
              <p:cNvPr id="10" name="Picture 9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-9244408"/>
                <a:ext cx="12288688" cy="16589729"/>
              </a:xfrm>
              <a:prstGeom prst="rect">
                <a:avLst/>
              </a:prstGeom>
            </p:spPr>
          </p:pic>
          <p:pic>
            <p:nvPicPr>
              <p:cNvPr id="11" name="Picture 10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-25302192"/>
                <a:ext cx="12288688" cy="16589729"/>
              </a:xfrm>
              <a:prstGeom prst="rect">
                <a:avLst/>
              </a:prstGeom>
            </p:spPr>
          </p:pic>
          <p:pic>
            <p:nvPicPr>
              <p:cNvPr id="12" name="Picture 11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-41215960"/>
                <a:ext cx="12288688" cy="16589729"/>
              </a:xfrm>
              <a:prstGeom prst="rect">
                <a:avLst/>
              </a:prstGeom>
            </p:spPr>
          </p:pic>
        </p:grpSp>
      </p:grpSp>
      <p:sp>
        <p:nvSpPr>
          <p:cNvPr id="18" name="Rectangle 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">
                <a:schemeClr val="tx1"/>
              </a:gs>
              <a:gs pos="20000">
                <a:schemeClr val="tx1">
                  <a:alpha val="0"/>
                </a:schemeClr>
              </a:gs>
              <a:gs pos="83000">
                <a:schemeClr val="tx1">
                  <a:alpha val="0"/>
                </a:schemeClr>
              </a:gs>
              <a:gs pos="99000">
                <a:schemeClr val="tx1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Group 24"/>
          <p:cNvGrpSpPr/>
          <p:nvPr/>
        </p:nvGrpSpPr>
        <p:grpSpPr>
          <a:xfrm>
            <a:off x="-456728" y="6849888"/>
            <a:ext cx="6600056" cy="12108463"/>
            <a:chOff x="0" y="6514225"/>
            <a:chExt cx="6600056" cy="12108463"/>
          </a:xfrm>
        </p:grpSpPr>
        <p:sp>
          <p:nvSpPr>
            <p:cNvPr id="29" name="Trapezoid 28"/>
            <p:cNvSpPr/>
            <p:nvPr/>
          </p:nvSpPr>
          <p:spPr>
            <a:xfrm>
              <a:off x="2889136" y="14590240"/>
              <a:ext cx="2304256" cy="4032448"/>
            </a:xfrm>
            <a:prstGeom prst="trapezoid">
              <a:avLst>
                <a:gd name="adj" fmla="val 32937"/>
              </a:avLst>
            </a:prstGeom>
            <a:gradFill flip="none" rotWithShape="1">
              <a:gsLst>
                <a:gs pos="0">
                  <a:srgbClr val="FFC000">
                    <a:alpha val="74000"/>
                  </a:srgbClr>
                </a:gs>
                <a:gs pos="99000">
                  <a:srgbClr val="FFFF00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Trapezoid 25"/>
            <p:cNvSpPr/>
            <p:nvPr/>
          </p:nvSpPr>
          <p:spPr>
            <a:xfrm>
              <a:off x="1271464" y="14590240"/>
              <a:ext cx="2304256" cy="4032448"/>
            </a:xfrm>
            <a:prstGeom prst="trapezoid">
              <a:avLst>
                <a:gd name="adj" fmla="val 32937"/>
              </a:avLst>
            </a:prstGeom>
            <a:gradFill flip="none" rotWithShape="1">
              <a:gsLst>
                <a:gs pos="0">
                  <a:srgbClr val="FFC000">
                    <a:alpha val="74000"/>
                  </a:srgbClr>
                </a:gs>
                <a:gs pos="99000">
                  <a:srgbClr val="FFFF00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514225"/>
              <a:ext cx="6600056" cy="95334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47084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500">
        <p:fade/>
      </p:transition>
    </mc:Choice>
    <mc:Fallback xmlns="">
      <p:transition spd="med" advClick="0" advTm="2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84000" decel="1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7.40741E-7 L 3.75E-6 10.31921 " pathEditMode="relative" rAng="0" ptsTypes="AA">
                                      <p:cBhvr>
                                        <p:cTn id="8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597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60328" y="-89562981"/>
            <a:ext cx="12443804" cy="110315339"/>
            <a:chOff x="-60328" y="-89562981"/>
            <a:chExt cx="12443804" cy="110315339"/>
          </a:xfrm>
        </p:grpSpPr>
        <p:pic>
          <p:nvPicPr>
            <p:cNvPr id="33" name="Picture 3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" b="1739"/>
            <a:stretch/>
          </p:blipFill>
          <p:spPr>
            <a:xfrm>
              <a:off x="-60328" y="5733256"/>
              <a:ext cx="12443804" cy="15019102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252" b="1739"/>
            <a:stretch/>
          </p:blipFill>
          <p:spPr>
            <a:xfrm>
              <a:off x="-60328" y="-1539552"/>
              <a:ext cx="12443804" cy="7796819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" b="1739"/>
            <a:stretch/>
          </p:blipFill>
          <p:spPr>
            <a:xfrm>
              <a:off x="-60328" y="-60354223"/>
              <a:ext cx="12443804" cy="15019102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" b="1739"/>
            <a:stretch/>
          </p:blipFill>
          <p:spPr>
            <a:xfrm>
              <a:off x="-60328" y="-74874187"/>
              <a:ext cx="12443804" cy="15019102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" b="1739"/>
            <a:stretch/>
          </p:blipFill>
          <p:spPr>
            <a:xfrm>
              <a:off x="-60328" y="-31258023"/>
              <a:ext cx="12443804" cy="15019102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" b="1739"/>
            <a:stretch/>
          </p:blipFill>
          <p:spPr>
            <a:xfrm>
              <a:off x="-60328" y="-16373207"/>
              <a:ext cx="12443804" cy="15019102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" b="1739"/>
            <a:stretch/>
          </p:blipFill>
          <p:spPr>
            <a:xfrm>
              <a:off x="-60328" y="-45440311"/>
              <a:ext cx="12443804" cy="15019102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3361206" y="1520270"/>
              <a:ext cx="5658024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zh-CN" altLang="en-US" sz="6000" spc="20" dirty="0" smtClean="0">
                  <a:solidFill>
                    <a:prstClr val="white"/>
                  </a:solidFill>
                  <a:latin typeface="华康新综艺W7(P)" panose="040B0700000000000000" pitchFamily="82" charset="-122"/>
                  <a:ea typeface="华康新综艺W7(P)" panose="040B0700000000000000" pitchFamily="82" charset="-122"/>
                </a:rPr>
                <a:t>还在犹豫什么？</a:t>
              </a:r>
              <a:endParaRPr lang="en-US" altLang="zh-CN" sz="6000" spc="20" dirty="0" smtClean="0">
                <a:solidFill>
                  <a:prstClr val="white"/>
                </a:solidFill>
                <a:latin typeface="华康新综艺W7(P)" panose="040B0700000000000000" pitchFamily="82" charset="-122"/>
                <a:ea typeface="华康新综艺W7(P)" panose="040B0700000000000000" pitchFamily="82" charset="-122"/>
              </a:endParaRPr>
            </a:p>
            <a:p>
              <a:pPr lvl="0" algn="ctr"/>
              <a:r>
                <a:rPr lang="en-US" altLang="zh-CN" sz="2810" spc="20" dirty="0" smtClean="0">
                  <a:solidFill>
                    <a:prstClr val="white"/>
                  </a:solidFill>
                  <a:latin typeface="Franklin Gothic Heavy" panose="020B0903020102020204" pitchFamily="34" charset="0"/>
                  <a:ea typeface="华康新综艺W7(P)" panose="040B0700000000000000" pitchFamily="82" charset="-122"/>
                </a:rPr>
                <a:t>Don’t be hesitating any more! </a:t>
              </a:r>
              <a:r>
                <a:rPr lang="en-US" altLang="zh-CN" sz="2000" spc="20" dirty="0" smtClean="0">
                  <a:solidFill>
                    <a:prstClr val="white"/>
                  </a:solidFill>
                  <a:latin typeface="Franklin Gothic Heavy" panose="020B0903020102020204" pitchFamily="34" charset="0"/>
                  <a:ea typeface="华康新综艺W7(P)" panose="040B0700000000000000" pitchFamily="82" charset="-122"/>
                </a:rPr>
                <a:t>  </a:t>
              </a:r>
              <a:r>
                <a:rPr lang="en-US" altLang="zh-CN" sz="2800" spc="20" dirty="0" smtClean="0">
                  <a:solidFill>
                    <a:prstClr val="white"/>
                  </a:solidFill>
                  <a:latin typeface="Franklin Gothic Heavy" panose="020B0903020102020204" pitchFamily="34" charset="0"/>
                  <a:ea typeface="华康新综艺W7(P)" panose="040B0700000000000000" pitchFamily="82" charset="-122"/>
                </a:rPr>
                <a:t> </a:t>
              </a:r>
              <a:r>
                <a:rPr lang="en-US" altLang="zh-CN" sz="1200" spc="20" dirty="0" smtClean="0">
                  <a:solidFill>
                    <a:prstClr val="white"/>
                  </a:solidFill>
                  <a:latin typeface="Franklin Gothic Heavy" panose="020B0903020102020204" pitchFamily="34" charset="0"/>
                  <a:ea typeface="华康新综艺W7(P)" panose="040B0700000000000000" pitchFamily="82" charset="-122"/>
                </a:rPr>
                <a:t> </a:t>
              </a:r>
              <a:endParaRPr lang="zh-CN" altLang="en-US" sz="1200" spc="20" dirty="0">
                <a:solidFill>
                  <a:prstClr val="white"/>
                </a:solidFill>
                <a:latin typeface="Franklin Gothic Heavy" panose="020B0903020102020204" pitchFamily="34" charset="0"/>
                <a:ea typeface="华康新综艺W7(P)" panose="040B0700000000000000" pitchFamily="82" charset="-122"/>
              </a:endParaRPr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-60328" y="-89562981"/>
              <a:ext cx="12443804" cy="15019102"/>
              <a:chOff x="-60328" y="-89562981"/>
              <a:chExt cx="12443804" cy="15019102"/>
            </a:xfrm>
          </p:grpSpPr>
          <p:pic>
            <p:nvPicPr>
              <p:cNvPr id="4" name="Picture 3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" b="1739"/>
              <a:stretch/>
            </p:blipFill>
            <p:spPr>
              <a:xfrm>
                <a:off x="-60328" y="-89562981"/>
                <a:ext cx="12443804" cy="15019102"/>
              </a:xfrm>
              <a:prstGeom prst="rect">
                <a:avLst/>
              </a:prstGeom>
            </p:spPr>
          </p:pic>
          <p:grpSp>
            <p:nvGrpSpPr>
              <p:cNvPr id="9" name="Group 8"/>
              <p:cNvGrpSpPr/>
              <p:nvPr/>
            </p:nvGrpSpPr>
            <p:grpSpPr>
              <a:xfrm>
                <a:off x="4397625" y="-79223289"/>
                <a:ext cx="3418436" cy="1448089"/>
                <a:chOff x="4397625" y="-79223289"/>
                <a:chExt cx="3418436" cy="1448089"/>
              </a:xfrm>
            </p:grpSpPr>
            <p:sp>
              <p:nvSpPr>
                <p:cNvPr id="14" name="TextBox 13"/>
                <p:cNvSpPr txBox="1"/>
                <p:nvPr/>
              </p:nvSpPr>
              <p:spPr>
                <a:xfrm>
                  <a:off x="4397625" y="-79223289"/>
                  <a:ext cx="3418436" cy="144808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lvl="0" algn="ctr"/>
                  <a:r>
                    <a:rPr lang="zh-CN" altLang="en-US" sz="6000" spc="20" dirty="0" smtClean="0">
                      <a:solidFill>
                        <a:prstClr val="white"/>
                      </a:solidFill>
                      <a:latin typeface="华康新综艺W7(P)" panose="040B0700000000000000" pitchFamily="82" charset="-122"/>
                      <a:ea typeface="华康新综艺W7(P)" panose="040B0700000000000000" pitchFamily="82" charset="-122"/>
                    </a:rPr>
                    <a:t>启程吧！</a:t>
                  </a:r>
                  <a:endParaRPr lang="en-US" altLang="zh-CN" sz="6000" spc="20" dirty="0" smtClean="0">
                    <a:solidFill>
                      <a:prstClr val="white"/>
                    </a:solidFill>
                    <a:latin typeface="华康新综艺W7(P)" panose="040B0700000000000000" pitchFamily="82" charset="-122"/>
                    <a:ea typeface="华康新综艺W7(P)" panose="040B0700000000000000" pitchFamily="82" charset="-122"/>
                  </a:endParaRPr>
                </a:p>
                <a:p>
                  <a:pPr lvl="0" algn="ctr"/>
                  <a:r>
                    <a:rPr lang="en-US" altLang="zh-CN" sz="2810" spc="20" dirty="0" smtClean="0">
                      <a:solidFill>
                        <a:prstClr val="white"/>
                      </a:solidFill>
                      <a:latin typeface="Franklin Gothic Heavy" panose="020B0903020102020204" pitchFamily="34" charset="0"/>
                      <a:ea typeface="华康新综艺W7(P)" panose="040B0700000000000000" pitchFamily="82" charset="-122"/>
                    </a:rPr>
                    <a:t> START NOW!~  :-) </a:t>
                  </a:r>
                  <a:r>
                    <a:rPr lang="en-US" altLang="zh-CN" sz="2000" spc="20" dirty="0" smtClean="0">
                      <a:solidFill>
                        <a:prstClr val="white"/>
                      </a:solidFill>
                      <a:latin typeface="Franklin Gothic Heavy" panose="020B0903020102020204" pitchFamily="34" charset="0"/>
                      <a:ea typeface="华康新综艺W7(P)" panose="040B0700000000000000" pitchFamily="82" charset="-122"/>
                    </a:rPr>
                    <a:t>  </a:t>
                  </a:r>
                  <a:r>
                    <a:rPr lang="en-US" altLang="zh-CN" sz="2800" spc="20" dirty="0" smtClean="0">
                      <a:solidFill>
                        <a:prstClr val="white"/>
                      </a:solidFill>
                      <a:latin typeface="Franklin Gothic Heavy" panose="020B0903020102020204" pitchFamily="34" charset="0"/>
                      <a:ea typeface="华康新综艺W7(P)" panose="040B0700000000000000" pitchFamily="82" charset="-122"/>
                    </a:rPr>
                    <a:t> </a:t>
                  </a:r>
                  <a:r>
                    <a:rPr lang="en-US" altLang="zh-CN" sz="1200" spc="20" dirty="0" smtClean="0">
                      <a:solidFill>
                        <a:prstClr val="white"/>
                      </a:solidFill>
                      <a:latin typeface="Franklin Gothic Heavy" panose="020B0903020102020204" pitchFamily="34" charset="0"/>
                      <a:ea typeface="华康新综艺W7(P)" panose="040B0700000000000000" pitchFamily="82" charset="-122"/>
                    </a:rPr>
                    <a:t> </a:t>
                  </a:r>
                  <a:endParaRPr lang="zh-CN" altLang="en-US" sz="1200" spc="20" dirty="0">
                    <a:solidFill>
                      <a:prstClr val="white"/>
                    </a:solidFill>
                    <a:latin typeface="Franklin Gothic Heavy" panose="020B0903020102020204" pitchFamily="34" charset="0"/>
                    <a:ea typeface="华康新综艺W7(P)" panose="040B0700000000000000" pitchFamily="82" charset="-122"/>
                  </a:endParaRPr>
                </a:p>
              </p:txBody>
            </p:sp>
            <p:pic>
              <p:nvPicPr>
                <p:cNvPr id="18" name="Picture 17"/>
                <p:cNvPicPr>
                  <a:picLocks noChangeAspect="1"/>
                </p:cNvPicPr>
                <p:nvPr/>
              </p:nvPicPr>
              <p:blipFill rotWithShape="1">
                <a:blip r:embed="rId4"/>
                <a:srcRect l="42338" r="48200"/>
                <a:stretch/>
              </p:blipFill>
              <p:spPr>
                <a:xfrm>
                  <a:off x="5750160" y="-79016933"/>
                  <a:ext cx="260750" cy="1156496"/>
                </a:xfrm>
                <a:prstGeom prst="rect">
                  <a:avLst/>
                </a:prstGeom>
              </p:spPr>
            </p:pic>
          </p:grpSp>
        </p:grpSp>
      </p:grpSp>
      <p:sp>
        <p:nvSpPr>
          <p:cNvPr id="2" name="矩形 1"/>
          <p:cNvSpPr/>
          <p:nvPr/>
        </p:nvSpPr>
        <p:spPr>
          <a:xfrm>
            <a:off x="14808" y="0"/>
            <a:ext cx="12252328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0"/>
          <p:cNvSpPr txBox="1"/>
          <p:nvPr/>
        </p:nvSpPr>
        <p:spPr>
          <a:xfrm>
            <a:off x="4244882" y="1285663"/>
            <a:ext cx="3532057" cy="41349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en-US" altLang="zh-CN" sz="6600" spc="20" dirty="0" smtClean="0">
                <a:solidFill>
                  <a:prstClr val="white"/>
                </a:solidFill>
                <a:latin typeface="Franklin Gothic Heavy" panose="020B0903020102020204" pitchFamily="34" charset="0"/>
                <a:ea typeface="华康新综艺W7(P)" panose="040B0700000000000000" pitchFamily="82" charset="-122"/>
              </a:rPr>
              <a:t>THE END</a:t>
            </a:r>
            <a:endParaRPr lang="en-US" altLang="zh-CN" sz="6600" spc="20" dirty="0">
              <a:solidFill>
                <a:prstClr val="white"/>
              </a:solidFill>
              <a:latin typeface="Franklin Gothic Heavy" panose="020B0903020102020204" pitchFamily="34" charset="0"/>
              <a:ea typeface="华康新综艺W7(P)" panose="040B0700000000000000" pitchFamily="82" charset="-122"/>
            </a:endParaRPr>
          </a:p>
          <a:p>
            <a:pPr lvl="0" algn="ctr"/>
            <a:endParaRPr lang="en-US" altLang="zh-CN" sz="2810" spc="20" dirty="0" smtClean="0">
              <a:solidFill>
                <a:prstClr val="white"/>
              </a:solidFill>
              <a:latin typeface="Franklin Gothic Heavy" panose="020B0903020102020204" pitchFamily="34" charset="0"/>
              <a:ea typeface="华康新综艺W7(P)" panose="040B0700000000000000" pitchFamily="82" charset="-122"/>
            </a:endParaRPr>
          </a:p>
          <a:p>
            <a:pPr lvl="0" algn="ctr"/>
            <a:endParaRPr lang="en-US" altLang="zh-CN" sz="2810" spc="20" dirty="0">
              <a:solidFill>
                <a:prstClr val="white"/>
              </a:solidFill>
              <a:latin typeface="Franklin Gothic Heavy" panose="020B0903020102020204" pitchFamily="34" charset="0"/>
              <a:ea typeface="华康新综艺W7(P)" panose="040B0700000000000000" pitchFamily="82" charset="-122"/>
            </a:endParaRPr>
          </a:p>
          <a:p>
            <a:pPr lvl="0" algn="ctr"/>
            <a:endParaRPr lang="en-US" altLang="zh-CN" sz="2810" spc="20" dirty="0" smtClean="0">
              <a:solidFill>
                <a:prstClr val="white"/>
              </a:solidFill>
              <a:latin typeface="Franklin Gothic Heavy" panose="020B0903020102020204" pitchFamily="34" charset="0"/>
              <a:ea typeface="华康新综艺W7(P)" panose="040B0700000000000000" pitchFamily="82" charset="-122"/>
            </a:endParaRPr>
          </a:p>
          <a:p>
            <a:pPr lvl="0" algn="ctr"/>
            <a:endParaRPr lang="en-US" altLang="zh-CN" sz="2810" spc="20" dirty="0">
              <a:solidFill>
                <a:prstClr val="white"/>
              </a:solidFill>
              <a:latin typeface="Franklin Gothic Heavy" panose="020B0903020102020204" pitchFamily="34" charset="0"/>
              <a:ea typeface="华康新综艺W7(P)" panose="040B0700000000000000" pitchFamily="82" charset="-122"/>
            </a:endParaRPr>
          </a:p>
          <a:p>
            <a:pPr lvl="0" algn="ctr"/>
            <a:endParaRPr lang="en-US" altLang="zh-CN" sz="2810" spc="20" dirty="0" smtClean="0">
              <a:solidFill>
                <a:prstClr val="white"/>
              </a:solidFill>
              <a:latin typeface="Franklin Gothic Heavy" panose="020B0903020102020204" pitchFamily="34" charset="0"/>
              <a:ea typeface="华康新综艺W7(P)" panose="040B0700000000000000" pitchFamily="82" charset="-122"/>
            </a:endParaRPr>
          </a:p>
          <a:p>
            <a:pPr lvl="0" algn="ctr"/>
            <a:endParaRPr lang="en-US" altLang="zh-CN" sz="2810" spc="20" dirty="0" smtClean="0">
              <a:solidFill>
                <a:prstClr val="white"/>
              </a:solidFill>
              <a:latin typeface="Franklin Gothic Heavy" panose="020B0903020102020204" pitchFamily="34" charset="0"/>
              <a:ea typeface="华康新综艺W7(P)" panose="040B0700000000000000" pitchFamily="82" charset="-122"/>
            </a:endParaRPr>
          </a:p>
          <a:p>
            <a:pPr lvl="0" algn="ctr"/>
            <a:endParaRPr lang="en-US" altLang="zh-CN" sz="2810" spc="20" dirty="0">
              <a:solidFill>
                <a:prstClr val="white"/>
              </a:solidFill>
              <a:latin typeface="Franklin Gothic Heavy" panose="020B0903020102020204" pitchFamily="34" charset="0"/>
              <a:ea typeface="华康新综艺W7(P)" panose="040B0700000000000000" pitchFamily="8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9886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2222" decel="9777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45833E-6 -1.85185E-6 L 1.45833E-6 11.9148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9574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-2" y="-5374882"/>
            <a:ext cx="12277729" cy="17409876"/>
            <a:chOff x="-2" y="-17394403"/>
            <a:chExt cx="12277729" cy="17409876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8839"/>
            <a:stretch/>
          </p:blipFill>
          <p:spPr>
            <a:xfrm>
              <a:off x="-2" y="-8464514"/>
              <a:ext cx="12277727" cy="8479987"/>
            </a:xfrm>
            <a:prstGeom prst="rect">
              <a:avLst/>
            </a:prstGeom>
          </p:spPr>
        </p:pic>
        <p:grpSp>
          <p:nvGrpSpPr>
            <p:cNvPr id="6" name="Group 5"/>
            <p:cNvGrpSpPr/>
            <p:nvPr/>
          </p:nvGrpSpPr>
          <p:grpSpPr>
            <a:xfrm>
              <a:off x="0" y="-17394403"/>
              <a:ext cx="12277727" cy="16574931"/>
              <a:chOff x="0" y="-17394403"/>
              <a:chExt cx="12277727" cy="16574931"/>
            </a:xfrm>
          </p:grpSpPr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-17394403"/>
                <a:ext cx="12277727" cy="16574931"/>
              </a:xfrm>
              <a:prstGeom prst="rect">
                <a:avLst/>
              </a:prstGeom>
            </p:spPr>
          </p:pic>
          <p:sp>
            <p:nvSpPr>
              <p:cNvPr id="9" name="TextBox 8"/>
              <p:cNvSpPr txBox="1"/>
              <p:nvPr/>
            </p:nvSpPr>
            <p:spPr>
              <a:xfrm>
                <a:off x="2783632" y="-10263568"/>
                <a:ext cx="6437275" cy="175432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6000" dirty="0" smtClean="0">
                    <a:solidFill>
                      <a:schemeClr val="bg1"/>
                    </a:solidFill>
                    <a:latin typeface="华康新综艺W7(P)" panose="040B0700000000000000" pitchFamily="82" charset="-122"/>
                    <a:ea typeface="华康新综艺W7(P)" panose="040B0700000000000000" pitchFamily="82" charset="-122"/>
                  </a:rPr>
                  <a:t>嘿，工作累了吗？</a:t>
                </a:r>
                <a:endParaRPr lang="en-US" altLang="zh-CN" sz="6000" dirty="0" smtClean="0">
                  <a:solidFill>
                    <a:schemeClr val="bg1"/>
                  </a:solidFill>
                  <a:latin typeface="华康新综艺W7(P)" panose="040B0700000000000000" pitchFamily="82" charset="-122"/>
                  <a:ea typeface="华康新综艺W7(P)" panose="040B0700000000000000" pitchFamily="82" charset="-122"/>
                </a:endParaRPr>
              </a:p>
              <a:p>
                <a:pPr algn="ctr"/>
                <a:r>
                  <a:rPr lang="en-US" altLang="zh-CN" sz="4400" dirty="0" smtClean="0">
                    <a:solidFill>
                      <a:schemeClr val="bg1"/>
                    </a:solidFill>
                    <a:latin typeface="Franklin Gothic Heavy" panose="020B0903020102020204" pitchFamily="34" charset="0"/>
                    <a:ea typeface="华康新综艺W7(P)" panose="040B0700000000000000" pitchFamily="82" charset="-122"/>
                  </a:rPr>
                  <a:t>Hey, r u tired in work?   </a:t>
                </a:r>
                <a:endParaRPr lang="zh-CN" altLang="en-US" sz="4400" dirty="0">
                  <a:solidFill>
                    <a:schemeClr val="bg1"/>
                  </a:solidFill>
                  <a:latin typeface="Franklin Gothic Heavy" panose="020B0903020102020204" pitchFamily="34" charset="0"/>
                  <a:ea typeface="华康新综艺W7(P)" panose="040B0700000000000000" pitchFamily="82" charset="-122"/>
                </a:endParaRPr>
              </a:p>
            </p:txBody>
          </p:sp>
        </p:grpSp>
      </p:grpSp>
      <p:grpSp>
        <p:nvGrpSpPr>
          <p:cNvPr id="17" name="Group 16"/>
          <p:cNvGrpSpPr/>
          <p:nvPr/>
        </p:nvGrpSpPr>
        <p:grpSpPr>
          <a:xfrm>
            <a:off x="5473254" y="-11980712"/>
            <a:ext cx="7145466" cy="12597085"/>
            <a:chOff x="5473254" y="-11980712"/>
            <a:chExt cx="7145466" cy="12597085"/>
          </a:xfrm>
        </p:grpSpPr>
        <p:grpSp>
          <p:nvGrpSpPr>
            <p:cNvPr id="16" name="Group 15"/>
            <p:cNvGrpSpPr/>
            <p:nvPr/>
          </p:nvGrpSpPr>
          <p:grpSpPr>
            <a:xfrm rot="10800000">
              <a:off x="6960096" y="-11980712"/>
              <a:ext cx="3921928" cy="4032448"/>
              <a:chOff x="814736" y="14925903"/>
              <a:chExt cx="3921928" cy="4032448"/>
            </a:xfrm>
          </p:grpSpPr>
          <p:sp>
            <p:nvSpPr>
              <p:cNvPr id="14" name="Trapezoid 13"/>
              <p:cNvSpPr/>
              <p:nvPr/>
            </p:nvSpPr>
            <p:spPr>
              <a:xfrm>
                <a:off x="2432408" y="14925903"/>
                <a:ext cx="2304256" cy="4032448"/>
              </a:xfrm>
              <a:prstGeom prst="trapezoid">
                <a:avLst>
                  <a:gd name="adj" fmla="val 32937"/>
                </a:avLst>
              </a:prstGeom>
              <a:gradFill flip="none" rotWithShape="1">
                <a:gsLst>
                  <a:gs pos="0">
                    <a:srgbClr val="FFC000">
                      <a:alpha val="74000"/>
                    </a:srgbClr>
                  </a:gs>
                  <a:gs pos="99000">
                    <a:srgbClr val="FFFF0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Trapezoid 14"/>
              <p:cNvSpPr/>
              <p:nvPr/>
            </p:nvSpPr>
            <p:spPr>
              <a:xfrm>
                <a:off x="814736" y="14925903"/>
                <a:ext cx="2304256" cy="4032448"/>
              </a:xfrm>
              <a:prstGeom prst="trapezoid">
                <a:avLst>
                  <a:gd name="adj" fmla="val 32937"/>
                </a:avLst>
              </a:prstGeom>
              <a:gradFill flip="none" rotWithShape="1">
                <a:gsLst>
                  <a:gs pos="0">
                    <a:srgbClr val="FFC000">
                      <a:alpha val="74000"/>
                    </a:srgbClr>
                  </a:gs>
                  <a:gs pos="99000">
                    <a:srgbClr val="FFFF0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73254" y="-9704855"/>
              <a:ext cx="7145466" cy="10321228"/>
            </a:xfrm>
            <a:prstGeom prst="rect">
              <a:avLst/>
            </a:prstGeom>
          </p:spPr>
        </p:pic>
      </p:grpSp>
      <p:sp>
        <p:nvSpPr>
          <p:cNvPr id="20" name="Rectangle 1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">
                <a:schemeClr val="tx1"/>
              </a:gs>
              <a:gs pos="20000">
                <a:schemeClr val="tx1">
                  <a:alpha val="0"/>
                </a:schemeClr>
              </a:gs>
              <a:gs pos="83000">
                <a:schemeClr val="tx1">
                  <a:alpha val="0"/>
                </a:schemeClr>
              </a:gs>
              <a:gs pos="99000">
                <a:schemeClr val="tx1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872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500">
        <p:push dir="d"/>
      </p:transition>
    </mc:Choice>
    <mc:Fallback xmlns="">
      <p:transition advClick="0" advTm="1500">
        <p:push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ccel="70000" decel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6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3.33333E-6 C 4.375E-6 0.00856 0.00169 0.01527 0.0039 0.01527 C 0.00729 0.01527 0.00885 0.0074 0.00885 0.00324 L 0.0095 -0.00278 C 0.01015 -0.00741 0.0108 -0.01436 0.01497 -0.01436 C 0.01718 -0.01436 0.02018 -0.00811 0.02018 3.33333E-6 C 0.02018 0.00856 0.01718 0.01527 0.01497 0.01527 C 0.0108 0.01527 0.01015 0.0074 0.0095 0.00324 L 0.00885 -0.00278 C 0.00885 -0.00741 0.00729 -0.01436 0.0039 -0.01436 C 0.00169 -0.01436 4.375E-6 -0.00811 4.375E-6 3.33333E-6 Z " pathEditMode="relative" rAng="0" ptsTypes="AAAAAAAAAAA">
                                      <p:cBhvr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3" y="4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-620130" y="-16553147"/>
            <a:ext cx="13526583" cy="30267799"/>
            <a:chOff x="-620130" y="-16553147"/>
            <a:chExt cx="13526583" cy="30267799"/>
          </a:xfrm>
        </p:grpSpPr>
        <p:grpSp>
          <p:nvGrpSpPr>
            <p:cNvPr id="4" name="Group 3"/>
            <p:cNvGrpSpPr/>
            <p:nvPr/>
          </p:nvGrpSpPr>
          <p:grpSpPr>
            <a:xfrm>
              <a:off x="-620130" y="-16553147"/>
              <a:ext cx="13526583" cy="30267799"/>
              <a:chOff x="-17624" y="-30252326"/>
              <a:chExt cx="12295349" cy="30267799"/>
            </a:xfrm>
          </p:grpSpPr>
          <p:pic>
            <p:nvPicPr>
              <p:cNvPr id="5" name="Picture 4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48839"/>
              <a:stretch/>
            </p:blipFill>
            <p:spPr>
              <a:xfrm>
                <a:off x="-2" y="-8464514"/>
                <a:ext cx="12277727" cy="8479987"/>
              </a:xfrm>
              <a:prstGeom prst="rect">
                <a:avLst/>
              </a:prstGeom>
            </p:spPr>
          </p:pic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7624" y="-17676105"/>
                <a:ext cx="12277727" cy="16574931"/>
              </a:xfrm>
              <a:prstGeom prst="rect">
                <a:avLst/>
              </a:prstGeom>
            </p:spPr>
          </p:pic>
          <p:pic>
            <p:nvPicPr>
              <p:cNvPr id="23" name="Picture 2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7624" y="-30252326"/>
                <a:ext cx="12277727" cy="16574931"/>
              </a:xfrm>
              <a:prstGeom prst="rect">
                <a:avLst/>
              </a:prstGeom>
            </p:spPr>
          </p:pic>
        </p:grpSp>
        <p:sp>
          <p:nvSpPr>
            <p:cNvPr id="24" name="TextBox 23"/>
            <p:cNvSpPr txBox="1"/>
            <p:nvPr/>
          </p:nvSpPr>
          <p:spPr>
            <a:xfrm>
              <a:off x="1754953" y="-5447094"/>
              <a:ext cx="8494633" cy="18158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zh-CN" altLang="en-US" sz="7200" dirty="0">
                  <a:solidFill>
                    <a:prstClr val="white"/>
                  </a:solidFill>
                  <a:latin typeface="华康新综艺W7(P)" panose="040B0700000000000000" pitchFamily="82" charset="-122"/>
                  <a:ea typeface="华康新综艺W7(P)" panose="040B0700000000000000" pitchFamily="82" charset="-122"/>
                </a:rPr>
                <a:t>放下一切，启程吧！</a:t>
              </a:r>
              <a:endParaRPr lang="en-US" altLang="zh-CN" sz="7200" dirty="0">
                <a:solidFill>
                  <a:prstClr val="white"/>
                </a:solidFill>
                <a:latin typeface="华康新综艺W7(P)" panose="040B0700000000000000" pitchFamily="82" charset="-122"/>
                <a:ea typeface="华康新综艺W7(P)" panose="040B0700000000000000" pitchFamily="82" charset="-122"/>
              </a:endParaRPr>
            </a:p>
            <a:p>
              <a:pPr lvl="0" algn="ctr"/>
              <a:r>
                <a:rPr lang="en-US" altLang="zh-CN" sz="4000" dirty="0">
                  <a:solidFill>
                    <a:prstClr val="white"/>
                  </a:solidFill>
                  <a:latin typeface="Franklin Gothic Heavy" panose="020B0903020102020204" pitchFamily="34" charset="0"/>
                  <a:ea typeface="华康新综艺W7(P)" panose="040B0700000000000000" pitchFamily="82" charset="-122"/>
                </a:rPr>
                <a:t>Put down troubles to have a trip!  </a:t>
              </a:r>
              <a:endParaRPr lang="zh-CN" altLang="en-US" sz="4000" dirty="0">
                <a:solidFill>
                  <a:prstClr val="white"/>
                </a:solidFill>
                <a:latin typeface="Franklin Gothic Heavy" panose="020B0903020102020204" pitchFamily="34" charset="0"/>
                <a:ea typeface="华康新综艺W7(P)" panose="040B0700000000000000" pitchFamily="82" charset="-122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-646464" y="-8282016"/>
            <a:ext cx="13507196" cy="23617500"/>
            <a:chOff x="-620130" y="-16553147"/>
            <a:chExt cx="13507196" cy="23617500"/>
          </a:xfrm>
        </p:grpSpPr>
        <p:grpSp>
          <p:nvGrpSpPr>
            <p:cNvPr id="11" name="Group 10"/>
            <p:cNvGrpSpPr/>
            <p:nvPr/>
          </p:nvGrpSpPr>
          <p:grpSpPr>
            <a:xfrm>
              <a:off x="-620130" y="-16553147"/>
              <a:ext cx="13507196" cy="23617500"/>
              <a:chOff x="-17624" y="-30252326"/>
              <a:chExt cx="12277727" cy="23617500"/>
            </a:xfrm>
          </p:grpSpPr>
          <p:pic>
            <p:nvPicPr>
              <p:cNvPr id="13" name="Picture 12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33386"/>
              <a:stretch/>
            </p:blipFill>
            <p:spPr>
              <a:xfrm>
                <a:off x="-17624" y="-17676105"/>
                <a:ext cx="12277727" cy="11041279"/>
              </a:xfrm>
              <a:prstGeom prst="rect">
                <a:avLst/>
              </a:prstGeom>
            </p:spPr>
          </p:pic>
          <p:pic>
            <p:nvPicPr>
              <p:cNvPr id="14" name="Picture 1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7624" y="-30252326"/>
                <a:ext cx="12277727" cy="16574931"/>
              </a:xfrm>
              <a:prstGeom prst="rect">
                <a:avLst/>
              </a:prstGeom>
            </p:spPr>
          </p:pic>
        </p:grpSp>
        <p:sp>
          <p:nvSpPr>
            <p:cNvPr id="12" name="TextBox 11"/>
            <p:cNvSpPr txBox="1"/>
            <p:nvPr/>
          </p:nvSpPr>
          <p:spPr>
            <a:xfrm>
              <a:off x="1754958" y="-5433877"/>
              <a:ext cx="8494633" cy="18158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7200" dirty="0" smtClean="0">
                  <a:solidFill>
                    <a:schemeClr val="bg1"/>
                  </a:solidFill>
                  <a:latin typeface="华康新综艺W7(P)" panose="040B0700000000000000" pitchFamily="82" charset="-122"/>
                  <a:ea typeface="华康新综艺W7(P)" panose="040B0700000000000000" pitchFamily="82" charset="-122"/>
                </a:rPr>
                <a:t>放下一切，启程吧！</a:t>
              </a:r>
              <a:endParaRPr lang="en-US" altLang="zh-CN" sz="7200" dirty="0" smtClean="0">
                <a:solidFill>
                  <a:schemeClr val="bg1"/>
                </a:solidFill>
                <a:latin typeface="华康新综艺W7(P)" panose="040B0700000000000000" pitchFamily="82" charset="-122"/>
                <a:ea typeface="华康新综艺W7(P)" panose="040B0700000000000000" pitchFamily="82" charset="-122"/>
              </a:endParaRPr>
            </a:p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Franklin Gothic Heavy" panose="020B0903020102020204" pitchFamily="34" charset="0"/>
                  <a:ea typeface="华康新综艺W7(P)" panose="040B0700000000000000" pitchFamily="82" charset="-122"/>
                </a:rPr>
                <a:t>Put down </a:t>
              </a:r>
              <a:r>
                <a:rPr lang="en-US" altLang="zh-CN" sz="4000" dirty="0" smtClean="0">
                  <a:solidFill>
                    <a:schemeClr val="bg1"/>
                  </a:solidFill>
                  <a:latin typeface="Franklin Gothic Heavy" panose="020B0903020102020204" pitchFamily="34" charset="0"/>
                  <a:ea typeface="华康新综艺W7(P)" panose="040B0700000000000000" pitchFamily="82" charset="-122"/>
                </a:rPr>
                <a:t>troubles to have a trip!  </a:t>
              </a:r>
              <a:endParaRPr lang="zh-CN" altLang="en-US" sz="4000" dirty="0">
                <a:solidFill>
                  <a:schemeClr val="bg1"/>
                </a:solidFill>
                <a:latin typeface="Franklin Gothic Heavy" panose="020B0903020102020204" pitchFamily="34" charset="0"/>
                <a:ea typeface="华康新综艺W7(P)" panose="040B0700000000000000" pitchFamily="82" charset="-122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 rot="2700000">
            <a:off x="3358949" y="-14989810"/>
            <a:ext cx="13901922" cy="28618280"/>
            <a:chOff x="-625886" y="-24432698"/>
            <a:chExt cx="13512952" cy="27789792"/>
          </a:xfrm>
        </p:grpSpPr>
        <p:grpSp>
          <p:nvGrpSpPr>
            <p:cNvPr id="16" name="Group 15"/>
            <p:cNvGrpSpPr/>
            <p:nvPr/>
          </p:nvGrpSpPr>
          <p:grpSpPr>
            <a:xfrm>
              <a:off x="-625886" y="-24432698"/>
              <a:ext cx="13512952" cy="27789792"/>
              <a:chOff x="-22856" y="-38131877"/>
              <a:chExt cx="12282959" cy="27789792"/>
            </a:xfrm>
          </p:grpSpPr>
          <p:pic>
            <p:nvPicPr>
              <p:cNvPr id="19" name="Picture 18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5753"/>
              <a:stretch/>
            </p:blipFill>
            <p:spPr>
              <a:xfrm>
                <a:off x="-17624" y="-17676104"/>
                <a:ext cx="12277727" cy="7334019"/>
              </a:xfrm>
              <a:prstGeom prst="rect">
                <a:avLst/>
              </a:prstGeom>
            </p:spPr>
          </p:pic>
          <p:pic>
            <p:nvPicPr>
              <p:cNvPr id="20" name="Picture 19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7624" y="-30252326"/>
                <a:ext cx="12277727" cy="16574931"/>
              </a:xfrm>
              <a:prstGeom prst="rect">
                <a:avLst/>
              </a:prstGeom>
            </p:spPr>
          </p:pic>
          <p:pic>
            <p:nvPicPr>
              <p:cNvPr id="21" name="Picture 20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9157"/>
              <a:stretch/>
            </p:blipFill>
            <p:spPr>
              <a:xfrm>
                <a:off x="-22856" y="-38131877"/>
                <a:ext cx="12277727" cy="8427168"/>
              </a:xfrm>
              <a:prstGeom prst="rect">
                <a:avLst/>
              </a:prstGeom>
            </p:spPr>
          </p:pic>
        </p:grpSp>
        <p:sp>
          <p:nvSpPr>
            <p:cNvPr id="17" name="TextBox 16"/>
            <p:cNvSpPr txBox="1"/>
            <p:nvPr/>
          </p:nvSpPr>
          <p:spPr>
            <a:xfrm>
              <a:off x="1754958" y="-5433877"/>
              <a:ext cx="8494633" cy="18158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7400" dirty="0" smtClean="0">
                  <a:solidFill>
                    <a:schemeClr val="bg1"/>
                  </a:solidFill>
                  <a:latin typeface="华康新综艺W7(P)" panose="040B0700000000000000" pitchFamily="82" charset="-122"/>
                  <a:ea typeface="华康新综艺W7(P)" panose="040B0700000000000000" pitchFamily="82" charset="-122"/>
                </a:rPr>
                <a:t>放下一切，启程吧！</a:t>
              </a:r>
              <a:endParaRPr lang="en-US" altLang="zh-CN" sz="7400" dirty="0" smtClean="0">
                <a:solidFill>
                  <a:schemeClr val="bg1"/>
                </a:solidFill>
                <a:latin typeface="华康新综艺W7(P)" panose="040B0700000000000000" pitchFamily="82" charset="-122"/>
                <a:ea typeface="华康新综艺W7(P)" panose="040B0700000000000000" pitchFamily="82" charset="-122"/>
              </a:endParaRPr>
            </a:p>
            <a:p>
              <a:pPr algn="ctr"/>
              <a:r>
                <a:rPr lang="en-US" altLang="zh-CN" sz="4100" dirty="0">
                  <a:solidFill>
                    <a:schemeClr val="bg1"/>
                  </a:solidFill>
                  <a:latin typeface="Franklin Gothic Heavy" panose="020B0903020102020204" pitchFamily="34" charset="0"/>
                  <a:ea typeface="华康新综艺W7(P)" panose="040B0700000000000000" pitchFamily="82" charset="-122"/>
                </a:rPr>
                <a:t>Put down </a:t>
              </a:r>
              <a:r>
                <a:rPr lang="en-US" altLang="zh-CN" sz="4100" dirty="0" smtClean="0">
                  <a:solidFill>
                    <a:schemeClr val="bg1"/>
                  </a:solidFill>
                  <a:latin typeface="Franklin Gothic Heavy" panose="020B0903020102020204" pitchFamily="34" charset="0"/>
                  <a:ea typeface="华康新综艺W7(P)" panose="040B0700000000000000" pitchFamily="82" charset="-122"/>
                </a:rPr>
                <a:t>troubles to have a trip!  </a:t>
              </a:r>
              <a:endParaRPr lang="zh-CN" altLang="en-US" sz="4100" dirty="0">
                <a:solidFill>
                  <a:schemeClr val="bg1"/>
                </a:solidFill>
                <a:latin typeface="Franklin Gothic Heavy" panose="020B0903020102020204" pitchFamily="34" charset="0"/>
                <a:ea typeface="华康新综艺W7(P)" panose="040B0700000000000000" pitchFamily="82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 rot="16170426">
              <a:off x="-445118" y="-15389277"/>
              <a:ext cx="10469857" cy="18548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7400" dirty="0" smtClean="0">
                  <a:solidFill>
                    <a:schemeClr val="bg1"/>
                  </a:solidFill>
                  <a:latin typeface="华康新综艺W7(P)" panose="040B0700000000000000" pitchFamily="82" charset="-122"/>
                  <a:ea typeface="华康新综艺W7(P)" panose="040B0700000000000000" pitchFamily="82" charset="-122"/>
                </a:rPr>
                <a:t>带上你的家人，一起远途</a:t>
              </a:r>
              <a:endParaRPr lang="en-US" altLang="zh-CN" sz="7400" dirty="0" smtClean="0">
                <a:solidFill>
                  <a:schemeClr val="bg1"/>
                </a:solidFill>
                <a:latin typeface="华康新综艺W7(P)" panose="040B0700000000000000" pitchFamily="82" charset="-122"/>
                <a:ea typeface="华康新综艺W7(P)" panose="040B0700000000000000" pitchFamily="82" charset="-122"/>
              </a:endParaRPr>
            </a:p>
            <a:p>
              <a:pPr algn="ctr"/>
              <a:r>
                <a:rPr lang="en-US" altLang="zh-CN" sz="4400" dirty="0" smtClean="0">
                  <a:solidFill>
                    <a:schemeClr val="bg1"/>
                  </a:solidFill>
                  <a:latin typeface="Franklin Gothic Heavy" panose="020B0903020102020204" pitchFamily="34" charset="0"/>
                  <a:ea typeface="华康新综艺W7(P)" panose="040B0700000000000000" pitchFamily="82" charset="-122"/>
                </a:rPr>
                <a:t>Enjoy a long journey with your family :-)</a:t>
              </a:r>
              <a:r>
                <a:rPr lang="en-US" altLang="zh-CN" sz="4100" dirty="0" smtClean="0">
                  <a:solidFill>
                    <a:schemeClr val="bg1"/>
                  </a:solidFill>
                  <a:latin typeface="Franklin Gothic Heavy" panose="020B0903020102020204" pitchFamily="34" charset="0"/>
                  <a:ea typeface="华康新综艺W7(P)" panose="040B0700000000000000" pitchFamily="82" charset="-122"/>
                </a:rPr>
                <a:t> </a:t>
              </a:r>
              <a:endParaRPr lang="zh-CN" altLang="en-US" sz="4100" dirty="0">
                <a:solidFill>
                  <a:schemeClr val="bg1"/>
                </a:solidFill>
                <a:latin typeface="Franklin Gothic Heavy" panose="020B0903020102020204" pitchFamily="34" charset="0"/>
                <a:ea typeface="华康新综艺W7(P)" panose="040B0700000000000000" pitchFamily="82" charset="-122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 rot="4196329">
            <a:off x="-9488939" y="5239258"/>
            <a:ext cx="7145466" cy="12597085"/>
            <a:chOff x="5473254" y="-11980712"/>
            <a:chExt cx="7145466" cy="12597085"/>
          </a:xfrm>
        </p:grpSpPr>
        <p:grpSp>
          <p:nvGrpSpPr>
            <p:cNvPr id="28" name="Group 27"/>
            <p:cNvGrpSpPr/>
            <p:nvPr/>
          </p:nvGrpSpPr>
          <p:grpSpPr>
            <a:xfrm rot="10800000">
              <a:off x="6960096" y="-11980712"/>
              <a:ext cx="3921928" cy="4032448"/>
              <a:chOff x="814736" y="14925903"/>
              <a:chExt cx="3921928" cy="4032448"/>
            </a:xfrm>
          </p:grpSpPr>
          <p:sp>
            <p:nvSpPr>
              <p:cNvPr id="30" name="Trapezoid 29"/>
              <p:cNvSpPr/>
              <p:nvPr/>
            </p:nvSpPr>
            <p:spPr>
              <a:xfrm>
                <a:off x="2432408" y="14925903"/>
                <a:ext cx="2304256" cy="4032448"/>
              </a:xfrm>
              <a:prstGeom prst="trapezoid">
                <a:avLst>
                  <a:gd name="adj" fmla="val 32937"/>
                </a:avLst>
              </a:prstGeom>
              <a:gradFill flip="none" rotWithShape="1">
                <a:gsLst>
                  <a:gs pos="0">
                    <a:srgbClr val="FFC000">
                      <a:alpha val="74000"/>
                    </a:srgbClr>
                  </a:gs>
                  <a:gs pos="99000">
                    <a:srgbClr val="FFFF0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Trapezoid 30"/>
              <p:cNvSpPr/>
              <p:nvPr/>
            </p:nvSpPr>
            <p:spPr>
              <a:xfrm>
                <a:off x="814736" y="14925903"/>
                <a:ext cx="2304256" cy="4032448"/>
              </a:xfrm>
              <a:prstGeom prst="trapezoid">
                <a:avLst>
                  <a:gd name="adj" fmla="val 32937"/>
                </a:avLst>
              </a:prstGeom>
              <a:gradFill flip="none" rotWithShape="1">
                <a:gsLst>
                  <a:gs pos="0">
                    <a:srgbClr val="FFC000">
                      <a:alpha val="74000"/>
                    </a:srgbClr>
                  </a:gs>
                  <a:gs pos="99000">
                    <a:srgbClr val="FFFF0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73254" y="-9704855"/>
              <a:ext cx="7145466" cy="10321228"/>
            </a:xfrm>
            <a:prstGeom prst="rect">
              <a:avLst/>
            </a:prstGeom>
          </p:spPr>
        </p:pic>
      </p:grpSp>
      <p:sp>
        <p:nvSpPr>
          <p:cNvPr id="32" name="Rounded Rectangle 31"/>
          <p:cNvSpPr/>
          <p:nvPr/>
        </p:nvSpPr>
        <p:spPr>
          <a:xfrm>
            <a:off x="-7225480" y="-1971600"/>
            <a:ext cx="504056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Group 32"/>
          <p:cNvGrpSpPr/>
          <p:nvPr/>
        </p:nvGrpSpPr>
        <p:grpSpPr>
          <a:xfrm rot="4285829">
            <a:off x="-10394220" y="3758192"/>
            <a:ext cx="8344896" cy="15780582"/>
            <a:chOff x="4216179" y="-14171987"/>
            <a:chExt cx="9341982" cy="17666118"/>
          </a:xfrm>
        </p:grpSpPr>
        <p:grpSp>
          <p:nvGrpSpPr>
            <p:cNvPr id="34" name="Group 33"/>
            <p:cNvGrpSpPr/>
            <p:nvPr/>
          </p:nvGrpSpPr>
          <p:grpSpPr>
            <a:xfrm rot="10800000">
              <a:off x="6128097" y="-14171987"/>
              <a:ext cx="5786173" cy="6223725"/>
              <a:chOff x="-217510" y="14925901"/>
              <a:chExt cx="5786173" cy="6223725"/>
            </a:xfrm>
          </p:grpSpPr>
          <p:sp>
            <p:nvSpPr>
              <p:cNvPr id="36" name="Trapezoid 35"/>
              <p:cNvSpPr/>
              <p:nvPr/>
            </p:nvSpPr>
            <p:spPr>
              <a:xfrm>
                <a:off x="2030737" y="14958255"/>
                <a:ext cx="3537926" cy="6191371"/>
              </a:xfrm>
              <a:prstGeom prst="trapezoid">
                <a:avLst>
                  <a:gd name="adj" fmla="val 32937"/>
                </a:avLst>
              </a:prstGeom>
              <a:gradFill flip="none" rotWithShape="1">
                <a:gsLst>
                  <a:gs pos="0">
                    <a:srgbClr val="FFC000">
                      <a:alpha val="74000"/>
                    </a:srgbClr>
                  </a:gs>
                  <a:gs pos="99000">
                    <a:srgbClr val="FFFF0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Trapezoid 36"/>
              <p:cNvSpPr/>
              <p:nvPr/>
            </p:nvSpPr>
            <p:spPr>
              <a:xfrm>
                <a:off x="-217510" y="14925901"/>
                <a:ext cx="3547579" cy="6208263"/>
              </a:xfrm>
              <a:prstGeom prst="trapezoid">
                <a:avLst>
                  <a:gd name="adj" fmla="val 32937"/>
                </a:avLst>
              </a:prstGeom>
              <a:gradFill flip="none" rotWithShape="1">
                <a:gsLst>
                  <a:gs pos="0">
                    <a:srgbClr val="FFC000">
                      <a:alpha val="74000"/>
                    </a:srgbClr>
                  </a:gs>
                  <a:gs pos="99000">
                    <a:srgbClr val="FFFF0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11930">
              <a:off x="4216179" y="-9999843"/>
              <a:ext cx="9341982" cy="13493974"/>
            </a:xfrm>
            <a:prstGeom prst="rect">
              <a:avLst/>
            </a:prstGeom>
          </p:spPr>
        </p:pic>
      </p:grpSp>
      <p:sp>
        <p:nvSpPr>
          <p:cNvPr id="40" name="Rectangle 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">
                <a:schemeClr val="tx1"/>
              </a:gs>
              <a:gs pos="20000">
                <a:schemeClr val="tx1">
                  <a:alpha val="0"/>
                </a:schemeClr>
              </a:gs>
              <a:gs pos="83000">
                <a:schemeClr val="tx1">
                  <a:alpha val="0"/>
                </a:schemeClr>
              </a:gs>
              <a:gs pos="99000">
                <a:schemeClr val="tx1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6856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4300">
        <p:push dir="d"/>
      </p:transition>
    </mc:Choice>
    <mc:Fallback xmlns="">
      <p:transition advClick="0" advTm="4300">
        <p:push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4.44444E-6 L 3.95833E-6 1.20694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0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8" presetClass="emph" presetSubtype="0" accel="66000" decel="3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6" presetClass="emph" presetSubtype="0" accel="66000" decel="3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750" fill="hold"/>
                                        <p:tgtEl>
                                          <p:spTgt spid="10"/>
                                        </p:tgtEl>
                                      </p:cBhvr>
                                      <p:by x="103000" y="10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625742 0.969194 E" pathEditMode="relative" ptsTypes="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" presetID="8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 from="0" to="1662502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26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2578 0.96921 C -0.62578 0.97199 -0.62435 0.975 -0.62239 0.975 C -0.62018 0.975 -0.6194 0.97199 -0.61914 0.97014 L -0.61875 0.96782 C -0.61836 0.9662 -0.61744 0.96342 -0.61497 0.96342 C -0.61328 0.96342 -0.61133 0.96574 -0.61133 0.96921 C -0.61133 0.97199 -0.61328 0.975 -0.61497 0.975 C -0.61744 0.975 -0.61836 0.97199 -0.61875 0.97014 L -0.61914 0.96782 C -0.6194 0.9662 -0.62018 0.96342 -0.62239 0.96342 C -0.62435 0.96342 -0.62578 0.96574 -0.62578 0.96921 Z " pathEditMode="relative" rAng="0" ptsTypes="AAAAAAAAAAA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6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54167E-6 3.7037E-7 L 4.41224 -2.38495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612" y="-119259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4.07407E-6 L 4.41224 -2.38496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612" y="-119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3" name="Group 372"/>
          <p:cNvGrpSpPr/>
          <p:nvPr/>
        </p:nvGrpSpPr>
        <p:grpSpPr>
          <a:xfrm rot="4362502">
            <a:off x="-4671311" y="-8559102"/>
            <a:ext cx="13901922" cy="28618280"/>
            <a:chOff x="-625886" y="-24432698"/>
            <a:chExt cx="13512952" cy="27789792"/>
          </a:xfrm>
        </p:grpSpPr>
        <p:grpSp>
          <p:nvGrpSpPr>
            <p:cNvPr id="374" name="Group 373"/>
            <p:cNvGrpSpPr/>
            <p:nvPr/>
          </p:nvGrpSpPr>
          <p:grpSpPr>
            <a:xfrm>
              <a:off x="-625886" y="-24432698"/>
              <a:ext cx="13512952" cy="27789792"/>
              <a:chOff x="-22856" y="-38131877"/>
              <a:chExt cx="12282959" cy="27789792"/>
            </a:xfrm>
          </p:grpSpPr>
          <p:pic>
            <p:nvPicPr>
              <p:cNvPr id="377" name="Picture 376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5753"/>
              <a:stretch/>
            </p:blipFill>
            <p:spPr>
              <a:xfrm>
                <a:off x="-17624" y="-17676104"/>
                <a:ext cx="12277727" cy="7334019"/>
              </a:xfrm>
              <a:prstGeom prst="rect">
                <a:avLst/>
              </a:prstGeom>
            </p:spPr>
          </p:pic>
          <p:pic>
            <p:nvPicPr>
              <p:cNvPr id="378" name="Picture 37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7624" y="-30252326"/>
                <a:ext cx="12277727" cy="16574931"/>
              </a:xfrm>
              <a:prstGeom prst="rect">
                <a:avLst/>
              </a:prstGeom>
            </p:spPr>
          </p:pic>
          <p:pic>
            <p:nvPicPr>
              <p:cNvPr id="379" name="Picture 378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9157"/>
              <a:stretch/>
            </p:blipFill>
            <p:spPr>
              <a:xfrm>
                <a:off x="-22856" y="-38131877"/>
                <a:ext cx="12277727" cy="8427168"/>
              </a:xfrm>
              <a:prstGeom prst="rect">
                <a:avLst/>
              </a:prstGeom>
            </p:spPr>
          </p:pic>
        </p:grpSp>
        <p:sp>
          <p:nvSpPr>
            <p:cNvPr id="376" name="TextBox 375"/>
            <p:cNvSpPr txBox="1"/>
            <p:nvPr/>
          </p:nvSpPr>
          <p:spPr>
            <a:xfrm rot="16170426">
              <a:off x="-445118" y="-15389277"/>
              <a:ext cx="10469857" cy="18548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7400" dirty="0" smtClean="0">
                  <a:solidFill>
                    <a:schemeClr val="bg1"/>
                  </a:solidFill>
                  <a:latin typeface="华康新综艺W7(P)" panose="040B0700000000000000" pitchFamily="82" charset="-122"/>
                  <a:ea typeface="华康新综艺W7(P)" panose="040B0700000000000000" pitchFamily="82" charset="-122"/>
                </a:rPr>
                <a:t>带上你的家人，一起远途</a:t>
              </a:r>
              <a:endParaRPr lang="en-US" altLang="zh-CN" sz="7400" dirty="0" smtClean="0">
                <a:solidFill>
                  <a:schemeClr val="bg1"/>
                </a:solidFill>
                <a:latin typeface="华康新综艺W7(P)" panose="040B0700000000000000" pitchFamily="82" charset="-122"/>
                <a:ea typeface="华康新综艺W7(P)" panose="040B0700000000000000" pitchFamily="82" charset="-122"/>
              </a:endParaRPr>
            </a:p>
            <a:p>
              <a:pPr algn="ctr"/>
              <a:r>
                <a:rPr lang="en-US" altLang="zh-CN" sz="4400" dirty="0" smtClean="0">
                  <a:solidFill>
                    <a:schemeClr val="bg1"/>
                  </a:solidFill>
                  <a:latin typeface="Franklin Gothic Heavy" panose="020B0903020102020204" pitchFamily="34" charset="0"/>
                  <a:ea typeface="华康新综艺W7(P)" panose="040B0700000000000000" pitchFamily="82" charset="-122"/>
                </a:rPr>
                <a:t>Enjoy a long journey with your family :-)</a:t>
              </a:r>
              <a:r>
                <a:rPr lang="en-US" altLang="zh-CN" sz="4100" dirty="0" smtClean="0">
                  <a:solidFill>
                    <a:schemeClr val="bg1"/>
                  </a:solidFill>
                  <a:latin typeface="Franklin Gothic Heavy" panose="020B0903020102020204" pitchFamily="34" charset="0"/>
                  <a:ea typeface="华康新综艺W7(P)" panose="040B0700000000000000" pitchFamily="82" charset="-122"/>
                </a:rPr>
                <a:t> </a:t>
              </a:r>
              <a:endParaRPr lang="zh-CN" altLang="en-US" sz="4100" dirty="0">
                <a:solidFill>
                  <a:schemeClr val="bg1"/>
                </a:solidFill>
                <a:latin typeface="Franklin Gothic Heavy" panose="020B0903020102020204" pitchFamily="34" charset="0"/>
                <a:ea typeface="华康新综艺W7(P)" panose="040B0700000000000000" pitchFamily="82" charset="-122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 rot="1022898">
            <a:off x="4648821" y="1408013"/>
            <a:ext cx="3925177" cy="46166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4800" dirty="0">
                <a:solidFill>
                  <a:prstClr val="white"/>
                </a:solidFill>
                <a:latin typeface="华康新综艺W7(P)" panose="040B0700000000000000" pitchFamily="82" charset="-122"/>
                <a:ea typeface="华康新综艺W7(P)" panose="040B0700000000000000" pitchFamily="82" charset="-122"/>
              </a:rPr>
              <a:t>换一身</a:t>
            </a:r>
            <a:r>
              <a:rPr lang="zh-CN" altLang="en-US" sz="4800" dirty="0" smtClean="0">
                <a:solidFill>
                  <a:prstClr val="white"/>
                </a:solidFill>
                <a:latin typeface="华康新综艺W7(P)" panose="040B0700000000000000" pitchFamily="82" charset="-122"/>
                <a:ea typeface="华康新综艺W7(P)" panose="040B0700000000000000" pitchFamily="82" charset="-122"/>
              </a:rPr>
              <a:t>休闲装</a:t>
            </a:r>
            <a:endParaRPr lang="en-US" altLang="zh-CN" sz="4800" dirty="0">
              <a:solidFill>
                <a:prstClr val="white"/>
              </a:solidFill>
              <a:latin typeface="华康新综艺W7(P)" panose="040B0700000000000000" pitchFamily="82" charset="-122"/>
              <a:ea typeface="华康新综艺W7(P)" panose="040B0700000000000000" pitchFamily="82" charset="-122"/>
            </a:endParaRPr>
          </a:p>
          <a:p>
            <a:pPr lvl="0" algn="ctr"/>
            <a:r>
              <a:rPr lang="en-US" altLang="zh-CN" sz="3000" dirty="0">
                <a:solidFill>
                  <a:prstClr val="white"/>
                </a:solidFill>
                <a:latin typeface="Franklin Gothic Heavy" panose="020B0903020102020204" pitchFamily="34" charset="0"/>
                <a:ea typeface="华康新综艺W7(P)" panose="040B0700000000000000" pitchFamily="82" charset="-122"/>
              </a:rPr>
              <a:t>Wear casual clothes</a:t>
            </a:r>
          </a:p>
          <a:p>
            <a:pPr lvl="0" algn="ctr"/>
            <a:endParaRPr lang="en-US" altLang="zh-CN" sz="3600" dirty="0">
              <a:solidFill>
                <a:prstClr val="white"/>
              </a:solidFill>
              <a:latin typeface="Franklin Gothic Heavy" panose="020B0903020102020204" pitchFamily="34" charset="0"/>
              <a:ea typeface="华康新综艺W7(P)" panose="040B0700000000000000" pitchFamily="82" charset="-122"/>
            </a:endParaRPr>
          </a:p>
          <a:p>
            <a:pPr lvl="0" algn="ctr"/>
            <a:r>
              <a:rPr lang="zh-CN" altLang="en-US" sz="4800" dirty="0">
                <a:solidFill>
                  <a:prstClr val="white"/>
                </a:solidFill>
                <a:latin typeface="华康新综艺W7(P)" panose="040B0700000000000000" pitchFamily="82" charset="-122"/>
                <a:ea typeface="华康新综艺W7(P)" panose="040B0700000000000000" pitchFamily="82" charset="-122"/>
              </a:rPr>
              <a:t>拿上些许干粮</a:t>
            </a:r>
            <a:endParaRPr lang="en-US" altLang="zh-CN" sz="4800" dirty="0">
              <a:solidFill>
                <a:prstClr val="white"/>
              </a:solidFill>
              <a:latin typeface="华康新综艺W7(P)" panose="040B0700000000000000" pitchFamily="82" charset="-122"/>
              <a:ea typeface="华康新综艺W7(P)" panose="040B0700000000000000" pitchFamily="82" charset="-122"/>
            </a:endParaRPr>
          </a:p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Franklin Gothic Heavy" panose="020B0903020102020204" pitchFamily="34" charset="0"/>
                <a:ea typeface="华康新综艺W7(P)" panose="040B0700000000000000" pitchFamily="82" charset="-122"/>
              </a:rPr>
              <a:t>Take few food &amp; water</a:t>
            </a:r>
          </a:p>
          <a:p>
            <a:pPr lvl="0" algn="ctr"/>
            <a:endParaRPr lang="en-US" altLang="zh-CN" sz="2800" dirty="0">
              <a:solidFill>
                <a:prstClr val="white"/>
              </a:solidFill>
              <a:latin typeface="Franklin Gothic Heavy" panose="020B0903020102020204" pitchFamily="34" charset="0"/>
              <a:ea typeface="华康新综艺W7(P)" panose="040B0700000000000000" pitchFamily="82" charset="-122"/>
            </a:endParaRPr>
          </a:p>
          <a:p>
            <a:pPr lvl="0" algn="ctr"/>
            <a:r>
              <a:rPr lang="zh-CN" altLang="en-US" sz="4800" dirty="0">
                <a:solidFill>
                  <a:prstClr val="white"/>
                </a:solidFill>
                <a:latin typeface="华康新综艺W7(P)" panose="040B0700000000000000" pitchFamily="82" charset="-122"/>
                <a:ea typeface="华康新综艺W7(P)" panose="040B0700000000000000" pitchFamily="82" charset="-122"/>
              </a:rPr>
              <a:t>开车到山脚下</a:t>
            </a:r>
            <a:endParaRPr lang="en-US" altLang="zh-CN" sz="4800" dirty="0">
              <a:solidFill>
                <a:prstClr val="white"/>
              </a:solidFill>
              <a:latin typeface="华康新综艺W7(P)" panose="040B0700000000000000" pitchFamily="82" charset="-122"/>
              <a:ea typeface="华康新综艺W7(P)" panose="040B0700000000000000" pitchFamily="82" charset="-122"/>
            </a:endParaRPr>
          </a:p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Franklin Gothic Heavy" panose="020B0903020102020204" pitchFamily="34" charset="0"/>
                <a:ea typeface="华康新综艺W7(P)" panose="040B0700000000000000" pitchFamily="82" charset="-122"/>
              </a:rPr>
              <a:t>Drive to the mountain</a:t>
            </a:r>
            <a:endParaRPr lang="zh-CN" altLang="en-US" sz="2800" dirty="0">
              <a:solidFill>
                <a:prstClr val="white"/>
              </a:solidFill>
              <a:latin typeface="Franklin Gothic Heavy" panose="020B0903020102020204" pitchFamily="34" charset="0"/>
              <a:ea typeface="华康新综艺W7(P)" panose="040B0700000000000000" pitchFamily="82" charset="-122"/>
            </a:endParaRPr>
          </a:p>
        </p:txBody>
      </p:sp>
      <p:grpSp>
        <p:nvGrpSpPr>
          <p:cNvPr id="13" name="Group 12"/>
          <p:cNvGrpSpPr/>
          <p:nvPr/>
        </p:nvGrpSpPr>
        <p:grpSpPr>
          <a:xfrm rot="1043041">
            <a:off x="1345406" y="-12817892"/>
            <a:ext cx="6600056" cy="12108463"/>
            <a:chOff x="0" y="6514225"/>
            <a:chExt cx="6600056" cy="12108463"/>
          </a:xfrm>
        </p:grpSpPr>
        <p:sp>
          <p:nvSpPr>
            <p:cNvPr id="14" name="Trapezoid 13"/>
            <p:cNvSpPr/>
            <p:nvPr/>
          </p:nvSpPr>
          <p:spPr>
            <a:xfrm>
              <a:off x="2889136" y="14590240"/>
              <a:ext cx="2304256" cy="4032448"/>
            </a:xfrm>
            <a:prstGeom prst="trapezoid">
              <a:avLst>
                <a:gd name="adj" fmla="val 32937"/>
              </a:avLst>
            </a:prstGeom>
            <a:gradFill flip="none" rotWithShape="1">
              <a:gsLst>
                <a:gs pos="0">
                  <a:srgbClr val="FFC000">
                    <a:alpha val="74000"/>
                  </a:srgbClr>
                </a:gs>
                <a:gs pos="99000">
                  <a:srgbClr val="FFFF00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rapezoid 14"/>
            <p:cNvSpPr/>
            <p:nvPr/>
          </p:nvSpPr>
          <p:spPr>
            <a:xfrm>
              <a:off x="1271464" y="14590240"/>
              <a:ext cx="2304256" cy="4032448"/>
            </a:xfrm>
            <a:prstGeom prst="trapezoid">
              <a:avLst>
                <a:gd name="adj" fmla="val 32937"/>
              </a:avLst>
            </a:prstGeom>
            <a:gradFill flip="none" rotWithShape="1">
              <a:gsLst>
                <a:gs pos="0">
                  <a:srgbClr val="FFC000">
                    <a:alpha val="74000"/>
                  </a:srgbClr>
                </a:gs>
                <a:gs pos="99000">
                  <a:srgbClr val="FFFF00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514225"/>
              <a:ext cx="6600056" cy="9533415"/>
            </a:xfrm>
            <a:prstGeom prst="rect">
              <a:avLst/>
            </a:prstGeom>
          </p:spPr>
        </p:pic>
      </p:grpSp>
      <p:sp>
        <p:nvSpPr>
          <p:cNvPr id="17" name="Rectangle 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">
                <a:schemeClr val="tx1"/>
              </a:gs>
              <a:gs pos="20000">
                <a:schemeClr val="tx1">
                  <a:alpha val="0"/>
                </a:schemeClr>
              </a:gs>
              <a:gs pos="83000">
                <a:schemeClr val="tx1">
                  <a:alpha val="0"/>
                </a:schemeClr>
              </a:gs>
              <a:gs pos="99000">
                <a:schemeClr val="tx1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757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/>
    </mc:Choice>
    <mc:Fallback xmlns="">
      <p:transition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28000" decel="7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07407E-6 L 0.07812 0.29513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06" y="1474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accel="28000" decel="7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 from="0" to="-3334328">
                                      <p:cBhvr>
                                        <p:cTn id="8" dur="1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4.16667E-7 1.11111E-6 L -0.57787 2.92454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893" y="14622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Abs val="2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-3736807" y="-6502739"/>
            <a:ext cx="13901922" cy="28618280"/>
            <a:chOff x="-3736807" y="-6502739"/>
            <a:chExt cx="13901922" cy="28618280"/>
          </a:xfrm>
        </p:grpSpPr>
        <p:grpSp>
          <p:nvGrpSpPr>
            <p:cNvPr id="9" name="Group 8"/>
            <p:cNvGrpSpPr/>
            <p:nvPr/>
          </p:nvGrpSpPr>
          <p:grpSpPr>
            <a:xfrm rot="1028174">
              <a:off x="-3736807" y="-6502739"/>
              <a:ext cx="13901922" cy="28618280"/>
              <a:chOff x="-625886" y="-24432698"/>
              <a:chExt cx="13512952" cy="27789792"/>
            </a:xfrm>
          </p:grpSpPr>
          <p:grpSp>
            <p:nvGrpSpPr>
              <p:cNvPr id="10" name="Group 9"/>
              <p:cNvGrpSpPr/>
              <p:nvPr/>
            </p:nvGrpSpPr>
            <p:grpSpPr>
              <a:xfrm>
                <a:off x="-625886" y="-24432698"/>
                <a:ext cx="13512952" cy="27789792"/>
                <a:chOff x="-22856" y="-38131877"/>
                <a:chExt cx="12282959" cy="27789792"/>
              </a:xfrm>
            </p:grpSpPr>
            <p:pic>
              <p:nvPicPr>
                <p:cNvPr id="13" name="Picture 12"/>
                <p:cNvPicPr>
                  <a:picLocks noChangeAspect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55753"/>
                <a:stretch/>
              </p:blipFill>
              <p:spPr>
                <a:xfrm>
                  <a:off x="-17624" y="-17676104"/>
                  <a:ext cx="12277727" cy="7334019"/>
                </a:xfrm>
                <a:prstGeom prst="rect">
                  <a:avLst/>
                </a:prstGeom>
              </p:spPr>
            </p:pic>
            <p:pic>
              <p:nvPicPr>
                <p:cNvPr id="14" name="Picture 13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17624" y="-30252326"/>
                  <a:ext cx="12277727" cy="16574931"/>
                </a:xfrm>
                <a:prstGeom prst="rect">
                  <a:avLst/>
                </a:prstGeom>
              </p:spPr>
            </p:pic>
            <p:pic>
              <p:nvPicPr>
                <p:cNvPr id="15" name="Picture 14"/>
                <p:cNvPicPr>
                  <a:picLocks noChangeAspect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49157"/>
                <a:stretch/>
              </p:blipFill>
              <p:spPr>
                <a:xfrm>
                  <a:off x="-22856" y="-38131877"/>
                  <a:ext cx="12277727" cy="8427168"/>
                </a:xfrm>
                <a:prstGeom prst="rect">
                  <a:avLst/>
                </a:prstGeom>
              </p:spPr>
            </p:pic>
          </p:grpSp>
          <p:sp>
            <p:nvSpPr>
              <p:cNvPr id="12" name="TextBox 11"/>
              <p:cNvSpPr txBox="1"/>
              <p:nvPr/>
            </p:nvSpPr>
            <p:spPr>
              <a:xfrm rot="16170426">
                <a:off x="-445118" y="-15389277"/>
                <a:ext cx="10469857" cy="18548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7400" dirty="0" smtClean="0">
                    <a:solidFill>
                      <a:schemeClr val="bg1"/>
                    </a:solidFill>
                    <a:latin typeface="华康新综艺W7(P)" panose="040B0700000000000000" pitchFamily="82" charset="-122"/>
                    <a:ea typeface="华康新综艺W7(P)" panose="040B0700000000000000" pitchFamily="82" charset="-122"/>
                  </a:rPr>
                  <a:t>带上你的家人，一起远途</a:t>
                </a:r>
                <a:endParaRPr lang="en-US" altLang="zh-CN" sz="7400" dirty="0" smtClean="0">
                  <a:solidFill>
                    <a:schemeClr val="bg1"/>
                  </a:solidFill>
                  <a:latin typeface="华康新综艺W7(P)" panose="040B0700000000000000" pitchFamily="82" charset="-122"/>
                  <a:ea typeface="华康新综艺W7(P)" panose="040B0700000000000000" pitchFamily="82" charset="-122"/>
                </a:endParaRPr>
              </a:p>
              <a:p>
                <a:pPr algn="ctr"/>
                <a:r>
                  <a:rPr lang="en-US" altLang="zh-CN" sz="4400" dirty="0" smtClean="0">
                    <a:solidFill>
                      <a:schemeClr val="bg1"/>
                    </a:solidFill>
                    <a:latin typeface="Franklin Gothic Heavy" panose="020B0903020102020204" pitchFamily="34" charset="0"/>
                    <a:ea typeface="华康新综艺W7(P)" panose="040B0700000000000000" pitchFamily="82" charset="-122"/>
                  </a:rPr>
                  <a:t>Enjoy a long journey with your family :-)</a:t>
                </a:r>
                <a:r>
                  <a:rPr lang="en-US" altLang="zh-CN" sz="4100" dirty="0" smtClean="0">
                    <a:solidFill>
                      <a:schemeClr val="bg1"/>
                    </a:solidFill>
                    <a:latin typeface="Franklin Gothic Heavy" panose="020B0903020102020204" pitchFamily="34" charset="0"/>
                    <a:ea typeface="华康新综艺W7(P)" panose="040B0700000000000000" pitchFamily="82" charset="-122"/>
                  </a:rPr>
                  <a:t> </a:t>
                </a:r>
                <a:endParaRPr lang="zh-CN" altLang="en-US" sz="4100" dirty="0">
                  <a:solidFill>
                    <a:schemeClr val="bg1"/>
                  </a:solidFill>
                  <a:latin typeface="Franklin Gothic Heavy" panose="020B0903020102020204" pitchFamily="34" charset="0"/>
                  <a:ea typeface="华康新综艺W7(P)" panose="040B0700000000000000" pitchFamily="82" charset="-122"/>
                </a:endParaRPr>
              </a:p>
            </p:txBody>
          </p:sp>
        </p:grpSp>
        <p:sp>
          <p:nvSpPr>
            <p:cNvPr id="33" name="TextBox 32"/>
            <p:cNvSpPr txBox="1"/>
            <p:nvPr/>
          </p:nvSpPr>
          <p:spPr>
            <a:xfrm rot="1022898">
              <a:off x="4648821" y="1431459"/>
              <a:ext cx="3925177" cy="46166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zh-CN" altLang="en-US" sz="4800" dirty="0">
                  <a:solidFill>
                    <a:prstClr val="white"/>
                  </a:solidFill>
                  <a:latin typeface="华康新综艺W7(P)" panose="040B0700000000000000" pitchFamily="82" charset="-122"/>
                  <a:ea typeface="华康新综艺W7(P)" panose="040B0700000000000000" pitchFamily="82" charset="-122"/>
                </a:rPr>
                <a:t>换一身</a:t>
              </a:r>
              <a:r>
                <a:rPr lang="zh-CN" altLang="en-US" sz="4800" dirty="0" smtClean="0">
                  <a:solidFill>
                    <a:prstClr val="white"/>
                  </a:solidFill>
                  <a:latin typeface="华康新综艺W7(P)" panose="040B0700000000000000" pitchFamily="82" charset="-122"/>
                  <a:ea typeface="华康新综艺W7(P)" panose="040B0700000000000000" pitchFamily="82" charset="-122"/>
                </a:rPr>
                <a:t>休闲装</a:t>
              </a:r>
              <a:endParaRPr lang="en-US" altLang="zh-CN" sz="4800" dirty="0">
                <a:solidFill>
                  <a:prstClr val="white"/>
                </a:solidFill>
                <a:latin typeface="华康新综艺W7(P)" panose="040B0700000000000000" pitchFamily="82" charset="-122"/>
                <a:ea typeface="华康新综艺W7(P)" panose="040B0700000000000000" pitchFamily="82" charset="-122"/>
              </a:endParaRPr>
            </a:p>
            <a:p>
              <a:pPr lvl="0" algn="ctr"/>
              <a:r>
                <a:rPr lang="en-US" altLang="zh-CN" sz="3000" dirty="0">
                  <a:solidFill>
                    <a:prstClr val="white"/>
                  </a:solidFill>
                  <a:latin typeface="Franklin Gothic Heavy" panose="020B0903020102020204" pitchFamily="34" charset="0"/>
                  <a:ea typeface="华康新综艺W7(P)" panose="040B0700000000000000" pitchFamily="82" charset="-122"/>
                </a:rPr>
                <a:t>Wear casual clothes</a:t>
              </a:r>
            </a:p>
            <a:p>
              <a:pPr lvl="0" algn="ctr"/>
              <a:endParaRPr lang="en-US" altLang="zh-CN" sz="3600" dirty="0">
                <a:solidFill>
                  <a:prstClr val="white"/>
                </a:solidFill>
                <a:latin typeface="Franklin Gothic Heavy" panose="020B0903020102020204" pitchFamily="34" charset="0"/>
                <a:ea typeface="华康新综艺W7(P)" panose="040B0700000000000000" pitchFamily="82" charset="-122"/>
              </a:endParaRPr>
            </a:p>
            <a:p>
              <a:pPr lvl="0" algn="ctr"/>
              <a:r>
                <a:rPr lang="zh-CN" altLang="en-US" sz="4800" dirty="0">
                  <a:solidFill>
                    <a:prstClr val="white"/>
                  </a:solidFill>
                  <a:latin typeface="华康新综艺W7(P)" panose="040B0700000000000000" pitchFamily="82" charset="-122"/>
                  <a:ea typeface="华康新综艺W7(P)" panose="040B0700000000000000" pitchFamily="82" charset="-122"/>
                </a:rPr>
                <a:t>拿上些许干粮</a:t>
              </a:r>
              <a:endParaRPr lang="en-US" altLang="zh-CN" sz="4800" dirty="0">
                <a:solidFill>
                  <a:prstClr val="white"/>
                </a:solidFill>
                <a:latin typeface="华康新综艺W7(P)" panose="040B0700000000000000" pitchFamily="82" charset="-122"/>
                <a:ea typeface="华康新综艺W7(P)" panose="040B0700000000000000" pitchFamily="82" charset="-122"/>
              </a:endParaRPr>
            </a:p>
            <a:p>
              <a:pPr lvl="0" algn="ctr"/>
              <a:r>
                <a:rPr lang="en-US" altLang="zh-CN" sz="2800" dirty="0">
                  <a:solidFill>
                    <a:prstClr val="white"/>
                  </a:solidFill>
                  <a:latin typeface="Franklin Gothic Heavy" panose="020B0903020102020204" pitchFamily="34" charset="0"/>
                  <a:ea typeface="华康新综艺W7(P)" panose="040B0700000000000000" pitchFamily="82" charset="-122"/>
                </a:rPr>
                <a:t>Take few food &amp; water</a:t>
              </a:r>
            </a:p>
            <a:p>
              <a:pPr lvl="0" algn="ctr"/>
              <a:endParaRPr lang="en-US" altLang="zh-CN" sz="2800" dirty="0">
                <a:solidFill>
                  <a:prstClr val="white"/>
                </a:solidFill>
                <a:latin typeface="Franklin Gothic Heavy" panose="020B0903020102020204" pitchFamily="34" charset="0"/>
                <a:ea typeface="华康新综艺W7(P)" panose="040B0700000000000000" pitchFamily="82" charset="-122"/>
              </a:endParaRPr>
            </a:p>
            <a:p>
              <a:pPr lvl="0" algn="ctr"/>
              <a:r>
                <a:rPr lang="zh-CN" altLang="en-US" sz="4800" dirty="0">
                  <a:solidFill>
                    <a:prstClr val="white"/>
                  </a:solidFill>
                  <a:latin typeface="华康新综艺W7(P)" panose="040B0700000000000000" pitchFamily="82" charset="-122"/>
                  <a:ea typeface="华康新综艺W7(P)" panose="040B0700000000000000" pitchFamily="82" charset="-122"/>
                </a:rPr>
                <a:t>开车到山脚下</a:t>
              </a:r>
              <a:endParaRPr lang="en-US" altLang="zh-CN" sz="4800" dirty="0">
                <a:solidFill>
                  <a:prstClr val="white"/>
                </a:solidFill>
                <a:latin typeface="华康新综艺W7(P)" panose="040B0700000000000000" pitchFamily="82" charset="-122"/>
                <a:ea typeface="华康新综艺W7(P)" panose="040B0700000000000000" pitchFamily="82" charset="-122"/>
              </a:endParaRPr>
            </a:p>
            <a:p>
              <a:pPr lvl="0" algn="ctr"/>
              <a:r>
                <a:rPr lang="en-US" altLang="zh-CN" sz="2800" dirty="0">
                  <a:solidFill>
                    <a:prstClr val="white"/>
                  </a:solidFill>
                  <a:latin typeface="Franklin Gothic Heavy" panose="020B0903020102020204" pitchFamily="34" charset="0"/>
                  <a:ea typeface="华康新综艺W7(P)" panose="040B0700000000000000" pitchFamily="82" charset="-122"/>
                </a:rPr>
                <a:t>Drive to the mountain</a:t>
              </a:r>
              <a:endParaRPr lang="zh-CN" altLang="en-US" sz="2800" dirty="0">
                <a:solidFill>
                  <a:prstClr val="white"/>
                </a:solidFill>
                <a:latin typeface="Franklin Gothic Heavy" panose="020B0903020102020204" pitchFamily="34" charset="0"/>
                <a:ea typeface="华康新综艺W7(P)" panose="040B0700000000000000" pitchFamily="82" charset="-122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 rot="20998224">
            <a:off x="-3040767" y="-7041061"/>
            <a:ext cx="14733532" cy="30330219"/>
            <a:chOff x="-3736807" y="-6502739"/>
            <a:chExt cx="13901922" cy="28618280"/>
          </a:xfrm>
        </p:grpSpPr>
        <p:grpSp>
          <p:nvGrpSpPr>
            <p:cNvPr id="27" name="Group 26"/>
            <p:cNvGrpSpPr/>
            <p:nvPr/>
          </p:nvGrpSpPr>
          <p:grpSpPr>
            <a:xfrm rot="1028174">
              <a:off x="-3736807" y="-6502739"/>
              <a:ext cx="13901922" cy="28618280"/>
              <a:chOff x="-625886" y="-24432698"/>
              <a:chExt cx="13512952" cy="27789792"/>
            </a:xfrm>
          </p:grpSpPr>
          <p:grpSp>
            <p:nvGrpSpPr>
              <p:cNvPr id="29" name="Group 28"/>
              <p:cNvGrpSpPr/>
              <p:nvPr/>
            </p:nvGrpSpPr>
            <p:grpSpPr>
              <a:xfrm>
                <a:off x="-625886" y="-24432698"/>
                <a:ext cx="13512952" cy="27789792"/>
                <a:chOff x="-22856" y="-38131877"/>
                <a:chExt cx="12282959" cy="27789792"/>
              </a:xfrm>
            </p:grpSpPr>
            <p:pic>
              <p:nvPicPr>
                <p:cNvPr id="31" name="Picture 30"/>
                <p:cNvPicPr>
                  <a:picLocks noChangeAspect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55753"/>
                <a:stretch/>
              </p:blipFill>
              <p:spPr>
                <a:xfrm>
                  <a:off x="-17624" y="-17676104"/>
                  <a:ext cx="12277727" cy="7334019"/>
                </a:xfrm>
                <a:prstGeom prst="rect">
                  <a:avLst/>
                </a:prstGeom>
              </p:spPr>
            </p:pic>
            <p:pic>
              <p:nvPicPr>
                <p:cNvPr id="32" name="Picture 31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17624" y="-30252326"/>
                  <a:ext cx="12277727" cy="16574931"/>
                </a:xfrm>
                <a:prstGeom prst="rect">
                  <a:avLst/>
                </a:prstGeom>
              </p:spPr>
            </p:pic>
            <p:pic>
              <p:nvPicPr>
                <p:cNvPr id="34" name="Picture 33"/>
                <p:cNvPicPr>
                  <a:picLocks noChangeAspect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49157"/>
                <a:stretch/>
              </p:blipFill>
              <p:spPr>
                <a:xfrm>
                  <a:off x="-22856" y="-38131877"/>
                  <a:ext cx="12277727" cy="8427168"/>
                </a:xfrm>
                <a:prstGeom prst="rect">
                  <a:avLst/>
                </a:prstGeom>
              </p:spPr>
            </p:pic>
          </p:grpSp>
          <p:sp>
            <p:nvSpPr>
              <p:cNvPr id="30" name="TextBox 29"/>
              <p:cNvSpPr txBox="1"/>
              <p:nvPr/>
            </p:nvSpPr>
            <p:spPr>
              <a:xfrm rot="16170426">
                <a:off x="-304709" y="-15375744"/>
                <a:ext cx="10189040" cy="18277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7750" dirty="0" smtClean="0">
                    <a:solidFill>
                      <a:schemeClr val="bg1"/>
                    </a:solidFill>
                    <a:latin typeface="华康新综艺W7(P)" panose="040B0700000000000000" pitchFamily="82" charset="-122"/>
                    <a:ea typeface="华康新综艺W7(P)" panose="040B0700000000000000" pitchFamily="82" charset="-122"/>
                  </a:rPr>
                  <a:t>带上你的家人，一起远途</a:t>
                </a:r>
                <a:endParaRPr lang="en-US" altLang="zh-CN" sz="7750" dirty="0" smtClean="0">
                  <a:solidFill>
                    <a:schemeClr val="bg1"/>
                  </a:solidFill>
                  <a:latin typeface="华康新综艺W7(P)" panose="040B0700000000000000" pitchFamily="82" charset="-122"/>
                  <a:ea typeface="华康新综艺W7(P)" panose="040B0700000000000000" pitchFamily="82" charset="-122"/>
                </a:endParaRPr>
              </a:p>
              <a:p>
                <a:pPr algn="ctr"/>
                <a:r>
                  <a:rPr lang="en-US" altLang="zh-CN" sz="4600" dirty="0" smtClean="0">
                    <a:solidFill>
                      <a:schemeClr val="bg1"/>
                    </a:solidFill>
                    <a:latin typeface="Franklin Gothic Heavy" panose="020B0903020102020204" pitchFamily="34" charset="0"/>
                    <a:ea typeface="华康新综艺W7(P)" panose="040B0700000000000000" pitchFamily="82" charset="-122"/>
                  </a:rPr>
                  <a:t>Enjoy a long journey with your family :-) </a:t>
                </a:r>
                <a:endParaRPr lang="zh-CN" altLang="en-US" sz="4600" dirty="0">
                  <a:solidFill>
                    <a:schemeClr val="bg1"/>
                  </a:solidFill>
                  <a:latin typeface="Franklin Gothic Heavy" panose="020B0903020102020204" pitchFamily="34" charset="0"/>
                  <a:ea typeface="华康新综艺W7(P)" panose="040B0700000000000000" pitchFamily="82" charset="-122"/>
                </a:endParaRPr>
              </a:p>
            </p:txBody>
          </p:sp>
        </p:grpSp>
        <p:sp>
          <p:nvSpPr>
            <p:cNvPr id="28" name="TextBox 27"/>
            <p:cNvSpPr txBox="1"/>
            <p:nvPr/>
          </p:nvSpPr>
          <p:spPr>
            <a:xfrm rot="1022898">
              <a:off x="4621470" y="1440571"/>
              <a:ext cx="3979753" cy="45811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zh-CN" altLang="en-US" sz="5070" dirty="0">
                  <a:solidFill>
                    <a:prstClr val="white"/>
                  </a:solidFill>
                  <a:latin typeface="华康新综艺W7(P)" panose="040B0700000000000000" pitchFamily="82" charset="-122"/>
                  <a:ea typeface="华康新综艺W7(P)" panose="040B0700000000000000" pitchFamily="82" charset="-122"/>
                </a:rPr>
                <a:t>换一身</a:t>
              </a:r>
              <a:r>
                <a:rPr lang="zh-CN" altLang="en-US" sz="5070" dirty="0" smtClean="0">
                  <a:solidFill>
                    <a:prstClr val="white"/>
                  </a:solidFill>
                  <a:latin typeface="华康新综艺W7(P)" panose="040B0700000000000000" pitchFamily="82" charset="-122"/>
                  <a:ea typeface="华康新综艺W7(P)" panose="040B0700000000000000" pitchFamily="82" charset="-122"/>
                </a:rPr>
                <a:t>休闲</a:t>
              </a:r>
              <a:r>
                <a:rPr lang="zh-CN" altLang="en-US" sz="5070" dirty="0">
                  <a:solidFill>
                    <a:prstClr val="white"/>
                  </a:solidFill>
                  <a:latin typeface="华康新综艺W7(P)" panose="040B0700000000000000" pitchFamily="82" charset="-122"/>
                  <a:ea typeface="华康新综艺W7(P)" panose="040B0700000000000000" pitchFamily="82" charset="-122"/>
                </a:rPr>
                <a:t>装</a:t>
              </a:r>
              <a:endParaRPr lang="en-US" altLang="zh-CN" sz="5070" dirty="0">
                <a:solidFill>
                  <a:prstClr val="white"/>
                </a:solidFill>
                <a:latin typeface="华康新综艺W7(P)" panose="040B0700000000000000" pitchFamily="82" charset="-122"/>
                <a:ea typeface="华康新综艺W7(P)" panose="040B0700000000000000" pitchFamily="82" charset="-122"/>
              </a:endParaRPr>
            </a:p>
            <a:p>
              <a:pPr lvl="0" algn="ctr"/>
              <a:r>
                <a:rPr lang="en-US" altLang="zh-CN" sz="3150" dirty="0">
                  <a:solidFill>
                    <a:prstClr val="white"/>
                  </a:solidFill>
                  <a:latin typeface="Franklin Gothic Heavy" panose="020B0903020102020204" pitchFamily="34" charset="0"/>
                  <a:ea typeface="华康新综艺W7(P)" panose="040B0700000000000000" pitchFamily="82" charset="-122"/>
                </a:rPr>
                <a:t>Wear casual clothes</a:t>
              </a:r>
            </a:p>
            <a:p>
              <a:pPr lvl="0" algn="ctr"/>
              <a:endParaRPr lang="en-US" altLang="zh-CN" sz="3800" dirty="0">
                <a:solidFill>
                  <a:prstClr val="white"/>
                </a:solidFill>
                <a:latin typeface="Franklin Gothic Heavy" panose="020B0903020102020204" pitchFamily="34" charset="0"/>
                <a:ea typeface="华康新综艺W7(P)" panose="040B0700000000000000" pitchFamily="82" charset="-122"/>
              </a:endParaRPr>
            </a:p>
            <a:p>
              <a:pPr lvl="0" algn="ctr"/>
              <a:r>
                <a:rPr lang="zh-CN" altLang="en-US" sz="5070" dirty="0">
                  <a:solidFill>
                    <a:prstClr val="white"/>
                  </a:solidFill>
                  <a:latin typeface="华康新综艺W7(P)" panose="040B0700000000000000" pitchFamily="82" charset="-122"/>
                  <a:ea typeface="华康新综艺W7(P)" panose="040B0700000000000000" pitchFamily="82" charset="-122"/>
                </a:rPr>
                <a:t>拿上些许干粮</a:t>
              </a:r>
              <a:endParaRPr lang="en-US" altLang="zh-CN" sz="5070" dirty="0">
                <a:solidFill>
                  <a:prstClr val="white"/>
                </a:solidFill>
                <a:latin typeface="华康新综艺W7(P)" panose="040B0700000000000000" pitchFamily="82" charset="-122"/>
                <a:ea typeface="华康新综艺W7(P)" panose="040B0700000000000000" pitchFamily="82" charset="-122"/>
              </a:endParaRPr>
            </a:p>
            <a:p>
              <a:pPr lvl="0" algn="ctr"/>
              <a:r>
                <a:rPr lang="en-US" altLang="zh-CN" sz="2950" dirty="0">
                  <a:solidFill>
                    <a:prstClr val="white"/>
                  </a:solidFill>
                  <a:latin typeface="Franklin Gothic Heavy" panose="020B0903020102020204" pitchFamily="34" charset="0"/>
                  <a:ea typeface="华康新综艺W7(P)" panose="040B0700000000000000" pitchFamily="82" charset="-122"/>
                </a:rPr>
                <a:t>Take few food &amp; water</a:t>
              </a:r>
            </a:p>
            <a:p>
              <a:pPr lvl="0" algn="ctr"/>
              <a:endParaRPr lang="en-US" altLang="zh-CN" sz="2950" dirty="0">
                <a:solidFill>
                  <a:prstClr val="white"/>
                </a:solidFill>
                <a:latin typeface="Franklin Gothic Heavy" panose="020B0903020102020204" pitchFamily="34" charset="0"/>
                <a:ea typeface="华康新综艺W7(P)" panose="040B0700000000000000" pitchFamily="82" charset="-122"/>
              </a:endParaRPr>
            </a:p>
            <a:p>
              <a:pPr lvl="0" algn="ctr"/>
              <a:r>
                <a:rPr lang="zh-CN" altLang="en-US" sz="5070" dirty="0">
                  <a:solidFill>
                    <a:prstClr val="white"/>
                  </a:solidFill>
                  <a:latin typeface="华康新综艺W7(P)" panose="040B0700000000000000" pitchFamily="82" charset="-122"/>
                  <a:ea typeface="华康新综艺W7(P)" panose="040B0700000000000000" pitchFamily="82" charset="-122"/>
                </a:rPr>
                <a:t>开车到山脚下</a:t>
              </a:r>
              <a:endParaRPr lang="en-US" altLang="zh-CN" sz="5070" dirty="0">
                <a:solidFill>
                  <a:prstClr val="white"/>
                </a:solidFill>
                <a:latin typeface="华康新综艺W7(P)" panose="040B0700000000000000" pitchFamily="82" charset="-122"/>
                <a:ea typeface="华康新综艺W7(P)" panose="040B0700000000000000" pitchFamily="82" charset="-122"/>
              </a:endParaRPr>
            </a:p>
            <a:p>
              <a:pPr lvl="0" algn="ctr"/>
              <a:r>
                <a:rPr lang="en-US" altLang="zh-CN" sz="2950" dirty="0">
                  <a:solidFill>
                    <a:prstClr val="white"/>
                  </a:solidFill>
                  <a:latin typeface="Franklin Gothic Heavy" panose="020B0903020102020204" pitchFamily="34" charset="0"/>
                  <a:ea typeface="华康新综艺W7(P)" panose="040B0700000000000000" pitchFamily="82" charset="-122"/>
                </a:rPr>
                <a:t>Drive to the mountain</a:t>
              </a:r>
              <a:endParaRPr lang="zh-CN" altLang="en-US" sz="2950" dirty="0">
                <a:solidFill>
                  <a:prstClr val="white"/>
                </a:solidFill>
                <a:latin typeface="Franklin Gothic Heavy" panose="020B0903020102020204" pitchFamily="34" charset="0"/>
                <a:ea typeface="华康新综艺W7(P)" panose="040B0700000000000000" pitchFamily="82" charset="-122"/>
              </a:endParaRPr>
            </a:p>
          </p:txBody>
        </p:sp>
      </p:grpSp>
      <p:sp>
        <p:nvSpPr>
          <p:cNvPr id="18" name="Rectangle 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">
                <a:schemeClr val="tx1"/>
              </a:gs>
              <a:gs pos="20000">
                <a:schemeClr val="tx1">
                  <a:alpha val="0"/>
                </a:schemeClr>
              </a:gs>
              <a:gs pos="83000">
                <a:schemeClr val="tx1">
                  <a:alpha val="0"/>
                </a:schemeClr>
              </a:gs>
              <a:gs pos="99000">
                <a:schemeClr val="tx1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935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500"/>
    </mc:Choice>
    <mc:Fallback xmlns="">
      <p:transition advClick="0" advTm="1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86000" decel="1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91195 0.046318 E" pathEditMode="relative" ptsTypes="">
                                      <p:cBhvr>
                                        <p:cTn id="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accel="86000" decel="1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  <p:to x="105982" y="105982"/>
                                    </p:animScale>
                                  </p:childTnLst>
                                </p:cTn>
                              </p:par>
                              <p:par>
                                <p:cTn id="9" presetID="8" presetClass="emph" presetSubtype="0" accel="86000" decel="1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 from="0" to="-601776">
                                      <p:cBhvr>
                                        <p:cTn id="1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63" presetClass="path" presetSubtype="0" accel="19000" decel="81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76186 0.075118 E" pathEditMode="relative" ptsTypes="">
                                      <p:cBhvr>
                                        <p:cTn id="15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" presetClass="emph" presetSubtype="0" accel="74000" decel="2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75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  <p:to x="86336" y="86336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8" presetClass="emph" presetSubtype="0" accel="74000" decel="2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 from="0" to="-649026">
                                      <p:cBhvr>
                                        <p:cTn id="19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 rot="20349198">
            <a:off x="-980578" y="-35099669"/>
            <a:ext cx="12731606" cy="53724120"/>
            <a:chOff x="1708780" y="-39211285"/>
            <a:chExt cx="13914208" cy="58714400"/>
          </a:xfrm>
        </p:grpSpPr>
        <p:grpSp>
          <p:nvGrpSpPr>
            <p:cNvPr id="3" name="Group 2"/>
            <p:cNvGrpSpPr/>
            <p:nvPr/>
          </p:nvGrpSpPr>
          <p:grpSpPr>
            <a:xfrm rot="1028174">
              <a:off x="1708780" y="-39211285"/>
              <a:ext cx="13914208" cy="58714400"/>
              <a:chOff x="-625886" y="-56992857"/>
              <a:chExt cx="13524894" cy="57014641"/>
            </a:xfrm>
          </p:grpSpPr>
          <p:grpSp>
            <p:nvGrpSpPr>
              <p:cNvPr id="5" name="Group 4"/>
              <p:cNvGrpSpPr/>
              <p:nvPr/>
            </p:nvGrpSpPr>
            <p:grpSpPr>
              <a:xfrm>
                <a:off x="-625886" y="-56992857"/>
                <a:ext cx="13524894" cy="57014641"/>
                <a:chOff x="-22856" y="-70692036"/>
                <a:chExt cx="12293815" cy="57014641"/>
              </a:xfrm>
            </p:grpSpPr>
            <p:pic>
              <p:nvPicPr>
                <p:cNvPr id="16" name="Picture 15"/>
                <p:cNvPicPr>
                  <a:picLocks noChangeAspect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" b="471"/>
                <a:stretch/>
              </p:blipFill>
              <p:spPr>
                <a:xfrm>
                  <a:off x="-6768" y="-70692036"/>
                  <a:ext cx="12277727" cy="16496841"/>
                </a:xfrm>
                <a:prstGeom prst="rect">
                  <a:avLst/>
                </a:prstGeom>
              </p:spPr>
            </p:pic>
            <p:pic>
              <p:nvPicPr>
                <p:cNvPr id="7" name="Picture 6"/>
                <p:cNvPicPr>
                  <a:picLocks noChangeAspect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" b="471"/>
                <a:stretch/>
              </p:blipFill>
              <p:spPr>
                <a:xfrm>
                  <a:off x="-17510" y="-54381494"/>
                  <a:ext cx="12277727" cy="16496842"/>
                </a:xfrm>
                <a:prstGeom prst="rect">
                  <a:avLst/>
                </a:prstGeom>
              </p:spPr>
            </p:pic>
            <p:pic>
              <p:nvPicPr>
                <p:cNvPr id="8" name="Picture 7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17624" y="-30252326"/>
                  <a:ext cx="12277727" cy="16574931"/>
                </a:xfrm>
                <a:prstGeom prst="rect">
                  <a:avLst/>
                </a:prstGeom>
              </p:spPr>
            </p:pic>
            <p:pic>
              <p:nvPicPr>
                <p:cNvPr id="9" name="Picture 8"/>
                <p:cNvPicPr>
                  <a:picLocks noChangeAspect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49157"/>
                <a:stretch/>
              </p:blipFill>
              <p:spPr>
                <a:xfrm>
                  <a:off x="-22856" y="-38131877"/>
                  <a:ext cx="12277727" cy="8427168"/>
                </a:xfrm>
                <a:prstGeom prst="rect">
                  <a:avLst/>
                </a:prstGeom>
              </p:spPr>
            </p:pic>
          </p:grpSp>
          <p:sp>
            <p:nvSpPr>
              <p:cNvPr id="6" name="TextBox 5"/>
              <p:cNvSpPr txBox="1"/>
              <p:nvPr/>
            </p:nvSpPr>
            <p:spPr>
              <a:xfrm rot="16170426">
                <a:off x="-525021" y="-15411727"/>
                <a:ext cx="10633491" cy="184074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6650" dirty="0" smtClean="0">
                    <a:solidFill>
                      <a:schemeClr val="bg1"/>
                    </a:solidFill>
                    <a:latin typeface="华康新综艺W7(P)" panose="040B0700000000000000" pitchFamily="82" charset="-122"/>
                    <a:ea typeface="华康新综艺W7(P)" panose="040B0700000000000000" pitchFamily="82" charset="-122"/>
                  </a:rPr>
                  <a:t>带上</a:t>
                </a:r>
                <a:r>
                  <a:rPr lang="zh-CN" altLang="en-US" sz="6650" spc="20" dirty="0" smtClean="0">
                    <a:solidFill>
                      <a:schemeClr val="bg1"/>
                    </a:solidFill>
                    <a:latin typeface="华康新综艺W7(P)" panose="040B0700000000000000" pitchFamily="82" charset="-122"/>
                    <a:ea typeface="华康新综艺W7(P)" panose="040B0700000000000000" pitchFamily="82" charset="-122"/>
                  </a:rPr>
                  <a:t>你</a:t>
                </a:r>
                <a:r>
                  <a:rPr lang="zh-CN" altLang="en-US" sz="6700" spc="20" dirty="0" smtClean="0">
                    <a:solidFill>
                      <a:schemeClr val="bg1"/>
                    </a:solidFill>
                    <a:latin typeface="华康新综艺W7(P)" panose="040B0700000000000000" pitchFamily="82" charset="-122"/>
                    <a:ea typeface="华康新综艺W7(P)" panose="040B0700000000000000" pitchFamily="82" charset="-122"/>
                  </a:rPr>
                  <a:t>的家人，一起远途</a:t>
                </a:r>
                <a:endParaRPr lang="en-US" altLang="zh-CN" sz="6700" spc="20" dirty="0" smtClean="0">
                  <a:solidFill>
                    <a:schemeClr val="bg1"/>
                  </a:solidFill>
                  <a:latin typeface="华康新综艺W7(P)" panose="040B0700000000000000" pitchFamily="82" charset="-122"/>
                  <a:ea typeface="华康新综艺W7(P)" panose="040B0700000000000000" pitchFamily="82" charset="-122"/>
                </a:endParaRPr>
              </a:p>
              <a:p>
                <a:pPr algn="ctr"/>
                <a:r>
                  <a:rPr lang="en-US" altLang="zh-CN" sz="3960" spc="10" dirty="0" smtClean="0">
                    <a:solidFill>
                      <a:schemeClr val="bg1"/>
                    </a:solidFill>
                    <a:latin typeface="Franklin Gothic Heavy" panose="020B0903020102020204" pitchFamily="34" charset="0"/>
                    <a:ea typeface="华康新综艺W7(P)" panose="040B0700000000000000" pitchFamily="82" charset="-122"/>
                  </a:rPr>
                  <a:t>Enjoy a long journey with your family </a:t>
                </a:r>
                <a:r>
                  <a:rPr lang="en-US" altLang="zh-CN" sz="3960" spc="30" dirty="0" smtClean="0">
                    <a:solidFill>
                      <a:schemeClr val="bg1"/>
                    </a:solidFill>
                    <a:latin typeface="Franklin Gothic Heavy" panose="020B0903020102020204" pitchFamily="34" charset="0"/>
                    <a:ea typeface="华康新综艺W7(P)" panose="040B0700000000000000" pitchFamily="82" charset="-122"/>
                  </a:rPr>
                  <a:t>:-)</a:t>
                </a:r>
                <a:r>
                  <a:rPr lang="en-US" altLang="zh-CN" sz="2000" spc="30" dirty="0" smtClean="0">
                    <a:solidFill>
                      <a:schemeClr val="bg1"/>
                    </a:solidFill>
                    <a:latin typeface="Franklin Gothic Heavy" panose="020B0903020102020204" pitchFamily="34" charset="0"/>
                    <a:ea typeface="华康新综艺W7(P)" panose="040B0700000000000000" pitchFamily="82" charset="-122"/>
                  </a:rPr>
                  <a:t> </a:t>
                </a:r>
                <a:r>
                  <a:rPr lang="en-US" altLang="zh-CN" sz="1200" spc="30" dirty="0" smtClean="0">
                    <a:solidFill>
                      <a:schemeClr val="bg1"/>
                    </a:solidFill>
                    <a:latin typeface="Franklin Gothic Heavy" panose="020B0903020102020204" pitchFamily="34" charset="0"/>
                    <a:ea typeface="华康新综艺W7(P)" panose="040B0700000000000000" pitchFamily="82" charset="-122"/>
                  </a:rPr>
                  <a:t> </a:t>
                </a:r>
                <a:r>
                  <a:rPr lang="en-US" altLang="zh-CN" sz="2800" spc="30" dirty="0" smtClean="0">
                    <a:solidFill>
                      <a:schemeClr val="bg1"/>
                    </a:solidFill>
                    <a:latin typeface="Franklin Gothic Heavy" panose="020B0903020102020204" pitchFamily="34" charset="0"/>
                    <a:ea typeface="华康新综艺W7(P)" panose="040B0700000000000000" pitchFamily="82" charset="-122"/>
                  </a:rPr>
                  <a:t> </a:t>
                </a:r>
                <a:endParaRPr lang="zh-CN" altLang="en-US" sz="2800" spc="30" dirty="0">
                  <a:solidFill>
                    <a:schemeClr val="bg1"/>
                  </a:solidFill>
                  <a:latin typeface="Franklin Gothic Heavy" panose="020B0903020102020204" pitchFamily="34" charset="0"/>
                  <a:ea typeface="华康新综艺W7(P)" panose="040B0700000000000000" pitchFamily="82" charset="-122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 rot="21541284">
                <a:off x="1160448" y="-49865150"/>
                <a:ext cx="9423077" cy="16657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6000" dirty="0" smtClean="0">
                    <a:solidFill>
                      <a:schemeClr val="bg1"/>
                    </a:solidFill>
                    <a:latin typeface="华康新综艺W7(P)" panose="040B0700000000000000" pitchFamily="82" charset="-122"/>
                    <a:ea typeface="华康新综艺W7(P)" panose="040B0700000000000000" pitchFamily="82" charset="-122"/>
                  </a:rPr>
                  <a:t>随着音乐，开车去自驾游</a:t>
                </a:r>
                <a:endParaRPr lang="en-US" altLang="zh-CN" sz="6000" dirty="0" smtClean="0">
                  <a:solidFill>
                    <a:schemeClr val="bg1"/>
                  </a:solidFill>
                  <a:latin typeface="华康新综艺W7(P)" panose="040B0700000000000000" pitchFamily="82" charset="-122"/>
                  <a:ea typeface="华康新综艺W7(P)" panose="040B0700000000000000" pitchFamily="82" charset="-122"/>
                </a:endParaRPr>
              </a:p>
              <a:p>
                <a:pPr algn="ctr"/>
                <a:r>
                  <a:rPr lang="en-US" altLang="zh-CN" sz="3200" dirty="0" smtClean="0">
                    <a:solidFill>
                      <a:schemeClr val="bg1"/>
                    </a:solidFill>
                    <a:latin typeface="Franklin Gothic Heavy" panose="020B0903020102020204" pitchFamily="34" charset="0"/>
                    <a:ea typeface="华康新综艺W7(P)" panose="040B0700000000000000" pitchFamily="82" charset="-122"/>
                  </a:rPr>
                  <a:t> </a:t>
                </a:r>
                <a:r>
                  <a:rPr lang="en-US" altLang="zh-CN" sz="3600" dirty="0" smtClean="0">
                    <a:solidFill>
                      <a:schemeClr val="bg1"/>
                    </a:solidFill>
                    <a:latin typeface="Franklin Gothic Heavy" panose="020B0903020102020204" pitchFamily="34" charset="0"/>
                    <a:ea typeface="华康新综艺W7(P)" panose="040B0700000000000000" pitchFamily="82" charset="-122"/>
                  </a:rPr>
                  <a:t>Do a self-driving travelling tour with CD</a:t>
                </a:r>
                <a:r>
                  <a:rPr lang="en-US" altLang="zh-CN" sz="3200" dirty="0" smtClean="0">
                    <a:solidFill>
                      <a:schemeClr val="bg1"/>
                    </a:solidFill>
                    <a:latin typeface="Franklin Gothic Heavy" panose="020B0903020102020204" pitchFamily="34" charset="0"/>
                    <a:ea typeface="华康新综艺W7(P)" panose="040B0700000000000000" pitchFamily="82" charset="-122"/>
                  </a:rPr>
                  <a:t> </a:t>
                </a:r>
                <a:endParaRPr lang="zh-CN" altLang="en-US" sz="3200" dirty="0">
                  <a:solidFill>
                    <a:schemeClr val="bg1"/>
                  </a:solidFill>
                  <a:latin typeface="Franklin Gothic Heavy" panose="020B0903020102020204" pitchFamily="34" charset="0"/>
                  <a:ea typeface="华康新综艺W7(P)" panose="040B0700000000000000" pitchFamily="82" charset="-122"/>
                </a:endParaRPr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 rot="1022898">
              <a:off x="4656531" y="1426960"/>
              <a:ext cx="3900502" cy="46300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zh-CN" altLang="en-US" sz="4360" dirty="0">
                  <a:solidFill>
                    <a:prstClr val="white"/>
                  </a:solidFill>
                  <a:latin typeface="华康新综艺W7(P)" panose="040B0700000000000000" pitchFamily="82" charset="-122"/>
                  <a:ea typeface="华康新综艺W7(P)" panose="040B0700000000000000" pitchFamily="82" charset="-122"/>
                </a:rPr>
                <a:t>换一身</a:t>
              </a:r>
              <a:r>
                <a:rPr lang="zh-CN" altLang="en-US" sz="4360" dirty="0" smtClean="0">
                  <a:solidFill>
                    <a:prstClr val="white"/>
                  </a:solidFill>
                  <a:latin typeface="华康新综艺W7(P)" panose="040B0700000000000000" pitchFamily="82" charset="-122"/>
                  <a:ea typeface="华康新综艺W7(P)" panose="040B0700000000000000" pitchFamily="82" charset="-122"/>
                </a:rPr>
                <a:t>休闲装</a:t>
              </a:r>
              <a:endParaRPr lang="en-US" altLang="zh-CN" sz="4360" dirty="0">
                <a:solidFill>
                  <a:prstClr val="white"/>
                </a:solidFill>
                <a:latin typeface="华康新综艺W7(P)" panose="040B0700000000000000" pitchFamily="82" charset="-122"/>
                <a:ea typeface="华康新综艺W7(P)" panose="040B0700000000000000" pitchFamily="82" charset="-122"/>
              </a:endParaRPr>
            </a:p>
            <a:p>
              <a:pPr lvl="0" algn="ctr"/>
              <a:r>
                <a:rPr lang="en-US" altLang="zh-CN" sz="2730" dirty="0">
                  <a:solidFill>
                    <a:prstClr val="white"/>
                  </a:solidFill>
                  <a:latin typeface="Franklin Gothic Heavy" panose="020B0903020102020204" pitchFamily="34" charset="0"/>
                  <a:ea typeface="华康新综艺W7(P)" panose="040B0700000000000000" pitchFamily="82" charset="-122"/>
                </a:rPr>
                <a:t>Wear casual clothes</a:t>
              </a:r>
            </a:p>
            <a:p>
              <a:pPr lvl="0" algn="ctr"/>
              <a:endParaRPr lang="en-US" altLang="zh-CN" sz="3260" dirty="0">
                <a:solidFill>
                  <a:prstClr val="white"/>
                </a:solidFill>
                <a:latin typeface="Franklin Gothic Heavy" panose="020B0903020102020204" pitchFamily="34" charset="0"/>
                <a:ea typeface="华康新综艺W7(P)" panose="040B0700000000000000" pitchFamily="82" charset="-122"/>
              </a:endParaRPr>
            </a:p>
            <a:p>
              <a:pPr lvl="0" algn="ctr"/>
              <a:r>
                <a:rPr lang="zh-CN" altLang="en-US" sz="4360" dirty="0">
                  <a:solidFill>
                    <a:prstClr val="white"/>
                  </a:solidFill>
                  <a:latin typeface="华康新综艺W7(P)" panose="040B0700000000000000" pitchFamily="82" charset="-122"/>
                  <a:ea typeface="华康新综艺W7(P)" panose="040B0700000000000000" pitchFamily="82" charset="-122"/>
                </a:rPr>
                <a:t>拿上些许干粮</a:t>
              </a:r>
              <a:endParaRPr lang="en-US" altLang="zh-CN" sz="4360" dirty="0">
                <a:solidFill>
                  <a:prstClr val="white"/>
                </a:solidFill>
                <a:latin typeface="华康新综艺W7(P)" panose="040B0700000000000000" pitchFamily="82" charset="-122"/>
                <a:ea typeface="华康新综艺W7(P)" panose="040B0700000000000000" pitchFamily="82" charset="-122"/>
              </a:endParaRPr>
            </a:p>
            <a:p>
              <a:pPr lvl="0" algn="ctr"/>
              <a:r>
                <a:rPr lang="en-US" altLang="zh-CN" sz="2530" dirty="0">
                  <a:solidFill>
                    <a:prstClr val="white"/>
                  </a:solidFill>
                  <a:latin typeface="Franklin Gothic Heavy" panose="020B0903020102020204" pitchFamily="34" charset="0"/>
                  <a:ea typeface="华康新综艺W7(P)" panose="040B0700000000000000" pitchFamily="82" charset="-122"/>
                </a:rPr>
                <a:t>Take few food &amp; water</a:t>
              </a:r>
            </a:p>
            <a:p>
              <a:pPr lvl="0" algn="ctr"/>
              <a:endParaRPr lang="en-US" altLang="zh-CN" sz="2800" dirty="0">
                <a:solidFill>
                  <a:prstClr val="white"/>
                </a:solidFill>
                <a:latin typeface="Franklin Gothic Heavy" panose="020B0903020102020204" pitchFamily="34" charset="0"/>
                <a:ea typeface="华康新综艺W7(P)" panose="040B0700000000000000" pitchFamily="82" charset="-122"/>
              </a:endParaRPr>
            </a:p>
            <a:p>
              <a:pPr lvl="0" algn="ctr"/>
              <a:r>
                <a:rPr lang="zh-CN" altLang="en-US" sz="4360" dirty="0">
                  <a:solidFill>
                    <a:prstClr val="white"/>
                  </a:solidFill>
                  <a:latin typeface="华康新综艺W7(P)" panose="040B0700000000000000" pitchFamily="82" charset="-122"/>
                  <a:ea typeface="华康新综艺W7(P)" panose="040B0700000000000000" pitchFamily="82" charset="-122"/>
                </a:rPr>
                <a:t>开车到山脚下</a:t>
              </a:r>
              <a:endParaRPr lang="en-US" altLang="zh-CN" sz="4360" dirty="0">
                <a:solidFill>
                  <a:prstClr val="white"/>
                </a:solidFill>
                <a:latin typeface="华康新综艺W7(P)" panose="040B0700000000000000" pitchFamily="82" charset="-122"/>
                <a:ea typeface="华康新综艺W7(P)" panose="040B0700000000000000" pitchFamily="82" charset="-122"/>
              </a:endParaRPr>
            </a:p>
            <a:p>
              <a:pPr algn="ctr"/>
              <a:r>
                <a:rPr lang="en-US" altLang="zh-CN" sz="2530" dirty="0">
                  <a:solidFill>
                    <a:prstClr val="white"/>
                  </a:solidFill>
                  <a:latin typeface="Franklin Gothic Heavy" panose="020B0903020102020204" pitchFamily="34" charset="0"/>
                  <a:ea typeface="华康新综艺W7(P)" panose="040B0700000000000000" pitchFamily="82" charset="-122"/>
                </a:rPr>
                <a:t>Drive to the mountain</a:t>
              </a:r>
              <a:endParaRPr lang="zh-CN" altLang="en-US" sz="2530" dirty="0">
                <a:solidFill>
                  <a:prstClr val="white"/>
                </a:solidFill>
                <a:latin typeface="Franklin Gothic Heavy" panose="020B0903020102020204" pitchFamily="34" charset="0"/>
                <a:ea typeface="华康新综艺W7(P)" panose="040B0700000000000000" pitchFamily="82" charset="-122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 rot="21286625">
            <a:off x="6294489" y="8192573"/>
            <a:ext cx="7145466" cy="12597085"/>
            <a:chOff x="5473254" y="-11980712"/>
            <a:chExt cx="7145466" cy="12597085"/>
          </a:xfrm>
        </p:grpSpPr>
        <p:grpSp>
          <p:nvGrpSpPr>
            <p:cNvPr id="12" name="Group 11"/>
            <p:cNvGrpSpPr/>
            <p:nvPr/>
          </p:nvGrpSpPr>
          <p:grpSpPr>
            <a:xfrm rot="10800000">
              <a:off x="6960096" y="-11980712"/>
              <a:ext cx="3921928" cy="4032448"/>
              <a:chOff x="814736" y="14925903"/>
              <a:chExt cx="3921928" cy="4032448"/>
            </a:xfrm>
          </p:grpSpPr>
          <p:sp>
            <p:nvSpPr>
              <p:cNvPr id="14" name="Trapezoid 13"/>
              <p:cNvSpPr/>
              <p:nvPr/>
            </p:nvSpPr>
            <p:spPr>
              <a:xfrm>
                <a:off x="2432408" y="14925903"/>
                <a:ext cx="2304256" cy="4032448"/>
              </a:xfrm>
              <a:prstGeom prst="trapezoid">
                <a:avLst>
                  <a:gd name="adj" fmla="val 32937"/>
                </a:avLst>
              </a:prstGeom>
              <a:gradFill flip="none" rotWithShape="1">
                <a:gsLst>
                  <a:gs pos="0">
                    <a:srgbClr val="FFC000">
                      <a:alpha val="74000"/>
                    </a:srgbClr>
                  </a:gs>
                  <a:gs pos="99000">
                    <a:srgbClr val="FFFF0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Trapezoid 14"/>
              <p:cNvSpPr/>
              <p:nvPr/>
            </p:nvSpPr>
            <p:spPr>
              <a:xfrm>
                <a:off x="814736" y="14925903"/>
                <a:ext cx="2304256" cy="4032448"/>
              </a:xfrm>
              <a:prstGeom prst="trapezoid">
                <a:avLst>
                  <a:gd name="adj" fmla="val 32937"/>
                </a:avLst>
              </a:prstGeom>
              <a:gradFill flip="none" rotWithShape="1">
                <a:gsLst>
                  <a:gs pos="0">
                    <a:srgbClr val="FFC000">
                      <a:alpha val="74000"/>
                    </a:srgbClr>
                  </a:gs>
                  <a:gs pos="99000">
                    <a:srgbClr val="FFFF0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73254" y="-9704855"/>
              <a:ext cx="7145466" cy="10321228"/>
            </a:xfrm>
            <a:prstGeom prst="rect">
              <a:avLst/>
            </a:prstGeom>
          </p:spPr>
        </p:pic>
      </p:grpSp>
      <p:grpSp>
        <p:nvGrpSpPr>
          <p:cNvPr id="38" name="Group 37"/>
          <p:cNvGrpSpPr/>
          <p:nvPr/>
        </p:nvGrpSpPr>
        <p:grpSpPr>
          <a:xfrm rot="21377372">
            <a:off x="-165676" y="-3801498"/>
            <a:ext cx="12714945" cy="15544749"/>
            <a:chOff x="-608187" y="-56992857"/>
            <a:chExt cx="13507195" cy="16496841"/>
          </a:xfrm>
        </p:grpSpPr>
        <p:pic>
          <p:nvPicPr>
            <p:cNvPr id="39" name="Picture 3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b="471"/>
            <a:stretch/>
          </p:blipFill>
          <p:spPr>
            <a:xfrm>
              <a:off x="-608187" y="-56992857"/>
              <a:ext cx="13507195" cy="16496841"/>
            </a:xfrm>
            <a:prstGeom prst="rect">
              <a:avLst/>
            </a:prstGeom>
          </p:spPr>
        </p:pic>
        <p:sp>
          <p:nvSpPr>
            <p:cNvPr id="40" name="TextBox 39"/>
            <p:cNvSpPr txBox="1"/>
            <p:nvPr/>
          </p:nvSpPr>
          <p:spPr>
            <a:xfrm rot="21541284">
              <a:off x="1160448" y="-49865150"/>
              <a:ext cx="9423077" cy="16657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6000" dirty="0" smtClean="0">
                  <a:solidFill>
                    <a:schemeClr val="bg1"/>
                  </a:solidFill>
                  <a:latin typeface="华康新综艺W7(P)" panose="040B0700000000000000" pitchFamily="82" charset="-122"/>
                  <a:ea typeface="华康新综艺W7(P)" panose="040B0700000000000000" pitchFamily="82" charset="-122"/>
                </a:rPr>
                <a:t>随着音乐，开车去自驾游</a:t>
              </a:r>
              <a:endParaRPr lang="en-US" altLang="zh-CN" sz="6000" dirty="0" smtClean="0">
                <a:solidFill>
                  <a:schemeClr val="bg1"/>
                </a:solidFill>
                <a:latin typeface="华康新综艺W7(P)" panose="040B0700000000000000" pitchFamily="82" charset="-122"/>
                <a:ea typeface="华康新综艺W7(P)" panose="040B0700000000000000" pitchFamily="82" charset="-122"/>
              </a:endParaRPr>
            </a:p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Franklin Gothic Heavy" panose="020B0903020102020204" pitchFamily="34" charset="0"/>
                  <a:ea typeface="华康新综艺W7(P)" panose="040B0700000000000000" pitchFamily="82" charset="-122"/>
                </a:rPr>
                <a:t> </a:t>
              </a:r>
              <a:r>
                <a:rPr lang="en-US" altLang="zh-CN" sz="3600" dirty="0" smtClean="0">
                  <a:solidFill>
                    <a:schemeClr val="bg1"/>
                  </a:solidFill>
                  <a:latin typeface="Franklin Gothic Heavy" panose="020B0903020102020204" pitchFamily="34" charset="0"/>
                  <a:ea typeface="华康新综艺W7(P)" panose="040B0700000000000000" pitchFamily="82" charset="-122"/>
                </a:rPr>
                <a:t>Do a self-driving travelling tour with CD</a:t>
              </a:r>
              <a:r>
                <a:rPr lang="en-US" altLang="zh-CN" sz="3200" dirty="0" smtClean="0">
                  <a:solidFill>
                    <a:schemeClr val="bg1"/>
                  </a:solidFill>
                  <a:latin typeface="Franklin Gothic Heavy" panose="020B0903020102020204" pitchFamily="34" charset="0"/>
                  <a:ea typeface="华康新综艺W7(P)" panose="040B0700000000000000" pitchFamily="82" charset="-122"/>
                </a:rPr>
                <a:t> </a:t>
              </a:r>
              <a:endParaRPr lang="zh-CN" altLang="en-US" sz="3200" dirty="0">
                <a:solidFill>
                  <a:schemeClr val="bg1"/>
                </a:solidFill>
                <a:latin typeface="Franklin Gothic Heavy" panose="020B0903020102020204" pitchFamily="34" charset="0"/>
                <a:ea typeface="华康新综艺W7(P)" panose="040B0700000000000000" pitchFamily="82" charset="-122"/>
              </a:endParaRPr>
            </a:p>
          </p:txBody>
        </p:sp>
      </p:grpSp>
      <p:sp>
        <p:nvSpPr>
          <p:cNvPr id="20" name="Rectangle 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">
                <a:schemeClr val="tx1"/>
              </a:gs>
              <a:gs pos="20000">
                <a:schemeClr val="tx1">
                  <a:alpha val="0"/>
                </a:schemeClr>
              </a:gs>
              <a:gs pos="83000">
                <a:schemeClr val="tx1">
                  <a:alpha val="0"/>
                </a:schemeClr>
              </a:gs>
              <a:gs pos="99000">
                <a:schemeClr val="tx1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752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500"/>
    </mc:Choice>
    <mc:Fallback xmlns="">
      <p:transition advClick="0" advTm="2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2.96296E-6 L -0.26197 -5.7919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99" y="-28958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0.166801 4.55799 E" pathEditMode="relative" ptsTypes="">
                                      <p:cBhvr>
                                        <p:cTn id="8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63" presetClass="path" presetSubtype="0" accel="66000" decel="31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02624 0.067977 E" pathEditMode="relative" ptsTypes="">
                                      <p:cBhvr>
                                        <p:cTn id="13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8" presetClass="emph" presetSubtype="0" accel="66000" decel="31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 from="0" to="540800">
                                      <p:cBhvr>
                                        <p:cTn id="15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 rot="318171">
            <a:off x="3949366" y="-93076042"/>
            <a:ext cx="12723733" cy="105477525"/>
            <a:chOff x="-617523" y="-152433877"/>
            <a:chExt cx="13516531" cy="111937861"/>
          </a:xfrm>
        </p:grpSpPr>
        <p:pic>
          <p:nvPicPr>
            <p:cNvPr id="43" name="Picture 4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b="471"/>
            <a:stretch/>
          </p:blipFill>
          <p:spPr>
            <a:xfrm>
              <a:off x="-617523" y="-152433877"/>
              <a:ext cx="13507197" cy="16496841"/>
            </a:xfrm>
            <a:prstGeom prst="rect">
              <a:avLst/>
            </a:prstGeom>
          </p:spPr>
        </p:pic>
        <p:pic>
          <p:nvPicPr>
            <p:cNvPr id="44" name="Picture 4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b="471"/>
            <a:stretch/>
          </p:blipFill>
          <p:spPr>
            <a:xfrm>
              <a:off x="-613068" y="-136474545"/>
              <a:ext cx="13507195" cy="16496841"/>
            </a:xfrm>
            <a:prstGeom prst="rect">
              <a:avLst/>
            </a:prstGeom>
          </p:spPr>
        </p:pic>
        <p:pic>
          <p:nvPicPr>
            <p:cNvPr id="45" name="Picture 4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b="471"/>
            <a:stretch/>
          </p:blipFill>
          <p:spPr>
            <a:xfrm>
              <a:off x="-612680" y="-120598153"/>
              <a:ext cx="13507196" cy="16496841"/>
            </a:xfrm>
            <a:prstGeom prst="rect">
              <a:avLst/>
            </a:prstGeom>
          </p:spPr>
        </p:pic>
        <p:pic>
          <p:nvPicPr>
            <p:cNvPr id="41" name="Picture 4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b="471"/>
            <a:stretch/>
          </p:blipFill>
          <p:spPr>
            <a:xfrm>
              <a:off x="-617484" y="-104787910"/>
              <a:ext cx="13507197" cy="16496841"/>
            </a:xfrm>
            <a:prstGeom prst="rect">
              <a:avLst/>
            </a:prstGeom>
          </p:spPr>
        </p:pic>
        <p:pic>
          <p:nvPicPr>
            <p:cNvPr id="42" name="Picture 4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b="471"/>
            <a:stretch/>
          </p:blipFill>
          <p:spPr>
            <a:xfrm>
              <a:off x="-613029" y="-88828580"/>
              <a:ext cx="13507195" cy="16496841"/>
            </a:xfrm>
            <a:prstGeom prst="rect">
              <a:avLst/>
            </a:prstGeom>
          </p:spPr>
        </p:pic>
        <p:pic>
          <p:nvPicPr>
            <p:cNvPr id="40" name="Picture 3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b="471"/>
            <a:stretch/>
          </p:blipFill>
          <p:spPr>
            <a:xfrm>
              <a:off x="-612639" y="-72952187"/>
              <a:ext cx="13507196" cy="16496841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b="471"/>
            <a:stretch/>
          </p:blipFill>
          <p:spPr>
            <a:xfrm>
              <a:off x="-608187" y="-56992857"/>
              <a:ext cx="13507195" cy="16496841"/>
            </a:xfrm>
            <a:prstGeom prst="rect">
              <a:avLst/>
            </a:prstGeom>
          </p:spPr>
        </p:pic>
        <p:sp>
          <p:nvSpPr>
            <p:cNvPr id="34" name="TextBox 33"/>
            <p:cNvSpPr txBox="1"/>
            <p:nvPr/>
          </p:nvSpPr>
          <p:spPr>
            <a:xfrm rot="21541284">
              <a:off x="1160448" y="-49865150"/>
              <a:ext cx="9423077" cy="16657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6000" dirty="0" smtClean="0">
                  <a:solidFill>
                    <a:schemeClr val="bg1"/>
                  </a:solidFill>
                  <a:latin typeface="华康新综艺W7(P)" panose="040B0700000000000000" pitchFamily="82" charset="-122"/>
                  <a:ea typeface="华康新综艺W7(P)" panose="040B0700000000000000" pitchFamily="82" charset="-122"/>
                </a:rPr>
                <a:t>随着音乐，开车去自驾游</a:t>
              </a:r>
              <a:endParaRPr lang="en-US" altLang="zh-CN" sz="6000" dirty="0" smtClean="0">
                <a:solidFill>
                  <a:schemeClr val="bg1"/>
                </a:solidFill>
                <a:latin typeface="华康新综艺W7(P)" panose="040B0700000000000000" pitchFamily="82" charset="-122"/>
                <a:ea typeface="华康新综艺W7(P)" panose="040B0700000000000000" pitchFamily="82" charset="-122"/>
              </a:endParaRPr>
            </a:p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Franklin Gothic Heavy" panose="020B0903020102020204" pitchFamily="34" charset="0"/>
                  <a:ea typeface="华康新综艺W7(P)" panose="040B0700000000000000" pitchFamily="82" charset="-122"/>
                </a:rPr>
                <a:t> </a:t>
              </a:r>
              <a:r>
                <a:rPr lang="en-US" altLang="zh-CN" sz="3600" dirty="0" smtClean="0">
                  <a:solidFill>
                    <a:schemeClr val="bg1"/>
                  </a:solidFill>
                  <a:latin typeface="Franklin Gothic Heavy" panose="020B0903020102020204" pitchFamily="34" charset="0"/>
                  <a:ea typeface="华康新综艺W7(P)" panose="040B0700000000000000" pitchFamily="82" charset="-122"/>
                </a:rPr>
                <a:t>Do a self-driving travelling tour with CD</a:t>
              </a:r>
              <a:r>
                <a:rPr lang="en-US" altLang="zh-CN" sz="3200" dirty="0" smtClean="0">
                  <a:solidFill>
                    <a:schemeClr val="bg1"/>
                  </a:solidFill>
                  <a:latin typeface="Franklin Gothic Heavy" panose="020B0903020102020204" pitchFamily="34" charset="0"/>
                  <a:ea typeface="华康新综艺W7(P)" panose="040B0700000000000000" pitchFamily="82" charset="-122"/>
                </a:rPr>
                <a:t> </a:t>
              </a:r>
              <a:endParaRPr lang="zh-CN" altLang="en-US" sz="3200" dirty="0">
                <a:solidFill>
                  <a:schemeClr val="bg1"/>
                </a:solidFill>
                <a:latin typeface="Franklin Gothic Heavy" panose="020B0903020102020204" pitchFamily="34" charset="0"/>
                <a:ea typeface="华康新综艺W7(P)" panose="040B0700000000000000" pitchFamily="82" charset="-122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 rot="21541284">
              <a:off x="1917532" y="-145185016"/>
              <a:ext cx="7946609" cy="16004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6000" dirty="0" smtClean="0">
                  <a:solidFill>
                    <a:schemeClr val="bg1"/>
                  </a:solidFill>
                  <a:latin typeface="华康新综艺W7(P)" panose="040B0700000000000000" pitchFamily="82" charset="-122"/>
                  <a:ea typeface="华康新综艺W7(P)" panose="040B0700000000000000" pitchFamily="82" charset="-122"/>
                </a:rPr>
                <a:t>甩掉压力，换个心情</a:t>
              </a:r>
              <a:endParaRPr lang="en-US" altLang="zh-CN" sz="6000" dirty="0" smtClean="0">
                <a:solidFill>
                  <a:schemeClr val="bg1"/>
                </a:solidFill>
                <a:latin typeface="华康新综艺W7(P)" panose="040B0700000000000000" pitchFamily="82" charset="-122"/>
                <a:ea typeface="华康新综艺W7(P)" panose="040B0700000000000000" pitchFamily="82" charset="-122"/>
              </a:endParaRPr>
            </a:p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Franklin Gothic Heavy" panose="020B0903020102020204" pitchFamily="34" charset="0"/>
                  <a:ea typeface="华康新综艺W7(P)" panose="040B0700000000000000" pitchFamily="82" charset="-122"/>
                </a:rPr>
                <a:t> </a:t>
              </a:r>
              <a:r>
                <a:rPr lang="en-US" altLang="zh-CN" sz="3200" dirty="0">
                  <a:solidFill>
                    <a:schemeClr val="bg1"/>
                  </a:solidFill>
                  <a:latin typeface="Franklin Gothic Heavy" panose="020B0903020102020204" pitchFamily="34" charset="0"/>
                  <a:ea typeface="华康新综艺W7(P)" panose="040B0700000000000000" pitchFamily="82" charset="-122"/>
                </a:rPr>
                <a:t>Get rid of stress, </a:t>
              </a:r>
              <a:r>
                <a:rPr lang="en-US" altLang="zh-CN" sz="3200" dirty="0" smtClean="0">
                  <a:solidFill>
                    <a:schemeClr val="bg1"/>
                  </a:solidFill>
                  <a:latin typeface="Franklin Gothic Heavy" panose="020B0903020102020204" pitchFamily="34" charset="0"/>
                  <a:ea typeface="华康新综艺W7(P)" panose="040B0700000000000000" pitchFamily="82" charset="-122"/>
                </a:rPr>
                <a:t>and change a </a:t>
              </a:r>
              <a:r>
                <a:rPr lang="en-US" altLang="zh-CN" sz="2800" dirty="0">
                  <a:solidFill>
                    <a:schemeClr val="bg1"/>
                  </a:solidFill>
                  <a:latin typeface="Franklin Gothic Heavy" panose="020B0903020102020204" pitchFamily="34" charset="0"/>
                  <a:ea typeface="华康新综艺W7(P)" panose="040B0700000000000000" pitchFamily="82" charset="-122"/>
                </a:rPr>
                <a:t>mood </a:t>
              </a:r>
              <a:endParaRPr lang="zh-CN" altLang="en-US" sz="3200" dirty="0">
                <a:solidFill>
                  <a:schemeClr val="bg1"/>
                </a:solidFill>
                <a:latin typeface="Franklin Gothic Heavy" panose="020B0903020102020204" pitchFamily="34" charset="0"/>
                <a:ea typeface="华康新综艺W7(P)" panose="040B0700000000000000" pitchFamily="82" charset="-122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 rot="437141">
            <a:off x="4853700" y="7232659"/>
            <a:ext cx="6655685" cy="11733626"/>
            <a:chOff x="5473254" y="-11980712"/>
            <a:chExt cx="7145466" cy="12597085"/>
          </a:xfrm>
        </p:grpSpPr>
        <p:grpSp>
          <p:nvGrpSpPr>
            <p:cNvPr id="36" name="Group 35"/>
            <p:cNvGrpSpPr/>
            <p:nvPr/>
          </p:nvGrpSpPr>
          <p:grpSpPr>
            <a:xfrm rot="10800000">
              <a:off x="6960096" y="-11980712"/>
              <a:ext cx="3921928" cy="4032448"/>
              <a:chOff x="814736" y="14925903"/>
              <a:chExt cx="3921928" cy="4032448"/>
            </a:xfrm>
          </p:grpSpPr>
          <p:sp>
            <p:nvSpPr>
              <p:cNvPr id="38" name="Trapezoid 37"/>
              <p:cNvSpPr/>
              <p:nvPr/>
            </p:nvSpPr>
            <p:spPr>
              <a:xfrm>
                <a:off x="2432408" y="14925903"/>
                <a:ext cx="2304256" cy="4032448"/>
              </a:xfrm>
              <a:prstGeom prst="trapezoid">
                <a:avLst>
                  <a:gd name="adj" fmla="val 32937"/>
                </a:avLst>
              </a:prstGeom>
              <a:gradFill flip="none" rotWithShape="1">
                <a:gsLst>
                  <a:gs pos="0">
                    <a:srgbClr val="FFC000">
                      <a:alpha val="74000"/>
                    </a:srgbClr>
                  </a:gs>
                  <a:gs pos="99000">
                    <a:srgbClr val="FFFF0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Trapezoid 38"/>
              <p:cNvSpPr/>
              <p:nvPr/>
            </p:nvSpPr>
            <p:spPr>
              <a:xfrm>
                <a:off x="814736" y="14925903"/>
                <a:ext cx="2304256" cy="4032448"/>
              </a:xfrm>
              <a:prstGeom prst="trapezoid">
                <a:avLst>
                  <a:gd name="adj" fmla="val 32937"/>
                </a:avLst>
              </a:prstGeom>
              <a:gradFill flip="none" rotWithShape="1">
                <a:gsLst>
                  <a:gs pos="0">
                    <a:srgbClr val="FFC000">
                      <a:alpha val="74000"/>
                    </a:srgbClr>
                  </a:gs>
                  <a:gs pos="99000">
                    <a:srgbClr val="FFFF0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73254" y="-9704855"/>
              <a:ext cx="7145466" cy="10321228"/>
            </a:xfrm>
            <a:prstGeom prst="rect">
              <a:avLst/>
            </a:prstGeom>
          </p:spPr>
        </p:pic>
      </p:grpSp>
      <p:grpSp>
        <p:nvGrpSpPr>
          <p:cNvPr id="47" name="Group 46"/>
          <p:cNvGrpSpPr/>
          <p:nvPr/>
        </p:nvGrpSpPr>
        <p:grpSpPr>
          <a:xfrm>
            <a:off x="0" y="6868144"/>
            <a:ext cx="6600056" cy="12108463"/>
            <a:chOff x="0" y="6514225"/>
            <a:chExt cx="6600056" cy="12108463"/>
          </a:xfrm>
        </p:grpSpPr>
        <p:sp>
          <p:nvSpPr>
            <p:cNvPr id="48" name="Trapezoid 47"/>
            <p:cNvSpPr/>
            <p:nvPr/>
          </p:nvSpPr>
          <p:spPr>
            <a:xfrm>
              <a:off x="2889136" y="14590240"/>
              <a:ext cx="2304256" cy="4032448"/>
            </a:xfrm>
            <a:prstGeom prst="trapezoid">
              <a:avLst>
                <a:gd name="adj" fmla="val 32937"/>
              </a:avLst>
            </a:prstGeom>
            <a:gradFill flip="none" rotWithShape="1">
              <a:gsLst>
                <a:gs pos="0">
                  <a:srgbClr val="FFC000">
                    <a:alpha val="74000"/>
                  </a:srgbClr>
                </a:gs>
                <a:gs pos="99000">
                  <a:srgbClr val="FFFF00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Trapezoid 48"/>
            <p:cNvSpPr/>
            <p:nvPr/>
          </p:nvSpPr>
          <p:spPr>
            <a:xfrm>
              <a:off x="1271464" y="14590240"/>
              <a:ext cx="2304256" cy="4032448"/>
            </a:xfrm>
            <a:prstGeom prst="trapezoid">
              <a:avLst>
                <a:gd name="adj" fmla="val 32937"/>
              </a:avLst>
            </a:prstGeom>
            <a:gradFill flip="none" rotWithShape="1">
              <a:gsLst>
                <a:gs pos="0">
                  <a:srgbClr val="FFC000">
                    <a:alpha val="74000"/>
                  </a:srgbClr>
                </a:gs>
                <a:gs pos="99000">
                  <a:srgbClr val="FFFF00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0" name="Picture 49"/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514225"/>
              <a:ext cx="6600056" cy="9533415"/>
            </a:xfrm>
            <a:prstGeom prst="rect">
              <a:avLst/>
            </a:prstGeom>
          </p:spPr>
        </p:pic>
      </p:grpSp>
      <p:sp>
        <p:nvSpPr>
          <p:cNvPr id="21" name="Rectangle 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">
                <a:schemeClr val="tx1"/>
              </a:gs>
              <a:gs pos="20000">
                <a:schemeClr val="tx1">
                  <a:alpha val="0"/>
                </a:schemeClr>
              </a:gs>
              <a:gs pos="83000">
                <a:schemeClr val="tx1">
                  <a:alpha val="0"/>
                </a:schemeClr>
              </a:gs>
              <a:gs pos="99000">
                <a:schemeClr val="tx1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331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500"/>
    </mc:Choice>
    <mc:Fallback xmlns="">
      <p:transition advClick="0" advTm="1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3.7037E-6 L 0.72084 -6.35532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042" y="-31775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00000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63" presetClass="path" presetSubtype="0" accel="17000" decel="83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0 L -0.325307 12.86966 E" pathEditMode="relative" ptsTypes="">
                                      <p:cBhvr>
                                        <p:cTn id="10" dur="1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" presetClass="emp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32"/>
                                        </p:tgtEl>
                                      </p:cBhvr>
                                      <p:by x="150000" y="150000"/>
                                      <p:to x="96655" y="96655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8" presetClass="emph" presetSubtype="0" accel="17000" decel="8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 from="0" to="-318171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6768" y="-17494332"/>
            <a:ext cx="12289612" cy="29426355"/>
            <a:chOff x="-617523" y="-168246514"/>
            <a:chExt cx="13507197" cy="32309478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b="471"/>
            <a:stretch/>
          </p:blipFill>
          <p:spPr>
            <a:xfrm>
              <a:off x="-617523" y="-168246514"/>
              <a:ext cx="13507197" cy="16496841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b="471"/>
            <a:stretch/>
          </p:blipFill>
          <p:spPr>
            <a:xfrm>
              <a:off x="-617523" y="-152433877"/>
              <a:ext cx="13507197" cy="16496841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 rot="21541284">
              <a:off x="1917532" y="-145185016"/>
              <a:ext cx="7946609" cy="16004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6000" dirty="0" smtClean="0">
                  <a:solidFill>
                    <a:schemeClr val="bg1"/>
                  </a:solidFill>
                  <a:latin typeface="华康新综艺W7(P)" panose="040B0700000000000000" pitchFamily="82" charset="-122"/>
                  <a:ea typeface="华康新综艺W7(P)" panose="040B0700000000000000" pitchFamily="82" charset="-122"/>
                </a:rPr>
                <a:t>甩掉压力，换个心情</a:t>
              </a:r>
              <a:endParaRPr lang="en-US" altLang="zh-CN" sz="6000" dirty="0" smtClean="0">
                <a:solidFill>
                  <a:schemeClr val="bg1"/>
                </a:solidFill>
                <a:latin typeface="华康新综艺W7(P)" panose="040B0700000000000000" pitchFamily="82" charset="-122"/>
                <a:ea typeface="华康新综艺W7(P)" panose="040B0700000000000000" pitchFamily="82" charset="-122"/>
              </a:endParaRPr>
            </a:p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Franklin Gothic Heavy" panose="020B0903020102020204" pitchFamily="34" charset="0"/>
                  <a:ea typeface="华康新综艺W7(P)" panose="040B0700000000000000" pitchFamily="82" charset="-122"/>
                </a:rPr>
                <a:t> </a:t>
              </a:r>
              <a:r>
                <a:rPr lang="en-US" altLang="zh-CN" sz="3200" dirty="0">
                  <a:solidFill>
                    <a:schemeClr val="bg1"/>
                  </a:solidFill>
                  <a:latin typeface="Franklin Gothic Heavy" panose="020B0903020102020204" pitchFamily="34" charset="0"/>
                  <a:ea typeface="华康新综艺W7(P)" panose="040B0700000000000000" pitchFamily="82" charset="-122"/>
                </a:rPr>
                <a:t>Get rid of stress, </a:t>
              </a:r>
              <a:r>
                <a:rPr lang="en-US" altLang="zh-CN" sz="3200" dirty="0" smtClean="0">
                  <a:solidFill>
                    <a:schemeClr val="bg1"/>
                  </a:solidFill>
                  <a:latin typeface="Franklin Gothic Heavy" panose="020B0903020102020204" pitchFamily="34" charset="0"/>
                  <a:ea typeface="华康新综艺W7(P)" panose="040B0700000000000000" pitchFamily="82" charset="-122"/>
                </a:rPr>
                <a:t>and change a </a:t>
              </a:r>
              <a:r>
                <a:rPr lang="en-US" altLang="zh-CN" sz="2800" dirty="0">
                  <a:solidFill>
                    <a:schemeClr val="bg1"/>
                  </a:solidFill>
                  <a:latin typeface="Franklin Gothic Heavy" panose="020B0903020102020204" pitchFamily="34" charset="0"/>
                  <a:ea typeface="华康新综艺W7(P)" panose="040B0700000000000000" pitchFamily="82" charset="-122"/>
                </a:rPr>
                <a:t>mood </a:t>
              </a:r>
              <a:endParaRPr lang="zh-CN" altLang="en-US" sz="3200" dirty="0">
                <a:solidFill>
                  <a:schemeClr val="bg1"/>
                </a:solidFill>
                <a:latin typeface="Franklin Gothic Heavy" panose="020B0903020102020204" pitchFamily="34" charset="0"/>
                <a:ea typeface="华康新综艺W7(P)" panose="040B0700000000000000" pitchFamily="82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084582" y="-164996683"/>
              <a:ext cx="9674503" cy="16558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zh-CN" altLang="en-US" sz="4400" dirty="0">
                  <a:solidFill>
                    <a:prstClr val="white"/>
                  </a:solidFill>
                  <a:latin typeface="华康新综艺W7(P)" panose="040B0700000000000000" pitchFamily="82" charset="-122"/>
                  <a:ea typeface="华康新综艺W7(P)" panose="040B0700000000000000" pitchFamily="82" charset="-122"/>
                </a:rPr>
                <a:t>你会</a:t>
              </a:r>
              <a:r>
                <a:rPr lang="zh-CN" altLang="en-US" sz="4400" dirty="0" smtClean="0">
                  <a:solidFill>
                    <a:prstClr val="white"/>
                  </a:solidFill>
                  <a:latin typeface="华康新综艺W7(P)" panose="040B0700000000000000" pitchFamily="82" charset="-122"/>
                  <a:ea typeface="华康新综艺W7(P)" panose="040B0700000000000000" pitchFamily="82" charset="-122"/>
                </a:rPr>
                <a:t>发现</a:t>
              </a:r>
              <a:r>
                <a:rPr lang="zh-CN" altLang="en-US" sz="6000" dirty="0" smtClean="0">
                  <a:solidFill>
                    <a:prstClr val="white"/>
                  </a:solidFill>
                  <a:latin typeface="华康新综艺W7(P)" panose="040B0700000000000000" pitchFamily="82" charset="-122"/>
                  <a:ea typeface="华康新综艺W7(P)" panose="040B0700000000000000" pitchFamily="82" charset="-122"/>
                </a:rPr>
                <a:t>生活因此与众不同</a:t>
              </a:r>
              <a:endParaRPr lang="en-US" altLang="zh-CN" sz="6000" dirty="0" smtClean="0">
                <a:solidFill>
                  <a:prstClr val="white"/>
                </a:solidFill>
                <a:latin typeface="华康新综艺W7(P)" panose="040B0700000000000000" pitchFamily="82" charset="-122"/>
                <a:ea typeface="华康新综艺W7(P)" panose="040B0700000000000000" pitchFamily="82" charset="-122"/>
              </a:endParaRPr>
            </a:p>
            <a:p>
              <a:pPr lvl="0" algn="ctr"/>
              <a:r>
                <a:rPr lang="en-US" altLang="zh-CN" sz="3200" dirty="0" smtClean="0">
                  <a:solidFill>
                    <a:prstClr val="white"/>
                  </a:solidFill>
                  <a:latin typeface="Franklin Gothic Heavy" panose="020B0903020102020204" pitchFamily="34" charset="0"/>
                  <a:ea typeface="华康新综艺W7(P)" panose="040B0700000000000000" pitchFamily="82" charset="-122"/>
                </a:rPr>
                <a:t>You </a:t>
              </a:r>
              <a:r>
                <a:rPr lang="en-US" altLang="zh-CN" sz="3200" dirty="0">
                  <a:solidFill>
                    <a:prstClr val="white"/>
                  </a:solidFill>
                  <a:latin typeface="Franklin Gothic Heavy" panose="020B0903020102020204" pitchFamily="34" charset="0"/>
                  <a:ea typeface="华康新综艺W7(P)" panose="040B0700000000000000" pitchFamily="82" charset="-122"/>
                </a:rPr>
                <a:t>will find </a:t>
              </a:r>
              <a:r>
                <a:rPr lang="en-US" altLang="zh-CN" sz="3200" dirty="0" smtClean="0">
                  <a:solidFill>
                    <a:prstClr val="white"/>
                  </a:solidFill>
                  <a:latin typeface="Franklin Gothic Heavy" panose="020B0903020102020204" pitchFamily="34" charset="0"/>
                  <a:ea typeface="华康新综艺W7(P)" panose="040B0700000000000000" pitchFamily="82" charset="-122"/>
                </a:rPr>
                <a:t>that the </a:t>
              </a:r>
              <a:r>
                <a:rPr lang="en-US" altLang="zh-CN" sz="3200" dirty="0">
                  <a:solidFill>
                    <a:prstClr val="white"/>
                  </a:solidFill>
                  <a:latin typeface="Franklin Gothic Heavy" panose="020B0903020102020204" pitchFamily="34" charset="0"/>
                  <a:ea typeface="华康新综艺W7(P)" panose="040B0700000000000000" pitchFamily="82" charset="-122"/>
                </a:rPr>
                <a:t>life becomes </a:t>
              </a:r>
              <a:r>
                <a:rPr lang="en-US" altLang="zh-CN" sz="3200" dirty="0" smtClean="0">
                  <a:solidFill>
                    <a:prstClr val="white"/>
                  </a:solidFill>
                  <a:latin typeface="Franklin Gothic Heavy" panose="020B0903020102020204" pitchFamily="34" charset="0"/>
                  <a:ea typeface="华康新综艺W7(P)" panose="040B0700000000000000" pitchFamily="82" charset="-122"/>
                </a:rPr>
                <a:t>different</a:t>
              </a:r>
              <a:endParaRPr lang="zh-CN" altLang="en-US" sz="3200" dirty="0">
                <a:solidFill>
                  <a:prstClr val="white"/>
                </a:solidFill>
                <a:latin typeface="Franklin Gothic Heavy" panose="020B0903020102020204" pitchFamily="34" charset="0"/>
                <a:ea typeface="华康新综艺W7(P)" panose="040B0700000000000000" pitchFamily="82" charset="-122"/>
              </a:endParaRPr>
            </a:p>
          </p:txBody>
        </p:sp>
      </p:grpSp>
      <p:sp>
        <p:nvSpPr>
          <p:cNvPr id="7" name="Rectangle 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">
                <a:schemeClr val="tx1"/>
              </a:gs>
              <a:gs pos="20000">
                <a:schemeClr val="tx1">
                  <a:alpha val="0"/>
                </a:schemeClr>
              </a:gs>
              <a:gs pos="83000">
                <a:schemeClr val="tx1">
                  <a:alpha val="0"/>
                </a:schemeClr>
              </a:gs>
              <a:gs pos="99000">
                <a:schemeClr val="tx1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452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800"/>
    </mc:Choice>
    <mc:Fallback xmlns="">
      <p:transition advClick="0" advTm="28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path" presetSubtype="0" accel="12000" decel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4.44444E-6 C 1.45833E-6 0.00186 0.00091 0.00325 0.00234 0.00325 C 0.00443 0.00325 0.00534 0.00162 0.00534 0.0007 L 0.00573 -0.00069 C 0.00612 -0.00185 0.00651 -0.00347 0.00911 -0.00347 C 0.01042 -0.00347 0.01237 -0.00185 0.01237 -4.44444E-6 C 0.01237 0.00186 0.01042 0.00325 0.00911 0.00325 C 0.00651 0.00325 0.00612 0.00162 0.00573 0.0007 L 0.00534 -0.00069 C 0.00534 -0.00185 0.00443 -0.00347 0.00234 -0.00347 C 0.00091 -0.00347 1.45833E-6 -0.00185 1.45833E-6 -4.44444E-6 Z " pathEditMode="relative" rAng="0" ptsTypes="AAAAAAAAA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3" presetClass="path" presetSubtype="0" accel="12000" decel="8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4.44444E-6 L 1.45833E-6 3.04908 " pathEditMode="relative" rAng="0" ptsTypes="AA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2454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12000" decel="8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to x="129554" y="129554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799253" y="-104343200"/>
            <a:ext cx="15921654" cy="122631201"/>
            <a:chOff x="-617523" y="-255891056"/>
            <a:chExt cx="13507197" cy="103930844"/>
          </a:xfrm>
        </p:grpSpPr>
        <p:pic>
          <p:nvPicPr>
            <p:cNvPr id="31" name="Picture 3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252" b="1739"/>
            <a:stretch/>
          </p:blipFill>
          <p:spPr>
            <a:xfrm>
              <a:off x="-617523" y="-255891056"/>
              <a:ext cx="13507197" cy="8454656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" b="1739"/>
            <a:stretch/>
          </p:blipFill>
          <p:spPr>
            <a:xfrm>
              <a:off x="-617523" y="-247611491"/>
              <a:ext cx="13507197" cy="16286302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" b="1739"/>
            <a:stretch/>
          </p:blipFill>
          <p:spPr>
            <a:xfrm>
              <a:off x="-617523" y="-215938317"/>
              <a:ext cx="13507197" cy="16286302"/>
            </a:xfrm>
            <a:prstGeom prst="rect">
              <a:avLst/>
            </a:prstGeom>
          </p:spPr>
        </p:pic>
        <p:pic>
          <p:nvPicPr>
            <p:cNvPr id="28" name="Picture 2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" b="1739"/>
            <a:stretch/>
          </p:blipFill>
          <p:spPr>
            <a:xfrm>
              <a:off x="-617523" y="-231683366"/>
              <a:ext cx="13507197" cy="16286302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" b="1739"/>
            <a:stretch/>
          </p:blipFill>
          <p:spPr>
            <a:xfrm>
              <a:off x="-617523" y="-184387199"/>
              <a:ext cx="13507197" cy="16286302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" b="1739"/>
            <a:stretch/>
          </p:blipFill>
          <p:spPr>
            <a:xfrm>
              <a:off x="-617523" y="-168246514"/>
              <a:ext cx="13507197" cy="16286302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1236753" y="-164979816"/>
              <a:ext cx="9386669" cy="16146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zh-CN" altLang="en-US" sz="5700" spc="70" dirty="0">
                  <a:solidFill>
                    <a:prstClr val="white"/>
                  </a:solidFill>
                  <a:latin typeface="华康新综艺W7(P)" panose="040B0700000000000000" pitchFamily="82" charset="-122"/>
                  <a:ea typeface="华康新综艺W7(P)" panose="040B0700000000000000" pitchFamily="82" charset="-122"/>
                </a:rPr>
                <a:t>你会发现</a:t>
              </a:r>
              <a:r>
                <a:rPr lang="zh-CN" altLang="en-US" sz="7700" spc="70" dirty="0">
                  <a:solidFill>
                    <a:prstClr val="white"/>
                  </a:solidFill>
                  <a:latin typeface="华康新综艺W7(P)" panose="040B0700000000000000" pitchFamily="82" charset="-122"/>
                  <a:ea typeface="华康新综艺W7(P)" panose="040B0700000000000000" pitchFamily="82" charset="-122"/>
                </a:rPr>
                <a:t>生活因此</a:t>
              </a:r>
              <a:r>
                <a:rPr lang="zh-CN" altLang="en-US" sz="7700" spc="70" dirty="0" smtClean="0">
                  <a:solidFill>
                    <a:prstClr val="white"/>
                  </a:solidFill>
                  <a:latin typeface="华康新综艺W7(P)" panose="040B0700000000000000" pitchFamily="82" charset="-122"/>
                  <a:ea typeface="华康新综艺W7(P)" panose="040B0700000000000000" pitchFamily="82" charset="-122"/>
                </a:rPr>
                <a:t>与众不同</a:t>
              </a:r>
              <a:endParaRPr lang="en-US" altLang="zh-CN" sz="7700" spc="70" dirty="0">
                <a:solidFill>
                  <a:prstClr val="white"/>
                </a:solidFill>
                <a:latin typeface="华康新综艺W7(P)" panose="040B0700000000000000" pitchFamily="82" charset="-122"/>
                <a:ea typeface="华康新综艺W7(P)" panose="040B0700000000000000" pitchFamily="82" charset="-122"/>
              </a:endParaRPr>
            </a:p>
            <a:p>
              <a:pPr lvl="0" algn="ctr"/>
              <a:r>
                <a:rPr lang="en-US" altLang="zh-CN" sz="4080" spc="20" dirty="0">
                  <a:solidFill>
                    <a:prstClr val="white"/>
                  </a:solidFill>
                  <a:latin typeface="Franklin Gothic Heavy" panose="020B0903020102020204" pitchFamily="34" charset="0"/>
                  <a:ea typeface="华康新综艺W7(P)" panose="040B0700000000000000" pitchFamily="82" charset="-122"/>
                </a:rPr>
                <a:t>You will find that the life becomes different</a:t>
              </a:r>
            </a:p>
          </p:txBody>
        </p:sp>
        <p:pic>
          <p:nvPicPr>
            <p:cNvPr id="26" name="Picture 2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" b="1739"/>
            <a:stretch/>
          </p:blipFill>
          <p:spPr>
            <a:xfrm>
              <a:off x="-617523" y="-199766081"/>
              <a:ext cx="13507197" cy="16286302"/>
            </a:xfrm>
            <a:prstGeom prst="rect">
              <a:avLst/>
            </a:prstGeom>
          </p:spPr>
        </p:pic>
        <p:sp>
          <p:nvSpPr>
            <p:cNvPr id="29" name="TextBox 28"/>
            <p:cNvSpPr txBox="1"/>
            <p:nvPr/>
          </p:nvSpPr>
          <p:spPr>
            <a:xfrm>
              <a:off x="3087120" y="-252554704"/>
              <a:ext cx="6196856" cy="1552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zh-CN" altLang="en-US" sz="7700" spc="70" dirty="0">
                  <a:solidFill>
                    <a:prstClr val="white"/>
                  </a:solidFill>
                  <a:latin typeface="华康新综艺W7(P)" panose="040B0700000000000000" pitchFamily="82" charset="-122"/>
                  <a:ea typeface="华康新综艺W7(P)" panose="040B0700000000000000" pitchFamily="82" charset="-122"/>
                </a:rPr>
                <a:t>还</a:t>
              </a:r>
              <a:r>
                <a:rPr lang="zh-CN" altLang="en-US" sz="7700" spc="70" dirty="0" smtClean="0">
                  <a:solidFill>
                    <a:prstClr val="white"/>
                  </a:solidFill>
                  <a:latin typeface="华康新综艺W7(P)" panose="040B0700000000000000" pitchFamily="82" charset="-122"/>
                  <a:ea typeface="华康新综艺W7(P)" panose="040B0700000000000000" pitchFamily="82" charset="-122"/>
                </a:rPr>
                <a:t>在犹豫什么？</a:t>
              </a:r>
              <a:endParaRPr lang="en-US" altLang="zh-CN" sz="7700" spc="70" dirty="0" smtClean="0">
                <a:solidFill>
                  <a:prstClr val="white"/>
                </a:solidFill>
                <a:latin typeface="华康新综艺W7(P)" panose="040B0700000000000000" pitchFamily="82" charset="-122"/>
                <a:ea typeface="华康新综艺W7(P)" panose="040B0700000000000000" pitchFamily="82" charset="-122"/>
              </a:endParaRPr>
            </a:p>
            <a:p>
              <a:pPr lvl="0" algn="ctr"/>
              <a:r>
                <a:rPr lang="en-US" altLang="zh-CN" sz="3600" spc="30" dirty="0" smtClean="0">
                  <a:solidFill>
                    <a:prstClr val="white"/>
                  </a:solidFill>
                  <a:latin typeface="Franklin Gothic Heavy" panose="020B0903020102020204" pitchFamily="34" charset="0"/>
                  <a:ea typeface="华康新综艺W7(P)" panose="040B0700000000000000" pitchFamily="82" charset="-122"/>
                </a:rPr>
                <a:t>Don’t be hesitating any more!    </a:t>
              </a:r>
              <a:endParaRPr lang="zh-CN" altLang="en-US" sz="3600" spc="30" dirty="0">
                <a:solidFill>
                  <a:prstClr val="white"/>
                </a:solidFill>
                <a:latin typeface="Franklin Gothic Heavy" panose="020B0903020102020204" pitchFamily="34" charset="0"/>
                <a:ea typeface="华康新综艺W7(P)" panose="040B0700000000000000" pitchFamily="82" charset="-122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-2616968" y="6868144"/>
            <a:ext cx="9217024" cy="16909553"/>
            <a:chOff x="0" y="6514225"/>
            <a:chExt cx="6600056" cy="12108463"/>
          </a:xfrm>
        </p:grpSpPr>
        <p:sp>
          <p:nvSpPr>
            <p:cNvPr id="13" name="Trapezoid 12"/>
            <p:cNvSpPr/>
            <p:nvPr/>
          </p:nvSpPr>
          <p:spPr>
            <a:xfrm>
              <a:off x="2889136" y="14590240"/>
              <a:ext cx="2304256" cy="4032448"/>
            </a:xfrm>
            <a:prstGeom prst="trapezoid">
              <a:avLst>
                <a:gd name="adj" fmla="val 32937"/>
              </a:avLst>
            </a:prstGeom>
            <a:gradFill flip="none" rotWithShape="1">
              <a:gsLst>
                <a:gs pos="0">
                  <a:srgbClr val="FFC000">
                    <a:alpha val="74000"/>
                  </a:srgbClr>
                </a:gs>
                <a:gs pos="99000">
                  <a:srgbClr val="FFFF00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rapezoid 14"/>
            <p:cNvSpPr/>
            <p:nvPr/>
          </p:nvSpPr>
          <p:spPr>
            <a:xfrm>
              <a:off x="1271464" y="14590240"/>
              <a:ext cx="2304256" cy="4032448"/>
            </a:xfrm>
            <a:prstGeom prst="trapezoid">
              <a:avLst>
                <a:gd name="adj" fmla="val 32937"/>
              </a:avLst>
            </a:prstGeom>
            <a:gradFill flip="none" rotWithShape="1">
              <a:gsLst>
                <a:gs pos="0">
                  <a:srgbClr val="FFC000">
                    <a:alpha val="74000"/>
                  </a:srgbClr>
                </a:gs>
                <a:gs pos="99000">
                  <a:srgbClr val="FFFF00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514225"/>
              <a:ext cx="6600056" cy="9533415"/>
            </a:xfrm>
            <a:prstGeom prst="rect">
              <a:avLst/>
            </a:prstGeom>
          </p:spPr>
        </p:pic>
      </p:grpSp>
      <p:sp>
        <p:nvSpPr>
          <p:cNvPr id="17" name="Rectangle 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">
                <a:schemeClr val="tx1"/>
              </a:gs>
              <a:gs pos="20000">
                <a:schemeClr val="tx1">
                  <a:alpha val="0"/>
                </a:schemeClr>
              </a:gs>
              <a:gs pos="83000">
                <a:schemeClr val="tx1">
                  <a:alpha val="0"/>
                </a:schemeClr>
              </a:gs>
              <a:gs pos="99000">
                <a:schemeClr val="tx1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5522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4.07407E-6 C 1.45833E-6 0.00185 0.00065 0.00347 0.00143 0.00347 C 0.00247 0.00347 0.00286 0.00162 0.00299 0.00069 L 0.00312 -0.0007 C 0.00325 -0.00186 0.00364 -0.00324 0.00482 -0.00324 C 0.0056 -0.00324 0.00651 -0.00209 0.00651 4.07407E-6 C 0.00651 0.00185 0.0056 0.00347 0.00482 0.00347 C 0.00364 0.00347 0.00325 0.00162 0.00312 0.00069 L 0.00299 -0.0007 C 0.00286 -0.00186 0.00247 -0.00324 0.00143 -0.00324 C 0.00065 -0.00324 1.45833E-6 -0.00209 1.45833E-6 4.07407E-6 Z " pathEditMode="relative" rAng="0" ptsTypes="AAAAAAAAAAA">
                                      <p:cBhvr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" y="2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6" presetClass="path" presetSubtype="0" accel="12000" decel="1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45833E-6 4.07407E-6 C 1.45833E-6 0.00185 0.00091 0.00324 0.00234 0.00324 C 0.00443 0.00324 0.00534 0.00162 0.00534 0.00069 L 0.00573 -0.0007 C 0.00612 -0.00186 0.00651 -0.00348 0.00911 -0.00348 C 0.01042 -0.00348 0.01237 -0.00186 0.01237 4.07407E-6 C 0.01237 0.00185 0.01042 0.00324 0.00911 0.00324 C 0.00651 0.00324 0.00612 0.00162 0.00573 0.00069 L 0.00534 -0.0007 C 0.00534 -0.00186 0.00443 -0.00348 0.00234 -0.00348 C 0.00091 -0.00348 1.45833E-6 -0.00186 1.45833E-6 4.07407E-6 Z " pathEditMode="relative" rAng="0" ptsTypes="AAAAAAAAAAA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2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" presetClass="emph" presetSubtype="0" ac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4" dur="32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  <p:to x="78156" y="78156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3" presetClass="path" presetSubtype="0" accel="84000" decel="16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0 0 L 0 13.03735 E" pathEditMode="relative" ptsTypes="">
                                      <p:cBhvr>
                                        <p:cTn id="16" dur="19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1778</TotalTime>
  <Words>462</Words>
  <Application>Microsoft Office PowerPoint</Application>
  <PresentationFormat>自定义</PresentationFormat>
  <Paragraphs>144</Paragraphs>
  <Slides>10</Slides>
  <Notes>10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Ye Ma</dc:creator>
  <cp:lastModifiedBy>pc</cp:lastModifiedBy>
  <cp:revision>490</cp:revision>
  <dcterms:created xsi:type="dcterms:W3CDTF">2015-04-04T13:17:57Z</dcterms:created>
  <dcterms:modified xsi:type="dcterms:W3CDTF">2015-07-11T10:35:56Z</dcterms:modified>
</cp:coreProperties>
</file>