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99" r:id="rId3"/>
    <p:sldId id="298" r:id="rId4"/>
    <p:sldId id="305" r:id="rId5"/>
    <p:sldId id="313" r:id="rId6"/>
    <p:sldId id="303" r:id="rId7"/>
    <p:sldId id="304" r:id="rId8"/>
    <p:sldId id="309" r:id="rId9"/>
    <p:sldId id="312" r:id="rId10"/>
    <p:sldId id="318" r:id="rId11"/>
    <p:sldId id="31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4" orient="horz" pos="2659" userDrawn="1">
          <p15:clr>
            <a:srgbClr val="A4A3A4"/>
          </p15:clr>
        </p15:guide>
        <p15:guide id="9" pos="4838" userDrawn="1">
          <p15:clr>
            <a:srgbClr val="A4A3A4"/>
          </p15:clr>
        </p15:guide>
        <p15:guide id="10" orient="horz" pos="2999" userDrawn="1">
          <p15:clr>
            <a:srgbClr val="A4A3A4"/>
          </p15:clr>
        </p15:guide>
        <p15:guide id="11" pos="3953" userDrawn="1">
          <p15:clr>
            <a:srgbClr val="A4A3A4"/>
          </p15:clr>
        </p15:guide>
        <p15:guide id="12" pos="5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1D1D1D"/>
    <a:srgbClr val="000000"/>
    <a:srgbClr val="F9BFC0"/>
    <a:srgbClr val="292929"/>
    <a:srgbClr val="F52F89"/>
    <a:srgbClr val="F84B28"/>
    <a:srgbClr val="F7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47" autoAdjust="0"/>
    <p:restoredTop sz="94660"/>
  </p:normalViewPr>
  <p:slideViewPr>
    <p:cSldViewPr snapToGrid="0">
      <p:cViewPr varScale="1">
        <p:scale>
          <a:sx n="71" d="100"/>
          <a:sy n="71" d="100"/>
        </p:scale>
        <p:origin x="-738" y="-96"/>
      </p:cViewPr>
      <p:guideLst>
        <p:guide orient="horz" pos="2659"/>
        <p:guide orient="horz" pos="2999"/>
        <p:guide pos="4838"/>
        <p:guide pos="3953"/>
        <p:guide pos="5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0214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9513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0975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7000">
                <a:schemeClr val="tx1"/>
              </a:gs>
              <a:gs pos="15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0" y="2906058"/>
            <a:ext cx="12192000" cy="5657850"/>
            <a:chOff x="0" y="2906058"/>
            <a:chExt cx="12192000" cy="56578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3600" y="2906058"/>
              <a:ext cx="10058400" cy="565785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4187568"/>
              <a:ext cx="12192000" cy="2670432"/>
            </a:xfrm>
            <a:prstGeom prst="rect">
              <a:avLst/>
            </a:prstGeom>
            <a:gradFill flip="none" rotWithShape="1">
              <a:gsLst>
                <a:gs pos="67000">
                  <a:schemeClr val="tx1">
                    <a:alpha val="68000"/>
                  </a:schemeClr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1763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2906058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713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2.jpeg"/><Relationship Id="rId7" Type="http://schemas.openxmlformats.org/officeDocument/2006/relationships/image" Target="../media/image6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5" Type="http://schemas.openxmlformats.org/officeDocument/2006/relationships/image" Target="../media/image8.png"/><Relationship Id="rId4" Type="http://schemas.microsoft.com/office/2007/relationships/hdphoto" Target="../media/hdphoto20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18" Type="http://schemas.microsoft.com/office/2007/relationships/hdphoto" Target="../media/hdphoto4.wdp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png"/><Relationship Id="rId15" Type="http://schemas.openxmlformats.org/officeDocument/2006/relationships/image" Target="../media/image21.png"/><Relationship Id="rId10" Type="http://schemas.openxmlformats.org/officeDocument/2006/relationships/image" Target="../media/image9.png"/><Relationship Id="rId19" Type="http://schemas.openxmlformats.org/officeDocument/2006/relationships/image" Target="../media/image24.png"/><Relationship Id="rId4" Type="http://schemas.microsoft.com/office/2007/relationships/hdphoto" Target="../media/hdphoto3.wdp"/><Relationship Id="rId9" Type="http://schemas.openxmlformats.org/officeDocument/2006/relationships/image" Target="../media/image16.png"/><Relationship Id="rId1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3.png"/><Relationship Id="rId18" Type="http://schemas.openxmlformats.org/officeDocument/2006/relationships/image" Target="../media/image36.png"/><Relationship Id="rId3" Type="http://schemas.openxmlformats.org/officeDocument/2006/relationships/image" Target="../media/image26.jpeg"/><Relationship Id="rId21" Type="http://schemas.microsoft.com/office/2007/relationships/hdphoto" Target="../media/hdphoto11.wdp"/><Relationship Id="rId7" Type="http://schemas.openxmlformats.org/officeDocument/2006/relationships/image" Target="../media/image29.png"/><Relationship Id="rId12" Type="http://schemas.microsoft.com/office/2007/relationships/hdphoto" Target="../media/hdphoto7.wdp"/><Relationship Id="rId17" Type="http://schemas.microsoft.com/office/2007/relationships/hdphoto" Target="../media/hdphoto9.wdp"/><Relationship Id="rId2" Type="http://schemas.openxmlformats.org/officeDocument/2006/relationships/image" Target="../media/image25.png"/><Relationship Id="rId16" Type="http://schemas.openxmlformats.org/officeDocument/2006/relationships/image" Target="../media/image35.pn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11" Type="http://schemas.openxmlformats.org/officeDocument/2006/relationships/image" Target="../media/image32.png"/><Relationship Id="rId24" Type="http://schemas.openxmlformats.org/officeDocument/2006/relationships/image" Target="../media/image10.png"/><Relationship Id="rId5" Type="http://schemas.openxmlformats.org/officeDocument/2006/relationships/image" Target="../media/image28.png"/><Relationship Id="rId15" Type="http://schemas.microsoft.com/office/2007/relationships/hdphoto" Target="../media/hdphoto8.wdp"/><Relationship Id="rId23" Type="http://schemas.openxmlformats.org/officeDocument/2006/relationships/image" Target="../media/image39.png"/><Relationship Id="rId10" Type="http://schemas.microsoft.com/office/2007/relationships/hdphoto" Target="../media/hdphoto6.wdp"/><Relationship Id="rId19" Type="http://schemas.microsoft.com/office/2007/relationships/hdphoto" Target="../media/hdphoto10.wdp"/><Relationship Id="rId4" Type="http://schemas.openxmlformats.org/officeDocument/2006/relationships/image" Target="../media/image27.png"/><Relationship Id="rId9" Type="http://schemas.openxmlformats.org/officeDocument/2006/relationships/image" Target="../media/image31.png"/><Relationship Id="rId14" Type="http://schemas.openxmlformats.org/officeDocument/2006/relationships/image" Target="../media/image34.png"/><Relationship Id="rId22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0.png"/><Relationship Id="rId7" Type="http://schemas.microsoft.com/office/2007/relationships/hdphoto" Target="../media/hdphoto1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microsoft.com/office/2007/relationships/hdphoto" Target="../media/hdphoto12.wdp"/><Relationship Id="rId4" Type="http://schemas.openxmlformats.org/officeDocument/2006/relationships/image" Target="../media/image41.png"/><Relationship Id="rId9" Type="http://schemas.microsoft.com/office/2007/relationships/hdphoto" Target="../media/hdphoto14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7" Type="http://schemas.openxmlformats.org/officeDocument/2006/relationships/image" Target="../media/image46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16.wdp"/><Relationship Id="rId4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1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microsoft.com/office/2007/relationships/hdphoto" Target="../media/hdphoto17.wdp"/><Relationship Id="rId7" Type="http://schemas.openxmlformats.org/officeDocument/2006/relationships/image" Target="../media/image59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Relationship Id="rId6" Type="http://schemas.microsoft.com/office/2007/relationships/hdphoto" Target="../media/hdphoto18.wdp"/><Relationship Id="rId11" Type="http://schemas.openxmlformats.org/officeDocument/2006/relationships/image" Target="../media/image10.png"/><Relationship Id="rId5" Type="http://schemas.openxmlformats.org/officeDocument/2006/relationships/image" Target="../media/image58.png"/><Relationship Id="rId10" Type="http://schemas.openxmlformats.org/officeDocument/2006/relationships/image" Target="../media/image61.png"/><Relationship Id="rId4" Type="http://schemas.openxmlformats.org/officeDocument/2006/relationships/image" Target="../media/image57.png"/><Relationship Id="rId9" Type="http://schemas.microsoft.com/office/2007/relationships/hdphoto" Target="../media/hdphoto1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星空" descr="c:\documents and settings\wanglin.tuzhi\local settings\application data\360chrome\chrome\User Data\temp\201407021523375833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盖底"/>
          <p:cNvSpPr/>
          <p:nvPr/>
        </p:nvSpPr>
        <p:spPr>
          <a:xfrm>
            <a:off x="1756229" y="0"/>
            <a:ext cx="10435772" cy="6858000"/>
          </a:xfrm>
          <a:prstGeom prst="rect">
            <a:avLst/>
          </a:prstGeom>
          <a:gradFill flip="none" rotWithShape="1">
            <a:gsLst>
              <a:gs pos="43000">
                <a:schemeClr val="tx1">
                  <a:alpha val="61000"/>
                </a:schemeClr>
              </a:gs>
              <a:gs pos="74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46707" y="1333"/>
            <a:ext cx="4359028" cy="6858001"/>
            <a:chOff x="-45124" y="-1"/>
            <a:chExt cx="4359028" cy="6858001"/>
          </a:xfrm>
        </p:grpSpPr>
        <p:pic>
          <p:nvPicPr>
            <p:cNvPr id="16" name="人物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5552" t="13232" b="8551"/>
            <a:stretch/>
          </p:blipFill>
          <p:spPr>
            <a:xfrm>
              <a:off x="-43543" y="-1"/>
              <a:ext cx="4357447" cy="6858001"/>
            </a:xfrm>
            <a:prstGeom prst="rect">
              <a:avLst/>
            </a:prstGeom>
          </p:spPr>
        </p:pic>
        <p:sp>
          <p:nvSpPr>
            <p:cNvPr id="19" name="盖人"/>
            <p:cNvSpPr/>
            <p:nvPr/>
          </p:nvSpPr>
          <p:spPr>
            <a:xfrm>
              <a:off x="-45124" y="0"/>
              <a:ext cx="4357445" cy="6858000"/>
            </a:xfrm>
            <a:prstGeom prst="rect">
              <a:avLst/>
            </a:prstGeom>
            <a:gradFill flip="none" rotWithShape="1">
              <a:gsLst>
                <a:gs pos="14000">
                  <a:schemeClr val="tx1"/>
                </a:gs>
                <a:gs pos="61000">
                  <a:schemeClr val="tx1">
                    <a:alpha val="0"/>
                  </a:schemeClr>
                </a:gs>
              </a:gsLst>
              <a:lin ang="27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星河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71595" y="3394464"/>
            <a:ext cx="9620405" cy="3464869"/>
          </a:xfrm>
          <a:prstGeom prst="rect">
            <a:avLst/>
          </a:prstGeom>
        </p:spPr>
      </p:pic>
      <p:pic>
        <p:nvPicPr>
          <p:cNvPr id="22" name="星带"/>
          <p:cNvPicPr>
            <a:picLocks noChangeAspect="1"/>
          </p:cNvPicPr>
          <p:nvPr/>
        </p:nvPicPr>
        <p:blipFill rotWithShape="1"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3209752" y="1415328"/>
            <a:ext cx="6473383" cy="3645395"/>
          </a:xfrm>
          <a:prstGeom prst="rect">
            <a:avLst/>
          </a:prstGeom>
        </p:spPr>
      </p:pic>
      <p:pic>
        <p:nvPicPr>
          <p:cNvPr id="21" name="s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307" y="2640941"/>
            <a:ext cx="943865" cy="954840"/>
          </a:xfrm>
          <a:prstGeom prst="rect">
            <a:avLst/>
          </a:prstGeom>
        </p:spPr>
      </p:pic>
      <p:pic>
        <p:nvPicPr>
          <p:cNvPr id="26" name="s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7134" y="2080460"/>
            <a:ext cx="943865" cy="954840"/>
          </a:xfrm>
          <a:prstGeom prst="rect">
            <a:avLst/>
          </a:prstGeom>
        </p:spPr>
      </p:pic>
      <p:pic>
        <p:nvPicPr>
          <p:cNvPr id="28" name="s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4442" y="4047432"/>
            <a:ext cx="943865" cy="954840"/>
          </a:xfrm>
          <a:prstGeom prst="rect">
            <a:avLst/>
          </a:prstGeom>
        </p:spPr>
      </p:pic>
      <p:sp>
        <p:nvSpPr>
          <p:cNvPr id="18" name="绚烂"/>
          <p:cNvSpPr txBox="1"/>
          <p:nvPr/>
        </p:nvSpPr>
        <p:spPr>
          <a:xfrm>
            <a:off x="6602120" y="1514759"/>
            <a:ext cx="2016545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11500" dirty="0" smtClean="0">
                <a:solidFill>
                  <a:schemeClr val="bg1"/>
                </a:solidFill>
                <a:effectLst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绚烂</a:t>
            </a:r>
            <a:endParaRPr lang="zh-CN" altLang="en-US" sz="11500" dirty="0">
              <a:solidFill>
                <a:schemeClr val="bg1"/>
              </a:solidFill>
              <a:effectLst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43423" y="1701348"/>
            <a:ext cx="584775" cy="2934251"/>
            <a:chOff x="6143423" y="1701348"/>
            <a:chExt cx="584775" cy="2934251"/>
          </a:xfrm>
        </p:grpSpPr>
        <p:sp>
          <p:nvSpPr>
            <p:cNvPr id="13" name="印象"/>
            <p:cNvSpPr txBox="1"/>
            <p:nvPr/>
          </p:nvSpPr>
          <p:spPr>
            <a:xfrm>
              <a:off x="6219459" y="1701348"/>
              <a:ext cx="453970" cy="95410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印</a:t>
              </a:r>
              <a:endParaRPr lang="en-US" altLang="zh-CN" sz="2800" dirty="0" smtClean="0">
                <a:solidFill>
                  <a:schemeClr val="bg1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象</a:t>
              </a:r>
              <a:endParaRPr lang="zh-CN" altLang="en-US" sz="2800" dirty="0">
                <a:solidFill>
                  <a:schemeClr val="bg1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219459" y="1701348"/>
              <a:ext cx="453970" cy="28745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 rot="5400000">
              <a:off x="5445740" y="3353140"/>
              <a:ext cx="19801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造字工房悦黑体验版纤细长体" pitchFamily="50" charset="-122"/>
                  <a:ea typeface="造字工房悦黑体验版纤细长体" pitchFamily="50" charset="-122"/>
                  <a:cs typeface="Meiryo UI" panose="020B0604030504040204" pitchFamily="34" charset="-128"/>
                </a:rPr>
                <a:t> GORGEOUS</a:t>
              </a:r>
              <a:endParaRPr lang="zh-CN" altLang="en-US" sz="3200" dirty="0">
                <a:solidFill>
                  <a:schemeClr val="bg1"/>
                </a:solidFill>
                <a:latin typeface="造字工房悦黑体验版纤细长体" pitchFamily="50" charset="-122"/>
                <a:ea typeface="造字工房悦黑体验版纤细长体" pitchFamily="50" charset="-122"/>
                <a:cs typeface="Meiryo UI" panose="020B0604030504040204" pitchFamily="34" charset="-128"/>
              </a:endParaRPr>
            </a:p>
          </p:txBody>
        </p:sp>
      </p:grpSp>
      <p:pic>
        <p:nvPicPr>
          <p:cNvPr id="24" name="星带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3504719" y="4620495"/>
            <a:ext cx="3246825" cy="16634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06374" y="4596082"/>
            <a:ext cx="182274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00" dirty="0" smtClean="0">
                <a:solidFill>
                  <a:schemeClr val="bg1"/>
                </a:solidFill>
                <a:latin typeface="Bell MT" panose="02020503060305020303" pitchFamily="18" charset="0"/>
                <a:ea typeface="造字工房悦黑体验版纤细长体" pitchFamily="50" charset="-122"/>
              </a:rPr>
              <a:t>【Arlene】arlene.yanj.cn</a:t>
            </a:r>
            <a:endParaRPr lang="zh-CN" altLang="en-US" sz="1300" dirty="0">
              <a:solidFill>
                <a:schemeClr val="bg1"/>
              </a:solidFill>
              <a:latin typeface="Bell MT" panose="02020503060305020303" pitchFamily="18" charset="0"/>
              <a:ea typeface="造字工房悦黑体验版纤细长体" pitchFamily="50" charset="-122"/>
            </a:endParaRPr>
          </a:p>
        </p:txBody>
      </p:sp>
      <p:pic>
        <p:nvPicPr>
          <p:cNvPr id="25" name="Picture 4" descr="F:\PPT作业\绚烂\绚烂\22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9146" y="3943338"/>
            <a:ext cx="672352" cy="1040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85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" y="-4357"/>
            <a:ext cx="5037655" cy="6862357"/>
            <a:chOff x="-1" y="-4357"/>
            <a:chExt cx="5037655" cy="6862357"/>
          </a:xfrm>
        </p:grpSpPr>
        <p:pic>
          <p:nvPicPr>
            <p:cNvPr id="2056" name="Picture 8" descr="F:\PPT作业\绚烂\绚烂\绚烂\d\Redocn_201003210942065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2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7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矩形 17"/>
            <p:cNvSpPr/>
            <p:nvPr/>
          </p:nvSpPr>
          <p:spPr>
            <a:xfrm flipH="1">
              <a:off x="-1" y="-4357"/>
              <a:ext cx="5037655" cy="686235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91000">
                  <a:schemeClr val="tx1"/>
                </a:gs>
                <a:gs pos="75000">
                  <a:srgbClr val="000000">
                    <a:alpha val="50000"/>
                  </a:srgbClr>
                </a:gs>
                <a:gs pos="54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绚烂"/>
          <p:cNvSpPr txBox="1"/>
          <p:nvPr/>
        </p:nvSpPr>
        <p:spPr>
          <a:xfrm>
            <a:off x="9064010" y="1837812"/>
            <a:ext cx="2016545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115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绚</a:t>
            </a:r>
            <a:r>
              <a:rPr lang="zh-CN" altLang="en-US" sz="11500" dirty="0" smtClean="0">
                <a:solidFill>
                  <a:srgbClr val="FF0000"/>
                </a:solidFill>
                <a:effectLst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烂</a:t>
            </a:r>
            <a:endParaRPr lang="zh-CN" altLang="en-US" sz="11500" dirty="0">
              <a:solidFill>
                <a:srgbClr val="FF0000"/>
              </a:solidFill>
              <a:effectLst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681349" y="2024401"/>
            <a:ext cx="453970" cy="2874543"/>
            <a:chOff x="2050398" y="1974660"/>
            <a:chExt cx="453970" cy="2874543"/>
          </a:xfrm>
        </p:grpSpPr>
        <p:sp>
          <p:nvSpPr>
            <p:cNvPr id="13" name="印象"/>
            <p:cNvSpPr txBox="1"/>
            <p:nvPr/>
          </p:nvSpPr>
          <p:spPr>
            <a:xfrm>
              <a:off x="2050398" y="1974660"/>
              <a:ext cx="453970" cy="181588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谢</a:t>
              </a:r>
              <a:endParaRPr lang="en-US" altLang="zh-CN" sz="2800" dirty="0" smtClean="0">
                <a:solidFill>
                  <a:schemeClr val="bg1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谢</a:t>
              </a:r>
              <a:endParaRPr lang="en-US" altLang="zh-CN" sz="2800" dirty="0" smtClean="0">
                <a:solidFill>
                  <a:schemeClr val="bg1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观</a:t>
              </a:r>
              <a:endParaRPr lang="en-US" altLang="zh-CN" sz="2800" dirty="0" smtClean="0">
                <a:solidFill>
                  <a:schemeClr val="bg1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赏</a:t>
              </a:r>
              <a:endParaRPr lang="zh-CN" altLang="en-US" sz="2800" dirty="0">
                <a:solidFill>
                  <a:schemeClr val="bg1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050398" y="1974660"/>
              <a:ext cx="453970" cy="28745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 rot="5400000">
              <a:off x="1739223" y="4135208"/>
              <a:ext cx="10586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造字工房悦黑体验版纤细长体" pitchFamily="50" charset="-122"/>
                  <a:ea typeface="造字工房悦黑体验版纤细长体" pitchFamily="50" charset="-122"/>
                  <a:cs typeface="Meiryo UI" panose="020B0604030504040204" pitchFamily="34" charset="-128"/>
                </a:rPr>
                <a:t>THNAK YOU</a:t>
              </a:r>
              <a:endParaRPr lang="zh-CN" altLang="en-US" dirty="0">
                <a:solidFill>
                  <a:schemeClr val="bg1"/>
                </a:solidFill>
                <a:latin typeface="造字工房悦黑体验版纤细长体" pitchFamily="50" charset="-122"/>
                <a:ea typeface="造字工房悦黑体验版纤细长体" pitchFamily="50" charset="-122"/>
                <a:cs typeface="Meiryo UI" panose="020B0604030504040204" pitchFamily="34" charset="-128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9266548" y="90161"/>
            <a:ext cx="3841654" cy="6595079"/>
            <a:chOff x="543542" y="274644"/>
            <a:chExt cx="3841654" cy="6595079"/>
          </a:xfrm>
        </p:grpSpPr>
        <p:pic>
          <p:nvPicPr>
            <p:cNvPr id="8" name="s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09246" y="2914253"/>
              <a:ext cx="943865" cy="954840"/>
            </a:xfrm>
            <a:prstGeom prst="rect">
              <a:avLst/>
            </a:prstGeom>
          </p:spPr>
        </p:pic>
        <p:pic>
          <p:nvPicPr>
            <p:cNvPr id="9" name="s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68073" y="2353772"/>
              <a:ext cx="943865" cy="954840"/>
            </a:xfrm>
            <a:prstGeom prst="rect">
              <a:avLst/>
            </a:prstGeom>
          </p:spPr>
        </p:pic>
        <p:pic>
          <p:nvPicPr>
            <p:cNvPr id="10" name="s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41331" y="1527125"/>
              <a:ext cx="943865" cy="954840"/>
            </a:xfrm>
            <a:prstGeom prst="rect">
              <a:avLst/>
            </a:prstGeom>
          </p:spPr>
        </p:pic>
        <p:pic>
          <p:nvPicPr>
            <p:cNvPr id="11" name="s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5381" y="4320744"/>
              <a:ext cx="943865" cy="954840"/>
            </a:xfrm>
            <a:prstGeom prst="rect">
              <a:avLst/>
            </a:prstGeom>
          </p:spPr>
        </p:pic>
        <p:grpSp>
          <p:nvGrpSpPr>
            <p:cNvPr id="4" name="xx"/>
            <p:cNvGrpSpPr/>
            <p:nvPr/>
          </p:nvGrpSpPr>
          <p:grpSpPr>
            <a:xfrm>
              <a:off x="543542" y="274644"/>
              <a:ext cx="2925452" cy="6595079"/>
              <a:chOff x="543542" y="274644"/>
              <a:chExt cx="2925452" cy="6595079"/>
            </a:xfrm>
          </p:grpSpPr>
          <p:pic>
            <p:nvPicPr>
              <p:cNvPr id="7" name="星带"/>
              <p:cNvPicPr>
                <a:picLocks noChangeAspect="1"/>
              </p:cNvPicPr>
              <p:nvPr/>
            </p:nvPicPr>
            <p:blipFill rotWithShape="1">
              <a:blip r:embed="rId6" cstate="print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 flipH="1">
                <a:off x="-1230424" y="2048610"/>
                <a:ext cx="6473383" cy="2925452"/>
              </a:xfrm>
              <a:prstGeom prst="rect">
                <a:avLst/>
              </a:prstGeom>
            </p:spPr>
          </p:pic>
          <p:pic>
            <p:nvPicPr>
              <p:cNvPr id="16" name="星带"/>
              <p:cNvPicPr>
                <a:picLocks noChangeAspect="1"/>
              </p:cNvPicPr>
              <p:nvPr/>
            </p:nvPicPr>
            <p:blipFill rotWithShape="1">
              <a:blip r:embed="rId7" cstate="print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 flipV="1">
                <a:off x="-216637" y="4862295"/>
                <a:ext cx="2767607" cy="1247249"/>
              </a:xfrm>
              <a:prstGeom prst="rect">
                <a:avLst/>
              </a:prstGeom>
            </p:spPr>
          </p:pic>
        </p:grpSp>
      </p:grpSp>
      <p:pic>
        <p:nvPicPr>
          <p:cNvPr id="19" name="logo" descr="F:\PPT作业\绚烂\绚烂\22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5410" y="1406419"/>
            <a:ext cx="672352" cy="1040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037655" y="2964481"/>
            <a:ext cx="3385542" cy="23083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人生若只如</a:t>
            </a:r>
            <a:r>
              <a:rPr lang="zh-CN" altLang="en-US" sz="2000" dirty="0" smtClean="0">
                <a:solidFill>
                  <a:schemeClr val="bg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初见</a:t>
            </a:r>
            <a:endParaRPr lang="zh-CN" altLang="en-US" sz="2000" dirty="0">
              <a:solidFill>
                <a:schemeClr val="bg1"/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何事秋风悲画</a:t>
            </a:r>
            <a:r>
              <a:rPr lang="zh-CN" altLang="en-US" sz="2000" dirty="0" smtClean="0">
                <a:solidFill>
                  <a:schemeClr val="bg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扇</a:t>
            </a:r>
            <a:endParaRPr lang="zh-CN" altLang="en-US" sz="2000" dirty="0">
              <a:solidFill>
                <a:schemeClr val="bg1"/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等闲变却故人</a:t>
            </a:r>
            <a:r>
              <a:rPr lang="zh-CN" altLang="en-US" sz="2000" dirty="0" smtClean="0">
                <a:solidFill>
                  <a:schemeClr val="bg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</a:t>
            </a:r>
            <a:endParaRPr lang="zh-CN" altLang="en-US" sz="2000" dirty="0">
              <a:solidFill>
                <a:schemeClr val="bg1"/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却道故人心</a:t>
            </a:r>
            <a:r>
              <a:rPr lang="zh-CN" altLang="en-US" sz="2000" dirty="0" smtClean="0">
                <a:solidFill>
                  <a:schemeClr val="bg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易变</a:t>
            </a:r>
            <a:endParaRPr lang="zh-CN" altLang="en-US" sz="2000" dirty="0">
              <a:solidFill>
                <a:schemeClr val="bg1"/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骊山语罢清宵</a:t>
            </a:r>
            <a:r>
              <a:rPr lang="zh-CN" altLang="en-US" sz="2000" dirty="0" smtClean="0">
                <a:solidFill>
                  <a:schemeClr val="bg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半</a:t>
            </a:r>
            <a:endParaRPr lang="zh-CN" altLang="en-US" sz="2000" dirty="0">
              <a:solidFill>
                <a:schemeClr val="bg1"/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泪雨霖铃终不</a:t>
            </a:r>
            <a:r>
              <a:rPr lang="zh-CN" altLang="en-US" sz="2000" dirty="0" smtClean="0">
                <a:solidFill>
                  <a:schemeClr val="bg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怨</a:t>
            </a:r>
            <a:endParaRPr lang="zh-CN" altLang="en-US" sz="2000" dirty="0">
              <a:solidFill>
                <a:schemeClr val="bg1"/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何如薄幸锦衣</a:t>
            </a:r>
            <a:r>
              <a:rPr lang="zh-CN" altLang="en-US" sz="2000" dirty="0" smtClean="0">
                <a:solidFill>
                  <a:schemeClr val="bg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郎</a:t>
            </a:r>
            <a:endParaRPr lang="zh-CN" altLang="en-US" sz="2000" dirty="0">
              <a:solidFill>
                <a:schemeClr val="bg1"/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比翼连枝当日</a:t>
            </a:r>
            <a:r>
              <a:rPr lang="zh-CN" altLang="en-US" sz="2000" dirty="0" smtClean="0">
                <a:solidFill>
                  <a:schemeClr val="bg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愿</a:t>
            </a:r>
            <a:endParaRPr lang="zh-CN" altLang="en-US" sz="2000" dirty="0">
              <a:solidFill>
                <a:schemeClr val="bg1"/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41661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777" y="948075"/>
            <a:ext cx="943865" cy="954840"/>
          </a:xfrm>
          <a:prstGeom prst="rect">
            <a:avLst/>
          </a:prstGeom>
        </p:spPr>
      </p:pic>
      <p:pic>
        <p:nvPicPr>
          <p:cNvPr id="37" name="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604" y="387594"/>
            <a:ext cx="943865" cy="954840"/>
          </a:xfrm>
          <a:prstGeom prst="rect">
            <a:avLst/>
          </a:prstGeom>
        </p:spPr>
      </p:pic>
      <p:pic>
        <p:nvPicPr>
          <p:cNvPr id="38" name="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9862" y="-439053"/>
            <a:ext cx="943865" cy="95484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98929" y="8482"/>
            <a:ext cx="453970" cy="2934249"/>
            <a:chOff x="798929" y="8482"/>
            <a:chExt cx="453970" cy="2934249"/>
          </a:xfrm>
        </p:grpSpPr>
        <p:sp>
          <p:nvSpPr>
            <p:cNvPr id="41" name="印象"/>
            <p:cNvSpPr txBox="1"/>
            <p:nvPr/>
          </p:nvSpPr>
          <p:spPr>
            <a:xfrm>
              <a:off x="798929" y="8482"/>
              <a:ext cx="453970" cy="9541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造字工房悦黑体验版纤细长体" pitchFamily="50" charset="-122"/>
                  <a:ea typeface="造字工房悦黑体验版纤细长体" pitchFamily="50" charset="-122"/>
                </a:rPr>
                <a:t>目</a:t>
              </a:r>
              <a:endParaRPr lang="en-US" altLang="zh-CN" sz="2800" dirty="0" smtClean="0">
                <a:latin typeface="造字工房悦黑体验版纤细长体" pitchFamily="50" charset="-122"/>
                <a:ea typeface="造字工房悦黑体验版纤细长体" pitchFamily="50" charset="-122"/>
              </a:endParaRPr>
            </a:p>
            <a:p>
              <a:r>
                <a:rPr lang="zh-CN" altLang="en-US" sz="2800" dirty="0" smtClean="0">
                  <a:latin typeface="造字工房悦黑体验版纤细长体" pitchFamily="50" charset="-122"/>
                  <a:ea typeface="造字工房悦黑体验版纤细长体" pitchFamily="50" charset="-122"/>
                </a:rPr>
                <a:t>录</a:t>
              </a:r>
              <a:endParaRPr lang="zh-CN" altLang="en-US" sz="2800" dirty="0">
                <a:latin typeface="造字工房悦黑体验版纤细长体" pitchFamily="50" charset="-122"/>
                <a:ea typeface="造字工房悦黑体验版纤细长体" pitchFamily="50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98929" y="8482"/>
              <a:ext cx="453970" cy="2874543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 rot="5400000">
              <a:off x="35843" y="1767994"/>
              <a:ext cx="19801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Meiryo UI" panose="020B0604030504040204" pitchFamily="34" charset="-128"/>
                  <a:ea typeface="Meiryo UI" panose="020B0604030504040204" pitchFamily="34" charset="-128"/>
                  <a:cs typeface="Meiryo UI" panose="020B0604030504040204" pitchFamily="34" charset="-128"/>
                </a:rPr>
                <a:t>  MENU</a:t>
              </a:r>
              <a:endParaRPr lang="zh-CN" altLang="en-US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endParaRPr>
            </a:p>
          </p:txBody>
        </p:sp>
      </p:grpSp>
      <p:cxnSp>
        <p:nvCxnSpPr>
          <p:cNvPr id="24" name="线1"/>
          <p:cNvCxnSpPr/>
          <p:nvPr/>
        </p:nvCxnSpPr>
        <p:spPr>
          <a:xfrm flipH="1">
            <a:off x="6924850" y="4972050"/>
            <a:ext cx="954829" cy="745911"/>
          </a:xfrm>
          <a:prstGeom prst="line">
            <a:avLst/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线2"/>
          <p:cNvCxnSpPr/>
          <p:nvPr/>
        </p:nvCxnSpPr>
        <p:spPr>
          <a:xfrm flipH="1" flipV="1">
            <a:off x="5673486" y="5043563"/>
            <a:ext cx="753409" cy="674398"/>
          </a:xfrm>
          <a:prstGeom prst="line">
            <a:avLst/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线3"/>
          <p:cNvCxnSpPr/>
          <p:nvPr/>
        </p:nvCxnSpPr>
        <p:spPr>
          <a:xfrm flipH="1">
            <a:off x="4069679" y="4971100"/>
            <a:ext cx="1281290" cy="386713"/>
          </a:xfrm>
          <a:prstGeom prst="line">
            <a:avLst/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线4"/>
          <p:cNvCxnSpPr/>
          <p:nvPr/>
        </p:nvCxnSpPr>
        <p:spPr>
          <a:xfrm flipH="1" flipV="1">
            <a:off x="2826666" y="4086225"/>
            <a:ext cx="1011066" cy="1200150"/>
          </a:xfrm>
          <a:prstGeom prst="line">
            <a:avLst/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o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6415" y="4618155"/>
            <a:ext cx="477782" cy="527047"/>
          </a:xfrm>
          <a:prstGeom prst="rect">
            <a:avLst/>
          </a:prstGeom>
        </p:spPr>
      </p:pic>
      <p:pic>
        <p:nvPicPr>
          <p:cNvPr id="21" name="o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5422" y="4516003"/>
            <a:ext cx="531357" cy="586146"/>
          </a:xfrm>
          <a:prstGeom prst="rect">
            <a:avLst/>
          </a:prstGeom>
        </p:spPr>
      </p:pic>
      <p:pic>
        <p:nvPicPr>
          <p:cNvPr id="22" name="o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2371" y="5145202"/>
            <a:ext cx="396160" cy="437009"/>
          </a:xfrm>
          <a:prstGeom prst="rect">
            <a:avLst/>
          </a:prstGeom>
        </p:spPr>
      </p:pic>
      <p:pic>
        <p:nvPicPr>
          <p:cNvPr id="23" name="o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3713" y="3869903"/>
            <a:ext cx="238891" cy="263524"/>
          </a:xfrm>
          <a:prstGeom prst="rect">
            <a:avLst/>
          </a:prstGeom>
        </p:spPr>
      </p:pic>
      <p:pic>
        <p:nvPicPr>
          <p:cNvPr id="20" name="o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2153" y="5363706"/>
            <a:ext cx="792320" cy="874018"/>
          </a:xfrm>
          <a:prstGeom prst="rect">
            <a:avLst/>
          </a:prstGeom>
        </p:spPr>
      </p:pic>
      <p:grpSp>
        <p:nvGrpSpPr>
          <p:cNvPr id="6" name="b1"/>
          <p:cNvGrpSpPr/>
          <p:nvPr/>
        </p:nvGrpSpPr>
        <p:grpSpPr>
          <a:xfrm>
            <a:off x="7279816" y="1956311"/>
            <a:ext cx="923330" cy="2614870"/>
            <a:chOff x="8247324" y="1528689"/>
            <a:chExt cx="1015551" cy="2876040"/>
          </a:xfrm>
        </p:grpSpPr>
        <p:sp>
          <p:nvSpPr>
            <p:cNvPr id="52" name="椭圆 51"/>
            <p:cNvSpPr/>
            <p:nvPr/>
          </p:nvSpPr>
          <p:spPr>
            <a:xfrm>
              <a:off x="8814950" y="4008729"/>
              <a:ext cx="396000" cy="396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247324" y="1528689"/>
              <a:ext cx="1015551" cy="286611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章节  壹</a:t>
              </a:r>
              <a:endParaRPr lang="en-US" altLang="zh-CN" sz="2000" dirty="0" smtClean="0">
                <a:solidFill>
                  <a:schemeClr val="bg1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  <a:p>
              <a:pPr algn="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人生若只如初见</a:t>
              </a:r>
            </a:p>
          </p:txBody>
        </p:sp>
      </p:grpSp>
      <p:grpSp>
        <p:nvGrpSpPr>
          <p:cNvPr id="7" name="b2"/>
          <p:cNvGrpSpPr/>
          <p:nvPr/>
        </p:nvGrpSpPr>
        <p:grpSpPr>
          <a:xfrm>
            <a:off x="6171927" y="2899180"/>
            <a:ext cx="923330" cy="2621151"/>
            <a:chOff x="7028780" y="2565731"/>
            <a:chExt cx="1015551" cy="2882949"/>
          </a:xfrm>
        </p:grpSpPr>
        <p:sp>
          <p:nvSpPr>
            <p:cNvPr id="53" name="椭圆 52"/>
            <p:cNvSpPr/>
            <p:nvPr/>
          </p:nvSpPr>
          <p:spPr>
            <a:xfrm>
              <a:off x="7600257" y="5052680"/>
              <a:ext cx="396000" cy="396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028780" y="2565731"/>
              <a:ext cx="1015551" cy="286611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章节  贰</a:t>
              </a:r>
              <a:endParaRPr lang="en-US" altLang="zh-CN" sz="2000" dirty="0" smtClean="0">
                <a:solidFill>
                  <a:schemeClr val="bg1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  <a:p>
              <a:pPr algn="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何事秋风悲画扇</a:t>
              </a:r>
            </a:p>
          </p:txBody>
        </p:sp>
      </p:grpSp>
      <p:grpSp>
        <p:nvGrpSpPr>
          <p:cNvPr id="8" name="b3"/>
          <p:cNvGrpSpPr/>
          <p:nvPr/>
        </p:nvGrpSpPr>
        <p:grpSpPr>
          <a:xfrm>
            <a:off x="5058953" y="2113552"/>
            <a:ext cx="923330" cy="2617699"/>
            <a:chOff x="5804644" y="1701635"/>
            <a:chExt cx="1015551" cy="2879152"/>
          </a:xfrm>
        </p:grpSpPr>
        <p:sp>
          <p:nvSpPr>
            <p:cNvPr id="54" name="椭圆 53"/>
            <p:cNvSpPr/>
            <p:nvPr/>
          </p:nvSpPr>
          <p:spPr>
            <a:xfrm>
              <a:off x="6366858" y="4184787"/>
              <a:ext cx="396000" cy="396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804644" y="1701635"/>
              <a:ext cx="1015551" cy="286611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章节  叁</a:t>
              </a:r>
              <a:endParaRPr lang="en-US" altLang="zh-CN" sz="2000" dirty="0" smtClean="0">
                <a:solidFill>
                  <a:schemeClr val="bg1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  <a:p>
              <a:pPr algn="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等闲变却故人心</a:t>
              </a:r>
            </a:p>
          </p:txBody>
        </p:sp>
      </p:grpSp>
      <p:grpSp>
        <p:nvGrpSpPr>
          <p:cNvPr id="9" name="b4"/>
          <p:cNvGrpSpPr/>
          <p:nvPr/>
        </p:nvGrpSpPr>
        <p:grpSpPr>
          <a:xfrm>
            <a:off x="3531240" y="2604646"/>
            <a:ext cx="923330" cy="2613939"/>
            <a:chOff x="4076452" y="2277699"/>
            <a:chExt cx="1015551" cy="2875016"/>
          </a:xfrm>
        </p:grpSpPr>
        <p:sp>
          <p:nvSpPr>
            <p:cNvPr id="55" name="椭圆 54"/>
            <p:cNvSpPr/>
            <p:nvPr/>
          </p:nvSpPr>
          <p:spPr>
            <a:xfrm>
              <a:off x="4643905" y="4756715"/>
              <a:ext cx="396000" cy="396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076452" y="2277699"/>
              <a:ext cx="1015551" cy="286611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章节  肆</a:t>
              </a:r>
              <a:endParaRPr lang="en-US" altLang="zh-CN" sz="2000" dirty="0" smtClean="0">
                <a:solidFill>
                  <a:schemeClr val="bg1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  <a:p>
              <a:pPr algn="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却道故人心易变</a:t>
              </a:r>
            </a:p>
          </p:txBody>
        </p:sp>
      </p:grpSp>
      <p:pic>
        <p:nvPicPr>
          <p:cNvPr id="57" name="logo" descr="F:\PPT作业\绚烂\绚烂\22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156" y="2296874"/>
            <a:ext cx="611297" cy="946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266267" y="1021634"/>
            <a:ext cx="1663442" cy="3246825"/>
            <a:chOff x="266267" y="1021634"/>
            <a:chExt cx="1663442" cy="3246825"/>
          </a:xfrm>
        </p:grpSpPr>
        <p:pic>
          <p:nvPicPr>
            <p:cNvPr id="39" name="s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0966" y="2405605"/>
              <a:ext cx="943865" cy="954840"/>
            </a:xfrm>
            <a:prstGeom prst="rect">
              <a:avLst/>
            </a:prstGeom>
          </p:spPr>
        </p:pic>
        <p:pic>
          <p:nvPicPr>
            <p:cNvPr id="44" name="星带"/>
            <p:cNvPicPr>
              <a:picLocks noChangeAspect="1"/>
            </p:cNvPicPr>
            <p:nvPr/>
          </p:nvPicPr>
          <p:blipFill>
            <a:blip r:embed="rId10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525425" y="1813326"/>
              <a:ext cx="3246825" cy="1663442"/>
            </a:xfrm>
            <a:prstGeom prst="rect">
              <a:avLst/>
            </a:prstGeom>
          </p:spPr>
        </p:pic>
      </p:grpSp>
      <p:pic>
        <p:nvPicPr>
          <p:cNvPr id="120" name="图片 119" descr="13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54232" y="-663575"/>
            <a:ext cx="354013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图片 27" descr="13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33795" y="-542925"/>
            <a:ext cx="21431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图片 30" descr="1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3245" y="-682625"/>
            <a:ext cx="211137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图片 122" descr="1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2307" y="-322263"/>
            <a:ext cx="211138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图片 123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05170" y="-525463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图片 40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81295" y="-434975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图片 125" descr="13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90757" y="-415925"/>
            <a:ext cx="354013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图片 126" descr="13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5920" y="-644525"/>
            <a:ext cx="354012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图片 127" descr="13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06645" y="-639763"/>
            <a:ext cx="354012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图片 128" descr="13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95507" y="-369888"/>
            <a:ext cx="354013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图片 129" descr="13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54420" y="-387350"/>
            <a:ext cx="354012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图片 130" descr="13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01707" y="-369888"/>
            <a:ext cx="354013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图片 131" descr="1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09920" y="-360363"/>
            <a:ext cx="211137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图片 132" descr="1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43095" y="-311150"/>
            <a:ext cx="211137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图片 133" descr="1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62357" y="-387350"/>
            <a:ext cx="211138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图片 134" descr="13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47982" y="-704850"/>
            <a:ext cx="249238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图片 135" descr="1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1445" y="-598488"/>
            <a:ext cx="211137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图片 136" descr="1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42932" y="-227013"/>
            <a:ext cx="211138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" name="图片 137" descr="1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4295" y="-227013"/>
            <a:ext cx="211137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图片 138" descr="1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5432" y="-452438"/>
            <a:ext cx="211138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图片 139" descr="13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44532" y="-369888"/>
            <a:ext cx="354013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图片 140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2970" y="-473075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图片 141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43295" y="-520700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图片 142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19482" y="-825500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图片 143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06507" y="-625475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" name="图片 144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19482" y="-506413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" name="图片 145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71520" y="-520700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图片 8" descr="13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8445" y="-776288"/>
            <a:ext cx="354012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图片 27" descr="13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78007" y="-655638"/>
            <a:ext cx="214313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" name="图片 30" descr="1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7457" y="-795338"/>
            <a:ext cx="211138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" name="图片 35" descr="1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06520" y="-434975"/>
            <a:ext cx="211137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图片 37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9382" y="-638175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图片 40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8120" y="-354013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图片 41" descr="13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95307" y="-369888"/>
            <a:ext cx="354013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图片 43" descr="13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95570" y="-427038"/>
            <a:ext cx="354012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图片 44" descr="13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0282" y="-369888"/>
            <a:ext cx="354013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图片 46" descr="13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98632" y="-482600"/>
            <a:ext cx="354013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" name="图片 48" descr="1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54132" y="-473075"/>
            <a:ext cx="211138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" name="图片 50" descr="1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7307" y="-423863"/>
            <a:ext cx="211138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图片 51" descr="1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06570" y="-434975"/>
            <a:ext cx="211137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" name="图片 52" descr="13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2195" y="-817563"/>
            <a:ext cx="249237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图片 58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5757" y="-338138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图片 59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7507" y="-633413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图片 60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63695" y="-938213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图片 62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63695" y="-619125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图片 30" descr="1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59195" y="-852488"/>
            <a:ext cx="211137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" name="图片 37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595" y="-538163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图片 52" descr="13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63932" y="-874713"/>
            <a:ext cx="249238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" name="图片 53" descr="1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87395" y="-768350"/>
            <a:ext cx="211137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" name="图片 58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28920" y="-642938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图片 59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720" y="-533400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" name="图片 60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4907" y="-838200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图片 61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2457" y="-795338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" name="图片 62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4907" y="-519113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" name="图片 63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7470" y="-690563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" name="图片 8" descr="13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14395" y="-703263"/>
            <a:ext cx="354012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6" name="图片 27" descr="13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93957" y="-825500"/>
            <a:ext cx="2143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" name="图片 30" descr="1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03407" y="-965200"/>
            <a:ext cx="211138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" name="图片 37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5332" y="-808038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" name="图片 52" descr="13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08145" y="-987425"/>
            <a:ext cx="249237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" name="图片 59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03457" y="-803275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1" name="图片 60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79645" y="-1108075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2" name="图片 62" descr="1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79645" y="-788988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5" name="人"/>
          <p:cNvGrpSpPr/>
          <p:nvPr/>
        </p:nvGrpSpPr>
        <p:grpSpPr>
          <a:xfrm>
            <a:off x="-3575767" y="1857273"/>
            <a:ext cx="3237650" cy="1738263"/>
            <a:chOff x="7810297" y="2547341"/>
            <a:chExt cx="3237650" cy="1738263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4079" y="3086262"/>
              <a:ext cx="2223868" cy="1070921"/>
            </a:xfrm>
            <a:prstGeom prst="rect">
              <a:avLst/>
            </a:prstGeom>
          </p:spPr>
        </p:pic>
        <p:grpSp>
          <p:nvGrpSpPr>
            <p:cNvPr id="107" name="组合 106"/>
            <p:cNvGrpSpPr/>
            <p:nvPr/>
          </p:nvGrpSpPr>
          <p:grpSpPr>
            <a:xfrm>
              <a:off x="7810297" y="2547341"/>
              <a:ext cx="2677502" cy="1738263"/>
              <a:chOff x="7600315" y="104099"/>
              <a:chExt cx="2677502" cy="1738263"/>
            </a:xfrm>
          </p:grpSpPr>
          <p:pic>
            <p:nvPicPr>
              <p:cNvPr id="108" name="图片 107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600315" y="1342434"/>
                <a:ext cx="2677502" cy="499928"/>
              </a:xfrm>
              <a:prstGeom prst="rect">
                <a:avLst/>
              </a:prstGeom>
            </p:spPr>
          </p:pic>
          <p:grpSp>
            <p:nvGrpSpPr>
              <p:cNvPr id="109" name="组合 108"/>
              <p:cNvGrpSpPr/>
              <p:nvPr/>
            </p:nvGrpSpPr>
            <p:grpSpPr>
              <a:xfrm>
                <a:off x="8824078" y="104099"/>
                <a:ext cx="1339523" cy="1521829"/>
                <a:chOff x="6375324" y="-1684751"/>
                <a:chExt cx="1339523" cy="1521829"/>
              </a:xfrm>
            </p:grpSpPr>
            <p:sp>
              <p:nvSpPr>
                <p:cNvPr id="110" name="椭圆 109"/>
                <p:cNvSpPr/>
                <p:nvPr/>
              </p:nvSpPr>
              <p:spPr>
                <a:xfrm>
                  <a:off x="6375324" y="-249697"/>
                  <a:ext cx="931850" cy="79994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000000">
                        <a:alpha val="60000"/>
                      </a:srgbClr>
                    </a:gs>
                    <a:gs pos="0">
                      <a:schemeClr val="tx1">
                        <a:alpha val="0"/>
                      </a:schemeClr>
                    </a:gs>
                    <a:gs pos="18000">
                      <a:srgbClr val="000000">
                        <a:alpha val="74000"/>
                      </a:srgbClr>
                    </a:gs>
                    <a:gs pos="47000">
                      <a:schemeClr val="tx1">
                        <a:alpha val="43000"/>
                      </a:schemeClr>
                    </a:gs>
                    <a:gs pos="97500">
                      <a:schemeClr val="tx1">
                        <a:alpha val="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11" name="Picture 4"/>
                <p:cNvPicPr>
                  <a:picLocks noChangeAspect="1" noChangeArrowheads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6700294" y="-1684751"/>
                  <a:ext cx="1014553" cy="152182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64713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5718 C 0.03646 0.06713 0.07188 0.07662 0.10534 0.07593 C 0.1392 0.075 0.15808 0.05116 0.20326 0.05255 C 0.24844 0.05417 0.32396 0.07824 0.37683 0.08519 C 0.42956 0.09213 0.46641 0.09908 0.52032 0.09468 C 0.57448 0.08982 0.62761 0.05718 0.70157 0.05718 C 0.77591 0.05718 0.87045 0.07593 0.96615 0.09468 " pathEditMode="relative" rAng="0" ptsTypes="AAAAAAA">
                                      <p:cBhvr>
                                        <p:cTn id="6" dur="15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07" y="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75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75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2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000"/>
                            </p:stCondLst>
                            <p:childTnLst>
                              <p:par>
                                <p:cTn id="3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5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250"/>
                            </p:stCondLst>
                            <p:childTnLst>
                              <p:par>
                                <p:cTn id="4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425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475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500"/>
                            </p:stCondLst>
                            <p:childTnLst>
                              <p:par>
                                <p:cTn id="6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5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8000"/>
                            </p:stCondLst>
                            <p:childTnLst>
                              <p:par>
                                <p:cTn id="7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8750"/>
                            </p:stCondLst>
                            <p:childTnLst>
                              <p:par>
                                <p:cTn id="7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9750"/>
                            </p:stCondLst>
                            <p:childTnLst>
                              <p:par>
                                <p:cTn id="8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3.33333E-6 C -0.01458 0.015 -0.01961 0.035 -0.0243 0.05472 C -0.02639 0.06361 -0.02934 0.08111 -0.02934 0.08139 C -0.02795 0.18305 -0.03281 0.1825 -0.02257 0.24111 C -0.02187 0.28166 -0.03211 0.32805 -0.01597 0.36305 C -0.01319 0.37916 -0.00781 0.39055 -0.00086 0.40361 C 0.00191 0.41527 0.00695 0.42583 0.01094 0.43722 C 0.01059 0.46527 0.02014 0.59333 -0.00416 0.645 C -0.00573 0.65805 -0.00677 0.67333 -0.01093 0.68555 C -0.01961 0.71083 -0.0342 0.72805 -0.0342 0.7575 " pathEditMode="relative" rAng="0" ptsTypes="fffffffffA">
                                      <p:cBhvr>
                                        <p:cTn id="99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37861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xit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3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0" presetClass="pat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5.27778E-6 2.22222E-6 C -0.00869 0.01389 -0.01286 0.03278 -0.01668 0.05111 C -0.01841 0.05917 -0.02084 0.07555 -0.02084 0.07555 C -0.0198 0.17028 -0.02379 0.16972 -0.01529 0.22444 C -0.01477 0.26194 -0.02327 0.30528 -0.00973 0.33778 C -0.00747 0.35278 -0.00296 0.36333 0.00277 0.37555 C 0.00503 0.38639 0.00919 0.39611 0.01249 0.40667 C 0.01232 0.43278 0.02013 0.55194 -5.27778E-6 0.6 C -0.00121 0.61222 -0.00209 0.62639 -0.00556 0.63778 C -0.01286 0.66111 -0.02501 0.67722 -0.02501 0.70444 " pathEditMode="relative" rAng="0" ptsTypes="fffffffffA">
                                      <p:cBhvr>
                                        <p:cTn id="104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xit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2.22222E-6 C -0.00869 0.01389 -0.01286 0.03278 -0.01668 0.05111 C -0.01841 0.05917 -0.02084 0.07555 -0.02084 0.07555 C -0.0198 0.17028 -0.02379 0.16972 -0.01529 0.22444 C -0.01477 0.26194 -0.02327 0.30528 -0.00973 0.33778 C -0.00747 0.35278 -0.00296 0.36333 0.00277 0.37555 C 0.00503 0.38639 0.00919 0.39611 0.01249 0.40667 C 0.01232 0.43278 0.02013 0.55194 -5.27778E-6 0.6 C -0.00121 0.61222 -0.00209 0.62639 -0.00556 0.63778 C -0.01286 0.66111 -0.02501 0.67722 -0.02501 0.70444 " pathEditMode="relative" rAng="0" ptsTypes="fffffffffA">
                                      <p:cBhvr>
                                        <p:cTn id="109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xit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3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44444E-6 -1.11111E-6 C -0.00868 0.01639 -0.01285 0.03833 -0.01667 0.05972 C -0.01841 0.06917 -0.02084 0.08778 -0.02084 0.08833 C -0.0198 0.19833 -0.02379 0.1975 -0.01528 0.26139 C -0.01476 0.305 -0.02327 0.35556 -0.00973 0.39333 C -0.00747 0.41083 -0.00296 0.42333 0.00277 0.4375 C 0.00503 0.45 0.0092 0.46139 0.0125 0.47361 C 0.01232 0.50417 0.02013 0.64306 4.44444E-6 0.69889 C -0.00122 0.71333 -0.00209 0.72972 -0.00556 0.74306 C -0.01285 0.77028 -0.025 0.78889 -0.025 0.82083 " pathEditMode="relative" rAng="0" ptsTypes="fffffffffA">
                                      <p:cBhvr>
                                        <p:cTn id="114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41028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0" presetClass="exit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3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0" presetClass="pat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0.00417 1.91996E-7 C -0.01025 0.01943 -0.0132 0.04557 -0.01598 0.07102 C -0.01719 0.08235 -0.01893 0.10479 -0.01893 0.10502 C -0.01806 0.23664 -0.02101 0.23618 -0.01493 0.31228 C -0.01476 0.36387 -0.02049 0.42447 -0.01111 0.46981 C -0.00955 0.49086 -0.00643 0.50567 -0.00226 0.52255 C -0.0007 0.53713 0.00208 0.55054 0.00468 0.56581 C 0.00434 0.60167 0.01007 0.76799 -0.00417 0.83484 C -0.00521 0.85195 -0.00573 0.87162 -0.00816 0.88758 C -0.0132 0.91996 -0.0217 0.9424 -0.0217 0.98057 " pathEditMode="relative" rAng="0" ptsTypes="fffffffffA">
                                      <p:cBhvr>
                                        <p:cTn id="119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49017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0" presetClass="exit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3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0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8.33333E-7 3.33333E-6 C -0.01129 0.01777 -0.01684 0.04083 -0.02188 0.06389 C -0.02413 0.07389 -0.02743 0.09416 -0.02743 0.09472 C -0.02604 0.21333 -0.0316 0.2125 -0.02014 0.28111 C -0.01962 0.32805 -0.03056 0.38222 -0.01267 0.42305 C -0.01007 0.44222 -0.00399 0.45527 0.00382 0.47055 C 0.00642 0.48416 0.01198 0.49611 0.01649 0.50944 C 0.01615 0.54194 0.02674 0.69194 8.33333E-7 0.75222 C -0.00174 0.76777 -0.0026 0.78555 -0.00729 0.79972 C -0.01684 0.82889 -0.03281 0.84916 -0.03281 0.88333 " pathEditMode="relative" rAng="0" ptsTypes="fffffffffA">
                                      <p:cBhvr>
                                        <p:cTn id="124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44167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0" presetClass="exit" presetSubtype="0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3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1667 3.33333E-6 C -0.02796 0.01777 -0.03351 0.04111 -0.03855 0.06416 C -0.0408 0.07416 -0.0441 0.09444 -0.0441 0.09472 C -0.04271 0.21333 -0.04827 0.21277 -0.03681 0.28139 C -0.03629 0.32805 -0.04723 0.3825 -0.02934 0.42333 C -0.02674 0.44222 -0.02066 0.45555 -0.01285 0.47083 C -0.01025 0.48416 -0.00469 0.49611 -0.00018 0.50972 C -0.00052 0.54222 0.01007 0.69194 -0.01667 0.75222 C -0.01841 0.76777 -0.01927 0.78555 -0.02396 0.79972 C -0.03351 0.82889 -0.04948 0.84916 -0.04948 0.88361 " pathEditMode="relative" rAng="0" ptsTypes="fffffffffA">
                                      <p:cBhvr>
                                        <p:cTn id="129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44167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0" presetClass="exit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3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423 -0.00879 C -0.06493 0.00162 -0.0658 0.00901 -0.06736 0.01803 C -0.06805 0.02219 -0.06944 0.03144 -0.06944 0.03167 C -0.06927 0.04647 -0.07222 0.11584 -0.05903 0.13688 C -0.05677 0.14797 -0.05868 0.14081 -0.04965 0.1556 C -0.04583 0.16162 -0.04305 0.1711 -0.03923 0.17711 C -0.03368 0.18612 -0.02691 0.19375 -0.02048 0.20046 C -0.01198 0.22335 -0.00069 0.24277 0.00868 0.26451 C 0.02014 0.29063 0.03264 0.31653 0.04514 0.3415 C 0.05295 0.35699 0.05799 0.38589 0.06285 0.40508 C 0.06406 0.4178 0.06615 0.42728 0.06702 0.44023 C 0.06788 0.47676 0.06945 0.51144 0.07014 0.54774 C 0.06979 0.57364 0.06962 0.59884 0.0691 0.62497 C 0.06875 0.63953 0.06198 0.67029 0.0566 0.6837 C 0.05434 0.68901 0.0507 0.69387 0.04827 0.69873 C 0.04375 0.70821 0.04097 0.72046 0.03472 0.7274 C 0.03056 0.73734 0.02656 0.75029 0.02118 0.7593 " pathEditMode="relative" rAng="0" ptsTypes="ffffffffffffffffA">
                                      <p:cBhvr>
                                        <p:cTn id="134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9" y="38405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0" presetClass="exit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3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0" presetClass="pat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1128 3.33333E-6 C -0.01094 0.01027 -0.01059 0.0175 -0.01007 0.02666 C -0.00972 0.03111 -0.0092 0.04 -0.0092 0.04027 C -0.0092 0.055 -0.00799 0.12389 -0.01337 0.145 C -0.01424 0.15583 -0.01354 0.14889 -0.01719 0.16333 C -0.01875 0.16944 -0.01979 0.17889 -0.02135 0.185 C -0.02361 0.19389 -0.02639 0.20139 -0.02899 0.20833 C -0.03246 0.23083 -0.03698 0.25027 -0.0408 0.27166 C -0.04531 0.29777 -0.05035 0.32333 -0.05538 0.34833 C -0.05868 0.36389 -0.06059 0.3925 -0.06267 0.41166 C -0.06302 0.42416 -0.06389 0.43361 -0.06424 0.44666 C -0.06458 0.48277 -0.06528 0.51722 -0.06545 0.55333 C -0.06545 0.57889 -0.06528 0.60444 -0.0651 0.63 C -0.06493 0.64472 -0.06233 0.67527 -0.06007 0.68833 C -0.0592 0.69361 -0.05764 0.69833 -0.05677 0.70333 C -0.05486 0.71277 -0.05382 0.725 -0.05121 0.73166 C -0.04948 0.74166 -0.04792 0.75472 -0.04583 0.76333 " pathEditMode="relative" rAng="0" ptsTypes="ffffffffffffffffA">
                                      <p:cBhvr>
                                        <p:cTn id="139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2" y="38167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0" presetClass="exit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3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1128 3.33333E-6 C -0.01094 0.01027 -0.01059 0.0175 -0.01007 0.02666 C -0.00972 0.03111 -0.0092 0.04 -0.0092 0.04027 C -0.0092 0.055 -0.00799 0.12389 -0.01337 0.145 C -0.01424 0.15583 -0.01354 0.14889 -0.01719 0.16333 C -0.01875 0.16944 -0.01979 0.17889 -0.02135 0.185 C -0.02361 0.19389 -0.02639 0.20139 -0.02899 0.20833 C -0.03246 0.23083 -0.03698 0.25027 -0.0408 0.27166 C -0.04531 0.29777 -0.05035 0.32333 -0.05538 0.34833 C -0.05868 0.36389 -0.06059 0.3925 -0.06267 0.41166 C -0.06302 0.42416 -0.06389 0.43361 -0.06424 0.44666 C -0.06458 0.48277 -0.06528 0.51722 -0.06545 0.55333 C -0.06545 0.57889 -0.06528 0.60444 -0.0651 0.63 C -0.06493 0.64472 -0.06233 0.67527 -0.06007 0.68833 C -0.0592 0.69361 -0.05764 0.69833 -0.05677 0.70333 C -0.05486 0.71277 -0.05382 0.725 -0.05121 0.73166 C -0.04948 0.74166 -0.04792 0.75472 -0.04583 0.76333 " pathEditMode="relative" rAng="0" ptsTypes="ffffffffffffffffA">
                                      <p:cBhvr>
                                        <p:cTn id="144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2" y="38167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0" presetClass="exit" presetSubtype="0" repeatCount="indefinite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3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0" presetClass="pat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9774 -0.00856 C -0.09809 0.00509 -0.09844 0.0148 -0.09913 0.0266 C -0.09948 0.03262 -0.10017 0.04395 -0.10017 0.04441 C -0.10017 0.06408 -0.10139 0.15568 -0.09531 0.18367 C -0.09427 0.19778 -0.09514 0.1883 -0.09097 0.20773 C -0.08923 0.21559 -0.08785 0.22855 -0.08611 0.23595 C -0.08351 0.24821 -0.08038 0.25839 -0.07726 0.26741 C -0.07326 0.29679 -0.06805 0.32292 -0.06371 0.35138 C -0.05833 0.38538 -0.05243 0.41985 -0.0467 0.4527 C -0.04305 0.47305 -0.04062 0.51099 -0.03837 0.5369 C -0.03785 0.55309 -0.0368 0.56558 -0.03646 0.58293 C -0.03611 0.63127 -0.03524 0.67708 -0.03489 0.72473 C -0.03507 0.75873 -0.03524 0.79251 -0.03542 0.82628 C -0.03559 0.84571 -0.03871 0.88665 -0.04132 0.90331 C -0.04236 0.91048 -0.0441 0.91672 -0.04514 0.92343 C -0.04722 0.93592 -0.04861 0.95189 -0.05156 0.96114 C -0.05347 0.97409 -0.05538 0.99144 -0.05781 1.00324 " pathEditMode="relative" rAng="0" ptsTypes="ffffffffffffffffA">
                                      <p:cBhvr>
                                        <p:cTn id="149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" y="5059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0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3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0" presetClass="pat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-1.11111E-6 C -0.00035 0.0125 -0.0007 0.02111 -0.00139 0.03222 C -0.00174 0.03778 -0.00243 0.04833 -0.00243 0.04861 C -0.00243 0.06639 -0.00365 0.14945 0.00243 0.17472 C 0.00347 0.18778 0.0026 0.17945 0.00677 0.19695 C 0.00851 0.20417 0.00989 0.21556 0.01163 0.22306 C 0.01423 0.23389 0.01736 0.24278 0.02048 0.25139 C 0.02448 0.27833 0.02969 0.30195 0.03403 0.32778 C 0.03941 0.35917 0.04531 0.39 0.05104 0.42028 C 0.05469 0.43917 0.05712 0.47361 0.05937 0.49695 C 0.05989 0.51195 0.06094 0.52333 0.06128 0.53889 C 0.06163 0.5825 0.0625 0.62417 0.06285 0.66778 C 0.06267 0.69889 0.0625 0.72972 0.06232 0.76056 C 0.06215 0.77806 0.05903 0.815 0.05642 0.83083 C 0.05538 0.83695 0.05364 0.84278 0.0526 0.84889 C 0.05052 0.86028 0.04913 0.87528 0.04618 0.88306 C 0.04427 0.89528 0.04236 0.91083 0.03993 0.92167 " pathEditMode="relative" rAng="0" ptsTypes="ffffffffffffffffA">
                                      <p:cBhvr>
                                        <p:cTn id="154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" y="46083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0" presetClass="exit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3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0" presetClass="path" presetSubtype="0" repeatCount="indefinite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0.00278 -1.11111E-6 C -0.00295 0.01222 -0.00295 0.02028 -0.00312 0.03111 C -0.0033 0.03667 -0.00347 0.04667 -0.00347 0.04695 C -0.00347 0.06389 -0.00364 0.14306 -0.00226 0.16722 C -0.00191 0.17972 -0.00226 0.17195 -0.00121 0.18861 C -0.00069 0.19556 -0.00035 0.20639 -8.33333E-7 0.21361 C 0.0007 0.22389 0.00139 0.23278 0.00226 0.24083 C 0.00313 0.26667 0.00451 0.28945 0.00556 0.31417 C 0.00677 0.34417 0.00833 0.37361 0.00972 0.40278 C 0.01059 0.42083 0.01111 0.45389 0.01181 0.47611 C 0.01181 0.49083 0.01215 0.50167 0.01215 0.51639 C 0.01233 0.55833 0.0125 0.59833 0.01267 0.64028 C 0.0125 0.66972 0.0125 0.69945 0.0125 0.72889 C 0.0125 0.74611 0.01163 0.78139 0.01094 0.79639 C 0.01076 0.8025 0.01024 0.80778 0.01007 0.81389 C 0.00955 0.82472 0.0092 0.83917 0.00851 0.84639 C 0.00799 0.85833 0.00764 0.87333 0.00695 0.88389 " pathEditMode="relative" rAng="0" ptsTypes="ffffffffffffffffA">
                                      <p:cBhvr>
                                        <p:cTn id="159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44194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0" presetClass="exit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3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0" presetClass="path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1128 3.33333E-6 C -0.01094 0.01027 -0.01059 0.0175 -0.01007 0.02666 C -0.00972 0.03111 -0.0092 0.04 -0.0092 0.04027 C -0.0092 0.055 -0.00799 0.12389 -0.01337 0.145 C -0.01424 0.15583 -0.01354 0.14889 -0.01719 0.16333 C -0.01875 0.16944 -0.01979 0.17889 -0.02135 0.185 C -0.02361 0.19389 -0.02639 0.20139 -0.02899 0.20833 C -0.03246 0.23083 -0.03698 0.25027 -0.0408 0.27166 C -0.04531 0.29777 -0.05035 0.32333 -0.05538 0.34833 C -0.05868 0.36389 -0.06059 0.3925 -0.06267 0.41166 C -0.06302 0.42416 -0.06389 0.43361 -0.06424 0.44666 C -0.06458 0.48277 -0.06528 0.51722 -0.06545 0.55333 C -0.06545 0.57889 -0.06528 0.60444 -0.0651 0.63 C -0.06493 0.64472 -0.06233 0.67527 -0.06007 0.68833 C -0.0592 0.69361 -0.05764 0.69833 -0.05677 0.70333 C -0.05486 0.71277 -0.05382 0.725 -0.05121 0.73166 C -0.04948 0.74166 -0.04792 0.75472 -0.04583 0.76333 " pathEditMode="relative" rAng="0" ptsTypes="ffffffffffffffffA">
                                      <p:cBhvr>
                                        <p:cTn id="164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2" y="38167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10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3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0" presetClass="pat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125 -0.02845 C -0.1257 -0.01388 -0.12656 -0.0044 -0.12813 0.00856 C -0.12882 0.01388 -0.13021 0.02591 -0.13021 0.02614 C -0.13004 0.04626 -0.13299 0.14064 -0.11979 0.16979 C -0.11754 0.18459 -0.11945 0.17511 -0.11042 0.19477 C -0.1066 0.20333 -0.10382 0.21605 -0.1 0.22438 C -0.09445 0.23664 -0.08767 0.24682 -0.08125 0.2563 C -0.07274 0.2873 -0.06146 0.31344 -0.05208 0.34305 C -0.04063 0.37867 -0.02813 0.41244 -0.01563 0.44784 C -0.00781 0.46935 -0.00278 0.50798 0.00208 0.53504 C 0.0033 0.55239 0.00538 0.56489 0.00625 0.5827 C 0.00712 0.6322 0.00868 0.67962 0.00937 0.72866 C 0.00903 0.76359 0.00885 0.79852 0.00833 0.83345 C 0.00799 0.85357 0.00121 0.89567 -0.00417 0.91349 C -0.00642 0.92112 -0.01007 0.92713 -0.0125 0.93384 C -0.01701 0.94703 -0.01979 0.96368 -0.02604 0.97294 C -0.03021 0.98705 -0.0342 1.00439 -0.03958 1.01689 " pathEditMode="relative" rAng="0" ptsTypes="ffffffffffffffffA">
                                      <p:cBhvr>
                                        <p:cTn id="16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9" y="52255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xit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3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0" presetClass="pat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05556E-6 3.33333E-6 C -0.00034 0.01139 -0.00069 0.01916 -0.00139 0.02944 C -0.00173 0.03444 -0.00243 0.04416 -0.00243 0.04444 C -0.00243 0.06083 -0.00364 0.13722 0.00243 0.16055 C 0.00348 0.1725 0.00261 0.16472 0.00677 0.18083 C 0.00851 0.1875 0.0099 0.19805 0.01164 0.20472 C 0.01424 0.21472 0.01736 0.22305 0.02049 0.23083 C 0.02448 0.25555 0.02969 0.27722 0.03403 0.30083 C 0.03941 0.32972 0.04532 0.35805 0.05104 0.38583 C 0.05469 0.40305 0.05712 0.43472 0.05938 0.45611 C 0.0599 0.47 0.06094 0.48027 0.06129 0.49472 C 0.06164 0.53472 0.0625 0.57305 0.06285 0.61305 C 0.06268 0.64139 0.0625 0.66972 0.06233 0.69805 C 0.06216 0.71416 0.05903 0.74805 0.05643 0.7625 C 0.05539 0.76833 0.05365 0.77361 0.05261 0.77916 C 0.05052 0.78972 0.04914 0.80333 0.04618 0.81055 C 0.04427 0.82166 0.04236 0.83611 0.03993 0.84583 " pathEditMode="relative" rAng="0" ptsTypes="ffffffffffffffffA">
                                      <p:cBhvr>
                                        <p:cTn id="174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" y="42278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0" presetClass="exit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3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0" presetClass="pat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18 -1.78117E-7 C -0.00452 0.02059 -0.0066 0.04765 -0.00851 0.07449 C -0.00938 0.08628 -0.01059 0.10988 -0.01059 0.11011 C -0.01007 0.24798 -0.01216 0.24751 -0.00782 0.32709 C -0.00764 0.38122 -0.01181 0.44483 -0.00504 0.49225 C -0.004 0.51423 -0.00174 0.52972 0.00121 0.54754 C 0.00225 0.56257 0.00434 0.57668 0.00607 0.59264 C 0.0059 0.63035 0.01007 0.80453 -0.00018 0.87462 C -0.00087 0.89244 -0.00122 0.91325 -0.00295 0.92991 C -0.0066 0.96368 -0.01268 0.98728 -0.01268 1.0273 " pathEditMode="relative" rAng="0" ptsTypes="fffffffffA">
                                      <p:cBhvr>
                                        <p:cTn id="179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51353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10" presetClass="exit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3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C -0.00816 0.01973 -0.00468 0.0475 -0.01562 0.06528 C -0.0177 0.07473 -0.02223 0.08195 -0.02604 0.09 C -0.03438 0.10723 -0.0434 0.12334 -0.05209 0.14 C -0.06268 0.16 -0.07119 0.18167 -0.08126 0.20167 C -0.08768 0.22917 -0.09566 0.25584 -0.10209 0.28334 C -0.10331 0.28834 -0.10365 0.29084 -0.10417 0.29667 C -0.10487 0.30445 -0.10626 0.32 -0.10626 0.32 C -0.10608 0.33 -0.11164 0.44445 -0.09895 0.475 C -0.09461 0.5025 -0.08351 0.52723 -0.07605 0.55334 C -0.07274 0.565 -0.07326 0.56084 -0.07083 0.57167 C -0.06944 0.57834 -0.06666 0.59167 -0.06666 0.59167 C -0.06702 0.62278 -0.06008 0.65723 -0.06875 0.685 C -0.07206 0.69556 -0.07586 0.70611 -0.07917 0.71667 C -0.08073 0.72167 -0.08438 0.73167 -0.08438 0.73167 C -0.08593 0.74223 -0.08456 0.73639 -0.08958 0.74834 C -0.09097 0.75167 -0.09375 0.75834 -0.09375 0.75834 C -0.09461 0.76389 -0.09531 0.77417 -0.09791 0.77834 " pathEditMode="relative" rAng="0" ptsTypes="fffffffffffffffffA">
                                      <p:cBhvr>
                                        <p:cTn id="184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0" presetClass="exit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3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4.17303E-6 C -0.00816 0.02544 -0.00469 0.06083 -0.01563 0.0835 C -0.01771 0.09576 -0.02222 0.10502 -0.02604 0.11542 C -0.03438 0.13763 -0.0434 0.15799 -0.05208 0.1795 C -0.06268 0.20518 -0.07118 0.23294 -0.08125 0.25861 C -0.08768 0.294 -0.09566 0.32824 -0.10208 0.3634 C -0.1033 0.36965 -0.10365 0.37289 -0.10417 0.38075 C -0.10486 0.39047 -0.10625 0.41036 -0.10625 0.41059 C -0.10608 0.42354 -0.11163 0.5702 -0.09896 0.60929 C -0.09462 0.64469 -0.08351 0.67638 -0.07604 0.70992 C -0.07274 0.72472 -0.07327 0.71963 -0.07083 0.73328 C -0.06945 0.74207 -0.06667 0.75919 -0.06667 0.75942 C -0.06702 0.79898 -0.06007 0.84316 -0.06875 0.87878 C -0.07205 0.89243 -0.07587 0.90608 -0.07917 0.9195 C -0.08073 0.92597 -0.08438 0.9387 -0.08438 0.93916 C -0.08594 0.95234 -0.08455 0.94471 -0.08958 0.96021 C -0.09097 0.96437 -0.09375 0.97293 -0.09375 0.97316 C -0.09462 0.9801 -0.09531 0.99329 -0.09792 0.99861 " pathEditMode="relative" rAng="0" ptsTypes="fffffffffffffffffA">
                                      <p:cBhvr>
                                        <p:cTn id="189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0" y="49942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3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0" presetClass="path" presetSubtype="0" repeatCount="indefinite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44444E-6 3.79829E-6 C -0.00816 0.02706 -0.00468 0.065 -0.01562 0.08905 C -0.0177 0.10201 -0.02222 0.11196 -0.02604 0.12306 C -0.03437 0.14665 -0.0434 0.16863 -0.05208 0.1913 C -0.06267 0.21883 -0.07118 0.2482 -0.08125 0.27573 C -0.08767 0.31344 -0.09566 0.34975 -0.10208 0.38746 C -0.10329 0.39417 -0.10364 0.39764 -0.10416 0.40596 C -0.10486 0.41637 -0.10625 0.43742 -0.10625 0.43789 C -0.10607 0.45153 -0.11163 0.60768 -0.09895 0.64955 C -0.09461 0.68725 -0.0835 0.72102 -0.07604 0.75688 C -0.07274 0.77261 -0.07326 0.76729 -0.07083 0.78186 C -0.06944 0.79088 -0.06666 0.80939 -0.06666 0.80962 C -0.06701 0.85172 -0.06006 0.89891 -0.06875 0.93685 C -0.07204 0.95142 -0.07586 0.96599 -0.07916 0.9801 C -0.08072 0.98704 -0.08437 1.00069 -0.08437 1.00115 C -0.08593 1.01526 -0.08454 1.00717 -0.08958 1.02359 C -0.09097 1.02799 -0.09375 1.03701 -0.09375 1.03747 C -0.09461 1.04464 -0.09531 1.05898 -0.09791 1.06453 " pathEditMode="relative" rAng="0" ptsTypes="fffffffffffffffffA">
                                      <p:cBhvr>
                                        <p:cTn id="194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0" y="53227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10" presetClass="exit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3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66667E-6 -3.33333E-6 C -0.00816 0.01973 -0.00468 0.0475 -0.01562 0.06528 C -0.0177 0.07473 -0.02223 0.08195 -0.02604 0.09 C -0.03438 0.10723 -0.0434 0.12334 -0.05209 0.14 C -0.06268 0.16 -0.07119 0.18167 -0.08126 0.20167 C -0.08768 0.22917 -0.09566 0.25584 -0.10209 0.28334 C -0.10331 0.28834 -0.10365 0.29084 -0.10417 0.29667 C -0.10487 0.30445 -0.10626 0.32 -0.10626 0.32 C -0.10608 0.33 -0.11164 0.44445 -0.09895 0.475 C -0.09461 0.5025 -0.08351 0.52723 -0.07605 0.55334 C -0.07274 0.565 -0.07326 0.56084 -0.07083 0.57167 C -0.06944 0.57834 -0.06666 0.59167 -0.06666 0.59167 C -0.06702 0.62278 -0.06008 0.65723 -0.06875 0.685 C -0.07206 0.69556 -0.07586 0.70611 -0.07917 0.71667 C -0.08073 0.72167 -0.08438 0.73167 -0.08438 0.73167 C -0.08593 0.74223 -0.08456 0.73639 -0.08958 0.74834 C -0.09097 0.75167 -0.09375 0.75834 -0.09375 0.75834 C -0.09461 0.76389 -0.09531 0.77417 -0.09791 0.77834 " pathEditMode="relative" ptsTypes="fffffffffffffffffA">
                                      <p:cBhvr>
                                        <p:cTn id="19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10" presetClass="exit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3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0" presetClass="path" presetSubtype="0" repeatCount="indefinite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4375 -0.01111 C -0.05191 0.00857 -0.04844 0.03658 -0.05938 0.05417 C -0.06146 0.06366 -0.06597 0.07084 -0.06979 0.07894 C -0.07813 0.09607 -0.08715 0.11227 -0.09583 0.12894 C -0.10642 0.14885 -0.11493 0.17061 -0.125 0.19051 C -0.13142 0.21806 -0.13941 0.24468 -0.14583 0.27223 C -0.14705 0.27732 -0.1474 0.27963 -0.14792 0.28565 C -0.14861 0.29329 -0.15 0.3088 -0.15 0.30903 C -0.14983 0.31899 -0.15538 0.43334 -0.14271 0.46389 C -0.13837 0.49144 -0.12726 0.51621 -0.11979 0.54213 C -0.11649 0.55394 -0.11702 0.54977 -0.11458 0.56065 C -0.1132 0.56713 -0.11042 0.58056 -0.11042 0.58079 C -0.11077 0.61158 -0.10382 0.64607 -0.1125 0.67385 C -0.1158 0.6845 -0.11962 0.69491 -0.12292 0.70556 C -0.12448 0.71065 -0.12813 0.72061 -0.12813 0.72084 C -0.12969 0.73102 -0.1283 0.72524 -0.13333 0.73727 C -0.13472 0.74051 -0.1375 0.74723 -0.1375 0.74746 C -0.13837 0.75278 -0.13906 0.76297 -0.14167 0.76713 " pathEditMode="relative" rAng="0" ptsTypes="fffffffffffffffffA">
                                      <p:cBhvr>
                                        <p:cTn id="204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0" y="38912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10" presetClass="exit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3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0" presetClass="path" presetSubtype="0" repeatCount="indefinite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66667E-6 -3.33333E-6 C -0.00816 0.01973 -0.00468 0.0475 -0.01562 0.06528 C -0.0177 0.07473 -0.02223 0.08195 -0.02604 0.09 C -0.03438 0.10723 -0.0434 0.12334 -0.05209 0.14 C -0.06268 0.16 -0.07119 0.18167 -0.08126 0.20167 C -0.08768 0.22917 -0.09566 0.25584 -0.10209 0.28334 C -0.10331 0.28834 -0.10365 0.29084 -0.10417 0.29667 C -0.10487 0.30445 -0.10626 0.32 -0.10626 0.32 C -0.10608 0.33 -0.11164 0.44445 -0.09895 0.475 C -0.09461 0.5025 -0.08351 0.52723 -0.07605 0.55334 C -0.07274 0.565 -0.07326 0.56084 -0.07083 0.57167 C -0.06944 0.57834 -0.06666 0.59167 -0.06666 0.59167 C -0.06702 0.62278 -0.06008 0.65723 -0.06875 0.685 C -0.07206 0.69556 -0.07586 0.70611 -0.07917 0.71667 C -0.08073 0.72167 -0.08438 0.73167 -0.08438 0.73167 C -0.08593 0.74223 -0.08456 0.73639 -0.08958 0.74834 C -0.09097 0.75167 -0.09375 0.75834 -0.09375 0.75834 C -0.09461 0.76389 -0.09531 0.77417 -0.09791 0.77834 " pathEditMode="relative" rAng="0" ptsTypes="fffffffffffffffffA">
                                      <p:cBhvr>
                                        <p:cTn id="209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3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0" presetClass="path" presetSubtype="0" repeatCount="indefinite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-3.33333E-6 C -0.00816 0.01973 -0.00468 0.0475 -0.01562 0.06528 C -0.0177 0.07473 -0.02223 0.08195 -0.02604 0.09 C -0.03438 0.10723 -0.0434 0.12334 -0.05209 0.14 C -0.06268 0.16 -0.07119 0.18167 -0.08126 0.20167 C -0.08768 0.22917 -0.09566 0.25584 -0.10209 0.28334 C -0.10331 0.28834 -0.10365 0.29084 -0.10417 0.29667 C -0.10487 0.30445 -0.10626 0.32 -0.10626 0.32 C -0.10608 0.33 -0.11164 0.44445 -0.09895 0.475 C -0.09461 0.5025 -0.08351 0.52723 -0.07605 0.55334 C -0.07274 0.565 -0.07326 0.56084 -0.07083 0.57167 C -0.06944 0.57834 -0.06666 0.59167 -0.06666 0.59167 C -0.06702 0.62278 -0.06008 0.65723 -0.06875 0.685 C -0.07206 0.69556 -0.07586 0.70611 -0.07917 0.71667 C -0.08073 0.72167 -0.08438 0.73167 -0.08438 0.73167 C -0.08593 0.74223 -0.08456 0.73639 -0.08958 0.74834 C -0.09097 0.75167 -0.09375 0.75834 -0.09375 0.75834 C -0.09461 0.76389 -0.09531 0.77417 -0.09791 0.77834 " pathEditMode="relative" ptsTypes="fffffffffffffffffA">
                                      <p:cBhvr>
                                        <p:cTn id="214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xit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3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3.33333E-6 C -0.01458 0.015 -0.01961 0.035 -0.0243 0.05472 C -0.02639 0.06361 -0.02934 0.08111 -0.02934 0.08139 C -0.02795 0.18305 -0.03281 0.1825 -0.02257 0.24111 C -0.02187 0.28166 -0.03211 0.32805 -0.01597 0.36305 C -0.01319 0.37916 -0.00781 0.39055 -0.00086 0.40361 C 0.00191 0.41527 0.00695 0.42583 0.01094 0.43722 C 0.01059 0.46527 0.02014 0.59333 -0.00416 0.645 C -0.00573 0.65805 -0.00677 0.67333 -0.01093 0.68555 C -0.01961 0.71083 -0.0342 0.72805 -0.0342 0.7575 " pathEditMode="relative" rAng="0" ptsTypes="fffffffffA">
                                      <p:cBhvr>
                                        <p:cTn id="219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37861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10" presetClass="exit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3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0" presetClass="pat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5.27778E-6 2.22222E-6 C -0.00869 0.01389 -0.01286 0.03278 -0.01668 0.05111 C -0.01841 0.05917 -0.02084 0.07555 -0.02084 0.07555 C -0.0198 0.17028 -0.02379 0.16972 -0.01529 0.22444 C -0.01477 0.26194 -0.02327 0.30528 -0.00973 0.33778 C -0.00747 0.35278 -0.00296 0.36333 0.00277 0.37555 C 0.00503 0.38639 0.00919 0.39611 0.01249 0.40667 C 0.01232 0.43278 0.02013 0.55194 -5.27778E-6 0.6 C -0.00121 0.61222 -0.00209 0.62639 -0.00556 0.63778 C -0.01286 0.66111 -0.02501 0.67722 -0.02501 0.70444 " pathEditMode="relative" rAng="0" ptsTypes="fffffffffA">
                                      <p:cBhvr>
                                        <p:cTn id="224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xit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3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0" presetClass="pat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44444E-6 -2.6278E-6 C -0.00868 0.01943 -0.01284 0.04511 -0.01666 0.07009 C -0.0184 0.08143 -0.02083 0.10317 -0.02083 0.10387 C -0.01979 0.23317 -0.02378 0.23248 -0.01527 0.30766 C -0.01475 0.35901 -0.02326 0.41846 -0.00972 0.46288 C -0.00746 0.48346 -0.00295 0.49827 0.00278 0.51492 C 0.00504 0.5295 0.00921 0.54314 0.0125 0.55725 C 0.01233 0.59357 0.02014 0.75688 -4.44444E-6 0.82258 C -0.00121 0.8397 -0.00208 0.85913 -0.00555 0.87463 C -0.01284 0.90678 -0.025 0.92852 -0.025 0.96623 " pathEditMode="relative" rAng="0" ptsTypes="fffffffffA">
                                      <p:cBhvr>
                                        <p:cTn id="229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48300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0" presetClass="exit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3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0" presetClass="pat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0.00139 -1.78117E-7 C -0.00625 0.02013 -0.00851 0.0465 -0.01077 0.0724 C -0.01163 0.08397 -0.01302 0.10687 -0.01302 0.1071 C -0.0125 0.24127 -0.01476 0.24081 -0.0099 0.3183 C -0.00972 0.37104 -0.01441 0.4328 -0.00677 0.47907 C -0.00556 0.50058 -0.00313 0.51561 0.00017 0.53296 C 0.00139 0.54754 0.00382 0.56118 0.00573 0.57668 C 0.00555 0.61346 0.01007 0.78302 -0.00139 0.85126 C -0.00209 0.86861 -0.00243 0.88873 -0.00452 0.90516 C -0.00851 0.93777 -0.01528 0.96091 -0.01528 0.99977 " pathEditMode="relative" rAng="0" ptsTypes="fffffffffA">
                                      <p:cBhvr>
                                        <p:cTn id="234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49988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0" presetClass="exit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3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0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8.33333E-7 3.33333E-6 C -0.01129 0.01777 -0.01684 0.04083 -0.02188 0.06389 C -0.02413 0.07389 -0.02743 0.09416 -0.02743 0.09472 C -0.02604 0.21333 -0.0316 0.2125 -0.02014 0.28111 C -0.01962 0.32805 -0.03056 0.38222 -0.01267 0.42305 C -0.01007 0.44222 -0.00399 0.45527 0.00382 0.47055 C 0.00642 0.48416 0.01198 0.49611 0.01649 0.50944 C 0.01615 0.54194 0.02674 0.69194 8.33333E-7 0.75222 C -0.00174 0.76777 -0.0026 0.78555 -0.00729 0.79972 C -0.01684 0.82889 -0.03281 0.84916 -0.03281 0.88333 " pathEditMode="relative" rAng="0" ptsTypes="fffffffffA">
                                      <p:cBhvr>
                                        <p:cTn id="239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44167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xit" presetSubtype="0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3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83 0.00186 C -0.04653 0.01227 -0.04739 0.01968 -0.04896 0.02871 C -0.04965 0.03287 -0.05104 0.04213 -0.05104 0.04236 C -0.05087 0.05718 -0.05382 0.12639 -0.04062 0.14746 C -0.03837 0.15857 -0.04028 0.15139 -0.03125 0.16621 C -0.02743 0.17223 -0.02465 0.18172 -0.02083 0.18773 C -0.01528 0.19676 -0.00851 0.2044 -0.00208 0.21135 C 0.00642 0.23403 0.01771 0.25348 0.02708 0.27523 C 0.03854 0.30116 0.05104 0.32709 0.06354 0.35209 C 0.07136 0.3676 0.07639 0.39653 0.08125 0.41574 C 0.08247 0.42848 0.08455 0.43797 0.08542 0.45093 C 0.08629 0.4875 0.08785 0.52199 0.08854 0.55834 C 0.0882 0.58426 0.08802 0.60949 0.0875 0.63565 C 0.08715 0.65023 0.08038 0.68102 0.075 0.69445 C 0.07274 0.69954 0.0691 0.7044 0.06667 0.70926 C 0.06215 0.71875 0.05938 0.73102 0.05313 0.73797 C 0.04896 0.74792 0.04497 0.76088 0.03958 0.76991 " pathEditMode="relative" rAng="0" ptsTypes="ffffffffffffffffA">
                                      <p:cBhvr>
                                        <p:cTn id="244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9" y="38403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0" presetClass="exit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3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0" presetClass="pat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1128 3.33333E-6 C -0.01094 0.01027 -0.01059 0.0175 -0.01007 0.02666 C -0.00972 0.03111 -0.0092 0.04 -0.0092 0.04027 C -0.0092 0.055 -0.00799 0.12389 -0.01337 0.145 C -0.01424 0.15583 -0.01354 0.14889 -0.01719 0.16333 C -0.01875 0.16944 -0.01979 0.17889 -0.02135 0.185 C -0.02361 0.19389 -0.02639 0.20139 -0.02899 0.20833 C -0.03246 0.23083 -0.03698 0.25027 -0.0408 0.27166 C -0.04531 0.29777 -0.05035 0.32333 -0.05538 0.34833 C -0.05868 0.36389 -0.06059 0.3925 -0.06267 0.41166 C -0.06302 0.42416 -0.06389 0.43361 -0.06424 0.44666 C -0.06458 0.48277 -0.06528 0.51722 -0.06545 0.55333 C -0.06545 0.57889 -0.06528 0.60444 -0.0651 0.63 C -0.06493 0.64472 -0.06233 0.67527 -0.06007 0.68833 C -0.0592 0.69361 -0.05764 0.69833 -0.05677 0.70333 C -0.05486 0.71277 -0.05382 0.725 -0.05121 0.73166 C -0.04948 0.74166 -0.04792 0.75472 -0.04583 0.76333 " pathEditMode="relative" rAng="0" ptsTypes="ffffffffffffffffA">
                                      <p:cBhvr>
                                        <p:cTn id="249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2" y="38167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xit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3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1128 3.33333E-6 C -0.01094 0.01027 -0.01059 0.0175 -0.01007 0.02666 C -0.00972 0.03111 -0.0092 0.04 -0.0092 0.04027 C -0.0092 0.055 -0.00799 0.12389 -0.01337 0.145 C -0.01424 0.15583 -0.01354 0.14889 -0.01719 0.16333 C -0.01875 0.16944 -0.01979 0.17889 -0.02135 0.185 C -0.02361 0.19389 -0.02639 0.20139 -0.02899 0.20833 C -0.03246 0.23083 -0.03698 0.25027 -0.0408 0.27166 C -0.04531 0.29777 -0.05035 0.32333 -0.05538 0.34833 C -0.05868 0.36389 -0.06059 0.3925 -0.06267 0.41166 C -0.06302 0.42416 -0.06389 0.43361 -0.06424 0.44666 C -0.06458 0.48277 -0.06528 0.51722 -0.06545 0.55333 C -0.06545 0.57889 -0.06528 0.60444 -0.0651 0.63 C -0.06493 0.64472 -0.06233 0.67527 -0.06007 0.68833 C -0.0592 0.69361 -0.05764 0.69833 -0.05677 0.70333 C -0.05486 0.71277 -0.05382 0.725 -0.05121 0.73166 C -0.04948 0.74166 -0.04792 0.75472 -0.04583 0.76333 " pathEditMode="relative" rAng="0" ptsTypes="ffffffffffffffffA">
                                      <p:cBhvr>
                                        <p:cTn id="254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2" y="3816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10" presetClass="exit" presetSubtype="0" repeatCount="indefinite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3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0" presetClass="pat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1.94444E-6 3.4143E-6 C -0.00035 0.01364 -0.00069 0.02336 -0.00139 0.03516 C -0.00173 0.04117 -0.00243 0.05251 -0.00243 0.05297 C -0.00243 0.0724 -0.00364 0.16354 0.00243 0.1913 C 0.00347 0.20587 0.00261 0.19662 0.00677 0.21559 C 0.00851 0.22368 0.0099 0.23641 0.01163 0.24404 C 0.01424 0.2563 0.01736 0.26625 0.02049 0.27527 C 0.02448 0.30488 0.02969 0.33079 0.03403 0.35901 C 0.03941 0.39324 0.04531 0.42701 0.05104 0.46033 C 0.05469 0.48068 0.05712 0.51839 0.05938 0.54383 C 0.0599 0.56049 0.06094 0.57275 0.06129 0.5901 C 0.06163 0.63798 0.0625 0.68378 0.06285 0.7312 C 0.06268 0.76521 0.0625 0.79875 0.06233 0.83275 C 0.06215 0.85172 0.05903 0.89243 0.05643 0.90955 C 0.05538 0.91649 0.05365 0.92274 0.05261 0.92944 C 0.05052 0.94217 0.04913 0.95813 0.04618 0.96692 C 0.04427 0.9801 0.04236 0.99745 0.03993 1.00925 " pathEditMode="relative" rAng="0" ptsTypes="ffffffffffffffffA">
                                      <p:cBhvr>
                                        <p:cTn id="259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" y="50451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10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3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0" presetClass="pat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-1.11111E-6 C -0.00035 0.0125 -0.0007 0.02111 -0.00139 0.03222 C -0.00174 0.03778 -0.00243 0.04833 -0.00243 0.04861 C -0.00243 0.06639 -0.00365 0.14945 0.00243 0.17472 C 0.00347 0.18778 0.0026 0.17945 0.00677 0.19695 C 0.00851 0.20417 0.00989 0.21556 0.01163 0.22306 C 0.01423 0.23389 0.01736 0.24278 0.02048 0.25139 C 0.02448 0.27833 0.02969 0.30195 0.03403 0.32778 C 0.03941 0.35917 0.04531 0.39 0.05104 0.42028 C 0.05469 0.43917 0.05712 0.47361 0.05937 0.49695 C 0.05989 0.51195 0.06094 0.52333 0.06128 0.53889 C 0.06163 0.5825 0.0625 0.62417 0.06285 0.66778 C 0.06267 0.69889 0.0625 0.72972 0.06232 0.76056 C 0.06215 0.77806 0.05903 0.815 0.05642 0.83083 C 0.05538 0.83695 0.05364 0.84278 0.0526 0.84889 C 0.05052 0.86028 0.04913 0.87528 0.04618 0.88306 C 0.04427 0.89528 0.04236 0.91083 0.03993 0.92167 " pathEditMode="relative" rAng="0" ptsTypes="ffffffffffffffffA">
                                      <p:cBhvr>
                                        <p:cTn id="264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" y="46083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10" presetClass="exit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3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C -0.00816 0.01973 -0.00468 0.0475 -0.01562 0.06528 C -0.0177 0.07473 -0.02223 0.08195 -0.02604 0.09 C -0.03438 0.10723 -0.0434 0.12334 -0.05209 0.14 C -0.06268 0.16 -0.07119 0.18167 -0.08126 0.20167 C -0.08768 0.22917 -0.09566 0.25584 -0.10209 0.28334 C -0.10331 0.28834 -0.10365 0.29084 -0.10417 0.29667 C -0.10487 0.30445 -0.10626 0.32 -0.10626 0.32 C -0.10608 0.33 -0.11164 0.44445 -0.09895 0.475 C -0.09461 0.5025 -0.08351 0.52723 -0.07605 0.55334 C -0.07274 0.565 -0.07326 0.56084 -0.07083 0.57167 C -0.06944 0.57834 -0.06666 0.59167 -0.06666 0.59167 C -0.06702 0.62278 -0.06008 0.65723 -0.06875 0.685 C -0.07206 0.69556 -0.07586 0.70611 -0.07917 0.71667 C -0.08073 0.72167 -0.08438 0.73167 -0.08438 0.73167 C -0.08593 0.74223 -0.08456 0.73639 -0.08958 0.74834 C -0.09097 0.75167 -0.09375 0.75834 -0.09375 0.75834 C -0.09461 0.76389 -0.09531 0.77417 -0.09791 0.77834 " pathEditMode="relative" rAng="0" ptsTypes="fffffffffffffffffA">
                                      <p:cBhvr>
                                        <p:cTn id="269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10" presetClass="exit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3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-3.33333E-6 C -0.00816 0.01973 -0.00468 0.0475 -0.01562 0.06528 C -0.0177 0.07473 -0.02223 0.08195 -0.02604 0.09 C -0.03438 0.10723 -0.0434 0.12334 -0.05209 0.14 C -0.06268 0.16 -0.07119 0.18167 -0.08126 0.20167 C -0.08768 0.22917 -0.09566 0.25584 -0.10209 0.28334 C -0.10331 0.28834 -0.10365 0.29084 -0.10417 0.29667 C -0.10487 0.30445 -0.10626 0.32 -0.10626 0.32 C -0.10608 0.33 -0.11164 0.44445 -0.09895 0.475 C -0.09461 0.5025 -0.08351 0.52723 -0.07605 0.55334 C -0.07274 0.565 -0.07326 0.56084 -0.07083 0.57167 C -0.06944 0.57834 -0.06666 0.59167 -0.06666 0.59167 C -0.06702 0.62278 -0.06008 0.65723 -0.06875 0.685 C -0.07206 0.69556 -0.07586 0.70611 -0.07917 0.71667 C -0.08073 0.72167 -0.08438 0.73167 -0.08438 0.73167 C -0.08593 0.74223 -0.08456 0.73639 -0.08958 0.74834 C -0.09097 0.75167 -0.09375 0.75834 -0.09375 0.75834 C -0.09461 0.76389 -0.09531 0.77417 -0.09791 0.77834 " pathEditMode="relative" rAng="0" ptsTypes="fffffffffffffffffA">
                                      <p:cBhvr>
                                        <p:cTn id="274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3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0" presetClass="path" presetSubtype="0" repeatCount="indefinite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66667E-6 -3.33333E-6 C -0.00816 0.01973 -0.00468 0.0475 -0.01562 0.06528 C -0.0177 0.07473 -0.02223 0.08195 -0.02604 0.09 C -0.03438 0.10723 -0.0434 0.12334 -0.05209 0.14 C -0.06268 0.16 -0.07119 0.18167 -0.08126 0.20167 C -0.08768 0.22917 -0.09566 0.25584 -0.10209 0.28334 C -0.10331 0.28834 -0.10365 0.29084 -0.10417 0.29667 C -0.10487 0.30445 -0.10626 0.32 -0.10626 0.32 C -0.10608 0.33 -0.11164 0.44445 -0.09895 0.475 C -0.09461 0.5025 -0.08351 0.52723 -0.07605 0.55334 C -0.07274 0.565 -0.07326 0.56084 -0.07083 0.57167 C -0.06944 0.57834 -0.06666 0.59167 -0.06666 0.59167 C -0.06702 0.62278 -0.06008 0.65723 -0.06875 0.685 C -0.07206 0.69556 -0.07586 0.70611 -0.07917 0.71667 C -0.08073 0.72167 -0.08438 0.73167 -0.08438 0.73167 C -0.08593 0.74223 -0.08456 0.73639 -0.08958 0.74834 C -0.09097 0.75167 -0.09375 0.75834 -0.09375 0.75834 C -0.09461 0.76389 -0.09531 0.77417 -0.09791 0.77834 " pathEditMode="relative" ptsTypes="fffffffffffffffffA">
                                      <p:cBhvr>
                                        <p:cTn id="279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10" presetClass="exit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3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66667E-6 -3.33333E-6 C -0.00816 0.01973 -0.00468 0.0475 -0.01562 0.06528 C -0.0177 0.07473 -0.02223 0.08195 -0.02604 0.09 C -0.03438 0.10723 -0.0434 0.12334 -0.05209 0.14 C -0.06268 0.16 -0.07119 0.18167 -0.08126 0.20167 C -0.08768 0.22917 -0.09566 0.25584 -0.10209 0.28334 C -0.10331 0.28834 -0.10365 0.29084 -0.10417 0.29667 C -0.10487 0.30445 -0.10626 0.32 -0.10626 0.32 C -0.10608 0.33 -0.11164 0.44445 -0.09895 0.475 C -0.09461 0.5025 -0.08351 0.52723 -0.07605 0.55334 C -0.07274 0.565 -0.07326 0.56084 -0.07083 0.57167 C -0.06944 0.57834 -0.06666 0.59167 -0.06666 0.59167 C -0.06702 0.62278 -0.06008 0.65723 -0.06875 0.685 C -0.07206 0.69556 -0.07586 0.70611 -0.07917 0.71667 C -0.08073 0.72167 -0.08438 0.73167 -0.08438 0.73167 C -0.08593 0.74223 -0.08456 0.73639 -0.08958 0.74834 C -0.09097 0.75167 -0.09375 0.75834 -0.09375 0.75834 C -0.09461 0.76389 -0.09531 0.77417 -0.09791 0.77834 " pathEditMode="relative" ptsTypes="fffffffffffffffffA">
                                      <p:cBhvr>
                                        <p:cTn id="284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0" presetClass="exit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3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0" presetClass="path" presetSubtype="0" repeatCount="indefinite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66667E-6 -3.33333E-6 C -0.00816 0.01973 -0.00468 0.0475 -0.01562 0.06528 C -0.0177 0.07473 -0.02223 0.08195 -0.02604 0.09 C -0.03438 0.10723 -0.0434 0.12334 -0.05209 0.14 C -0.06268 0.16 -0.07119 0.18167 -0.08126 0.20167 C -0.08768 0.22917 -0.09566 0.25584 -0.10209 0.28334 C -0.10331 0.28834 -0.10365 0.29084 -0.10417 0.29667 C -0.10487 0.30445 -0.10626 0.32 -0.10626 0.32 C -0.10608 0.33 -0.11164 0.44445 -0.09895 0.475 C -0.09461 0.5025 -0.08351 0.52723 -0.07605 0.55334 C -0.07274 0.565 -0.07326 0.56084 -0.07083 0.57167 C -0.06944 0.57834 -0.06666 0.59167 -0.06666 0.59167 C -0.06702 0.62278 -0.06008 0.65723 -0.06875 0.685 C -0.07206 0.69556 -0.07586 0.70611 -0.07917 0.71667 C -0.08073 0.72167 -0.08438 0.73167 -0.08438 0.73167 C -0.08593 0.74223 -0.08456 0.73639 -0.08958 0.74834 C -0.09097 0.75167 -0.09375 0.75834 -0.09375 0.75834 C -0.09461 0.76389 -0.09531 0.77417 -0.09791 0.77834 " pathEditMode="relative" rAng="0" ptsTypes="fffffffffffffffffA">
                                      <p:cBhvr>
                                        <p:cTn id="289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3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0" presetClass="pat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77778E-6 1.54985E-6 C -0.00034 0.01457 -0.00069 0.02452 -0.00139 0.03747 C -0.00173 0.04395 -0.00243 0.05621 -0.00243 0.05644 C -0.00243 0.07703 -0.00364 0.17326 0.00243 0.2024 C 0.00348 0.21744 0.00261 0.20796 0.00677 0.22854 C 0.00851 0.23664 0.0099 0.24982 0.01163 0.25885 C 0.01424 0.27134 0.01736 0.28128 0.02049 0.29123 C 0.02448 0.32223 0.02969 0.34976 0.03403 0.37983 C 0.03941 0.41591 0.04532 0.45223 0.05104 0.48739 C 0.05469 0.50867 0.05712 0.54869 0.05938 0.57599 C 0.0599 0.59357 0.06094 0.60675 0.06129 0.62503 C 0.06163 0.67546 0.0625 0.7238 0.06285 0.77423 C 0.06268 0.81032 0.0625 0.84594 0.06233 0.88133 C 0.06216 0.90192 0.05903 0.94471 0.05643 0.96299 C 0.05538 0.97039 0.05365 0.9771 0.05261 0.98404 C 0.05052 0.99745 0.04913 1.01503 0.04618 1.02382 C 0.04427 1.0377 0.04236 1.05575 0.03993 1.06847 " pathEditMode="relative" rAng="0" ptsTypes="ffffffffffffffffA">
                                      <p:cBhvr>
                                        <p:cTn id="294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" y="53412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10" presetClass="exit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3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0" presetClass="path" presetSubtype="0" repeatCount="indefinite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0.00278 -1.11111E-6 C -0.00295 0.01222 -0.00295 0.02028 -0.00312 0.03111 C -0.0033 0.03667 -0.00347 0.04667 -0.00347 0.04695 C -0.00347 0.06389 -0.00364 0.14306 -0.00226 0.16722 C -0.00191 0.17972 -0.00226 0.17195 -0.00121 0.18861 C -0.00069 0.19556 -0.00035 0.20639 -8.33333E-7 0.21361 C 0.0007 0.22389 0.00139 0.23278 0.00226 0.24083 C 0.00313 0.26667 0.00451 0.28945 0.00556 0.31417 C 0.00677 0.34417 0.00833 0.37361 0.00972 0.40278 C 0.01059 0.42083 0.01111 0.45389 0.01181 0.47611 C 0.01181 0.49083 0.01215 0.50167 0.01215 0.51639 C 0.01233 0.55833 0.0125 0.59833 0.01267 0.64028 C 0.0125 0.66972 0.0125 0.69945 0.0125 0.72889 C 0.0125 0.74611 0.01163 0.78139 0.01094 0.79639 C 0.01076 0.8025 0.01024 0.80778 0.01007 0.81389 C 0.00955 0.82472 0.0092 0.83917 0.00851 0.84639 C 0.00799 0.85833 0.00764 0.87333 0.00695 0.88389 " pathEditMode="relative" rAng="0" ptsTypes="ffffffffffffffffA">
                                      <p:cBhvr>
                                        <p:cTn id="299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44194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10" presetClass="exit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3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C -0.00816 0.01973 -0.00468 0.0475 -0.01562 0.06528 C -0.0177 0.07473 -0.02223 0.08195 -0.02604 0.09 C -0.03438 0.10723 -0.0434 0.12334 -0.05209 0.14 C -0.06268 0.16 -0.07119 0.18167 -0.08126 0.20167 C -0.08768 0.22917 -0.09566 0.25584 -0.10209 0.28334 C -0.10331 0.28834 -0.10365 0.29084 -0.10417 0.29667 C -0.10487 0.30445 -0.10626 0.32 -0.10626 0.32 C -0.10608 0.33 -0.11164 0.44445 -0.09895 0.475 C -0.09461 0.5025 -0.08351 0.52723 -0.07605 0.55334 C -0.07274 0.565 -0.07326 0.56084 -0.07083 0.57167 C -0.06944 0.57834 -0.06666 0.59167 -0.06666 0.59167 C -0.06702 0.62278 -0.06008 0.65723 -0.06875 0.685 C -0.07206 0.69556 -0.07586 0.70611 -0.07917 0.71667 C -0.08073 0.72167 -0.08438 0.73167 -0.08438 0.73167 C -0.08593 0.74223 -0.08456 0.73639 -0.08958 0.74834 C -0.09097 0.75167 -0.09375 0.75834 -0.09375 0.75834 C -0.09461 0.76389 -0.09531 0.77417 -0.09791 0.77834 " pathEditMode="relative" rAng="0" ptsTypes="fffffffffffffffffA">
                                      <p:cBhvr>
                                        <p:cTn id="304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10" presetClass="exit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3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-3.33333E-6 C -0.00816 0.01973 -0.00468 0.0475 -0.01562 0.06528 C -0.0177 0.07473 -0.02223 0.08195 -0.02604 0.09 C -0.03438 0.10723 -0.0434 0.12334 -0.05209 0.14 C -0.06268 0.16 -0.07119 0.18167 -0.08126 0.20167 C -0.08768 0.22917 -0.09566 0.25584 -0.10209 0.28334 C -0.10331 0.28834 -0.10365 0.29084 -0.10417 0.29667 C -0.10487 0.30445 -0.10626 0.32 -0.10626 0.32 C -0.10608 0.33 -0.11164 0.44445 -0.09895 0.475 C -0.09461 0.5025 -0.08351 0.52723 -0.07605 0.55334 C -0.07274 0.565 -0.07326 0.56084 -0.07083 0.57167 C -0.06944 0.57834 -0.06666 0.59167 -0.06666 0.59167 C -0.06702 0.62278 -0.06008 0.65723 -0.06875 0.685 C -0.07206 0.69556 -0.07586 0.70611 -0.07917 0.71667 C -0.08073 0.72167 -0.08438 0.73167 -0.08438 0.73167 C -0.08593 0.74223 -0.08456 0.73639 -0.08958 0.74834 C -0.09097 0.75167 -0.09375 0.75834 -0.09375 0.75834 C -0.09461 0.76389 -0.09531 0.77417 -0.09791 0.77834 " pathEditMode="relative" rAng="0" ptsTypes="fffffffffffffffffA">
                                      <p:cBhvr>
                                        <p:cTn id="309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3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0" presetClass="path" presetSubtype="0" repeatCount="indefinite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4.36502E-6 C -0.00816 0.02174 -0.00469 0.05251 -0.01562 0.07194 C -0.01771 0.08258 -0.02222 0.09044 -0.02604 0.09946 C -0.03437 0.11866 -0.0434 0.13624 -0.05208 0.15475 C -0.06267 0.17696 -0.07118 0.20078 -0.08125 0.22299 C -0.08767 0.25329 -0.09566 0.2829 -0.10208 0.3132 C -0.1033 0.31852 -0.10365 0.3213 -0.10417 0.32801 C -0.10486 0.33657 -0.10625 0.35369 -0.10625 0.35392 C -0.10608 0.36479 -0.11163 0.49132 -0.09896 0.52509 C -0.09462 0.5554 -0.08351 0.58292 -0.07604 0.61184 C -0.07274 0.62456 -0.07326 0.62017 -0.07083 0.63196 C -0.06944 0.63937 -0.06667 0.65417 -0.06667 0.6544 C -0.06701 0.68841 -0.06007 0.72657 -0.06875 0.75734 C -0.07205 0.76914 -0.07587 0.7807 -0.07917 0.79227 C -0.08073 0.79805 -0.08437 0.80892 -0.08437 0.80916 C -0.08594 0.82072 -0.08455 0.81401 -0.08958 0.82743 C -0.09097 0.8309 -0.09375 0.8383 -0.09375 0.83853 C -0.09462 0.84455 -0.09531 0.85611 -0.09792 0.86051 " pathEditMode="relative" rAng="0" ptsTypes="fffffffffffffffffA">
                                      <p:cBhvr>
                                        <p:cTn id="314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0" y="43026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10" presetClass="exit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3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0591 0.00278 C -0.01407 0.02243 -0.01059 0.05018 -0.02153 0.06798 C -0.02361 0.07746 -0.02813 0.08486 -0.03195 0.09272 C -0.04028 0.11029 -0.04931 0.12602 -0.05799 0.14289 C -0.06858 0.16278 -0.07709 0.18451 -0.08716 0.2044 C -0.09358 0.23191 -0.10157 0.25873 -0.10799 0.28602 C -0.1092 0.2911 -0.10955 0.29365 -0.11007 0.29943 C -0.11077 0.30729 -0.11216 0.32278 -0.11216 0.32301 C -0.11198 0.33272 -0.11754 0.44717 -0.10486 0.47769 C -0.10052 0.50521 -0.08941 0.52995 -0.08195 0.55607 C -0.07865 0.56786 -0.07917 0.5637 -0.07674 0.57434 C -0.07535 0.58104 -0.07257 0.59445 -0.07257 0.59469 C -0.07292 0.62567 -0.06598 0.66012 -0.07466 0.68786 C -0.07795 0.69827 -0.08177 0.70891 -0.08507 0.71954 C -0.08664 0.7244 -0.09028 0.73434 -0.09028 0.73457 C -0.09184 0.74497 -0.09045 0.73919 -0.09549 0.75122 C -0.09688 0.75445 -0.09966 0.76116 -0.09966 0.76139 C -0.10052 0.76671 -0.10122 0.77688 -0.10382 0.78104 " pathEditMode="relative" rAng="0" ptsTypes="fffffffffffffffffA">
                                      <p:cBhvr>
                                        <p:cTn id="319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0" y="38913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10" presetClass="exit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3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0" presetClass="path" presetSubtype="0" repeatCount="indefinite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4375 -0.01111 C -0.05191 0.00857 -0.04844 0.03658 -0.05938 0.05417 C -0.06146 0.06366 -0.06597 0.07084 -0.06979 0.07894 C -0.07813 0.09607 -0.08715 0.11227 -0.09583 0.12894 C -0.10642 0.14885 -0.11493 0.17061 -0.125 0.19051 C -0.13142 0.21806 -0.13941 0.24468 -0.14583 0.27223 C -0.14705 0.27732 -0.1474 0.27963 -0.14792 0.28565 C -0.14861 0.29329 -0.15 0.3088 -0.15 0.30903 C -0.14983 0.31899 -0.15538 0.43334 -0.14271 0.46389 C -0.13837 0.49144 -0.12726 0.51621 -0.11979 0.54213 C -0.11649 0.55394 -0.11702 0.54977 -0.11458 0.56065 C -0.1132 0.56713 -0.11042 0.58056 -0.11042 0.58079 C -0.11077 0.61158 -0.10382 0.64607 -0.1125 0.67385 C -0.1158 0.6845 -0.11962 0.69491 -0.12292 0.70556 C -0.12448 0.71065 -0.12813 0.72061 -0.12813 0.72084 C -0.12969 0.73102 -0.1283 0.72524 -0.13333 0.73727 C -0.13472 0.74051 -0.1375 0.74723 -0.1375 0.74746 C -0.13837 0.75278 -0.13906 0.76297 -0.14167 0.76713 " pathEditMode="relative" rAng="0" ptsTypes="fffffffffffffffffA">
                                      <p:cBhvr>
                                        <p:cTn id="324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0" y="38912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10" presetClass="exit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3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0" presetClass="path" presetSubtype="0" repeatCount="indefinite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61111E-6 2.47745E-6 C -0.00816 0.02382 -0.00469 0.0576 -0.01563 0.07888 C -0.01771 0.09044 -0.02223 0.099 -0.02605 0.10895 C -0.03438 0.12977 -0.04341 0.1492 -0.05209 0.16932 C -0.06268 0.19384 -0.07118 0.21975 -0.08125 0.24404 C -0.08768 0.27758 -0.09566 0.30974 -0.10209 0.34305 C -0.1033 0.34883 -0.10365 0.35207 -0.10417 0.35924 C -0.10486 0.36849 -0.10625 0.38723 -0.10625 0.38769 C -0.10608 0.39972 -0.11164 0.53805 -0.09896 0.57506 C -0.09462 0.60837 -0.08351 0.63821 -0.07605 0.6699 C -0.07275 0.68401 -0.07327 0.67916 -0.07084 0.69211 C -0.06945 0.70021 -0.06667 0.7164 -0.06667 0.71663 C -0.06702 0.75387 -0.06007 0.79574 -0.06875 0.82928 C -0.07205 0.84224 -0.07587 0.85519 -0.07917 0.86768 C -0.08073 0.87393 -0.08438 0.88596 -0.08438 0.88619 C -0.08594 0.89891 -0.08455 0.89151 -0.08959 0.90608 C -0.09098 0.91001 -0.09375 0.91811 -0.09375 0.91834 C -0.09462 0.92482 -0.09532 0.93754 -0.09792 0.9424 " pathEditMode="relative" rAng="0" ptsTypes="fffffffffffffffffA">
                                      <p:cBhvr>
                                        <p:cTn id="329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0" y="47120"/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3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0" presetClass="path" presetSubtype="0" repeatCount="indefinite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-3.33333E-6 C -0.00816 0.01973 -0.00468 0.0475 -0.01562 0.06528 C -0.0177 0.07473 -0.02223 0.08195 -0.02604 0.09 C -0.03438 0.10723 -0.0434 0.12334 -0.05209 0.14 C -0.06268 0.16 -0.07119 0.18167 -0.08126 0.20167 C -0.08768 0.22917 -0.09566 0.25584 -0.10209 0.28334 C -0.10331 0.28834 -0.10365 0.29084 -0.10417 0.29667 C -0.10487 0.30445 -0.10626 0.32 -0.10626 0.32 C -0.10608 0.33 -0.11164 0.44445 -0.09895 0.475 C -0.09461 0.5025 -0.08351 0.52723 -0.07605 0.55334 C -0.07274 0.565 -0.07326 0.56084 -0.07083 0.57167 C -0.06944 0.57834 -0.06666 0.59167 -0.06666 0.59167 C -0.06702 0.62278 -0.06008 0.65723 -0.06875 0.685 C -0.07206 0.69556 -0.07586 0.70611 -0.07917 0.71667 C -0.08073 0.72167 -0.08438 0.73167 -0.08438 0.73167 C -0.08593 0.74223 -0.08456 0.73639 -0.08958 0.74834 C -0.09097 0.75167 -0.09375 0.75834 -0.09375 0.75834 C -0.09461 0.76389 -0.09531 0.77417 -0.09791 0.77834 " pathEditMode="relative" ptsTypes="fffffffffffffffffA">
                                      <p:cBhvr>
                                        <p:cTn id="334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0" presetClass="exit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3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8013E-6 C -0.01042 0.01967 -0.01546 0.04557 -0.02014 0.07148 C -0.02223 0.08258 -0.02518 0.10549 -0.02518 0.10572 C -0.02379 0.2378 -0.02865 0.23734 -0.01841 0.31344 C -0.01771 0.36642 -0.02796 0.42656 -0.01181 0.4719 C -0.00903 0.49295 -0.00365 0.50775 0.00329 0.52487 C 0.00607 0.53991 0.01111 0.55378 0.0151 0.56859 C 0.01475 0.60491 0.0243 0.77169 3.88889E-6 0.83877 C -0.00157 0.85589 -0.00261 0.87578 -0.00677 0.89174 C -0.01546 0.92459 -0.03004 0.9468 -0.03004 0.98543 " pathEditMode="relative" rAng="0" ptsTypes="fffffffffA">
                                      <p:cBhvr>
                                        <p:cTn id="339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49271"/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10" presetClass="exit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3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0" presetClass="pat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-1.11111E-6 C -0.00035 0.0125 -0.0007 0.02111 -0.00139 0.03222 C -0.00174 0.03778 -0.00243 0.04833 -0.00243 0.04861 C -0.00243 0.06639 -0.00365 0.14945 0.00243 0.17472 C 0.00347 0.18778 0.0026 0.17945 0.00677 0.19695 C 0.00851 0.20417 0.00989 0.21556 0.01163 0.22306 C 0.01423 0.23389 0.01736 0.24278 0.02048 0.25139 C 0.02448 0.27833 0.02969 0.30195 0.03403 0.32778 C 0.03941 0.35917 0.04531 0.39 0.05104 0.42028 C 0.05469 0.43917 0.05712 0.47361 0.05937 0.49695 C 0.05989 0.51195 0.06094 0.52333 0.06128 0.53889 C 0.06163 0.5825 0.0625 0.62417 0.06285 0.66778 C 0.06267 0.69889 0.0625 0.72972 0.06232 0.76056 C 0.06215 0.77806 0.05903 0.815 0.05642 0.83083 C 0.05538 0.83695 0.05364 0.84278 0.0526 0.84889 C 0.05052 0.86028 0.04913 0.87528 0.04618 0.88306 C 0.04427 0.89528 0.04236 0.91083 0.03993 0.92167 " pathEditMode="relative" rAng="0" ptsTypes="ffffffffffffffffA">
                                      <p:cBhvr>
                                        <p:cTn id="344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" y="46083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10" presetClass="exit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C -0.00816 0.01973 -0.00468 0.0475 -0.01562 0.06528 C -0.0177 0.07473 -0.02223 0.08195 -0.02604 0.09 C -0.03438 0.10723 -0.0434 0.12334 -0.05209 0.14 C -0.06268 0.16 -0.07119 0.18167 -0.08126 0.20167 C -0.08768 0.22917 -0.09566 0.25584 -0.10209 0.28334 C -0.10331 0.28834 -0.10365 0.29084 -0.10417 0.29667 C -0.10487 0.30445 -0.10626 0.32 -0.10626 0.32 C -0.10608 0.33 -0.11164 0.44445 -0.09895 0.475 C -0.09461 0.5025 -0.08351 0.52723 -0.07605 0.55334 C -0.07274 0.565 -0.07326 0.56084 -0.07083 0.57167 C -0.06944 0.57834 -0.06666 0.59167 -0.06666 0.59167 C -0.06702 0.62278 -0.06008 0.65723 -0.06875 0.685 C -0.07206 0.69556 -0.07586 0.70611 -0.07917 0.71667 C -0.08073 0.72167 -0.08438 0.73167 -0.08438 0.73167 C -0.08593 0.74223 -0.08456 0.73639 -0.08958 0.74834 C -0.09097 0.75167 -0.09375 0.75834 -0.09375 0.75834 C -0.09461 0.76389 -0.09531 0.77417 -0.09791 0.77834 " pathEditMode="relative" rAng="0" ptsTypes="fffffffffffffffffA">
                                      <p:cBhvr>
                                        <p:cTn id="349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10" presetClass="exit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3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0" presetClass="path" presetSubtype="0" repeatCount="indefinite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66667E-6 -3.33333E-6 C -0.00816 0.01973 -0.00468 0.0475 -0.01562 0.06528 C -0.0177 0.07473 -0.02223 0.08195 -0.02604 0.09 C -0.03438 0.10723 -0.0434 0.12334 -0.05209 0.14 C -0.06268 0.16 -0.07119 0.18167 -0.08126 0.20167 C -0.08768 0.22917 -0.09566 0.25584 -0.10209 0.28334 C -0.10331 0.28834 -0.10365 0.29084 -0.10417 0.29667 C -0.10487 0.30445 -0.10626 0.32 -0.10626 0.32 C -0.10608 0.33 -0.11164 0.44445 -0.09895 0.475 C -0.09461 0.5025 -0.08351 0.52723 -0.07605 0.55334 C -0.07274 0.565 -0.07326 0.56084 -0.07083 0.57167 C -0.06944 0.57834 -0.06666 0.59167 -0.06666 0.59167 C -0.06702 0.62278 -0.06008 0.65723 -0.06875 0.685 C -0.07206 0.69556 -0.07586 0.70611 -0.07917 0.71667 C -0.08073 0.72167 -0.08438 0.73167 -0.08438 0.73167 C -0.08593 0.74223 -0.08456 0.73639 -0.08958 0.74834 C -0.09097 0.75167 -0.09375 0.75834 -0.09375 0.75834 C -0.09461 0.76389 -0.09531 0.77417 -0.09791 0.77834 " pathEditMode="relative" ptsTypes="fffffffffffffffffA">
                                      <p:cBhvr>
                                        <p:cTn id="354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10" presetClass="exit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3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66667E-6 -3.33333E-6 C -0.00816 0.01973 -0.00468 0.0475 -0.01562 0.06528 C -0.0177 0.07473 -0.02223 0.08195 -0.02604 0.09 C -0.03438 0.10723 -0.0434 0.12334 -0.05209 0.14 C -0.06268 0.16 -0.07119 0.18167 -0.08126 0.20167 C -0.08768 0.22917 -0.09566 0.25584 -0.10209 0.28334 C -0.10331 0.28834 -0.10365 0.29084 -0.10417 0.29667 C -0.10487 0.30445 -0.10626 0.32 -0.10626 0.32 C -0.10608 0.33 -0.11164 0.44445 -0.09895 0.475 C -0.09461 0.5025 -0.08351 0.52723 -0.07605 0.55334 C -0.07274 0.565 -0.07326 0.56084 -0.07083 0.57167 C -0.06944 0.57834 -0.06666 0.59167 -0.06666 0.59167 C -0.06702 0.62278 -0.06008 0.65723 -0.06875 0.685 C -0.07206 0.69556 -0.07586 0.70611 -0.07917 0.71667 C -0.08073 0.72167 -0.08438 0.73167 -0.08438 0.73167 C -0.08593 0.74223 -0.08456 0.73639 -0.08958 0.74834 C -0.09097 0.75167 -0.09375 0.75834 -0.09375 0.75834 C -0.09461 0.76389 -0.09531 0.77417 -0.09791 0.77834 " pathEditMode="relative" ptsTypes="fffffffffffffffffA">
                                      <p:cBhvr>
                                        <p:cTn id="359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0" presetID="10" presetClass="exit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66667E-6 -3.33333E-6 C -0.00816 0.01973 -0.00468 0.0475 -0.01562 0.06528 C -0.0177 0.07473 -0.02223 0.08195 -0.02604 0.09 C -0.03438 0.10723 -0.0434 0.12334 -0.05209 0.14 C -0.06268 0.16 -0.07119 0.18167 -0.08126 0.20167 C -0.08768 0.22917 -0.09566 0.25584 -0.10209 0.28334 C -0.10331 0.28834 -0.10365 0.29084 -0.10417 0.29667 C -0.10487 0.30445 -0.10626 0.32 -0.10626 0.32 C -0.10608 0.33 -0.11164 0.44445 -0.09895 0.475 C -0.09461 0.5025 -0.08351 0.52723 -0.07605 0.55334 C -0.07274 0.565 -0.07326 0.56084 -0.07083 0.57167 C -0.06944 0.57834 -0.06666 0.59167 -0.06666 0.59167 C -0.06702 0.62278 -0.06008 0.65723 -0.06875 0.685 C -0.07206 0.69556 -0.07586 0.70611 -0.07917 0.71667 C -0.08073 0.72167 -0.08438 0.73167 -0.08438 0.73167 C -0.08593 0.74223 -0.08456 0.73639 -0.08958 0.74834 C -0.09097 0.75167 -0.09375 0.75834 -0.09375 0.75834 C -0.09461 0.76389 -0.09531 0.77417 -0.09791 0.77834 " pathEditMode="relative" rAng="0" ptsTypes="fffffffffffffffffA">
                                      <p:cBhvr>
                                        <p:cTn id="364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3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8"/>
          <p:cNvGrpSpPr/>
          <p:nvPr/>
        </p:nvGrpSpPr>
        <p:grpSpPr>
          <a:xfrm>
            <a:off x="2167029" y="1746027"/>
            <a:ext cx="1323146" cy="1459579"/>
            <a:chOff x="1237391" y="2061089"/>
            <a:chExt cx="2448730" cy="270122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37391" y="2061089"/>
              <a:ext cx="2448730" cy="2701226"/>
            </a:xfrm>
            <a:prstGeom prst="rect">
              <a:avLst/>
            </a:prstGeom>
          </p:spPr>
        </p:pic>
        <p:sp>
          <p:nvSpPr>
            <p:cNvPr id="4" name="椭圆 3"/>
            <p:cNvSpPr/>
            <p:nvPr/>
          </p:nvSpPr>
          <p:spPr>
            <a:xfrm>
              <a:off x="1537252" y="2629854"/>
              <a:ext cx="1881808" cy="1881808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7"/>
          <p:cNvGrpSpPr/>
          <p:nvPr/>
        </p:nvGrpSpPr>
        <p:grpSpPr>
          <a:xfrm>
            <a:off x="3527091" y="2585830"/>
            <a:ext cx="1838093" cy="2027624"/>
            <a:chOff x="3647728" y="2835397"/>
            <a:chExt cx="2448730" cy="270122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7728" y="2835397"/>
              <a:ext cx="2448730" cy="2701226"/>
            </a:xfrm>
            <a:prstGeom prst="rect">
              <a:avLst/>
            </a:prstGeom>
          </p:spPr>
        </p:pic>
        <p:sp>
          <p:nvSpPr>
            <p:cNvPr id="5" name="椭圆 4"/>
            <p:cNvSpPr/>
            <p:nvPr/>
          </p:nvSpPr>
          <p:spPr>
            <a:xfrm>
              <a:off x="3953182" y="3358723"/>
              <a:ext cx="1881808" cy="1881808"/>
            </a:xfrm>
            <a:prstGeom prst="ellipse">
              <a:avLst/>
            </a:prstGeom>
            <a:blipFill dpi="0"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6"/>
          <p:cNvGrpSpPr/>
          <p:nvPr/>
        </p:nvGrpSpPr>
        <p:grpSpPr>
          <a:xfrm>
            <a:off x="5502201" y="1912452"/>
            <a:ext cx="1676052" cy="1848875"/>
            <a:chOff x="6271915" y="1859184"/>
            <a:chExt cx="2448730" cy="270122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71915" y="1859184"/>
              <a:ext cx="2448730" cy="2701226"/>
            </a:xfrm>
            <a:prstGeom prst="rect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6581147" y="2417819"/>
              <a:ext cx="1881808" cy="1881808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5"/>
          <p:cNvGrpSpPr/>
          <p:nvPr/>
        </p:nvGrpSpPr>
        <p:grpSpPr>
          <a:xfrm>
            <a:off x="7255712" y="3070169"/>
            <a:ext cx="1242157" cy="1370240"/>
            <a:chOff x="8667022" y="3011312"/>
            <a:chExt cx="2448730" cy="2701226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67022" y="3011312"/>
              <a:ext cx="2448730" cy="2701226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8983824" y="3570758"/>
              <a:ext cx="1881808" cy="1881808"/>
            </a:xfrm>
            <a:prstGeom prst="ellipse">
              <a:avLst/>
            </a:prstGeom>
            <a:blipFill dpi="0"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" name="77"/>
          <p:cNvCxnSpPr>
            <a:stCxn id="4" idx="6"/>
            <a:endCxn id="5" idx="1"/>
          </p:cNvCxnSpPr>
          <p:nvPr/>
        </p:nvCxnSpPr>
        <p:spPr>
          <a:xfrm>
            <a:off x="3345871" y="2561761"/>
            <a:ext cx="617365" cy="623756"/>
          </a:xfrm>
          <a:prstGeom prst="line">
            <a:avLst/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66"/>
          <p:cNvCxnSpPr>
            <a:stCxn id="5" idx="6"/>
            <a:endCxn id="6" idx="3"/>
          </p:cNvCxnSpPr>
          <p:nvPr/>
        </p:nvCxnSpPr>
        <p:spPr>
          <a:xfrm flipV="1">
            <a:off x="5168918" y="3394206"/>
            <a:ext cx="733565" cy="290721"/>
          </a:xfrm>
          <a:prstGeom prst="line">
            <a:avLst/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55"/>
          <p:cNvCxnSpPr>
            <a:stCxn id="6" idx="6"/>
          </p:cNvCxnSpPr>
          <p:nvPr/>
        </p:nvCxnSpPr>
        <p:spPr>
          <a:xfrm>
            <a:off x="7001875" y="2938824"/>
            <a:ext cx="551364" cy="545724"/>
          </a:xfrm>
          <a:prstGeom prst="line">
            <a:avLst/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888"/>
          <p:cNvSpPr txBox="1"/>
          <p:nvPr/>
        </p:nvSpPr>
        <p:spPr>
          <a:xfrm>
            <a:off x="2370139" y="591455"/>
            <a:ext cx="1071062" cy="14712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人生若只如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初见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何事秋风悲画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等闲变却故人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却道故人心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易变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  <p:sp>
        <p:nvSpPr>
          <p:cNvPr id="23" name="777"/>
          <p:cNvSpPr txBox="1"/>
          <p:nvPr/>
        </p:nvSpPr>
        <p:spPr>
          <a:xfrm>
            <a:off x="3970479" y="1461551"/>
            <a:ext cx="1071062" cy="14712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骊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山语罢清宵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半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泪雨霖铃终不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怨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何如薄幸锦衣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郎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比翼连枝当日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愿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  <p:sp>
        <p:nvSpPr>
          <p:cNvPr id="24" name="666"/>
          <p:cNvSpPr txBox="1"/>
          <p:nvPr/>
        </p:nvSpPr>
        <p:spPr>
          <a:xfrm>
            <a:off x="5930812" y="809922"/>
            <a:ext cx="1071062" cy="14712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人生若只如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初见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何事秋风悲画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等闲变却故人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却道故人心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易变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  <p:sp>
        <p:nvSpPr>
          <p:cNvPr id="34" name="555"/>
          <p:cNvSpPr txBox="1"/>
          <p:nvPr/>
        </p:nvSpPr>
        <p:spPr>
          <a:xfrm>
            <a:off x="8095143" y="2087951"/>
            <a:ext cx="1071062" cy="14712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骊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山语罢清宵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半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泪雨霖铃终不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怨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何如薄幸锦衣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郎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比翼连枝当日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愿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  <p:cxnSp>
        <p:nvCxnSpPr>
          <p:cNvPr id="47" name="11"/>
          <p:cNvCxnSpPr/>
          <p:nvPr/>
        </p:nvCxnSpPr>
        <p:spPr>
          <a:xfrm flipH="1">
            <a:off x="8565298" y="5115086"/>
            <a:ext cx="730932" cy="674706"/>
          </a:xfrm>
          <a:prstGeom prst="line">
            <a:avLst/>
          </a:prstGeom>
          <a:ln w="317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22"/>
          <p:cNvCxnSpPr/>
          <p:nvPr/>
        </p:nvCxnSpPr>
        <p:spPr>
          <a:xfrm flipH="1" flipV="1">
            <a:off x="7440788" y="5171311"/>
            <a:ext cx="674706" cy="506030"/>
          </a:xfrm>
          <a:prstGeom prst="line">
            <a:avLst/>
          </a:prstGeom>
          <a:ln w="317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33"/>
          <p:cNvCxnSpPr/>
          <p:nvPr/>
        </p:nvCxnSpPr>
        <p:spPr>
          <a:xfrm flipH="1">
            <a:off x="6091375" y="5115086"/>
            <a:ext cx="1068285" cy="337353"/>
          </a:xfrm>
          <a:prstGeom prst="line">
            <a:avLst/>
          </a:prstGeom>
          <a:ln w="317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4"/>
          <p:cNvCxnSpPr>
            <a:endCxn id="7" idx="3"/>
          </p:cNvCxnSpPr>
          <p:nvPr/>
        </p:nvCxnSpPr>
        <p:spPr>
          <a:xfrm flipV="1">
            <a:off x="6035150" y="4168739"/>
            <a:ext cx="1521060" cy="1227475"/>
          </a:xfrm>
          <a:prstGeom prst="line">
            <a:avLst/>
          </a:prstGeom>
          <a:ln w="317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1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5479" y="4738214"/>
            <a:ext cx="456335" cy="503389"/>
          </a:xfrm>
          <a:prstGeom prst="rect">
            <a:avLst/>
          </a:prstGeom>
        </p:spPr>
      </p:pic>
      <p:pic>
        <p:nvPicPr>
          <p:cNvPr id="44" name="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1386" y="5278576"/>
            <a:ext cx="340226" cy="375308"/>
          </a:xfrm>
          <a:prstGeom prst="rect">
            <a:avLst/>
          </a:prstGeom>
        </p:spPr>
      </p:pic>
      <p:pic>
        <p:nvPicPr>
          <p:cNvPr id="46" name="2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0220" y="5466230"/>
            <a:ext cx="680453" cy="750616"/>
          </a:xfrm>
          <a:prstGeom prst="rect">
            <a:avLst/>
          </a:prstGeom>
        </p:spPr>
      </p:pic>
      <p:pic>
        <p:nvPicPr>
          <p:cNvPr id="42" name="3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2246" y="4825942"/>
            <a:ext cx="410324" cy="452634"/>
          </a:xfrm>
          <a:prstGeom prst="rect">
            <a:avLst/>
          </a:prstGeom>
        </p:spPr>
      </p:pic>
      <p:cxnSp>
        <p:nvCxnSpPr>
          <p:cNvPr id="59" name="1111"/>
          <p:cNvCxnSpPr/>
          <p:nvPr/>
        </p:nvCxnSpPr>
        <p:spPr>
          <a:xfrm flipH="1">
            <a:off x="3592835" y="5171312"/>
            <a:ext cx="787069" cy="378713"/>
          </a:xfrm>
          <a:prstGeom prst="line">
            <a:avLst/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1010"/>
          <p:cNvCxnSpPr/>
          <p:nvPr/>
        </p:nvCxnSpPr>
        <p:spPr>
          <a:xfrm flipH="1" flipV="1">
            <a:off x="3336333" y="4777738"/>
            <a:ext cx="56224" cy="674706"/>
          </a:xfrm>
          <a:prstGeom prst="line">
            <a:avLst/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99"/>
          <p:cNvCxnSpPr/>
          <p:nvPr/>
        </p:nvCxnSpPr>
        <p:spPr>
          <a:xfrm flipH="1" flipV="1">
            <a:off x="2436722" y="4215481"/>
            <a:ext cx="787157" cy="393578"/>
          </a:xfrm>
          <a:prstGeom prst="line">
            <a:avLst/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88"/>
          <p:cNvCxnSpPr>
            <a:endCxn id="4" idx="4"/>
          </p:cNvCxnSpPr>
          <p:nvPr/>
        </p:nvCxnSpPr>
        <p:spPr>
          <a:xfrm flipV="1">
            <a:off x="2436722" y="3070168"/>
            <a:ext cx="400742" cy="1032863"/>
          </a:xfrm>
          <a:prstGeom prst="line">
            <a:avLst/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10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98482">
            <a:off x="3172046" y="4482134"/>
            <a:ext cx="306966" cy="338617"/>
          </a:xfrm>
          <a:prstGeom prst="rect">
            <a:avLst/>
          </a:prstGeom>
        </p:spPr>
      </p:pic>
      <p:pic>
        <p:nvPicPr>
          <p:cNvPr id="55" name="12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98482">
            <a:off x="4350616" y="5023723"/>
            <a:ext cx="179344" cy="197837"/>
          </a:xfrm>
          <a:prstGeom prst="rect">
            <a:avLst/>
          </a:prstGeom>
        </p:spPr>
      </p:pic>
      <p:pic>
        <p:nvPicPr>
          <p:cNvPr id="56" name="9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98482">
            <a:off x="2261798" y="4013195"/>
            <a:ext cx="254525" cy="280770"/>
          </a:xfrm>
          <a:prstGeom prst="rect">
            <a:avLst/>
          </a:prstGeom>
        </p:spPr>
      </p:pic>
      <p:pic>
        <p:nvPicPr>
          <p:cNvPr id="58" name="11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98482">
            <a:off x="3168624" y="5302879"/>
            <a:ext cx="509050" cy="561539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11127783" y="40426"/>
            <a:ext cx="672352" cy="3388574"/>
            <a:chOff x="10801212" y="387738"/>
            <a:chExt cx="672352" cy="3388574"/>
          </a:xfrm>
        </p:grpSpPr>
        <p:sp>
          <p:nvSpPr>
            <p:cNvPr id="67" name="矩形 66"/>
            <p:cNvSpPr/>
            <p:nvPr/>
          </p:nvSpPr>
          <p:spPr>
            <a:xfrm>
              <a:off x="10906109" y="3024578"/>
              <a:ext cx="453600" cy="7517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10801212" y="387738"/>
              <a:ext cx="672352" cy="3388574"/>
              <a:chOff x="10696315" y="1111950"/>
              <a:chExt cx="672352" cy="3388574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10736171" y="1746725"/>
                <a:ext cx="553998" cy="2753799"/>
                <a:chOff x="12355905" y="1187040"/>
                <a:chExt cx="553998" cy="2753799"/>
              </a:xfrm>
            </p:grpSpPr>
            <p:sp>
              <p:nvSpPr>
                <p:cNvPr id="71" name="TextBox 80"/>
                <p:cNvSpPr txBox="1"/>
                <p:nvPr/>
              </p:nvSpPr>
              <p:spPr>
                <a:xfrm>
                  <a:off x="12355905" y="1187040"/>
                  <a:ext cx="553998" cy="193899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schemeClr val="bg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</a:rPr>
                    <a:t>当爱已成往事</a:t>
                  </a:r>
                  <a:endParaRPr lang="zh-CN" altLang="en-US" sz="2400" dirty="0">
                    <a:solidFill>
                      <a:schemeClr val="bg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</a:endParaRPr>
                </a:p>
              </p:txBody>
            </p:sp>
            <p:sp>
              <p:nvSpPr>
                <p:cNvPr id="72" name="矩形 71"/>
                <p:cNvSpPr/>
                <p:nvPr/>
              </p:nvSpPr>
              <p:spPr>
                <a:xfrm>
                  <a:off x="12420946" y="1187040"/>
                  <a:ext cx="453970" cy="2753799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TextBox 82"/>
                <p:cNvSpPr txBox="1"/>
                <p:nvPr/>
              </p:nvSpPr>
              <p:spPr>
                <a:xfrm rot="5400000">
                  <a:off x="12276106" y="3347014"/>
                  <a:ext cx="738664" cy="448985"/>
                </a:xfrm>
                <a:prstGeom prst="rect">
                  <a:avLst/>
                </a:prstGeom>
                <a:noFill/>
              </p:spPr>
              <p:txBody>
                <a:bodyPr vert="vert270" wrap="square" rtlCol="0">
                  <a:spAutoFit/>
                </a:bodyPr>
                <a:lstStyle/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  <a:cs typeface="Meiryo UI" panose="020B0604030504040204" pitchFamily="34" charset="-128"/>
                    </a:rPr>
                    <a:t>绚</a:t>
                  </a:r>
                  <a:endParaRPr lang="en-US" altLang="zh-CN" dirty="0" smtClean="0">
                    <a:solidFill>
                      <a:schemeClr val="tx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  <a:cs typeface="Meiryo UI" panose="020B0604030504040204" pitchFamily="34" charset="-128"/>
                  </a:endParaRPr>
                </a:p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  <a:cs typeface="Meiryo UI" panose="020B0604030504040204" pitchFamily="34" charset="-128"/>
                    </a:rPr>
                    <a:t>烂</a:t>
                  </a:r>
                  <a:endParaRPr lang="zh-CN" altLang="en-US" sz="1600" dirty="0">
                    <a:solidFill>
                      <a:schemeClr val="tx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  <a:cs typeface="Meiryo UI" panose="020B0604030504040204" pitchFamily="34" charset="-128"/>
                  </a:endParaRPr>
                </a:p>
              </p:txBody>
            </p:sp>
            <p:cxnSp>
              <p:nvCxnSpPr>
                <p:cNvPr id="74" name="直接连接符 73"/>
                <p:cNvCxnSpPr/>
                <p:nvPr/>
              </p:nvCxnSpPr>
              <p:spPr>
                <a:xfrm>
                  <a:off x="12420946" y="3189105"/>
                  <a:ext cx="45360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70" name="Picture 4" descr="F:\PPT作业\绚烂\绚烂\222.png"/>
              <p:cNvPicPr>
                <a:picLocks noChangeAspect="1" noChangeArrowheads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96315" y="1111950"/>
                <a:ext cx="672352" cy="10408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9052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7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2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7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6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100"/>
                            </p:stCondLst>
                            <p:childTnLst>
                              <p:par>
                                <p:cTn id="8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6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680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7300"/>
                            </p:stCondLst>
                            <p:childTnLst>
                              <p:par>
                                <p:cTn id="9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7800"/>
                            </p:stCondLst>
                            <p:childTnLst>
                              <p:par>
                                <p:cTn id="10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7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1200"/>
                            </p:stCondLst>
                            <p:childTnLst>
                              <p:par>
                                <p:cTn id="1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1700"/>
                            </p:stCondLst>
                            <p:childTnLst>
                              <p:par>
                                <p:cTn id="1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2200"/>
                            </p:stCondLst>
                            <p:childTnLst>
                              <p:par>
                                <p:cTn id="1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270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3200"/>
                            </p:stCondLst>
                            <p:childTnLst>
                              <p:par>
                                <p:cTn id="1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3700"/>
                            </p:stCondLst>
                            <p:childTnLst>
                              <p:par>
                                <p:cTn id="1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4200"/>
                            </p:stCondLst>
                            <p:childTnLst>
                              <p:par>
                                <p:cTn id="1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34"/>
          <p:cNvSpPr txBox="1"/>
          <p:nvPr/>
        </p:nvSpPr>
        <p:spPr>
          <a:xfrm>
            <a:off x="2319332" y="3882461"/>
            <a:ext cx="1218795" cy="1677105"/>
          </a:xfrm>
          <a:prstGeom prst="rect">
            <a:avLst/>
          </a:prstGeom>
          <a:noFill/>
          <a:ln w="3175"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往事不要再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提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人生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已多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风雨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纵然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记忆抹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不去 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爱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与恨都还在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心里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127600" y="40426"/>
            <a:ext cx="672352" cy="3388574"/>
            <a:chOff x="10801212" y="387738"/>
            <a:chExt cx="672352" cy="3388574"/>
          </a:xfrm>
        </p:grpSpPr>
        <p:sp>
          <p:nvSpPr>
            <p:cNvPr id="19" name="矩形 18"/>
            <p:cNvSpPr/>
            <p:nvPr/>
          </p:nvSpPr>
          <p:spPr>
            <a:xfrm>
              <a:off x="10906109" y="3024578"/>
              <a:ext cx="453600" cy="7517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0801212" y="387738"/>
              <a:ext cx="672352" cy="3388574"/>
              <a:chOff x="10696315" y="1111950"/>
              <a:chExt cx="672352" cy="3388574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0736171" y="1746725"/>
                <a:ext cx="553998" cy="2753799"/>
                <a:chOff x="12355905" y="1187040"/>
                <a:chExt cx="553998" cy="2753799"/>
              </a:xfrm>
            </p:grpSpPr>
            <p:sp>
              <p:nvSpPr>
                <p:cNvPr id="23" name="TextBox 80"/>
                <p:cNvSpPr txBox="1"/>
                <p:nvPr/>
              </p:nvSpPr>
              <p:spPr>
                <a:xfrm>
                  <a:off x="12355905" y="1187040"/>
                  <a:ext cx="553998" cy="193899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schemeClr val="bg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</a:rPr>
                    <a:t>当爱已成往事</a:t>
                  </a:r>
                  <a:endParaRPr lang="zh-CN" altLang="en-US" sz="2400" dirty="0">
                    <a:solidFill>
                      <a:schemeClr val="bg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12420946" y="1187040"/>
                  <a:ext cx="453970" cy="2753799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82"/>
                <p:cNvSpPr txBox="1"/>
                <p:nvPr/>
              </p:nvSpPr>
              <p:spPr>
                <a:xfrm rot="5400000">
                  <a:off x="12276106" y="3347014"/>
                  <a:ext cx="738664" cy="448985"/>
                </a:xfrm>
                <a:prstGeom prst="rect">
                  <a:avLst/>
                </a:prstGeom>
                <a:noFill/>
              </p:spPr>
              <p:txBody>
                <a:bodyPr vert="vert270" wrap="square" rtlCol="0">
                  <a:spAutoFit/>
                </a:bodyPr>
                <a:lstStyle/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  <a:cs typeface="Meiryo UI" panose="020B0604030504040204" pitchFamily="34" charset="-128"/>
                    </a:rPr>
                    <a:t>绚</a:t>
                  </a:r>
                  <a:endParaRPr lang="en-US" altLang="zh-CN" dirty="0" smtClean="0">
                    <a:solidFill>
                      <a:schemeClr val="tx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  <a:cs typeface="Meiryo UI" panose="020B0604030504040204" pitchFamily="34" charset="-128"/>
                  </a:endParaRPr>
                </a:p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  <a:cs typeface="Meiryo UI" panose="020B0604030504040204" pitchFamily="34" charset="-128"/>
                    </a:rPr>
                    <a:t>烂</a:t>
                  </a:r>
                  <a:endParaRPr lang="zh-CN" altLang="en-US" sz="1600" dirty="0">
                    <a:solidFill>
                      <a:schemeClr val="tx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  <a:cs typeface="Meiryo UI" panose="020B0604030504040204" pitchFamily="34" charset="-128"/>
                  </a:endParaRPr>
                </a:p>
              </p:txBody>
            </p:sp>
            <p:cxnSp>
              <p:nvCxnSpPr>
                <p:cNvPr id="26" name="直接连接符 25"/>
                <p:cNvCxnSpPr/>
                <p:nvPr/>
              </p:nvCxnSpPr>
              <p:spPr>
                <a:xfrm>
                  <a:off x="12420946" y="3189105"/>
                  <a:ext cx="45360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22" name="Picture 4" descr="F:\PPT作业\绚烂\绚烂\222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96315" y="1111950"/>
                <a:ext cx="672352" cy="10408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4" name="椭圆 13"/>
          <p:cNvSpPr/>
          <p:nvPr/>
        </p:nvSpPr>
        <p:spPr>
          <a:xfrm>
            <a:off x="2027583" y="1776118"/>
            <a:ext cx="1802295" cy="18022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187687" y="1776118"/>
            <a:ext cx="1802295" cy="1802295"/>
          </a:xfrm>
          <a:prstGeom prst="ellipse">
            <a:avLst/>
          </a:prstGeom>
          <a:blipFill dpi="0"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241774" y="1776118"/>
            <a:ext cx="1802295" cy="1802295"/>
          </a:xfrm>
          <a:prstGeom prst="ellipse">
            <a:avLst/>
          </a:prstGeom>
          <a:blipFill dpi="0" rotWithShape="0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8335618" y="1776118"/>
            <a:ext cx="1802295" cy="1802295"/>
          </a:xfrm>
          <a:prstGeom prst="ellipse">
            <a:avLst/>
          </a:prstGeom>
          <a:blipFill dpi="0"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4"/>
          <p:cNvSpPr txBox="1"/>
          <p:nvPr/>
        </p:nvSpPr>
        <p:spPr>
          <a:xfrm>
            <a:off x="4466184" y="3868457"/>
            <a:ext cx="1218795" cy="1677105"/>
          </a:xfrm>
          <a:prstGeom prst="rect">
            <a:avLst/>
          </a:prstGeom>
          <a:noFill/>
          <a:ln w="3175"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往事不要再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提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人生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已多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风雨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纵然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记忆抹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不去 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爱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与恨都还在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心里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  <p:sp>
        <p:nvSpPr>
          <p:cNvPr id="41" name="TextBox 34"/>
          <p:cNvSpPr txBox="1"/>
          <p:nvPr/>
        </p:nvSpPr>
        <p:spPr>
          <a:xfrm>
            <a:off x="6533523" y="3868457"/>
            <a:ext cx="1218795" cy="1677105"/>
          </a:xfrm>
          <a:prstGeom prst="rect">
            <a:avLst/>
          </a:prstGeom>
          <a:noFill/>
          <a:ln w="3175"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往事不要再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提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人生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已多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风雨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纵然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记忆抹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不去 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爱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与恨都还在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心里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  <p:sp>
        <p:nvSpPr>
          <p:cNvPr id="42" name="TextBox 34"/>
          <p:cNvSpPr txBox="1"/>
          <p:nvPr/>
        </p:nvSpPr>
        <p:spPr>
          <a:xfrm>
            <a:off x="8627367" y="3868457"/>
            <a:ext cx="1218795" cy="1677105"/>
          </a:xfrm>
          <a:prstGeom prst="rect">
            <a:avLst/>
          </a:prstGeom>
          <a:noFill/>
          <a:ln w="3175"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往事不要再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提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人生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已多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风雨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纵然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记忆抹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不去 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爱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与恨都还在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心里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431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50"/>
                            </p:stCondLst>
                            <p:childTnLst>
                              <p:par>
                                <p:cTn id="2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900"/>
                            </p:stCondLst>
                            <p:childTnLst>
                              <p:par>
                                <p:cTn id="3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350"/>
                            </p:stCondLst>
                            <p:childTnLst>
                              <p:par>
                                <p:cTn id="5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4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/>
      <p:bldP spid="41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绚烂"/>
          <p:cNvSpPr txBox="1"/>
          <p:nvPr/>
        </p:nvSpPr>
        <p:spPr>
          <a:xfrm>
            <a:off x="818982" y="652476"/>
            <a:ext cx="529186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4000">
                <a:solidFill>
                  <a:schemeClr val="bg1">
                    <a:alpha val="21000"/>
                  </a:schemeClr>
                </a:solidFill>
                <a:effectLst/>
                <a:latin typeface="叶根友刀锋黑草1.01" panose="02010601030101010101" pitchFamily="2" charset="-122"/>
                <a:ea typeface="叶根友刀锋黑草1.01" panose="02010601030101010101" pitchFamily="2" charset="-122"/>
              </a:defRPr>
            </a:lvl1pPr>
          </a:lstStyle>
          <a:p>
            <a:r>
              <a:rPr lang="zh-CN" altLang="en-US" dirty="0"/>
              <a:t>绚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2" r="1602" b="13268"/>
          <a:stretch/>
        </p:blipFill>
        <p:spPr>
          <a:xfrm>
            <a:off x="0" y="2013602"/>
            <a:ext cx="4037728" cy="483607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0" y="2390762"/>
            <a:ext cx="4079630" cy="4467238"/>
            <a:chOff x="5111262" y="569963"/>
            <a:chExt cx="5742444" cy="628803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  <a14:imgEffect>
                        <a14:brightnessContrast bright="-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1262" y="569963"/>
              <a:ext cx="5742444" cy="6288037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5419630" y="1688122"/>
              <a:ext cx="1393340" cy="3727939"/>
            </a:xfrm>
            <a:prstGeom prst="rect">
              <a:avLst/>
            </a:prstGeom>
            <a:solidFill>
              <a:schemeClr val="tx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矩形 209"/>
            <p:cNvSpPr/>
            <p:nvPr/>
          </p:nvSpPr>
          <p:spPr>
            <a:xfrm>
              <a:off x="7289947" y="1688122"/>
              <a:ext cx="1378144" cy="3727939"/>
            </a:xfrm>
            <a:prstGeom prst="rect">
              <a:avLst/>
            </a:prstGeom>
            <a:solidFill>
              <a:schemeClr val="tx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矩形 210"/>
            <p:cNvSpPr/>
            <p:nvPr/>
          </p:nvSpPr>
          <p:spPr>
            <a:xfrm>
              <a:off x="9170319" y="1688122"/>
              <a:ext cx="1384301" cy="3727939"/>
            </a:xfrm>
            <a:prstGeom prst="rect">
              <a:avLst/>
            </a:prstGeom>
            <a:solidFill>
              <a:schemeClr val="tx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11127600" y="40426"/>
            <a:ext cx="672352" cy="3388574"/>
            <a:chOff x="10801212" y="387738"/>
            <a:chExt cx="672352" cy="3388574"/>
          </a:xfrm>
        </p:grpSpPr>
        <p:sp>
          <p:nvSpPr>
            <p:cNvPr id="213" name="矩形 212"/>
            <p:cNvSpPr/>
            <p:nvPr/>
          </p:nvSpPr>
          <p:spPr>
            <a:xfrm>
              <a:off x="10906109" y="3024578"/>
              <a:ext cx="453600" cy="7517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4" name="组合 213"/>
            <p:cNvGrpSpPr/>
            <p:nvPr/>
          </p:nvGrpSpPr>
          <p:grpSpPr>
            <a:xfrm>
              <a:off x="10801212" y="387738"/>
              <a:ext cx="672352" cy="3388574"/>
              <a:chOff x="10696315" y="1111950"/>
              <a:chExt cx="672352" cy="3388574"/>
            </a:xfrm>
          </p:grpSpPr>
          <p:grpSp>
            <p:nvGrpSpPr>
              <p:cNvPr id="215" name="组合 214"/>
              <p:cNvGrpSpPr/>
              <p:nvPr/>
            </p:nvGrpSpPr>
            <p:grpSpPr>
              <a:xfrm>
                <a:off x="10736171" y="1746725"/>
                <a:ext cx="553998" cy="2753799"/>
                <a:chOff x="12355905" y="1187040"/>
                <a:chExt cx="553998" cy="2753799"/>
              </a:xfrm>
            </p:grpSpPr>
            <p:sp>
              <p:nvSpPr>
                <p:cNvPr id="217" name="TextBox 80"/>
                <p:cNvSpPr txBox="1"/>
                <p:nvPr/>
              </p:nvSpPr>
              <p:spPr>
                <a:xfrm>
                  <a:off x="12355905" y="1187040"/>
                  <a:ext cx="553998" cy="193899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schemeClr val="bg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</a:rPr>
                    <a:t>当爱已成往事</a:t>
                  </a:r>
                  <a:endParaRPr lang="zh-CN" altLang="en-US" sz="2400" dirty="0">
                    <a:solidFill>
                      <a:schemeClr val="bg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</a:endParaRPr>
                </a:p>
              </p:txBody>
            </p:sp>
            <p:sp>
              <p:nvSpPr>
                <p:cNvPr id="218" name="矩形 217"/>
                <p:cNvSpPr/>
                <p:nvPr/>
              </p:nvSpPr>
              <p:spPr>
                <a:xfrm>
                  <a:off x="12420946" y="1187040"/>
                  <a:ext cx="453970" cy="2753799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" name="TextBox 82"/>
                <p:cNvSpPr txBox="1"/>
                <p:nvPr/>
              </p:nvSpPr>
              <p:spPr>
                <a:xfrm rot="5400000">
                  <a:off x="12276106" y="3347014"/>
                  <a:ext cx="738664" cy="448985"/>
                </a:xfrm>
                <a:prstGeom prst="rect">
                  <a:avLst/>
                </a:prstGeom>
                <a:noFill/>
              </p:spPr>
              <p:txBody>
                <a:bodyPr vert="vert270" wrap="square" rtlCol="0">
                  <a:spAutoFit/>
                </a:bodyPr>
                <a:lstStyle/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  <a:cs typeface="Meiryo UI" panose="020B0604030504040204" pitchFamily="34" charset="-128"/>
                    </a:rPr>
                    <a:t>绚</a:t>
                  </a:r>
                  <a:endParaRPr lang="en-US" altLang="zh-CN" dirty="0" smtClean="0">
                    <a:solidFill>
                      <a:schemeClr val="tx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  <a:cs typeface="Meiryo UI" panose="020B0604030504040204" pitchFamily="34" charset="-128"/>
                  </a:endParaRPr>
                </a:p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  <a:cs typeface="Meiryo UI" panose="020B0604030504040204" pitchFamily="34" charset="-128"/>
                    </a:rPr>
                    <a:t>烂</a:t>
                  </a:r>
                  <a:endParaRPr lang="zh-CN" altLang="en-US" sz="1600" dirty="0">
                    <a:solidFill>
                      <a:schemeClr val="tx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  <a:cs typeface="Meiryo UI" panose="020B0604030504040204" pitchFamily="34" charset="-128"/>
                  </a:endParaRPr>
                </a:p>
              </p:txBody>
            </p:sp>
            <p:cxnSp>
              <p:nvCxnSpPr>
                <p:cNvPr id="220" name="直接连接符 219"/>
                <p:cNvCxnSpPr/>
                <p:nvPr/>
              </p:nvCxnSpPr>
              <p:spPr>
                <a:xfrm>
                  <a:off x="12420946" y="3189105"/>
                  <a:ext cx="45360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216" name="Picture 4" descr="F:\PPT作业\绚烂\绚烂\222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96315" y="1111950"/>
                <a:ext cx="672352" cy="10408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225" name="组合 224"/>
          <p:cNvGrpSpPr/>
          <p:nvPr/>
        </p:nvGrpSpPr>
        <p:grpSpPr>
          <a:xfrm flipH="1">
            <a:off x="5942705" y="1968355"/>
            <a:ext cx="614873" cy="521406"/>
            <a:chOff x="4558703" y="1198571"/>
            <a:chExt cx="784802" cy="665502"/>
          </a:xfrm>
        </p:grpSpPr>
        <p:sp>
          <p:nvSpPr>
            <p:cNvPr id="226" name="泪滴形 225"/>
            <p:cNvSpPr/>
            <p:nvPr/>
          </p:nvSpPr>
          <p:spPr>
            <a:xfrm flipH="1">
              <a:off x="4558703" y="1198571"/>
              <a:ext cx="665502" cy="665502"/>
            </a:xfrm>
            <a:prstGeom prst="flowChartDelay">
              <a:avLst/>
            </a:prstGeom>
            <a:noFill/>
            <a:ln>
              <a:solidFill>
                <a:srgbClr val="FFFFFF">
                  <a:alpha val="6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文本框 226"/>
            <p:cNvSpPr txBox="1"/>
            <p:nvPr/>
          </p:nvSpPr>
          <p:spPr>
            <a:xfrm>
              <a:off x="4559211" y="1256322"/>
              <a:ext cx="784294" cy="510685"/>
            </a:xfrm>
            <a:prstGeom prst="homePlate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Engravers MT" panose="02090707080505020304" pitchFamily="18" charset="0"/>
                </a:rPr>
                <a:t>01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  <a:latin typeface="Engravers MT" panose="02090707080505020304" pitchFamily="18" charset="0"/>
              </a:endParaRPr>
            </a:p>
          </p:txBody>
        </p:sp>
      </p:grpSp>
      <p:grpSp>
        <p:nvGrpSpPr>
          <p:cNvPr id="228" name="组合 227"/>
          <p:cNvGrpSpPr/>
          <p:nvPr/>
        </p:nvGrpSpPr>
        <p:grpSpPr>
          <a:xfrm flipH="1">
            <a:off x="5942706" y="2928726"/>
            <a:ext cx="616478" cy="562630"/>
            <a:chOff x="4558703" y="2429000"/>
            <a:chExt cx="786850" cy="718119"/>
          </a:xfrm>
        </p:grpSpPr>
        <p:sp>
          <p:nvSpPr>
            <p:cNvPr id="229" name="泪滴形 228"/>
            <p:cNvSpPr/>
            <p:nvPr/>
          </p:nvSpPr>
          <p:spPr>
            <a:xfrm flipH="1">
              <a:off x="4558703" y="2471786"/>
              <a:ext cx="665502" cy="665502"/>
            </a:xfrm>
            <a:prstGeom prst="flowChartDelay">
              <a:avLst/>
            </a:prstGeom>
            <a:noFill/>
            <a:ln>
              <a:solidFill>
                <a:srgbClr val="FFFFFF">
                  <a:alpha val="6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文本框 229"/>
            <p:cNvSpPr txBox="1"/>
            <p:nvPr/>
          </p:nvSpPr>
          <p:spPr>
            <a:xfrm>
              <a:off x="4580326" y="2429000"/>
              <a:ext cx="765227" cy="718119"/>
            </a:xfrm>
            <a:prstGeom prst="flowChartDelay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Engravers MT" panose="02090707080505020304" pitchFamily="18" charset="0"/>
                </a:rPr>
                <a:t>02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  <a:latin typeface="Engravers MT" panose="02090707080505020304" pitchFamily="18" charset="0"/>
              </a:endParaRPr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6035775" y="3967560"/>
            <a:ext cx="521405" cy="521406"/>
            <a:chOff x="4558703" y="3758463"/>
            <a:chExt cx="665502" cy="665502"/>
          </a:xfrm>
        </p:grpSpPr>
        <p:sp>
          <p:nvSpPr>
            <p:cNvPr id="232" name="流程图: 延期 231"/>
            <p:cNvSpPr/>
            <p:nvPr/>
          </p:nvSpPr>
          <p:spPr>
            <a:xfrm>
              <a:off x="4558703" y="3758463"/>
              <a:ext cx="665502" cy="665502"/>
            </a:xfrm>
            <a:prstGeom prst="flowChartDelay">
              <a:avLst/>
            </a:prstGeom>
            <a:noFill/>
            <a:ln>
              <a:solidFill>
                <a:srgbClr val="FFFFFF">
                  <a:alpha val="6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文本框 232"/>
            <p:cNvSpPr txBox="1"/>
            <p:nvPr/>
          </p:nvSpPr>
          <p:spPr>
            <a:xfrm>
              <a:off x="4559211" y="3816214"/>
              <a:ext cx="657179" cy="510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Engravers MT" panose="02090707080505020304" pitchFamily="18" charset="0"/>
                </a:rPr>
                <a:t>03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  <a:latin typeface="Engravers MT" panose="02090707080505020304" pitchFamily="18" charset="0"/>
              </a:endParaRPr>
            </a:p>
          </p:txBody>
        </p:sp>
      </p:grpSp>
      <p:sp>
        <p:nvSpPr>
          <p:cNvPr id="234" name="TextBox 34"/>
          <p:cNvSpPr txBox="1"/>
          <p:nvPr/>
        </p:nvSpPr>
        <p:spPr>
          <a:xfrm>
            <a:off x="6710751" y="1945891"/>
            <a:ext cx="3405420" cy="535531"/>
          </a:xfrm>
          <a:prstGeom prst="rect">
            <a:avLst/>
          </a:prstGeom>
          <a:noFill/>
          <a:ln w="3175">
            <a:noFill/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往事不要再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提 人生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已多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风雨 纵然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记忆抹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不去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爱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与恨都还在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心里 真的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要断了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过去 让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明天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好好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  <p:sp>
        <p:nvSpPr>
          <p:cNvPr id="235" name="TextBox 34"/>
          <p:cNvSpPr txBox="1"/>
          <p:nvPr/>
        </p:nvSpPr>
        <p:spPr>
          <a:xfrm>
            <a:off x="6710751" y="2950098"/>
            <a:ext cx="3405419" cy="519886"/>
          </a:xfrm>
          <a:prstGeom prst="rect">
            <a:avLst/>
          </a:prstGeom>
          <a:noFill/>
          <a:ln w="3175">
            <a:noFill/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往事不要再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提 人生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已多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风雨 纵然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记忆抹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不去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爱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与恨都还在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心里 真的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要断了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过去 让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明天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好好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  <p:sp>
        <p:nvSpPr>
          <p:cNvPr id="236" name="TextBox 34"/>
          <p:cNvSpPr txBox="1"/>
          <p:nvPr/>
        </p:nvSpPr>
        <p:spPr>
          <a:xfrm>
            <a:off x="6710752" y="3960497"/>
            <a:ext cx="3405418" cy="535531"/>
          </a:xfrm>
          <a:prstGeom prst="rect">
            <a:avLst/>
          </a:prstGeom>
          <a:noFill/>
          <a:ln w="3175">
            <a:noFill/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往事不要再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提 人生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已多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风雨 纵然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记忆抹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不去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爱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与恨都还在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心里 真的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要断了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过去 让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明天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好好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  <p:sp>
        <p:nvSpPr>
          <p:cNvPr id="222" name="圆角矩形 221"/>
          <p:cNvSpPr/>
          <p:nvPr/>
        </p:nvSpPr>
        <p:spPr>
          <a:xfrm>
            <a:off x="5366759" y="1846813"/>
            <a:ext cx="762215" cy="762215"/>
          </a:xfrm>
          <a:prstGeom prst="round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圆角矩形 222"/>
          <p:cNvSpPr/>
          <p:nvPr/>
        </p:nvSpPr>
        <p:spPr>
          <a:xfrm>
            <a:off x="5366759" y="2844348"/>
            <a:ext cx="762215" cy="762215"/>
          </a:xfrm>
          <a:prstGeom prst="round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圆角矩形 223"/>
          <p:cNvSpPr/>
          <p:nvPr/>
        </p:nvSpPr>
        <p:spPr>
          <a:xfrm>
            <a:off x="5366759" y="3847156"/>
            <a:ext cx="762215" cy="762215"/>
          </a:xfrm>
          <a:prstGeom prst="round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55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6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3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2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95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0"/>
      <p:bldP spid="234" grpId="0"/>
      <p:bldP spid="235" grpId="0"/>
      <p:bldP spid="236" grpId="0"/>
      <p:bldP spid="222" grpId="0" animBg="1"/>
      <p:bldP spid="223" grpId="0" animBg="1"/>
      <p:bldP spid="2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绚烂"/>
          <p:cNvSpPr txBox="1"/>
          <p:nvPr/>
        </p:nvSpPr>
        <p:spPr>
          <a:xfrm>
            <a:off x="5552191" y="-3150"/>
            <a:ext cx="529186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4000">
                <a:solidFill>
                  <a:schemeClr val="bg1">
                    <a:alpha val="21000"/>
                  </a:schemeClr>
                </a:solidFill>
                <a:effectLst/>
                <a:latin typeface="叶根友刀锋黑草1.01" panose="02010601030101010101" pitchFamily="2" charset="-122"/>
                <a:ea typeface="叶根友刀锋黑草1.01" panose="02010601030101010101" pitchFamily="2" charset="-122"/>
              </a:defRPr>
            </a:lvl1pPr>
          </a:lstStyle>
          <a:p>
            <a:r>
              <a:rPr lang="zh-CN" altLang="en-US" dirty="0"/>
              <a:t>绚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5079" y="-2723574"/>
            <a:ext cx="2155078" cy="380482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860"/>
          <a:stretch/>
        </p:blipFill>
        <p:spPr>
          <a:xfrm>
            <a:off x="7577438" y="264695"/>
            <a:ext cx="3591878" cy="6593305"/>
          </a:xfrm>
          <a:prstGeom prst="rect">
            <a:avLst/>
          </a:prstGeom>
        </p:spPr>
      </p:pic>
      <p:sp>
        <p:nvSpPr>
          <p:cNvPr id="28" name="TextBox 34"/>
          <p:cNvSpPr txBox="1"/>
          <p:nvPr/>
        </p:nvSpPr>
        <p:spPr>
          <a:xfrm>
            <a:off x="3082272" y="1203552"/>
            <a:ext cx="3730252" cy="1677105"/>
          </a:xfrm>
          <a:prstGeom prst="rect">
            <a:avLst/>
          </a:prstGeom>
          <a:noFill/>
          <a:ln w="3175">
            <a:noFill/>
          </a:ln>
        </p:spPr>
        <p:txBody>
          <a:bodyPr vert="eaVert"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往事不要再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提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人生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已多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风雨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纵然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记忆抹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不去 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爱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与恨都还在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心里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真的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要断了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过去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让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明天好好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继续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你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就不要再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苦苦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追问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我的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消息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爱情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它是个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难题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让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人目眩神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迷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忘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了痛或许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可以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忘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了你却太不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容易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你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不曾真的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离去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你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始终在我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心里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我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对你仍有爱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意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我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对自己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无能为力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1127783" y="40426"/>
            <a:ext cx="672352" cy="3388574"/>
            <a:chOff x="10801212" y="387738"/>
            <a:chExt cx="672352" cy="3388574"/>
          </a:xfrm>
        </p:grpSpPr>
        <p:sp>
          <p:nvSpPr>
            <p:cNvPr id="21" name="矩形 20"/>
            <p:cNvSpPr/>
            <p:nvPr/>
          </p:nvSpPr>
          <p:spPr>
            <a:xfrm>
              <a:off x="10906109" y="3024578"/>
              <a:ext cx="453600" cy="7517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0801212" y="387738"/>
              <a:ext cx="672352" cy="3388574"/>
              <a:chOff x="10696315" y="1111950"/>
              <a:chExt cx="672352" cy="338857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10736171" y="1746725"/>
                <a:ext cx="553998" cy="2753799"/>
                <a:chOff x="12355905" y="1187040"/>
                <a:chExt cx="553998" cy="2753799"/>
              </a:xfrm>
            </p:grpSpPr>
            <p:sp>
              <p:nvSpPr>
                <p:cNvPr id="30" name="TextBox 80"/>
                <p:cNvSpPr txBox="1"/>
                <p:nvPr/>
              </p:nvSpPr>
              <p:spPr>
                <a:xfrm>
                  <a:off x="12355905" y="1187040"/>
                  <a:ext cx="553998" cy="193899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schemeClr val="bg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</a:rPr>
                    <a:t>当爱已成往事</a:t>
                  </a:r>
                  <a:endParaRPr lang="zh-CN" altLang="en-US" sz="2400" dirty="0">
                    <a:solidFill>
                      <a:schemeClr val="bg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</a:endParaRPr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12420946" y="1187040"/>
                  <a:ext cx="453970" cy="2753799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TextBox 82"/>
                <p:cNvSpPr txBox="1"/>
                <p:nvPr/>
              </p:nvSpPr>
              <p:spPr>
                <a:xfrm rot="5400000">
                  <a:off x="12276106" y="3347014"/>
                  <a:ext cx="738664" cy="448985"/>
                </a:xfrm>
                <a:prstGeom prst="rect">
                  <a:avLst/>
                </a:prstGeom>
                <a:noFill/>
              </p:spPr>
              <p:txBody>
                <a:bodyPr vert="vert270" wrap="square" rtlCol="0">
                  <a:spAutoFit/>
                </a:bodyPr>
                <a:lstStyle/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  <a:cs typeface="Meiryo UI" panose="020B0604030504040204" pitchFamily="34" charset="-128"/>
                    </a:rPr>
                    <a:t>绚</a:t>
                  </a:r>
                  <a:endParaRPr lang="en-US" altLang="zh-CN" dirty="0" smtClean="0">
                    <a:solidFill>
                      <a:schemeClr val="tx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  <a:cs typeface="Meiryo UI" panose="020B0604030504040204" pitchFamily="34" charset="-128"/>
                  </a:endParaRPr>
                </a:p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  <a:cs typeface="Meiryo UI" panose="020B0604030504040204" pitchFamily="34" charset="-128"/>
                    </a:rPr>
                    <a:t>烂</a:t>
                  </a:r>
                  <a:endParaRPr lang="zh-CN" altLang="en-US" sz="1600" dirty="0">
                    <a:solidFill>
                      <a:schemeClr val="tx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  <a:cs typeface="Meiryo UI" panose="020B0604030504040204" pitchFamily="34" charset="-128"/>
                  </a:endParaRPr>
                </a:p>
              </p:txBody>
            </p:sp>
            <p:cxnSp>
              <p:nvCxnSpPr>
                <p:cNvPr id="35" name="直接连接符 34"/>
                <p:cNvCxnSpPr/>
                <p:nvPr/>
              </p:nvCxnSpPr>
              <p:spPr>
                <a:xfrm>
                  <a:off x="12420946" y="3189105"/>
                  <a:ext cx="45360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25" name="Picture 4" descr="F:\PPT作业\绚烂\绚烂\222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96315" y="1111950"/>
                <a:ext cx="672352" cy="10408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8" name="Freeform 6"/>
          <p:cNvSpPr>
            <a:spLocks noEditPoints="1"/>
          </p:cNvSpPr>
          <p:nvPr/>
        </p:nvSpPr>
        <p:spPr bwMode="auto">
          <a:xfrm rot="5400000">
            <a:off x="6167465" y="2397342"/>
            <a:ext cx="795362" cy="795690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 rot="10800000">
            <a:off x="2855808" y="2440369"/>
            <a:ext cx="795362" cy="795690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7" name="Freeform 6"/>
          <p:cNvSpPr>
            <a:spLocks noEditPoints="1"/>
          </p:cNvSpPr>
          <p:nvPr/>
        </p:nvSpPr>
        <p:spPr bwMode="auto">
          <a:xfrm rot="16200000" flipV="1">
            <a:off x="6167465" y="3192704"/>
            <a:ext cx="795362" cy="795690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9" name="Freeform 6"/>
          <p:cNvSpPr>
            <a:spLocks noEditPoints="1"/>
          </p:cNvSpPr>
          <p:nvPr/>
        </p:nvSpPr>
        <p:spPr bwMode="auto">
          <a:xfrm rot="10800000" flipV="1">
            <a:off x="2855808" y="3235731"/>
            <a:ext cx="795362" cy="795690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2" name="TextBox 34"/>
          <p:cNvSpPr txBox="1"/>
          <p:nvPr/>
        </p:nvSpPr>
        <p:spPr>
          <a:xfrm>
            <a:off x="3082272" y="3501008"/>
            <a:ext cx="3730252" cy="1677105"/>
          </a:xfrm>
          <a:prstGeom prst="rect">
            <a:avLst/>
          </a:prstGeom>
          <a:noFill/>
          <a:ln w="3175"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往事不要再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提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人生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已多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风雨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纵然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记忆抹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不去 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爱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与恨都还在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心里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真的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要断了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过去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让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明天好好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继续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你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就不要再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苦苦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追问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我的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消息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爱情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它是个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难题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让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人目眩神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迷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忘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了痛或许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可以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忘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了你却太不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容易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你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不曾真的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离去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你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始终在我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心里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我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对你仍有爱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意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我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对自己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无能为力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9717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-0.083 L 0.21901 0.43746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7" y="260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4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8" grpId="0"/>
      <p:bldP spid="18" grpId="0" animBg="1"/>
      <p:bldP spid="19" grpId="0" animBg="1"/>
      <p:bldP spid="27" grpId="0" animBg="1"/>
      <p:bldP spid="29" grpId="0" animBg="1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绚烂"/>
          <p:cNvSpPr txBox="1"/>
          <p:nvPr/>
        </p:nvSpPr>
        <p:spPr>
          <a:xfrm>
            <a:off x="1608668" y="213536"/>
            <a:ext cx="529186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4000">
                <a:solidFill>
                  <a:schemeClr val="bg1">
                    <a:alpha val="21000"/>
                  </a:schemeClr>
                </a:solidFill>
                <a:effectLst/>
                <a:latin typeface="叶根友刀锋黑草1.01" panose="02010601030101010101" pitchFamily="2" charset="-122"/>
                <a:ea typeface="叶根友刀锋黑草1.01" panose="02010601030101010101" pitchFamily="2" charset="-122"/>
              </a:defRPr>
            </a:lvl1pPr>
          </a:lstStyle>
          <a:p>
            <a:r>
              <a:rPr lang="zh-CN" altLang="en-US" dirty="0"/>
              <a:t>绚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14"/>
          <a:stretch/>
        </p:blipFill>
        <p:spPr>
          <a:xfrm>
            <a:off x="-23447" y="0"/>
            <a:ext cx="4864233" cy="6881446"/>
          </a:xfrm>
          <a:prstGeom prst="rect">
            <a:avLst/>
          </a:prstGeom>
        </p:spPr>
      </p:pic>
      <p:sp>
        <p:nvSpPr>
          <p:cNvPr id="179" name="泪滴形 178"/>
          <p:cNvSpPr/>
          <p:nvPr/>
        </p:nvSpPr>
        <p:spPr>
          <a:xfrm>
            <a:off x="5829573" y="2143769"/>
            <a:ext cx="762215" cy="762215"/>
          </a:xfrm>
          <a:prstGeom prst="teardrop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泪滴形 179"/>
          <p:cNvSpPr/>
          <p:nvPr/>
        </p:nvSpPr>
        <p:spPr>
          <a:xfrm>
            <a:off x="5829573" y="3316691"/>
            <a:ext cx="762215" cy="762215"/>
          </a:xfrm>
          <a:prstGeom prst="teardrop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泪滴形 180"/>
          <p:cNvSpPr/>
          <p:nvPr/>
        </p:nvSpPr>
        <p:spPr>
          <a:xfrm>
            <a:off x="5829573" y="4411877"/>
            <a:ext cx="762215" cy="762215"/>
          </a:xfrm>
          <a:prstGeom prst="teardrop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591787" y="2143769"/>
            <a:ext cx="521405" cy="521406"/>
            <a:chOff x="4558703" y="1198571"/>
            <a:chExt cx="665502" cy="665502"/>
          </a:xfrm>
        </p:grpSpPr>
        <p:sp>
          <p:nvSpPr>
            <p:cNvPr id="184" name="泪滴形 183"/>
            <p:cNvSpPr/>
            <p:nvPr/>
          </p:nvSpPr>
          <p:spPr>
            <a:xfrm flipH="1">
              <a:off x="4558703" y="1198571"/>
              <a:ext cx="665502" cy="665502"/>
            </a:xfrm>
            <a:prstGeom prst="teardrop">
              <a:avLst/>
            </a:prstGeom>
            <a:noFill/>
            <a:ln>
              <a:solidFill>
                <a:srgbClr val="FFFFFF">
                  <a:alpha val="6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文本框 186"/>
            <p:cNvSpPr txBox="1"/>
            <p:nvPr/>
          </p:nvSpPr>
          <p:spPr>
            <a:xfrm>
              <a:off x="4559211" y="1256323"/>
              <a:ext cx="657179" cy="510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Engravers MT" panose="02090707080505020304" pitchFamily="18" charset="0"/>
                </a:rPr>
                <a:t>01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  <a:latin typeface="Engravers MT" panose="020907070805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91787" y="3316691"/>
            <a:ext cx="521405" cy="521406"/>
            <a:chOff x="4558703" y="2471786"/>
            <a:chExt cx="665502" cy="665502"/>
          </a:xfrm>
        </p:grpSpPr>
        <p:sp>
          <p:nvSpPr>
            <p:cNvPr id="185" name="泪滴形 184"/>
            <p:cNvSpPr/>
            <p:nvPr/>
          </p:nvSpPr>
          <p:spPr>
            <a:xfrm flipH="1">
              <a:off x="4558703" y="2471786"/>
              <a:ext cx="665502" cy="665502"/>
            </a:xfrm>
            <a:prstGeom prst="teardrop">
              <a:avLst/>
            </a:prstGeom>
            <a:noFill/>
            <a:ln>
              <a:solidFill>
                <a:srgbClr val="FFFFFF">
                  <a:alpha val="6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文本框 187"/>
            <p:cNvSpPr txBox="1"/>
            <p:nvPr/>
          </p:nvSpPr>
          <p:spPr>
            <a:xfrm>
              <a:off x="4559211" y="2529538"/>
              <a:ext cx="657179" cy="510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Engravers MT" panose="02090707080505020304" pitchFamily="18" charset="0"/>
                </a:rPr>
                <a:t>02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  <a:latin typeface="Engravers MT" panose="02090707080505020304" pitchFamily="18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91787" y="4411877"/>
            <a:ext cx="521405" cy="521406"/>
            <a:chOff x="4558703" y="3758463"/>
            <a:chExt cx="665502" cy="665502"/>
          </a:xfrm>
        </p:grpSpPr>
        <p:sp>
          <p:nvSpPr>
            <p:cNvPr id="186" name="泪滴形 185"/>
            <p:cNvSpPr/>
            <p:nvPr/>
          </p:nvSpPr>
          <p:spPr>
            <a:xfrm flipH="1">
              <a:off x="4558703" y="3758463"/>
              <a:ext cx="665502" cy="665502"/>
            </a:xfrm>
            <a:prstGeom prst="teardrop">
              <a:avLst/>
            </a:prstGeom>
            <a:noFill/>
            <a:ln>
              <a:solidFill>
                <a:srgbClr val="FFFFFF">
                  <a:alpha val="6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4559211" y="3816214"/>
              <a:ext cx="657179" cy="510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Engravers MT" panose="02090707080505020304" pitchFamily="18" charset="0"/>
                </a:rPr>
                <a:t>03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  <a:latin typeface="Engravers MT" panose="02090707080505020304" pitchFamily="18" charset="0"/>
              </a:endParaRPr>
            </a:p>
          </p:txBody>
        </p:sp>
      </p:grpSp>
      <p:sp>
        <p:nvSpPr>
          <p:cNvPr id="191" name="TextBox 34"/>
          <p:cNvSpPr txBox="1"/>
          <p:nvPr/>
        </p:nvSpPr>
        <p:spPr>
          <a:xfrm>
            <a:off x="7173565" y="2078662"/>
            <a:ext cx="3405420" cy="535531"/>
          </a:xfrm>
          <a:prstGeom prst="rect">
            <a:avLst/>
          </a:prstGeom>
          <a:noFill/>
          <a:ln w="3175">
            <a:noFill/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往事不要再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提 人生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已多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风雨 纵然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记忆抹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不去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爱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与恨都还在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心里 真的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要断了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过去 让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明天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好好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  <p:sp>
        <p:nvSpPr>
          <p:cNvPr id="194" name="TextBox 34"/>
          <p:cNvSpPr txBox="1"/>
          <p:nvPr/>
        </p:nvSpPr>
        <p:spPr>
          <a:xfrm>
            <a:off x="7173565" y="3238955"/>
            <a:ext cx="3405419" cy="519886"/>
          </a:xfrm>
          <a:prstGeom prst="rect">
            <a:avLst/>
          </a:prstGeom>
          <a:noFill/>
          <a:ln w="3175">
            <a:noFill/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往事不要再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提 人生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已多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风雨 纵然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记忆抹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不去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爱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与恨都还在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心里 真的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要断了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过去 让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明天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好好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  <p:sp>
        <p:nvSpPr>
          <p:cNvPr id="198" name="TextBox 34"/>
          <p:cNvSpPr txBox="1"/>
          <p:nvPr/>
        </p:nvSpPr>
        <p:spPr>
          <a:xfrm>
            <a:off x="7173566" y="4341555"/>
            <a:ext cx="3405418" cy="535531"/>
          </a:xfrm>
          <a:prstGeom prst="rect">
            <a:avLst/>
          </a:prstGeom>
          <a:noFill/>
          <a:ln w="3175">
            <a:noFill/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往事不要再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提 人生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已多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风雨 纵然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记忆抹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不去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爱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与恨都还在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心里 真的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要断了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过去 让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明天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好好</a:t>
            </a:r>
            <a:endParaRPr lang="en-US" altLang="zh-CN" sz="12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127783" y="40426"/>
            <a:ext cx="672352" cy="3388574"/>
            <a:chOff x="10801212" y="387738"/>
            <a:chExt cx="672352" cy="3388574"/>
          </a:xfrm>
        </p:grpSpPr>
        <p:sp>
          <p:nvSpPr>
            <p:cNvPr id="27" name="矩形 26"/>
            <p:cNvSpPr/>
            <p:nvPr/>
          </p:nvSpPr>
          <p:spPr>
            <a:xfrm>
              <a:off x="10906109" y="3024578"/>
              <a:ext cx="453600" cy="7517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0801212" y="387738"/>
              <a:ext cx="672352" cy="3388574"/>
              <a:chOff x="10696315" y="1111950"/>
              <a:chExt cx="672352" cy="3388574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10736171" y="1746725"/>
                <a:ext cx="553998" cy="2753799"/>
                <a:chOff x="12355905" y="1187040"/>
                <a:chExt cx="553998" cy="2753799"/>
              </a:xfrm>
            </p:grpSpPr>
            <p:sp>
              <p:nvSpPr>
                <p:cNvPr id="31" name="TextBox 80"/>
                <p:cNvSpPr txBox="1"/>
                <p:nvPr/>
              </p:nvSpPr>
              <p:spPr>
                <a:xfrm>
                  <a:off x="12355905" y="1187040"/>
                  <a:ext cx="553998" cy="193899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schemeClr val="bg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</a:rPr>
                    <a:t>当爱已成往事</a:t>
                  </a:r>
                  <a:endParaRPr lang="zh-CN" altLang="en-US" sz="2400" dirty="0">
                    <a:solidFill>
                      <a:schemeClr val="bg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</a:endParaRPr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12420946" y="1187040"/>
                  <a:ext cx="453970" cy="2753799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TextBox 82"/>
                <p:cNvSpPr txBox="1"/>
                <p:nvPr/>
              </p:nvSpPr>
              <p:spPr>
                <a:xfrm rot="5400000">
                  <a:off x="12276106" y="3347014"/>
                  <a:ext cx="738664" cy="448985"/>
                </a:xfrm>
                <a:prstGeom prst="rect">
                  <a:avLst/>
                </a:prstGeom>
                <a:noFill/>
              </p:spPr>
              <p:txBody>
                <a:bodyPr vert="vert270" wrap="square" rtlCol="0">
                  <a:spAutoFit/>
                </a:bodyPr>
                <a:lstStyle/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  <a:cs typeface="Meiryo UI" panose="020B0604030504040204" pitchFamily="34" charset="-128"/>
                    </a:rPr>
                    <a:t>绚</a:t>
                  </a:r>
                  <a:endParaRPr lang="en-US" altLang="zh-CN" dirty="0" smtClean="0">
                    <a:solidFill>
                      <a:schemeClr val="tx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  <a:cs typeface="Meiryo UI" panose="020B0604030504040204" pitchFamily="34" charset="-128"/>
                  </a:endParaRPr>
                </a:p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  <a:cs typeface="Meiryo UI" panose="020B0604030504040204" pitchFamily="34" charset="-128"/>
                    </a:rPr>
                    <a:t>烂</a:t>
                  </a:r>
                  <a:endParaRPr lang="zh-CN" altLang="en-US" sz="1600" dirty="0">
                    <a:solidFill>
                      <a:schemeClr val="tx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  <a:cs typeface="Meiryo UI" panose="020B0604030504040204" pitchFamily="34" charset="-128"/>
                  </a:endParaRPr>
                </a:p>
              </p:txBody>
            </p:sp>
            <p:cxnSp>
              <p:nvCxnSpPr>
                <p:cNvPr id="34" name="直接连接符 33"/>
                <p:cNvCxnSpPr/>
                <p:nvPr/>
              </p:nvCxnSpPr>
              <p:spPr>
                <a:xfrm>
                  <a:off x="12420946" y="3189105"/>
                  <a:ext cx="45360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30" name="Picture 4" descr="F:\PPT作业\绚烂\绚烂\222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96315" y="1111950"/>
                <a:ext cx="672352" cy="10408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64135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85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8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8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7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7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7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179" grpId="0" animBg="1"/>
      <p:bldP spid="180" grpId="0" animBg="1"/>
      <p:bldP spid="181" grpId="0" animBg="1"/>
      <p:bldP spid="191" grpId="0"/>
      <p:bldP spid="194" grpId="0"/>
      <p:bldP spid="1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/>
        </p:nvSpPr>
        <p:spPr>
          <a:xfrm>
            <a:off x="6740435" y="2930438"/>
            <a:ext cx="2910840" cy="3215640"/>
          </a:xfrm>
          <a:prstGeom prst="round2Diag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对角圆角矩形 2"/>
          <p:cNvSpPr/>
          <p:nvPr/>
        </p:nvSpPr>
        <p:spPr>
          <a:xfrm>
            <a:off x="9725297" y="873038"/>
            <a:ext cx="1325880" cy="3352800"/>
          </a:xfrm>
          <a:prstGeom prst="round2Diag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泪滴形 4"/>
          <p:cNvSpPr/>
          <p:nvPr/>
        </p:nvSpPr>
        <p:spPr>
          <a:xfrm>
            <a:off x="4926471" y="3425738"/>
            <a:ext cx="1813560" cy="1813560"/>
          </a:xfrm>
          <a:prstGeom prst="teardrop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泪滴形 5"/>
          <p:cNvSpPr/>
          <p:nvPr/>
        </p:nvSpPr>
        <p:spPr>
          <a:xfrm flipV="1">
            <a:off x="7837715" y="1116878"/>
            <a:ext cx="1813560" cy="1813560"/>
          </a:xfrm>
          <a:prstGeom prst="teardrop">
            <a:avLst/>
          </a:prstGeom>
          <a:blipFill dpi="0" rotWithShape="0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 flipH="1">
            <a:off x="9725297" y="4225838"/>
            <a:ext cx="1813560" cy="1813560"/>
          </a:xfrm>
          <a:prstGeom prst="teardrop">
            <a:avLst/>
          </a:prstGeom>
          <a:blipFill dpi="0" rotWithShape="0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34"/>
          <p:cNvSpPr txBox="1"/>
          <p:nvPr/>
        </p:nvSpPr>
        <p:spPr>
          <a:xfrm>
            <a:off x="1510074" y="1561167"/>
            <a:ext cx="2252924" cy="2983931"/>
          </a:xfrm>
          <a:prstGeom prst="rect">
            <a:avLst/>
          </a:prstGeom>
          <a:noFill/>
          <a:ln w="3175"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往事不要再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提 人生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已多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风雨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纵然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记忆抹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不去 爱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与恨都还在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心里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真的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要断了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过去 让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明天好好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继续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你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就不要再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苦苦 追问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我的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消息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爱情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它是个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难题 让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人目眩神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迷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忘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了痛或许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可以 忘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了你却太不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容易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你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不曾真的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离去 你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始终在我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心里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我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对你仍有爱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意 我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对自己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无能为力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方正仿宋繁体" panose="02010601030101010101" pitchFamily="2" charset="-122"/>
              <a:ea typeface="方正仿宋繁体" panose="02010601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29141" y="40426"/>
            <a:ext cx="672352" cy="3388574"/>
            <a:chOff x="10801212" y="387738"/>
            <a:chExt cx="672352" cy="3388574"/>
          </a:xfrm>
        </p:grpSpPr>
        <p:sp>
          <p:nvSpPr>
            <p:cNvPr id="13" name="矩形 12"/>
            <p:cNvSpPr/>
            <p:nvPr/>
          </p:nvSpPr>
          <p:spPr>
            <a:xfrm>
              <a:off x="10906109" y="3024578"/>
              <a:ext cx="453600" cy="7517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0801212" y="387738"/>
              <a:ext cx="672352" cy="3388574"/>
              <a:chOff x="10696315" y="1111950"/>
              <a:chExt cx="672352" cy="3388574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0736171" y="1746725"/>
                <a:ext cx="553998" cy="2753799"/>
                <a:chOff x="12355905" y="1187040"/>
                <a:chExt cx="553998" cy="2753799"/>
              </a:xfrm>
            </p:grpSpPr>
            <p:sp>
              <p:nvSpPr>
                <p:cNvPr id="17" name="TextBox 80"/>
                <p:cNvSpPr txBox="1"/>
                <p:nvPr/>
              </p:nvSpPr>
              <p:spPr>
                <a:xfrm>
                  <a:off x="12355905" y="1187040"/>
                  <a:ext cx="553998" cy="193899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schemeClr val="bg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</a:rPr>
                    <a:t>当爱已成往事</a:t>
                  </a:r>
                  <a:endParaRPr lang="zh-CN" altLang="en-US" sz="2400" dirty="0">
                    <a:solidFill>
                      <a:schemeClr val="bg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12420946" y="1187040"/>
                  <a:ext cx="453970" cy="2753799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TextBox 82"/>
                <p:cNvSpPr txBox="1"/>
                <p:nvPr/>
              </p:nvSpPr>
              <p:spPr>
                <a:xfrm rot="5400000">
                  <a:off x="12276106" y="3347014"/>
                  <a:ext cx="738664" cy="448985"/>
                </a:xfrm>
                <a:prstGeom prst="rect">
                  <a:avLst/>
                </a:prstGeom>
                <a:noFill/>
              </p:spPr>
              <p:txBody>
                <a:bodyPr vert="vert270" wrap="square" rtlCol="0">
                  <a:spAutoFit/>
                </a:bodyPr>
                <a:lstStyle/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  <a:cs typeface="Meiryo UI" panose="020B0604030504040204" pitchFamily="34" charset="-128"/>
                    </a:rPr>
                    <a:t>绚</a:t>
                  </a:r>
                  <a:endParaRPr lang="en-US" altLang="zh-CN" dirty="0" smtClean="0">
                    <a:solidFill>
                      <a:schemeClr val="tx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  <a:cs typeface="Meiryo UI" panose="020B0604030504040204" pitchFamily="34" charset="-128"/>
                  </a:endParaRPr>
                </a:p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  <a:cs typeface="Meiryo UI" panose="020B0604030504040204" pitchFamily="34" charset="-128"/>
                    </a:rPr>
                    <a:t>烂</a:t>
                  </a:r>
                  <a:endParaRPr lang="zh-CN" altLang="en-US" sz="1600" dirty="0">
                    <a:solidFill>
                      <a:schemeClr val="tx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  <a:cs typeface="Meiryo UI" panose="020B0604030504040204" pitchFamily="34" charset="-128"/>
                  </a:endParaRPr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>
                <a:xfrm>
                  <a:off x="12420946" y="3189105"/>
                  <a:ext cx="45360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6" name="Picture 4" descr="F:\PPT作业\绚烂\绚烂\222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96315" y="1111950"/>
                <a:ext cx="672352" cy="10408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01228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3"/>
          <p:cNvGrpSpPr/>
          <p:nvPr/>
        </p:nvGrpSpPr>
        <p:grpSpPr>
          <a:xfrm>
            <a:off x="8019880" y="1456660"/>
            <a:ext cx="2595564" cy="5401340"/>
            <a:chOff x="8019880" y="1456660"/>
            <a:chExt cx="2595564" cy="540134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19880" y="5520491"/>
              <a:ext cx="2552720" cy="1337509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09883" y="1456660"/>
              <a:ext cx="2305561" cy="4497573"/>
            </a:xfrm>
            <a:prstGeom prst="rect">
              <a:avLst/>
            </a:prstGeom>
          </p:spPr>
        </p:pic>
      </p:grpSp>
      <p:grpSp>
        <p:nvGrpSpPr>
          <p:cNvPr id="27" name="1"/>
          <p:cNvGrpSpPr/>
          <p:nvPr/>
        </p:nvGrpSpPr>
        <p:grpSpPr>
          <a:xfrm>
            <a:off x="5422939" y="1892595"/>
            <a:ext cx="1785934" cy="4657053"/>
            <a:chOff x="5422939" y="1892595"/>
            <a:chExt cx="1785934" cy="4657053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1346" y="5509851"/>
              <a:ext cx="1367527" cy="1039797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79" t="12734" r="59119" b="15479"/>
            <a:stretch/>
          </p:blipFill>
          <p:spPr>
            <a:xfrm>
              <a:off x="5422939" y="1892595"/>
              <a:ext cx="1605182" cy="3880884"/>
            </a:xfrm>
            <a:prstGeom prst="rect">
              <a:avLst/>
            </a:prstGeom>
          </p:spPr>
        </p:pic>
      </p:grpSp>
      <p:grpSp>
        <p:nvGrpSpPr>
          <p:cNvPr id="43" name="2"/>
          <p:cNvGrpSpPr/>
          <p:nvPr/>
        </p:nvGrpSpPr>
        <p:grpSpPr>
          <a:xfrm>
            <a:off x="6195557" y="1892595"/>
            <a:ext cx="2969707" cy="5754234"/>
            <a:chOff x="6195557" y="1892595"/>
            <a:chExt cx="2969707" cy="5754234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865683" y="6309320"/>
              <a:ext cx="2299581" cy="1337509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5557" y="1892595"/>
              <a:ext cx="2728381" cy="4550734"/>
            </a:xfrm>
            <a:prstGeom prst="rect">
              <a:avLst/>
            </a:prstGeom>
          </p:spPr>
        </p:pic>
      </p:grpSp>
      <p:sp>
        <p:nvSpPr>
          <p:cNvPr id="46" name="TextBox 34"/>
          <p:cNvSpPr txBox="1"/>
          <p:nvPr/>
        </p:nvSpPr>
        <p:spPr>
          <a:xfrm>
            <a:off x="1565727" y="2052100"/>
            <a:ext cx="1994392" cy="4228850"/>
          </a:xfrm>
          <a:prstGeom prst="rect">
            <a:avLst/>
          </a:prstGeom>
          <a:noFill/>
          <a:ln w="3175">
            <a:noFill/>
          </a:ln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>
                    <a:lumMod val="75000"/>
                  </a:schemeClr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r>
              <a:rPr lang="zh-CN" altLang="en-US" dirty="0"/>
              <a:t>往事不要再</a:t>
            </a:r>
            <a:r>
              <a:rPr lang="zh-CN" altLang="en-US" dirty="0" smtClean="0"/>
              <a:t>提 人生</a:t>
            </a:r>
            <a:r>
              <a:rPr lang="zh-CN" altLang="en-US" dirty="0"/>
              <a:t>已多</a:t>
            </a:r>
            <a:r>
              <a:rPr lang="zh-CN" altLang="en-US" dirty="0" smtClean="0"/>
              <a:t>风雨 纵然</a:t>
            </a:r>
            <a:r>
              <a:rPr lang="zh-CN" altLang="en-US" dirty="0"/>
              <a:t>记忆抹不去 </a:t>
            </a:r>
            <a:endParaRPr lang="en-US" altLang="zh-CN" dirty="0"/>
          </a:p>
          <a:p>
            <a:r>
              <a:rPr lang="zh-CN" altLang="en-US" dirty="0"/>
              <a:t>爱与恨都还在</a:t>
            </a:r>
            <a:r>
              <a:rPr lang="zh-CN" altLang="en-US" dirty="0" smtClean="0"/>
              <a:t>心里 真的</a:t>
            </a:r>
            <a:r>
              <a:rPr lang="zh-CN" altLang="en-US" dirty="0"/>
              <a:t>要断了过去</a:t>
            </a:r>
            <a:endParaRPr lang="en-US" altLang="zh-CN" dirty="0"/>
          </a:p>
          <a:p>
            <a:r>
              <a:rPr lang="zh-CN" altLang="en-US" dirty="0"/>
              <a:t>让明天好好</a:t>
            </a:r>
            <a:r>
              <a:rPr lang="zh-CN" altLang="en-US" dirty="0" smtClean="0"/>
              <a:t>继续 你</a:t>
            </a:r>
            <a:r>
              <a:rPr lang="zh-CN" altLang="en-US" dirty="0"/>
              <a:t>就不要再</a:t>
            </a:r>
            <a:r>
              <a:rPr lang="zh-CN" altLang="en-US" dirty="0" smtClean="0"/>
              <a:t>苦苦 追问</a:t>
            </a:r>
            <a:r>
              <a:rPr lang="zh-CN" altLang="en-US" dirty="0"/>
              <a:t>我的消息</a:t>
            </a:r>
            <a:endParaRPr lang="en-US" altLang="zh-CN" dirty="0"/>
          </a:p>
          <a:p>
            <a:r>
              <a:rPr lang="zh-CN" altLang="en-US" dirty="0"/>
              <a:t>爱情它是个</a:t>
            </a:r>
            <a:r>
              <a:rPr lang="zh-CN" altLang="en-US" dirty="0" smtClean="0"/>
              <a:t>难题 让</a:t>
            </a:r>
            <a:r>
              <a:rPr lang="zh-CN" altLang="en-US" dirty="0"/>
              <a:t>人目眩神</a:t>
            </a:r>
            <a:r>
              <a:rPr lang="zh-CN" altLang="en-US" dirty="0" smtClean="0"/>
              <a:t>迷 忘</a:t>
            </a:r>
            <a:r>
              <a:rPr lang="zh-CN" altLang="en-US" dirty="0"/>
              <a:t>了痛或许可以</a:t>
            </a:r>
            <a:endParaRPr lang="en-US" altLang="zh-CN" dirty="0"/>
          </a:p>
          <a:p>
            <a:r>
              <a:rPr lang="zh-CN" altLang="en-US" dirty="0"/>
              <a:t>忘了你却太不</a:t>
            </a:r>
            <a:r>
              <a:rPr lang="zh-CN" altLang="en-US" dirty="0" smtClean="0"/>
              <a:t>容易 你</a:t>
            </a:r>
            <a:r>
              <a:rPr lang="zh-CN" altLang="en-US" dirty="0"/>
              <a:t>不曾真的离去</a:t>
            </a:r>
            <a:endParaRPr lang="en-US" altLang="zh-CN" dirty="0"/>
          </a:p>
          <a:p>
            <a:r>
              <a:rPr lang="zh-CN" altLang="en-US" dirty="0"/>
              <a:t>你始终在我</a:t>
            </a:r>
            <a:r>
              <a:rPr lang="zh-CN" altLang="en-US" dirty="0" smtClean="0"/>
              <a:t>心里 我</a:t>
            </a:r>
            <a:r>
              <a:rPr lang="zh-CN" altLang="en-US" dirty="0"/>
              <a:t>对你仍有爱意</a:t>
            </a:r>
            <a:endParaRPr lang="en-US" altLang="zh-CN" dirty="0"/>
          </a:p>
          <a:p>
            <a:r>
              <a:rPr lang="zh-CN" altLang="en-US" dirty="0"/>
              <a:t>我对自己无能为力</a:t>
            </a:r>
            <a:endParaRPr lang="en-US" altLang="zh-CN" dirty="0"/>
          </a:p>
        </p:txBody>
      </p:sp>
      <p:grpSp>
        <p:nvGrpSpPr>
          <p:cNvPr id="47" name="组合 46"/>
          <p:cNvGrpSpPr/>
          <p:nvPr/>
        </p:nvGrpSpPr>
        <p:grpSpPr>
          <a:xfrm>
            <a:off x="721842" y="40426"/>
            <a:ext cx="672352" cy="3388574"/>
            <a:chOff x="10801212" y="387738"/>
            <a:chExt cx="672352" cy="3388574"/>
          </a:xfrm>
        </p:grpSpPr>
        <p:sp>
          <p:nvSpPr>
            <p:cNvPr id="48" name="矩形 47"/>
            <p:cNvSpPr/>
            <p:nvPr/>
          </p:nvSpPr>
          <p:spPr>
            <a:xfrm>
              <a:off x="10906109" y="3024578"/>
              <a:ext cx="453600" cy="7517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0801212" y="387738"/>
              <a:ext cx="672352" cy="3388574"/>
              <a:chOff x="10696315" y="1111950"/>
              <a:chExt cx="672352" cy="3388574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10736171" y="1746725"/>
                <a:ext cx="553998" cy="2753799"/>
                <a:chOff x="12355905" y="1187040"/>
                <a:chExt cx="553998" cy="2753799"/>
              </a:xfrm>
            </p:grpSpPr>
            <p:sp>
              <p:nvSpPr>
                <p:cNvPr id="52" name="TextBox 80"/>
                <p:cNvSpPr txBox="1"/>
                <p:nvPr/>
              </p:nvSpPr>
              <p:spPr>
                <a:xfrm>
                  <a:off x="12355905" y="1187040"/>
                  <a:ext cx="553998" cy="193899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schemeClr val="bg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</a:rPr>
                    <a:t>当爱已成往事</a:t>
                  </a:r>
                  <a:endParaRPr lang="zh-CN" altLang="en-US" sz="2400" dirty="0">
                    <a:solidFill>
                      <a:schemeClr val="bg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</a:endParaRPr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12420946" y="1187040"/>
                  <a:ext cx="453970" cy="2753799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TextBox 82"/>
                <p:cNvSpPr txBox="1"/>
                <p:nvPr/>
              </p:nvSpPr>
              <p:spPr>
                <a:xfrm rot="5400000">
                  <a:off x="12276106" y="3347014"/>
                  <a:ext cx="738664" cy="448985"/>
                </a:xfrm>
                <a:prstGeom prst="rect">
                  <a:avLst/>
                </a:prstGeom>
                <a:noFill/>
              </p:spPr>
              <p:txBody>
                <a:bodyPr vert="vert270" wrap="square" rtlCol="0">
                  <a:spAutoFit/>
                </a:bodyPr>
                <a:lstStyle/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  <a:cs typeface="Meiryo UI" panose="020B0604030504040204" pitchFamily="34" charset="-128"/>
                    </a:rPr>
                    <a:t>绚</a:t>
                  </a:r>
                  <a:endParaRPr lang="en-US" altLang="zh-CN" dirty="0" smtClean="0">
                    <a:solidFill>
                      <a:schemeClr val="tx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  <a:cs typeface="Meiryo UI" panose="020B0604030504040204" pitchFamily="34" charset="-128"/>
                  </a:endParaRPr>
                </a:p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  <a:latin typeface="造字工房悦黑体验版纤细长体" pitchFamily="50" charset="-122"/>
                      <a:ea typeface="造字工房悦黑体验版纤细长体" pitchFamily="50" charset="-122"/>
                      <a:cs typeface="Meiryo UI" panose="020B0604030504040204" pitchFamily="34" charset="-128"/>
                    </a:rPr>
                    <a:t>烂</a:t>
                  </a:r>
                  <a:endParaRPr lang="zh-CN" altLang="en-US" sz="1600" dirty="0">
                    <a:solidFill>
                      <a:schemeClr val="tx1"/>
                    </a:solidFill>
                    <a:latin typeface="造字工房悦黑体验版纤细长体" pitchFamily="50" charset="-122"/>
                    <a:ea typeface="造字工房悦黑体验版纤细长体" pitchFamily="50" charset="-122"/>
                    <a:cs typeface="Meiryo UI" panose="020B0604030504040204" pitchFamily="34" charset="-128"/>
                  </a:endParaRPr>
                </a:p>
              </p:txBody>
            </p:sp>
            <p:cxnSp>
              <p:nvCxnSpPr>
                <p:cNvPr id="55" name="直接连接符 54"/>
                <p:cNvCxnSpPr/>
                <p:nvPr/>
              </p:nvCxnSpPr>
              <p:spPr>
                <a:xfrm>
                  <a:off x="12420946" y="3189105"/>
                  <a:ext cx="45360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51" name="Picture 4" descr="F:\PPT作业\绚烂\绚烂\222.png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96315" y="1111950"/>
                <a:ext cx="672352" cy="10408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16865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685 -0.14375 L 1.66667E-6 -1.11111E-6 " pathEditMode="relative" rAng="0" ptsTypes="AA">
                                      <p:cBhvr>
                                        <p:cTn id="22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49" y="733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7617 -0.05949 L 0.00026 0.00139 " pathEditMode="relative" rAng="0" ptsTypes="AA">
                                      <p:cBhvr>
                                        <p:cTn id="31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5" y="303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32148 -0.05787 L 5E-6 -4.44444E-6 " pathEditMode="relative" rAng="0" ptsTypes="AA">
                                      <p:cBhvr>
                                        <p:cTn id="40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46" y="291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1.25E-6 7.40741E-7 L 0.11198 0.0787 " pathEditMode="relative" rAng="0" ptsTypes="AA">
                                      <p:cBhvr>
                                        <p:cTn id="4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9" y="393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2.08333E-6 -3.7037E-7 L 0.13581 -0.07986 " pathEditMode="relative" rAng="0" ptsTypes="AA">
                                      <p:cBhvr>
                                        <p:cTn id="44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84" y="-400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-2.70833E-6 0 L -0.24948 0.00926 " pathEditMode="relative" rAng="0" ptsTypes="AA">
                                      <p:cBhvr>
                                        <p:cTn id="4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74" y="46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0.11198 0.0787 L 0.3043 -0.08611 " pathEditMode="relative" rAng="0" ptsTypes="AA">
                                      <p:cBhvr>
                                        <p:cTn id="4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9" y="-824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0.13581 -0.07986 L -0.11524 -0.07986 " pathEditMode="relative" rAng="0" ptsTypes="AA">
                                      <p:cBhvr>
                                        <p:cTn id="50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52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0.24948 0.00926 L -0.07135 0.0669 " pathEditMode="relative" rAng="0" ptsTypes="AA">
                                      <p:cBhvr>
                                        <p:cTn id="5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6" y="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theme/theme1.xml><?xml version="1.0" encoding="utf-8"?>
<a:theme xmlns:a="http://schemas.openxmlformats.org/drawingml/2006/main" name="Office 主题">
  <a:themeElements>
    <a:clrScheme name="紫红色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4169</TotalTime>
  <Words>801</Words>
  <Application>Microsoft Office PowerPoint</Application>
  <PresentationFormat>自定义</PresentationFormat>
  <Paragraphs>151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PC;arlene</dc:creator>
  <cp:lastModifiedBy>pc</cp:lastModifiedBy>
  <cp:revision>504</cp:revision>
  <dcterms:created xsi:type="dcterms:W3CDTF">2015-04-16T14:31:12Z</dcterms:created>
  <dcterms:modified xsi:type="dcterms:W3CDTF">2015-07-12T10:02:38Z</dcterms:modified>
</cp:coreProperties>
</file>