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87" r:id="rId3"/>
    <p:sldId id="257" r:id="rId4"/>
    <p:sldId id="258" r:id="rId5"/>
    <p:sldId id="259" r:id="rId6"/>
    <p:sldId id="260" r:id="rId7"/>
    <p:sldId id="263" r:id="rId8"/>
    <p:sldId id="264" r:id="rId9"/>
    <p:sldId id="265" r:id="rId10"/>
    <p:sldId id="262" r:id="rId11"/>
    <p:sldId id="266" r:id="rId12"/>
    <p:sldId id="267" r:id="rId13"/>
    <p:sldId id="268" r:id="rId14"/>
    <p:sldId id="269" r:id="rId15"/>
    <p:sldId id="270" r:id="rId16"/>
    <p:sldId id="271" r:id="rId17"/>
    <p:sldId id="273" r:id="rId18"/>
    <p:sldId id="274" r:id="rId19"/>
    <p:sldId id="275" r:id="rId20"/>
    <p:sldId id="277" r:id="rId21"/>
    <p:sldId id="286" r:id="rId2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2298" y="-127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AA5530-D359-407A-92CA-37DA25C4BA52}" type="datetimeFigureOut">
              <a:rPr lang="zh-CN" altLang="en-US" smtClean="0"/>
              <a:t>2016-07-30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421A64-B23A-4E49-88BD-2736CFFA1FCA}" type="slidenum">
              <a:rPr lang="zh-CN" altLang="en-US" smtClean="0"/>
              <a:t>‹#›</a:t>
            </a:fld>
            <a:endParaRPr lang="zh-CN" altLang="en-US"/>
          </a:p>
        </p:txBody>
      </p:sp>
    </p:spTree>
    <p:extLst>
      <p:ext uri="{BB962C8B-B14F-4D97-AF65-F5344CB8AC3E}">
        <p14:creationId xmlns:p14="http://schemas.microsoft.com/office/powerpoint/2010/main" val="1487835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a:t>
            </a:fld>
            <a:endParaRPr lang="zh-CN" altLang="en-US"/>
          </a:p>
        </p:txBody>
      </p:sp>
    </p:spTree>
    <p:extLst>
      <p:ext uri="{BB962C8B-B14F-4D97-AF65-F5344CB8AC3E}">
        <p14:creationId xmlns:p14="http://schemas.microsoft.com/office/powerpoint/2010/main" val="2511341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10</a:t>
            </a:fld>
            <a:endParaRPr lang="zh-CN" altLang="en-US"/>
          </a:p>
        </p:txBody>
      </p:sp>
    </p:spTree>
    <p:extLst>
      <p:ext uri="{BB962C8B-B14F-4D97-AF65-F5344CB8AC3E}">
        <p14:creationId xmlns:p14="http://schemas.microsoft.com/office/powerpoint/2010/main" val="237345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11</a:t>
            </a:fld>
            <a:endParaRPr lang="zh-CN" altLang="en-US"/>
          </a:p>
        </p:txBody>
      </p:sp>
    </p:spTree>
    <p:extLst>
      <p:ext uri="{BB962C8B-B14F-4D97-AF65-F5344CB8AC3E}">
        <p14:creationId xmlns:p14="http://schemas.microsoft.com/office/powerpoint/2010/main" val="18984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12</a:t>
            </a:fld>
            <a:endParaRPr lang="zh-CN" altLang="en-US"/>
          </a:p>
        </p:txBody>
      </p:sp>
    </p:spTree>
    <p:extLst>
      <p:ext uri="{BB962C8B-B14F-4D97-AF65-F5344CB8AC3E}">
        <p14:creationId xmlns:p14="http://schemas.microsoft.com/office/powerpoint/2010/main" val="2921233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13</a:t>
            </a:fld>
            <a:endParaRPr lang="zh-CN" altLang="en-US"/>
          </a:p>
        </p:txBody>
      </p:sp>
    </p:spTree>
    <p:extLst>
      <p:ext uri="{BB962C8B-B14F-4D97-AF65-F5344CB8AC3E}">
        <p14:creationId xmlns:p14="http://schemas.microsoft.com/office/powerpoint/2010/main" val="3475612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14</a:t>
            </a:fld>
            <a:endParaRPr lang="zh-CN" altLang="en-US"/>
          </a:p>
        </p:txBody>
      </p:sp>
    </p:spTree>
    <p:extLst>
      <p:ext uri="{BB962C8B-B14F-4D97-AF65-F5344CB8AC3E}">
        <p14:creationId xmlns:p14="http://schemas.microsoft.com/office/powerpoint/2010/main" val="503950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15</a:t>
            </a:fld>
            <a:endParaRPr lang="zh-CN" altLang="en-US"/>
          </a:p>
        </p:txBody>
      </p:sp>
    </p:spTree>
    <p:extLst>
      <p:ext uri="{BB962C8B-B14F-4D97-AF65-F5344CB8AC3E}">
        <p14:creationId xmlns:p14="http://schemas.microsoft.com/office/powerpoint/2010/main" val="3781301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16</a:t>
            </a:fld>
            <a:endParaRPr lang="zh-CN" altLang="en-US"/>
          </a:p>
        </p:txBody>
      </p:sp>
    </p:spTree>
    <p:extLst>
      <p:ext uri="{BB962C8B-B14F-4D97-AF65-F5344CB8AC3E}">
        <p14:creationId xmlns:p14="http://schemas.microsoft.com/office/powerpoint/2010/main" val="2823184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17</a:t>
            </a:fld>
            <a:endParaRPr lang="zh-CN" altLang="en-US"/>
          </a:p>
        </p:txBody>
      </p:sp>
    </p:spTree>
    <p:extLst>
      <p:ext uri="{BB962C8B-B14F-4D97-AF65-F5344CB8AC3E}">
        <p14:creationId xmlns:p14="http://schemas.microsoft.com/office/powerpoint/2010/main" val="3832045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18</a:t>
            </a:fld>
            <a:endParaRPr lang="zh-CN" altLang="en-US"/>
          </a:p>
        </p:txBody>
      </p:sp>
    </p:spTree>
    <p:extLst>
      <p:ext uri="{BB962C8B-B14F-4D97-AF65-F5344CB8AC3E}">
        <p14:creationId xmlns:p14="http://schemas.microsoft.com/office/powerpoint/2010/main" val="710620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19</a:t>
            </a:fld>
            <a:endParaRPr lang="zh-CN" altLang="en-US"/>
          </a:p>
        </p:txBody>
      </p:sp>
    </p:spTree>
    <p:extLst>
      <p:ext uri="{BB962C8B-B14F-4D97-AF65-F5344CB8AC3E}">
        <p14:creationId xmlns:p14="http://schemas.microsoft.com/office/powerpoint/2010/main" val="2251822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2</a:t>
            </a:fld>
            <a:endParaRPr lang="zh-CN" altLang="en-US"/>
          </a:p>
        </p:txBody>
      </p:sp>
    </p:spTree>
    <p:extLst>
      <p:ext uri="{BB962C8B-B14F-4D97-AF65-F5344CB8AC3E}">
        <p14:creationId xmlns:p14="http://schemas.microsoft.com/office/powerpoint/2010/main" val="402561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20</a:t>
            </a:fld>
            <a:endParaRPr lang="zh-CN" altLang="en-US"/>
          </a:p>
        </p:txBody>
      </p:sp>
    </p:spTree>
    <p:extLst>
      <p:ext uri="{BB962C8B-B14F-4D97-AF65-F5344CB8AC3E}">
        <p14:creationId xmlns:p14="http://schemas.microsoft.com/office/powerpoint/2010/main" val="445520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21</a:t>
            </a:fld>
            <a:endParaRPr lang="zh-CN" altLang="en-US"/>
          </a:p>
        </p:txBody>
      </p:sp>
    </p:spTree>
    <p:extLst>
      <p:ext uri="{BB962C8B-B14F-4D97-AF65-F5344CB8AC3E}">
        <p14:creationId xmlns:p14="http://schemas.microsoft.com/office/powerpoint/2010/main" val="4282705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3</a:t>
            </a:fld>
            <a:endParaRPr lang="zh-CN" altLang="en-US"/>
          </a:p>
        </p:txBody>
      </p:sp>
    </p:spTree>
    <p:extLst>
      <p:ext uri="{BB962C8B-B14F-4D97-AF65-F5344CB8AC3E}">
        <p14:creationId xmlns:p14="http://schemas.microsoft.com/office/powerpoint/2010/main" val="2405102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4</a:t>
            </a:fld>
            <a:endParaRPr lang="zh-CN" altLang="en-US"/>
          </a:p>
        </p:txBody>
      </p:sp>
    </p:spTree>
    <p:extLst>
      <p:ext uri="{BB962C8B-B14F-4D97-AF65-F5344CB8AC3E}">
        <p14:creationId xmlns:p14="http://schemas.microsoft.com/office/powerpoint/2010/main" val="4204396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5</a:t>
            </a:fld>
            <a:endParaRPr lang="zh-CN" altLang="en-US"/>
          </a:p>
        </p:txBody>
      </p:sp>
    </p:spTree>
    <p:extLst>
      <p:ext uri="{BB962C8B-B14F-4D97-AF65-F5344CB8AC3E}">
        <p14:creationId xmlns:p14="http://schemas.microsoft.com/office/powerpoint/2010/main" val="368521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6</a:t>
            </a:fld>
            <a:endParaRPr lang="zh-CN" altLang="en-US"/>
          </a:p>
        </p:txBody>
      </p:sp>
    </p:spTree>
    <p:extLst>
      <p:ext uri="{BB962C8B-B14F-4D97-AF65-F5344CB8AC3E}">
        <p14:creationId xmlns:p14="http://schemas.microsoft.com/office/powerpoint/2010/main" val="3626925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7</a:t>
            </a:fld>
            <a:endParaRPr lang="zh-CN" altLang="en-US"/>
          </a:p>
        </p:txBody>
      </p:sp>
    </p:spTree>
    <p:extLst>
      <p:ext uri="{BB962C8B-B14F-4D97-AF65-F5344CB8AC3E}">
        <p14:creationId xmlns:p14="http://schemas.microsoft.com/office/powerpoint/2010/main" val="1973218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8</a:t>
            </a:fld>
            <a:endParaRPr lang="zh-CN" altLang="en-US"/>
          </a:p>
        </p:txBody>
      </p:sp>
    </p:spTree>
    <p:extLst>
      <p:ext uri="{BB962C8B-B14F-4D97-AF65-F5344CB8AC3E}">
        <p14:creationId xmlns:p14="http://schemas.microsoft.com/office/powerpoint/2010/main" val="404206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t>9</a:t>
            </a:fld>
            <a:endParaRPr lang="zh-CN" altLang="en-US"/>
          </a:p>
        </p:txBody>
      </p:sp>
    </p:spTree>
    <p:extLst>
      <p:ext uri="{BB962C8B-B14F-4D97-AF65-F5344CB8AC3E}">
        <p14:creationId xmlns:p14="http://schemas.microsoft.com/office/powerpoint/2010/main" val="954018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050"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2016-07-30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1.xml"/><Relationship Id="rId20"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gif"/><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2.png"/><Relationship Id="rId5" Type="http://schemas.microsoft.com/office/2007/relationships/hdphoto" Target="../media/hdphoto3.wdp"/><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gif"/><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audio" Target="../media/audio1.wav"/><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hinkpad\Desktop\未标题-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Thinkpad\Desktop\3.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userDrawn="1"/>
        </p:nvSpPr>
        <p:spPr>
          <a:xfrm>
            <a:off x="2072804" y="1491630"/>
            <a:ext cx="5070619" cy="830997"/>
          </a:xfrm>
          <a:prstGeom prst="rect">
            <a:avLst/>
          </a:prstGeom>
        </p:spPr>
        <p:txBody>
          <a:bodyPr wrap="none">
            <a:spAutoFit/>
          </a:bodyPr>
          <a:lstStyle/>
          <a:p>
            <a:r>
              <a:rPr lang="zh-CN" altLang="en-US" sz="4800" b="1" dirty="0" smtClean="0">
                <a:latin typeface="微软雅黑" pitchFamily="34" charset="-122"/>
                <a:ea typeface="微软雅黑" pitchFamily="34" charset="-122"/>
              </a:rPr>
              <a:t>草药养生</a:t>
            </a:r>
            <a:r>
              <a:rPr lang="en-US" altLang="zh-CN" sz="4800" b="1" dirty="0" smtClean="0">
                <a:latin typeface="微软雅黑" pitchFamily="34" charset="-122"/>
                <a:ea typeface="微软雅黑" pitchFamily="34" charset="-122"/>
              </a:rPr>
              <a:t>PPT</a:t>
            </a:r>
            <a:r>
              <a:rPr lang="zh-CN" altLang="en-US" sz="4800" b="1" dirty="0" smtClean="0">
                <a:latin typeface="微软雅黑" pitchFamily="34" charset="-122"/>
                <a:ea typeface="微软雅黑" pitchFamily="34" charset="-122"/>
              </a:rPr>
              <a:t>模板</a:t>
            </a:r>
            <a:endParaRPr lang="zh-CN" altLang="en-US" sz="4800" b="1" dirty="0">
              <a:latin typeface="微软雅黑" pitchFamily="34" charset="-122"/>
              <a:ea typeface="微软雅黑" pitchFamily="34" charset="-122"/>
            </a:endParaRPr>
          </a:p>
        </p:txBody>
      </p:sp>
      <p:sp>
        <p:nvSpPr>
          <p:cNvPr id="26" name="TextBox 25"/>
          <p:cNvSpPr txBox="1"/>
          <p:nvPr/>
        </p:nvSpPr>
        <p:spPr>
          <a:xfrm>
            <a:off x="3036460" y="2284527"/>
            <a:ext cx="3143307" cy="364273"/>
          </a:xfrm>
          <a:prstGeom prst="rect">
            <a:avLst/>
          </a:prstGeom>
          <a:noFill/>
        </p:spPr>
        <p:txBody>
          <a:bodyPr wrap="none" lIns="86429" tIns="43215" rIns="86429" bIns="43215" rtlCol="0">
            <a:spAutoFit/>
          </a:bodyPr>
          <a:lstStyle/>
          <a:p>
            <a:pPr algn="ctr"/>
            <a:r>
              <a:rPr lang="en-US" altLang="zh-CN" b="0" spc="300" dirty="0" smtClean="0">
                <a:latin typeface="微软雅黑" pitchFamily="34" charset="-122"/>
                <a:ea typeface="微软雅黑" pitchFamily="34" charset="-122"/>
              </a:rPr>
              <a:t>-</a:t>
            </a:r>
            <a:r>
              <a:rPr lang="zh-CN" altLang="en-US" b="0" spc="300" dirty="0" smtClean="0">
                <a:latin typeface="微软雅黑" pitchFamily="34" charset="-122"/>
                <a:ea typeface="微软雅黑" pitchFamily="34" charset="-122"/>
              </a:rPr>
              <a:t>点击此处添加文字模板</a:t>
            </a:r>
            <a:r>
              <a:rPr lang="en-US" altLang="zh-CN" b="0" spc="300" dirty="0" smtClean="0">
                <a:latin typeface="微软雅黑" pitchFamily="34" charset="-122"/>
                <a:ea typeface="微软雅黑" pitchFamily="34" charset="-122"/>
              </a:rPr>
              <a:t>-</a:t>
            </a:r>
            <a:endParaRPr lang="zh-CN" altLang="en-US" b="0" spc="300" dirty="0">
              <a:latin typeface="微软雅黑" pitchFamily="34" charset="-122"/>
              <a:ea typeface="微软雅黑" pitchFamily="34" charset="-122"/>
            </a:endParaRPr>
          </a:p>
        </p:txBody>
      </p:sp>
      <p:pic>
        <p:nvPicPr>
          <p:cNvPr id="1033" name="Picture 9" descr="C:\Users\Thinkpad\Desktop\g.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Thinkpad\Desktop\sd.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Thinkpad\Desktop\yy.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Thinkpad\Desktop\7888.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F:\GIF\565.gif"/>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038080"/>
      </p:ext>
    </p:extLst>
  </p:cSld>
  <p:clrMapOvr>
    <a:masterClrMapping/>
  </p:clrMapOvr>
  <mc:AlternateContent xmlns:mc="http://schemas.openxmlformats.org/markup-compatibility/2006" xmlns:p14="http://schemas.microsoft.com/office/powerpoint/2010/main">
    <mc:Choice Requires="p14">
      <p:transition spd="med" p14:dur="700" advClick="0" advTm="0">
        <p:fade/>
        <p:sndAc>
          <p:stSnd>
            <p:snd r:embed="rId3" name="qingyingyue2.wav"/>
          </p:stSnd>
        </p:sndAc>
      </p:transition>
    </mc:Choice>
    <mc:Fallback xmlns="">
      <p:transition spd="med" advClick="0" advTm="0">
        <p:fade/>
        <p:sndAc>
          <p:stSnd>
            <p:snd r:embed="rId20"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1"/>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1035"/>
                                        </p:tgtEl>
                                        <p:attrNameLst>
                                          <p:attrName>style.visibility</p:attrName>
                                        </p:attrNameLst>
                                      </p:cBhvr>
                                      <p:to>
                                        <p:strVal val="visible"/>
                                      </p:to>
                                    </p:set>
                                    <p:animEffect transition="in" filter="fade">
                                      <p:cBhvr>
                                        <p:cTn id="9" dur="1000"/>
                                        <p:tgtEl>
                                          <p:spTgt spid="1035"/>
                                        </p:tgtEl>
                                      </p:cBhvr>
                                    </p:animEffect>
                                    <p:anim calcmode="lin" valueType="num">
                                      <p:cBhvr>
                                        <p:cTn id="10" dur="1000" fill="hold"/>
                                        <p:tgtEl>
                                          <p:spTgt spid="1035"/>
                                        </p:tgtEl>
                                        <p:attrNameLst>
                                          <p:attrName>ppt_x</p:attrName>
                                        </p:attrNameLst>
                                      </p:cBhvr>
                                      <p:tavLst>
                                        <p:tav tm="0">
                                          <p:val>
                                            <p:strVal val="#ppt_x"/>
                                          </p:val>
                                        </p:tav>
                                        <p:tav tm="100000">
                                          <p:val>
                                            <p:strVal val="#ppt_x"/>
                                          </p:val>
                                        </p:tav>
                                      </p:tavLst>
                                    </p:anim>
                                    <p:anim calcmode="lin" valueType="num">
                                      <p:cBhvr>
                                        <p:cTn id="11" dur="1000" fill="hold"/>
                                        <p:tgtEl>
                                          <p:spTgt spid="103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1000"/>
                                        <p:tgtEl>
                                          <p:spTgt spid="1031"/>
                                        </p:tgtEl>
                                      </p:cBhvr>
                                    </p:animEffect>
                                    <p:anim calcmode="lin" valueType="num">
                                      <p:cBhvr>
                                        <p:cTn id="15" dur="1000" fill="hold"/>
                                        <p:tgtEl>
                                          <p:spTgt spid="1031"/>
                                        </p:tgtEl>
                                        <p:attrNameLst>
                                          <p:attrName>ppt_x</p:attrName>
                                        </p:attrNameLst>
                                      </p:cBhvr>
                                      <p:tavLst>
                                        <p:tav tm="0">
                                          <p:val>
                                            <p:strVal val="#ppt_x"/>
                                          </p:val>
                                        </p:tav>
                                        <p:tav tm="100000">
                                          <p:val>
                                            <p:strVal val="#ppt_x"/>
                                          </p:val>
                                        </p:tav>
                                      </p:tavLst>
                                    </p:anim>
                                    <p:anim calcmode="lin" valueType="num">
                                      <p:cBhvr>
                                        <p:cTn id="16" dur="1000" fill="hold"/>
                                        <p:tgtEl>
                                          <p:spTgt spid="1031"/>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childTnLst>
                                </p:cTn>
                              </p:par>
                              <p:par>
                                <p:cTn id="20" presetID="10" presetClass="entr" presetSubtype="0" fill="hold" nodeType="withEffect">
                                  <p:stCondLst>
                                    <p:cond delay="17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fltVal val="0.5"/>
                                          </p:val>
                                        </p:tav>
                                        <p:tav tm="100000">
                                          <p:val>
                                            <p:strVal val="#ppt_x"/>
                                          </p:val>
                                        </p:tav>
                                      </p:tavLst>
                                    </p:anim>
                                    <p:anim calcmode="lin" valueType="num">
                                      <p:cBhvr>
                                        <p:cTn id="29" dur="500" fill="hold"/>
                                        <p:tgtEl>
                                          <p:spTgt spid="21"/>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2" presetClass="entr" presetSubtype="1" fill="hold" nodeType="withEffect">
                                  <p:stCondLst>
                                    <p:cond delay="425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1750"/>
                                        <p:tgtEl>
                                          <p:spTgt spid="1033"/>
                                        </p:tgtEl>
                                        <p:attrNameLst>
                                          <p:attrName>ppt_y</p:attrName>
                                        </p:attrNameLst>
                                      </p:cBhvr>
                                      <p:tavLst>
                                        <p:tav tm="0">
                                          <p:val>
                                            <p:strVal val="#ppt_y-#ppt_h*1.125000"/>
                                          </p:val>
                                        </p:tav>
                                        <p:tav tm="100000">
                                          <p:val>
                                            <p:strVal val="#ppt_y"/>
                                          </p:val>
                                        </p:tav>
                                      </p:tavLst>
                                    </p:anim>
                                    <p:animEffect transition="in" filter="wipe(down)">
                                      <p:cBhvr>
                                        <p:cTn id="36" dur="1750"/>
                                        <p:tgtEl>
                                          <p:spTgt spid="1033"/>
                                        </p:tgtEl>
                                      </p:cBhvr>
                                    </p:animEffect>
                                  </p:childTnLst>
                                </p:cTn>
                              </p:par>
                              <p:par>
                                <p:cTn id="37" presetID="12" presetClass="entr" presetSubtype="1" fill="hold" nodeType="withEffect">
                                  <p:stCondLst>
                                    <p:cond delay="5250"/>
                                  </p:stCondLst>
                                  <p:childTnLst>
                                    <p:set>
                                      <p:cBhvr>
                                        <p:cTn id="38" dur="1" fill="hold">
                                          <p:stCondLst>
                                            <p:cond delay="0"/>
                                          </p:stCondLst>
                                        </p:cTn>
                                        <p:tgtEl>
                                          <p:spTgt spid="1032"/>
                                        </p:tgtEl>
                                        <p:attrNameLst>
                                          <p:attrName>style.visibility</p:attrName>
                                        </p:attrNameLst>
                                      </p:cBhvr>
                                      <p:to>
                                        <p:strVal val="visible"/>
                                      </p:to>
                                    </p:set>
                                    <p:anim calcmode="lin" valueType="num">
                                      <p:cBhvr additive="base">
                                        <p:cTn id="39" dur="1750"/>
                                        <p:tgtEl>
                                          <p:spTgt spid="1032"/>
                                        </p:tgtEl>
                                        <p:attrNameLst>
                                          <p:attrName>ppt_y</p:attrName>
                                        </p:attrNameLst>
                                      </p:cBhvr>
                                      <p:tavLst>
                                        <p:tav tm="0">
                                          <p:val>
                                            <p:strVal val="#ppt_y-#ppt_h*1.125000"/>
                                          </p:val>
                                        </p:tav>
                                        <p:tav tm="100000">
                                          <p:val>
                                            <p:strVal val="#ppt_y"/>
                                          </p:val>
                                        </p:tav>
                                      </p:tavLst>
                                    </p:anim>
                                    <p:animEffect transition="in" filter="wipe(down)">
                                      <p:cBhvr>
                                        <p:cTn id="40" dur="175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p:cNvSpPr>
            <a:spLocks noChangeArrowheads="1"/>
          </p:cNvSpPr>
          <p:nvPr/>
        </p:nvSpPr>
        <p:spPr bwMode="auto">
          <a:xfrm>
            <a:off x="3345420" y="110731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a:t>
            </a:r>
            <a:r>
              <a:rPr lang="zh-CN" altLang="en-US" sz="2000" spc="-150" dirty="0" smtClean="0">
                <a:solidFill>
                  <a:srgbClr val="000000"/>
                </a:solidFill>
                <a:latin typeface="楷体" pitchFamily="49" charset="-122"/>
                <a:ea typeface="楷体" pitchFamily="49" charset="-122"/>
              </a:rPr>
              <a:t>文字模板</a:t>
            </a:r>
            <a:endParaRPr lang="zh-CN" altLang="en-US" sz="2000" spc="-150" dirty="0">
              <a:solidFill>
                <a:srgbClr val="000000"/>
              </a:solidFill>
              <a:latin typeface="楷体" pitchFamily="49" charset="-122"/>
              <a:ea typeface="楷体" pitchFamily="49" charset="-122"/>
            </a:endParaRPr>
          </a:p>
        </p:txBody>
      </p:sp>
      <p:sp>
        <p:nvSpPr>
          <p:cNvPr id="3" name="Rectangle 26"/>
          <p:cNvSpPr>
            <a:spLocks noChangeArrowheads="1"/>
          </p:cNvSpPr>
          <p:nvPr/>
        </p:nvSpPr>
        <p:spPr bwMode="auto">
          <a:xfrm>
            <a:off x="2834973" y="1794489"/>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4" name="Rectangle 27"/>
          <p:cNvSpPr>
            <a:spLocks noChangeArrowheads="1"/>
          </p:cNvSpPr>
          <p:nvPr/>
        </p:nvSpPr>
        <p:spPr bwMode="auto">
          <a:xfrm>
            <a:off x="3642724" y="2468630"/>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5" name="Rectangle 28"/>
          <p:cNvSpPr>
            <a:spLocks noChangeArrowheads="1"/>
          </p:cNvSpPr>
          <p:nvPr/>
        </p:nvSpPr>
        <p:spPr bwMode="auto">
          <a:xfrm>
            <a:off x="4035088" y="324562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6" name="Rectangle 29"/>
          <p:cNvSpPr>
            <a:spLocks noChangeArrowheads="1"/>
          </p:cNvSpPr>
          <p:nvPr/>
        </p:nvSpPr>
        <p:spPr bwMode="auto">
          <a:xfrm>
            <a:off x="3109253" y="385123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7" name="组合 6"/>
          <p:cNvGrpSpPr/>
          <p:nvPr/>
        </p:nvGrpSpPr>
        <p:grpSpPr>
          <a:xfrm>
            <a:off x="2815104" y="1029060"/>
            <a:ext cx="540761" cy="487533"/>
            <a:chOff x="2854652" y="992964"/>
            <a:chExt cx="540761" cy="487533"/>
          </a:xfrm>
        </p:grpSpPr>
        <p:pic>
          <p:nvPicPr>
            <p:cNvPr id="8"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一</a:t>
              </a:r>
              <a:endParaRPr lang="zh-CN" altLang="en-US" sz="2000" b="1" spc="-150" dirty="0">
                <a:solidFill>
                  <a:srgbClr val="000000"/>
                </a:solidFill>
                <a:latin typeface="华文隶书" pitchFamily="2" charset="-122"/>
                <a:ea typeface="华文隶书" pitchFamily="2" charset="-122"/>
              </a:endParaRPr>
            </a:p>
          </p:txBody>
        </p:sp>
      </p:grpSp>
      <p:grpSp>
        <p:nvGrpSpPr>
          <p:cNvPr id="10" name="组合 9"/>
          <p:cNvGrpSpPr/>
          <p:nvPr/>
        </p:nvGrpSpPr>
        <p:grpSpPr>
          <a:xfrm>
            <a:off x="2363632" y="1715039"/>
            <a:ext cx="540761" cy="487533"/>
            <a:chOff x="2854652" y="992964"/>
            <a:chExt cx="540761" cy="487533"/>
          </a:xfrm>
        </p:grpSpPr>
        <p:pic>
          <p:nvPicPr>
            <p:cNvPr id="11"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二</a:t>
              </a:r>
              <a:endParaRPr lang="zh-CN" altLang="en-US" sz="2000" b="1" spc="-150" dirty="0">
                <a:solidFill>
                  <a:srgbClr val="000000"/>
                </a:solidFill>
                <a:latin typeface="华文隶书" pitchFamily="2" charset="-122"/>
                <a:ea typeface="华文隶书" pitchFamily="2" charset="-122"/>
              </a:endParaRPr>
            </a:p>
          </p:txBody>
        </p:sp>
      </p:grpSp>
      <p:grpSp>
        <p:nvGrpSpPr>
          <p:cNvPr id="13" name="组合 12"/>
          <p:cNvGrpSpPr/>
          <p:nvPr/>
        </p:nvGrpSpPr>
        <p:grpSpPr>
          <a:xfrm>
            <a:off x="3065960" y="2389180"/>
            <a:ext cx="540761" cy="487533"/>
            <a:chOff x="2854652" y="992964"/>
            <a:chExt cx="540761" cy="487533"/>
          </a:xfrm>
        </p:grpSpPr>
        <p:pic>
          <p:nvPicPr>
            <p:cNvPr id="14"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三</a:t>
              </a:r>
              <a:endParaRPr lang="zh-CN" altLang="en-US" sz="2000" b="1" spc="-150" dirty="0">
                <a:solidFill>
                  <a:srgbClr val="000000"/>
                </a:solidFill>
                <a:latin typeface="华文隶书" pitchFamily="2" charset="-122"/>
                <a:ea typeface="华文隶书" pitchFamily="2" charset="-122"/>
              </a:endParaRPr>
            </a:p>
          </p:txBody>
        </p:sp>
      </p:grpSp>
      <p:grpSp>
        <p:nvGrpSpPr>
          <p:cNvPr id="16" name="组合 15"/>
          <p:cNvGrpSpPr/>
          <p:nvPr/>
        </p:nvGrpSpPr>
        <p:grpSpPr>
          <a:xfrm>
            <a:off x="3417564" y="3166173"/>
            <a:ext cx="540761" cy="487533"/>
            <a:chOff x="2854652" y="992964"/>
            <a:chExt cx="540761" cy="487533"/>
          </a:xfrm>
        </p:grpSpPr>
        <p:pic>
          <p:nvPicPr>
            <p:cNvPr id="17"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四</a:t>
              </a:r>
              <a:endParaRPr lang="zh-CN" altLang="en-US" sz="2000" b="1" spc="-150" dirty="0">
                <a:solidFill>
                  <a:srgbClr val="000000"/>
                </a:solidFill>
                <a:latin typeface="华文隶书" pitchFamily="2" charset="-122"/>
                <a:ea typeface="华文隶书" pitchFamily="2" charset="-122"/>
              </a:endParaRPr>
            </a:p>
          </p:txBody>
        </p:sp>
      </p:grpSp>
      <p:grpSp>
        <p:nvGrpSpPr>
          <p:cNvPr id="19" name="组合 18"/>
          <p:cNvGrpSpPr/>
          <p:nvPr/>
        </p:nvGrpSpPr>
        <p:grpSpPr>
          <a:xfrm>
            <a:off x="2641731" y="3771787"/>
            <a:ext cx="540761" cy="487533"/>
            <a:chOff x="2854652" y="992964"/>
            <a:chExt cx="540761" cy="487533"/>
          </a:xfrm>
        </p:grpSpPr>
        <p:pic>
          <p:nvPicPr>
            <p:cNvPr id="20"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smtClean="0">
                  <a:solidFill>
                    <a:srgbClr val="000000"/>
                  </a:solidFill>
                  <a:latin typeface="华文隶书" pitchFamily="2" charset="-122"/>
                  <a:ea typeface="华文隶书" pitchFamily="2" charset="-122"/>
                </a:rPr>
                <a:t>五</a:t>
              </a:r>
              <a:endParaRPr lang="zh-CN" altLang="en-US" sz="2000" b="1" spc="-150" dirty="0">
                <a:solidFill>
                  <a:srgbClr val="000000"/>
                </a:solidFill>
                <a:latin typeface="华文隶书" pitchFamily="2" charset="-122"/>
                <a:ea typeface="华文隶书" pitchFamily="2" charset="-122"/>
              </a:endParaRPr>
            </a:p>
          </p:txBody>
        </p:sp>
      </p:grpSp>
      <p:pic>
        <p:nvPicPr>
          <p:cNvPr id="22" name="Picture 6" descr="F:\360安全浏览器下载\水墨\1402\0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2599992"/>
            <a:ext cx="2139950" cy="22733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6857" t="12561" r="-2" b="8901"/>
          <a:stretch/>
        </p:blipFill>
        <p:spPr bwMode="auto">
          <a:xfrm>
            <a:off x="-857" y="1"/>
            <a:ext cx="1982347" cy="19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23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32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40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
                                        </p:tgtEl>
                                        <p:attrNameLst>
                                          <p:attrName>ppt_y</p:attrName>
                                        </p:attrNameLst>
                                      </p:cBhvr>
                                      <p:tavLst>
                                        <p:tav tm="0">
                                          <p:val>
                                            <p:strVal val="#ppt_y"/>
                                          </p:val>
                                        </p:tav>
                                        <p:tav tm="100000">
                                          <p:val>
                                            <p:strVal val="#ppt_y"/>
                                          </p:val>
                                        </p:tav>
                                      </p:tavLst>
                                    </p:anim>
                                    <p:anim calcmode="lin" valueType="num">
                                      <p:cBhvr>
                                        <p:cTn id="5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
                                        </p:tgtEl>
                                      </p:cBhvr>
                                    </p:animEffect>
                                  </p:childTnLst>
                                </p:cTn>
                              </p:par>
                            </p:childTnLst>
                          </p:cTn>
                        </p:par>
                        <p:par>
                          <p:cTn id="57" fill="hold">
                            <p:stCondLst>
                              <p:cond delay="49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par>
                          <p:cTn id="65" fill="hold">
                            <p:stCondLst>
                              <p:cond delay="5750"/>
                            </p:stCondLst>
                            <p:childTnLst>
                              <p:par>
                                <p:cTn id="66" presetID="55"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1000" fill="hold"/>
                                        <p:tgtEl>
                                          <p:spTgt spid="22"/>
                                        </p:tgtEl>
                                        <p:attrNameLst>
                                          <p:attrName>ppt_w</p:attrName>
                                        </p:attrNameLst>
                                      </p:cBhvr>
                                      <p:tavLst>
                                        <p:tav tm="0">
                                          <p:val>
                                            <p:strVal val="#ppt_w*0.70"/>
                                          </p:val>
                                        </p:tav>
                                        <p:tav tm="100000">
                                          <p:val>
                                            <p:strVal val="#ppt_w"/>
                                          </p:val>
                                        </p:tav>
                                      </p:tavLst>
                                    </p:anim>
                                    <p:anim calcmode="lin" valueType="num">
                                      <p:cBhvr>
                                        <p:cTn id="69" dur="1000" fill="hold"/>
                                        <p:tgtEl>
                                          <p:spTgt spid="22"/>
                                        </p:tgtEl>
                                        <p:attrNameLst>
                                          <p:attrName>ppt_h</p:attrName>
                                        </p:attrNameLst>
                                      </p:cBhvr>
                                      <p:tavLst>
                                        <p:tav tm="0">
                                          <p:val>
                                            <p:strVal val="#ppt_h"/>
                                          </p:val>
                                        </p:tav>
                                        <p:tav tm="100000">
                                          <p:val>
                                            <p:strVal val="#ppt_h"/>
                                          </p:val>
                                        </p:tav>
                                      </p:tavLst>
                                    </p:anim>
                                    <p:animEffect transition="in" filter="fade">
                                      <p:cBhvr>
                                        <p:cTn id="70" dur="1000"/>
                                        <p:tgtEl>
                                          <p:spTgt spid="22"/>
                                        </p:tgtEl>
                                      </p:cBhvr>
                                    </p:animEffect>
                                  </p:childTnLst>
                                </p:cTn>
                              </p:par>
                            </p:childTnLst>
                          </p:cTn>
                        </p:par>
                        <p:par>
                          <p:cTn id="71" fill="hold">
                            <p:stCondLst>
                              <p:cond delay="6750"/>
                            </p:stCondLst>
                            <p:childTnLst>
                              <p:par>
                                <p:cTn id="72" presetID="10" presetClass="entr" presetSubtype="0"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2906459" y="1968655"/>
            <a:ext cx="546557" cy="4918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5530945" y="1968655"/>
            <a:ext cx="546557" cy="4918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341661" y="3401938"/>
            <a:ext cx="6551215" cy="584775"/>
          </a:xfrm>
          <a:prstGeom prst="rect">
            <a:avLst/>
          </a:prstGeom>
        </p:spPr>
        <p:txBody>
          <a:bodyPr wrap="square">
            <a:spAutoFit/>
          </a:bodyPr>
          <a:lstStyle/>
          <a:p>
            <a:pPr>
              <a:spcBef>
                <a:spcPct val="50000"/>
              </a:spcBef>
            </a:pPr>
            <a:r>
              <a:rPr lang="zh-CN" altLang="en-US" sz="1600" dirty="0">
                <a:ea typeface="楷体" pitchFamily="49" charset="-122"/>
              </a:rPr>
              <a:t>点击添加文字点击添加文字点击添加文字点击添加文字点击添加文字点击添加文字点击添加文字点击添加文字点击添加文字点击添加文字</a:t>
            </a:r>
            <a:r>
              <a:rPr lang="zh-CN" altLang="en-US" sz="1600" dirty="0" smtClean="0">
                <a:ea typeface="楷体" pitchFamily="49" charset="-122"/>
              </a:rPr>
              <a:t>点击</a:t>
            </a:r>
            <a:endParaRPr lang="zh-CN" altLang="en-US" sz="1600" dirty="0">
              <a:ea typeface="楷体" pitchFamily="49" charset="-122"/>
            </a:endParaRPr>
          </a:p>
        </p:txBody>
      </p:sp>
      <p:grpSp>
        <p:nvGrpSpPr>
          <p:cNvPr id="16" name="组合 15"/>
          <p:cNvGrpSpPr/>
          <p:nvPr/>
        </p:nvGrpSpPr>
        <p:grpSpPr>
          <a:xfrm>
            <a:off x="806375" y="1414016"/>
            <a:ext cx="2204957" cy="1987922"/>
            <a:chOff x="1142101" y="1736725"/>
            <a:chExt cx="1940030" cy="1749072"/>
          </a:xfrm>
        </p:grpSpPr>
        <p:pic>
          <p:nvPicPr>
            <p:cNvPr id="17"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19" name="组合 18"/>
          <p:cNvGrpSpPr/>
          <p:nvPr/>
        </p:nvGrpSpPr>
        <p:grpSpPr>
          <a:xfrm>
            <a:off x="3426472" y="1414016"/>
            <a:ext cx="2204957" cy="1987922"/>
            <a:chOff x="1142101" y="1736725"/>
            <a:chExt cx="1940030" cy="1749072"/>
          </a:xfrm>
        </p:grpSpPr>
        <p:pic>
          <p:nvPicPr>
            <p:cNvPr id="20"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grpSp>
        <p:nvGrpSpPr>
          <p:cNvPr id="22" name="组合 21"/>
          <p:cNvGrpSpPr/>
          <p:nvPr/>
        </p:nvGrpSpPr>
        <p:grpSpPr>
          <a:xfrm>
            <a:off x="6012160" y="1414016"/>
            <a:ext cx="2204957" cy="1987922"/>
            <a:chOff x="1142101" y="1736725"/>
            <a:chExt cx="1940030" cy="1749072"/>
          </a:xfrm>
        </p:grpSpPr>
        <p:pic>
          <p:nvPicPr>
            <p:cNvPr id="23"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smtClean="0">
                  <a:ea typeface="楷体" pitchFamily="49" charset="-122"/>
                </a:rPr>
                <a:t>添加文本</a:t>
              </a:r>
              <a:endParaRPr lang="zh-CN" altLang="en-US" sz="2800" b="1" spc="-300" dirty="0">
                <a:ea typeface="楷体" pitchFamily="49" charset="-122"/>
              </a:endParaRPr>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heel(1)">
                                      <p:cBhvr>
                                        <p:cTn id="15" dur="2000"/>
                                        <p:tgtEl>
                                          <p:spTgt spid="19"/>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heel(1)">
                                      <p:cBhvr>
                                        <p:cTn id="23" dur="2000"/>
                                        <p:tgtEl>
                                          <p:spTgt spid="22"/>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68076" y="1512713"/>
            <a:ext cx="4493538" cy="2185764"/>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2000" spc="0" dirty="0" smtClean="0"/>
              <a:t>点击</a:t>
            </a:r>
            <a:r>
              <a:rPr lang="zh-CN" altLang="en-US" sz="2000" spc="0" dirty="0"/>
              <a:t>此处</a:t>
            </a:r>
            <a:r>
              <a:rPr lang="zh-CN" altLang="en-US" sz="2000" spc="0" dirty="0" smtClean="0"/>
              <a:t>添加文本</a:t>
            </a:r>
            <a:endParaRPr lang="zh-CN" altLang="en-US" sz="2000" spc="0" dirty="0"/>
          </a:p>
          <a:p>
            <a:pPr>
              <a:lnSpc>
                <a:spcPct val="200000"/>
              </a:lnSpc>
            </a:pPr>
            <a:r>
              <a:rPr lang="zh-CN" altLang="en-US" sz="2000" spc="0" dirty="0"/>
              <a:t>点击此处添加</a:t>
            </a:r>
            <a:r>
              <a:rPr lang="zh-CN" altLang="en-US" sz="2000" spc="0" dirty="0" smtClean="0"/>
              <a:t>文本</a:t>
            </a: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endParaRPr lang="zh-CN" altLang="en-US" sz="2000" spc="0" dirty="0"/>
          </a:p>
        </p:txBody>
      </p:sp>
      <p:grpSp>
        <p:nvGrpSpPr>
          <p:cNvPr id="7" name="组合 6"/>
          <p:cNvGrpSpPr/>
          <p:nvPr/>
        </p:nvGrpSpPr>
        <p:grpSpPr>
          <a:xfrm>
            <a:off x="3595367" y="1512714"/>
            <a:ext cx="3090144" cy="2185763"/>
            <a:chOff x="3436696" y="1250083"/>
            <a:chExt cx="2698204" cy="1996719"/>
          </a:xfrm>
        </p:grpSpPr>
        <p:cxnSp>
          <p:nvCxnSpPr>
            <p:cNvPr id="8" name="直接连接符 7"/>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4" name="Picture 5" descr="C:\Users\Thinkpad\Desktop\12345.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778" b="77291"/>
          <a:stretch/>
        </p:blipFill>
        <p:spPr bwMode="auto">
          <a:xfrm>
            <a:off x="-1" y="-1"/>
            <a:ext cx="3049073" cy="17532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7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489089">
            <a:off x="6134302" y="-721337"/>
            <a:ext cx="191982" cy="2619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3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918163">
            <a:off x="5719268" y="-426283"/>
            <a:ext cx="180983" cy="99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Thinkpad\Desktop\3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6858" y="-271182"/>
            <a:ext cx="100990" cy="1599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Thinkpad\Desktop\5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4580517">
            <a:off x="5839520" y="-216834"/>
            <a:ext cx="199108" cy="1487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Thinkpad\Desktop\5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8694191">
            <a:off x="6286978" y="-278164"/>
            <a:ext cx="210480" cy="11448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descr="C:\Users\Thinkpad\Desktop\5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75934" y="-312733"/>
            <a:ext cx="112490" cy="1259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1_图层-6.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593458">
            <a:off x="5646449" y="1580355"/>
            <a:ext cx="3638110" cy="126390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2" name="矩形 21"/>
          <p:cNvSpPr/>
          <p:nvPr/>
        </p:nvSpPr>
        <p:spPr>
          <a:xfrm>
            <a:off x="7194024" y="936651"/>
            <a:ext cx="498598" cy="1823576"/>
          </a:xfrm>
          <a:prstGeom prst="rect">
            <a:avLst/>
          </a:prstGeom>
        </p:spPr>
        <p:txBody>
          <a:bodyPr vert="eaVert"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a:t>
            </a:r>
            <a:r>
              <a:rPr lang="zh-CN" altLang="en-US" sz="2400" spc="-150" dirty="0" smtClean="0">
                <a:solidFill>
                  <a:schemeClr val="bg1"/>
                </a:solidFill>
                <a:latin typeface="楷体" pitchFamily="49" charset="-122"/>
                <a:ea typeface="楷体" pitchFamily="49" charset="-122"/>
              </a:rPr>
              <a:t>添加标题</a:t>
            </a:r>
            <a:endParaRPr lang="zh-CN" altLang="en-US" sz="2400" spc="-150" dirty="0">
              <a:solidFill>
                <a:schemeClr val="bg1"/>
              </a:solidFill>
              <a:latin typeface="楷体" pitchFamily="49" charset="-122"/>
              <a:ea typeface="楷体" pitchFamily="49" charset="-122"/>
            </a:endParaRPr>
          </a:p>
        </p:txBody>
      </p:sp>
      <p:pic>
        <p:nvPicPr>
          <p:cNvPr id="23" name="Picture 5" descr="F:\360安全浏览器下载\水墨\1402\chinaz9.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73001" y="2718498"/>
            <a:ext cx="1190149" cy="1190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2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255426" y="375062"/>
            <a:ext cx="4047422" cy="2399559"/>
            <a:chOff x="2255426" y="375062"/>
            <a:chExt cx="4047422" cy="2399559"/>
          </a:xfrm>
        </p:grpSpPr>
        <p:pic>
          <p:nvPicPr>
            <p:cNvPr id="2" name="Picture 199" descr="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5426" y="375062"/>
              <a:ext cx="4047422" cy="2399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01"/>
            <p:cNvSpPr txBox="1">
              <a:spLocks noChangeArrowheads="1"/>
            </p:cNvSpPr>
            <p:nvPr/>
          </p:nvSpPr>
          <p:spPr bwMode="auto">
            <a:xfrm>
              <a:off x="3560124" y="1245081"/>
              <a:ext cx="1828482" cy="821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defRPr sz="2000" b="1" spc="-150">
                  <a:solidFill>
                    <a:schemeClr val="bg1"/>
                  </a:solidFill>
                  <a:latin typeface="楷体" pitchFamily="49" charset="-122"/>
                  <a:ea typeface="楷体" pitchFamily="49" charset="-122"/>
                </a:defRPr>
              </a:lvl1pPr>
            </a:lstStyle>
            <a:p>
              <a:r>
                <a:rPr lang="zh-CN" altLang="en-US" sz="2400" dirty="0"/>
                <a:t>点击输入标题内容</a:t>
              </a:r>
            </a:p>
          </p:txBody>
        </p:sp>
      </p:grpSp>
      <p:grpSp>
        <p:nvGrpSpPr>
          <p:cNvPr id="10" name="组合 9"/>
          <p:cNvGrpSpPr/>
          <p:nvPr/>
        </p:nvGrpSpPr>
        <p:grpSpPr>
          <a:xfrm>
            <a:off x="1384300" y="2916192"/>
            <a:ext cx="1713252" cy="1415398"/>
            <a:chOff x="3494781" y="1086501"/>
            <a:chExt cx="1127306" cy="1100083"/>
          </a:xfrm>
        </p:grpSpPr>
        <p:pic>
          <p:nvPicPr>
            <p:cNvPr id="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3666712" y="1358770"/>
              <a:ext cx="805127"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grpSp>
        <p:nvGrpSpPr>
          <p:cNvPr id="14" name="组合 13"/>
          <p:cNvGrpSpPr/>
          <p:nvPr/>
        </p:nvGrpSpPr>
        <p:grpSpPr>
          <a:xfrm>
            <a:off x="3495342" y="3017790"/>
            <a:ext cx="1713252" cy="1415398"/>
            <a:chOff x="3494781" y="1086501"/>
            <a:chExt cx="1127306" cy="1100083"/>
          </a:xfrm>
        </p:grpSpPr>
        <p:pic>
          <p:nvPicPr>
            <p:cNvPr id="15"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bwMode="auto">
            <a:xfrm>
              <a:off x="3680666" y="1358770"/>
              <a:ext cx="790118"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grpSp>
        <p:nvGrpSpPr>
          <p:cNvPr id="17" name="组合 16"/>
          <p:cNvGrpSpPr/>
          <p:nvPr/>
        </p:nvGrpSpPr>
        <p:grpSpPr>
          <a:xfrm>
            <a:off x="5748722" y="2916192"/>
            <a:ext cx="1713252" cy="1415398"/>
            <a:chOff x="3494781" y="1086501"/>
            <a:chExt cx="1127306" cy="1100083"/>
          </a:xfrm>
        </p:grpSpPr>
        <p:pic>
          <p:nvPicPr>
            <p:cNvPr id="1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bwMode="auto">
            <a:xfrm>
              <a:off x="3697379" y="1358770"/>
              <a:ext cx="823594"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smtClean="0">
                  <a:solidFill>
                    <a:schemeClr val="bg1"/>
                  </a:solidFill>
                  <a:ea typeface="楷体" pitchFamily="49" charset="-122"/>
                </a:rPr>
                <a:t>单击此处添加文字模板</a:t>
              </a:r>
              <a:endParaRPr lang="zh-CN" altLang="en-US" spc="-300" dirty="0">
                <a:solidFill>
                  <a:schemeClr val="bg1"/>
                </a:solidFill>
                <a:ea typeface="楷体" pitchFamily="49" charset="-122"/>
              </a:endParaRPr>
            </a:p>
          </p:txBody>
        </p:sp>
      </p:grpSp>
      <p:sp>
        <p:nvSpPr>
          <p:cNvPr id="20" name="Line 49"/>
          <p:cNvSpPr>
            <a:spLocks noChangeShapeType="1"/>
          </p:cNvSpPr>
          <p:nvPr/>
        </p:nvSpPr>
        <p:spPr bwMode="auto">
          <a:xfrm flipH="1">
            <a:off x="2656612"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1" name="Line 49"/>
          <p:cNvSpPr>
            <a:spLocks noChangeShapeType="1"/>
          </p:cNvSpPr>
          <p:nvPr/>
        </p:nvSpPr>
        <p:spPr bwMode="auto">
          <a:xfrm>
            <a:off x="4462033" y="2592451"/>
            <a:ext cx="0" cy="436768"/>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2" name="Line 49"/>
          <p:cNvSpPr>
            <a:spLocks noChangeShapeType="1"/>
          </p:cNvSpPr>
          <p:nvPr/>
        </p:nvSpPr>
        <p:spPr bwMode="auto">
          <a:xfrm>
            <a:off x="5527738"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pic>
        <p:nvPicPr>
          <p:cNvPr id="3" name="Picture 200" descr="荷花212副本"/>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9589" y="1784326"/>
            <a:ext cx="1523735" cy="97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2000"/>
                                        <p:tgtEl>
                                          <p:spTgt spid="2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3500"/>
                            </p:stCondLst>
                            <p:childTnLst>
                              <p:par>
                                <p:cTn id="25" presetID="6" presetClass="entr" presetSubtype="3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2000"/>
                                        <p:tgtEl>
                                          <p:spTgt spid="10"/>
                                        </p:tgtEl>
                                      </p:cBhvr>
                                    </p:animEffect>
                                  </p:childTnLst>
                                </p:cTn>
                              </p:par>
                              <p:par>
                                <p:cTn id="28" presetID="6" presetClass="entr" presetSubtype="3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ircle(out)">
                                      <p:cBhvr>
                                        <p:cTn id="30" dur="2000"/>
                                        <p:tgtEl>
                                          <p:spTgt spid="17"/>
                                        </p:tgtEl>
                                      </p:cBhvr>
                                    </p:animEffect>
                                  </p:childTnLst>
                                </p:cTn>
                              </p:par>
                              <p:par>
                                <p:cTn id="31" presetID="6" presetClass="entr" presetSubtype="3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ircle(out)">
                                      <p:cBhvr>
                                        <p:cTn id="3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983032" y="2217992"/>
            <a:ext cx="1778881" cy="1599034"/>
            <a:chOff x="983032" y="2217992"/>
            <a:chExt cx="1778881" cy="1599034"/>
          </a:xfrm>
        </p:grpSpPr>
        <p:grpSp>
          <p:nvGrpSpPr>
            <p:cNvPr id="14" name="组合 13"/>
            <p:cNvGrpSpPr/>
            <p:nvPr/>
          </p:nvGrpSpPr>
          <p:grpSpPr>
            <a:xfrm>
              <a:off x="983032" y="2217992"/>
              <a:ext cx="133230" cy="1599034"/>
              <a:chOff x="971600" y="2067694"/>
              <a:chExt cx="144016" cy="2016224"/>
            </a:xfrm>
          </p:grpSpPr>
          <p:cxnSp>
            <p:nvCxnSpPr>
              <p:cNvPr id="10" name="直接连接符 9"/>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H="1">
              <a:off x="2628683" y="2217992"/>
              <a:ext cx="133230" cy="1599034"/>
              <a:chOff x="971600" y="2067694"/>
              <a:chExt cx="144016" cy="2016224"/>
            </a:xfrm>
          </p:grpSpPr>
          <p:cxnSp>
            <p:nvCxnSpPr>
              <p:cNvPr id="16" name="直接连接符 15"/>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1127181"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grpSp>
        <p:nvGrpSpPr>
          <p:cNvPr id="56" name="组合 55"/>
          <p:cNvGrpSpPr/>
          <p:nvPr/>
        </p:nvGrpSpPr>
        <p:grpSpPr>
          <a:xfrm>
            <a:off x="3572448" y="2217992"/>
            <a:ext cx="1778881" cy="1599034"/>
            <a:chOff x="3572448" y="2217992"/>
            <a:chExt cx="1778881" cy="1599034"/>
          </a:xfrm>
        </p:grpSpPr>
        <p:grpSp>
          <p:nvGrpSpPr>
            <p:cNvPr id="26" name="组合 25"/>
            <p:cNvGrpSpPr/>
            <p:nvPr/>
          </p:nvGrpSpPr>
          <p:grpSpPr>
            <a:xfrm>
              <a:off x="3572448" y="2217992"/>
              <a:ext cx="133230" cy="1599034"/>
              <a:chOff x="971600" y="2067694"/>
              <a:chExt cx="144016" cy="2016224"/>
            </a:xfrm>
          </p:grpSpPr>
          <p:cxnSp>
            <p:nvCxnSpPr>
              <p:cNvPr id="31" name="直接连接符 30"/>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5218099" y="2217992"/>
              <a:ext cx="133230" cy="1599034"/>
              <a:chOff x="971600" y="2067694"/>
              <a:chExt cx="144016" cy="2016224"/>
            </a:xfrm>
          </p:grpSpPr>
          <p:cxnSp>
            <p:nvCxnSpPr>
              <p:cNvPr id="28" name="直接连接符 27"/>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5" name="TextBox 24"/>
          <p:cNvSpPr txBox="1"/>
          <p:nvPr/>
        </p:nvSpPr>
        <p:spPr>
          <a:xfrm>
            <a:off x="3716597"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grpSp>
        <p:nvGrpSpPr>
          <p:cNvPr id="52" name="组合 51"/>
          <p:cNvGrpSpPr/>
          <p:nvPr/>
        </p:nvGrpSpPr>
        <p:grpSpPr>
          <a:xfrm>
            <a:off x="785292" y="1539777"/>
            <a:ext cx="2589416" cy="439985"/>
            <a:chOff x="785292" y="1539777"/>
            <a:chExt cx="2589416" cy="439985"/>
          </a:xfrm>
        </p:grpSpPr>
        <p:pic>
          <p:nvPicPr>
            <p:cNvPr id="3"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292"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98993"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3" name="组合 52"/>
          <p:cNvGrpSpPr/>
          <p:nvPr/>
        </p:nvGrpSpPr>
        <p:grpSpPr>
          <a:xfrm>
            <a:off x="3374708" y="1539777"/>
            <a:ext cx="2589416" cy="439985"/>
            <a:chOff x="3374708" y="1539777"/>
            <a:chExt cx="2589416" cy="439985"/>
          </a:xfrm>
        </p:grpSpPr>
        <p:pic>
          <p:nvPicPr>
            <p:cNvPr id="34"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708"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588409"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4" name="组合 53"/>
          <p:cNvGrpSpPr/>
          <p:nvPr/>
        </p:nvGrpSpPr>
        <p:grpSpPr>
          <a:xfrm>
            <a:off x="5930777" y="1539777"/>
            <a:ext cx="2589416" cy="439985"/>
            <a:chOff x="5930777" y="1539777"/>
            <a:chExt cx="2589416" cy="439985"/>
          </a:xfrm>
        </p:grpSpPr>
        <p:pic>
          <p:nvPicPr>
            <p:cNvPr id="48"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0777"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6144478" y="1539777"/>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57" name="组合 56"/>
          <p:cNvGrpSpPr/>
          <p:nvPr/>
        </p:nvGrpSpPr>
        <p:grpSpPr>
          <a:xfrm>
            <a:off x="6128517" y="2217992"/>
            <a:ext cx="1778881" cy="1599034"/>
            <a:chOff x="6128517" y="2217992"/>
            <a:chExt cx="1778881" cy="1599034"/>
          </a:xfrm>
        </p:grpSpPr>
        <p:grpSp>
          <p:nvGrpSpPr>
            <p:cNvPr id="40" name="组合 39"/>
            <p:cNvGrpSpPr/>
            <p:nvPr/>
          </p:nvGrpSpPr>
          <p:grpSpPr>
            <a:xfrm>
              <a:off x="6128517" y="2217992"/>
              <a:ext cx="133230" cy="1599034"/>
              <a:chOff x="971600" y="2067694"/>
              <a:chExt cx="144016" cy="2016224"/>
            </a:xfrm>
          </p:grpSpPr>
          <p:cxnSp>
            <p:nvCxnSpPr>
              <p:cNvPr id="45" name="直接连接符 44"/>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flipH="1">
              <a:off x="7774168" y="2217992"/>
              <a:ext cx="133230" cy="1599034"/>
              <a:chOff x="971600" y="2067694"/>
              <a:chExt cx="144016" cy="2016224"/>
            </a:xfrm>
          </p:grpSpPr>
          <p:cxnSp>
            <p:nvCxnSpPr>
              <p:cNvPr id="42" name="直接连接符 41"/>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9" name="TextBox 38"/>
          <p:cNvSpPr txBox="1"/>
          <p:nvPr/>
        </p:nvSpPr>
        <p:spPr>
          <a:xfrm>
            <a:off x="6272666"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a:t>
            </a:r>
            <a:r>
              <a:rPr lang="zh-CN" altLang="en-US" dirty="0" smtClean="0"/>
              <a:t>文本</a:t>
            </a:r>
            <a:r>
              <a:rPr lang="zh-CN" altLang="en-US" dirty="0"/>
              <a:t>点击此处添加文本</a:t>
            </a:r>
          </a:p>
          <a:p>
            <a:r>
              <a:rPr lang="zh-CN" altLang="en-US" dirty="0"/>
              <a:t>点击此处添加文本</a:t>
            </a:r>
          </a:p>
          <a:p>
            <a:r>
              <a:rPr lang="zh-CN" altLang="en-US" dirty="0"/>
              <a:t>点击此处添加文本</a:t>
            </a:r>
          </a:p>
          <a:p>
            <a:r>
              <a:rPr lang="zh-CN" altLang="en-US" dirty="0"/>
              <a:t>点击此处添加</a:t>
            </a:r>
            <a:r>
              <a:rPr lang="zh-CN" altLang="en-US" dirty="0" smtClean="0"/>
              <a:t>文本</a:t>
            </a:r>
            <a:endParaRPr lang="zh-CN" altLang="en-US" dirty="0"/>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2250"/>
                                        <p:tgtEl>
                                          <p:spTgt spid="52"/>
                                        </p:tgtEl>
                                      </p:cBhvr>
                                    </p:animEffect>
                                  </p:childTnLst>
                                </p:cTn>
                              </p:par>
                            </p:childTnLst>
                          </p:cTn>
                        </p:par>
                        <p:par>
                          <p:cTn id="8" fill="hold">
                            <p:stCondLst>
                              <p:cond delay="2250"/>
                            </p:stCondLst>
                            <p:childTnLst>
                              <p:par>
                                <p:cTn id="9" presetID="55"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1000" fill="hold"/>
                                        <p:tgtEl>
                                          <p:spTgt spid="55"/>
                                        </p:tgtEl>
                                        <p:attrNameLst>
                                          <p:attrName>ppt_w</p:attrName>
                                        </p:attrNameLst>
                                      </p:cBhvr>
                                      <p:tavLst>
                                        <p:tav tm="0">
                                          <p:val>
                                            <p:strVal val="#ppt_w*0.70"/>
                                          </p:val>
                                        </p:tav>
                                        <p:tav tm="100000">
                                          <p:val>
                                            <p:strVal val="#ppt_w"/>
                                          </p:val>
                                        </p:tav>
                                      </p:tavLst>
                                    </p:anim>
                                    <p:anim calcmode="lin" valueType="num">
                                      <p:cBhvr>
                                        <p:cTn id="12" dur="1000" fill="hold"/>
                                        <p:tgtEl>
                                          <p:spTgt spid="55"/>
                                        </p:tgtEl>
                                        <p:attrNameLst>
                                          <p:attrName>ppt_h</p:attrName>
                                        </p:attrNameLst>
                                      </p:cBhvr>
                                      <p:tavLst>
                                        <p:tav tm="0">
                                          <p:val>
                                            <p:strVal val="#ppt_h"/>
                                          </p:val>
                                        </p:tav>
                                        <p:tav tm="100000">
                                          <p:val>
                                            <p:strVal val="#ppt_h"/>
                                          </p:val>
                                        </p:tav>
                                      </p:tavLst>
                                    </p:anim>
                                    <p:animEffect transition="in" filter="fade">
                                      <p:cBhvr>
                                        <p:cTn id="13" dur="1000"/>
                                        <p:tgtEl>
                                          <p:spTgt spid="55"/>
                                        </p:tgtEl>
                                      </p:cBhvr>
                                    </p:animEffect>
                                  </p:childTnLst>
                                </p:cTn>
                              </p:par>
                            </p:childTnLst>
                          </p:cTn>
                        </p:par>
                        <p:par>
                          <p:cTn id="14" fill="hold">
                            <p:stCondLst>
                              <p:cond delay="3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2250"/>
                                        <p:tgtEl>
                                          <p:spTgt spid="53"/>
                                        </p:tgtEl>
                                      </p:cBhvr>
                                    </p:animEffect>
                                  </p:childTnLst>
                                </p:cTn>
                              </p:par>
                            </p:childTnLst>
                          </p:cTn>
                        </p:par>
                        <p:par>
                          <p:cTn id="24" fill="hold">
                            <p:stCondLst>
                              <p:cond delay="6500"/>
                            </p:stCondLst>
                            <p:childTnLst>
                              <p:par>
                                <p:cTn id="25" presetID="55" presetClass="entr" presetSubtype="0"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1000" fill="hold"/>
                                        <p:tgtEl>
                                          <p:spTgt spid="56"/>
                                        </p:tgtEl>
                                        <p:attrNameLst>
                                          <p:attrName>ppt_w</p:attrName>
                                        </p:attrNameLst>
                                      </p:cBhvr>
                                      <p:tavLst>
                                        <p:tav tm="0">
                                          <p:val>
                                            <p:strVal val="#ppt_w*0.70"/>
                                          </p:val>
                                        </p:tav>
                                        <p:tav tm="100000">
                                          <p:val>
                                            <p:strVal val="#ppt_w"/>
                                          </p:val>
                                        </p:tav>
                                      </p:tavLst>
                                    </p:anim>
                                    <p:anim calcmode="lin" valueType="num">
                                      <p:cBhvr>
                                        <p:cTn id="28" dur="1000" fill="hold"/>
                                        <p:tgtEl>
                                          <p:spTgt spid="56"/>
                                        </p:tgtEl>
                                        <p:attrNameLst>
                                          <p:attrName>ppt_h</p:attrName>
                                        </p:attrNameLst>
                                      </p:cBhvr>
                                      <p:tavLst>
                                        <p:tav tm="0">
                                          <p:val>
                                            <p:strVal val="#ppt_h"/>
                                          </p:val>
                                        </p:tav>
                                        <p:tav tm="100000">
                                          <p:val>
                                            <p:strVal val="#ppt_h"/>
                                          </p:val>
                                        </p:tav>
                                      </p:tavLst>
                                    </p:anim>
                                    <p:animEffect transition="in" filter="fade">
                                      <p:cBhvr>
                                        <p:cTn id="29" dur="1000"/>
                                        <p:tgtEl>
                                          <p:spTgt spid="56"/>
                                        </p:tgtEl>
                                      </p:cBhvr>
                                    </p:animEffect>
                                  </p:childTnLst>
                                </p:cTn>
                              </p:par>
                            </p:childTnLst>
                          </p:cTn>
                        </p:par>
                        <p:par>
                          <p:cTn id="30" fill="hold">
                            <p:stCondLst>
                              <p:cond delay="7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8500"/>
                            </p:stCondLst>
                            <p:childTnLst>
                              <p:par>
                                <p:cTn id="37" presetID="22" presetClass="entr" presetSubtype="8"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2250"/>
                                        <p:tgtEl>
                                          <p:spTgt spid="54"/>
                                        </p:tgtEl>
                                      </p:cBhvr>
                                    </p:animEffect>
                                  </p:childTnLst>
                                </p:cTn>
                              </p:par>
                            </p:childTnLst>
                          </p:cTn>
                        </p:par>
                        <p:par>
                          <p:cTn id="40" fill="hold">
                            <p:stCondLst>
                              <p:cond delay="10750"/>
                            </p:stCondLst>
                            <p:childTnLst>
                              <p:par>
                                <p:cTn id="41" presetID="55" presetClass="entr" presetSubtype="0"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1000" fill="hold"/>
                                        <p:tgtEl>
                                          <p:spTgt spid="57"/>
                                        </p:tgtEl>
                                        <p:attrNameLst>
                                          <p:attrName>ppt_w</p:attrName>
                                        </p:attrNameLst>
                                      </p:cBhvr>
                                      <p:tavLst>
                                        <p:tav tm="0">
                                          <p:val>
                                            <p:strVal val="#ppt_w*0.70"/>
                                          </p:val>
                                        </p:tav>
                                        <p:tav tm="100000">
                                          <p:val>
                                            <p:strVal val="#ppt_w"/>
                                          </p:val>
                                        </p:tav>
                                      </p:tavLst>
                                    </p:anim>
                                    <p:anim calcmode="lin" valueType="num">
                                      <p:cBhvr>
                                        <p:cTn id="44" dur="1000" fill="hold"/>
                                        <p:tgtEl>
                                          <p:spTgt spid="57"/>
                                        </p:tgtEl>
                                        <p:attrNameLst>
                                          <p:attrName>ppt_h</p:attrName>
                                        </p:attrNameLst>
                                      </p:cBhvr>
                                      <p:tavLst>
                                        <p:tav tm="0">
                                          <p:val>
                                            <p:strVal val="#ppt_h"/>
                                          </p:val>
                                        </p:tav>
                                        <p:tav tm="100000">
                                          <p:val>
                                            <p:strVal val="#ppt_h"/>
                                          </p:val>
                                        </p:tav>
                                      </p:tavLst>
                                    </p:anim>
                                    <p:animEffect transition="in" filter="fade">
                                      <p:cBhvr>
                                        <p:cTn id="45" dur="1000"/>
                                        <p:tgtEl>
                                          <p:spTgt spid="57"/>
                                        </p:tgtEl>
                                      </p:cBhvr>
                                    </p:animEffect>
                                  </p:childTnLst>
                                </p:cTn>
                              </p:par>
                            </p:childTnLst>
                          </p:cTn>
                        </p:par>
                        <p:par>
                          <p:cTn id="46" fill="hold">
                            <p:stCondLst>
                              <p:cond delay="1175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6273" y="756086"/>
            <a:ext cx="2867195" cy="717256"/>
            <a:chOff x="1190996" y="1206422"/>
            <a:chExt cx="2867195" cy="717256"/>
          </a:xfrm>
        </p:grpSpPr>
        <p:pic>
          <p:nvPicPr>
            <p:cNvPr id="3" name="Picture 4" descr="F:\PPT\新建文件夹 (2)\p14.png"/>
            <p:cNvPicPr>
              <a:picLocks noChangeAspect="1" noChangeArrowheads="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190996" y="1206422"/>
              <a:ext cx="2867195" cy="71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7"/>
            <p:cNvSpPr txBox="1">
              <a:spLocks noChangeArrowheads="1"/>
            </p:cNvSpPr>
            <p:nvPr/>
          </p:nvSpPr>
          <p:spPr bwMode="auto">
            <a:xfrm>
              <a:off x="1543078" y="1304843"/>
              <a:ext cx="210889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defTabSz="815975"/>
              <a:r>
                <a:rPr lang="zh-CN" altLang="en-US" sz="2400" spc="-150" dirty="0">
                  <a:latin typeface="楷体" pitchFamily="49" charset="-122"/>
                  <a:ea typeface="楷体" pitchFamily="49" charset="-122"/>
                </a:rPr>
                <a:t>此处添加标题</a:t>
              </a:r>
            </a:p>
          </p:txBody>
        </p:sp>
      </p:grpSp>
      <p:sp>
        <p:nvSpPr>
          <p:cNvPr id="6" name="矩形 5"/>
          <p:cNvSpPr/>
          <p:nvPr/>
        </p:nvSpPr>
        <p:spPr>
          <a:xfrm>
            <a:off x="3361336" y="1939062"/>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7"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3773" y="2086477"/>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6053" y="2411495"/>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373912" y="2760081"/>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1"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2850346"/>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3175364"/>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373912" y="3598205"/>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5"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3688470"/>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4013488"/>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descr="C:\Users\Thinkpad\Desktop\植物\-_0047_图层-3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437016" y="2951141"/>
            <a:ext cx="1706984" cy="22363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52406" y="1115599"/>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1879468"/>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2717592"/>
            <a:ext cx="1634272" cy="1143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250"/>
                                        <p:tgtEl>
                                          <p:spTgt spid="9"/>
                                        </p:tgtEl>
                                      </p:cBhvr>
                                    </p:animEffect>
                                  </p:childTnLst>
                                </p:cTn>
                              </p:par>
                            </p:childTnLst>
                          </p:cTn>
                        </p:par>
                        <p:par>
                          <p:cTn id="18" fill="hold">
                            <p:stCondLst>
                              <p:cond delay="425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2750"/>
                                        <p:tgtEl>
                                          <p:spTgt spid="6"/>
                                        </p:tgtEl>
                                      </p:cBhvr>
                                    </p:animEffect>
                                  </p:childTnLst>
                                </p:cTn>
                              </p:par>
                              <p:par>
                                <p:cTn id="25" presetID="0" presetClass="path" presetSubtype="0" accel="50000" decel="50000" fill="hold" nodeType="withEffect">
                                  <p:stCondLst>
                                    <p:cond delay="1250"/>
                                  </p:stCondLst>
                                  <p:childTnLst>
                                    <p:animMotion origin="layout" path="M 3.05556E-6 2.46914E-6 C 0.00121 0.01852 3.05556E-6 0.02407 0.00746 0.03055 C 0.01406 0.02623 0.01666 0.025 0.0217 0.01389 C 0.02361 0.00957 0.02743 2.46914E-6 0.02743 0.00031 C 0.02534 0.01481 0.02448 0.025 0.02066 0.03981 C 0.02014 0.04228 0.01805 0.04506 0.01875 0.04691 C 0.01909 0.04753 0.02743 0.04043 0.0283 0.03981 C 0.03107 0.03271 0.03368 0.02901 0.03576 0.02099 C 0.03472 0.03024 0.03333 0.03302 0.04062 0.02561 C 0.04479 0.02129 0.04878 0.01265 0.05191 0.00463 C 0.05243 0.00154 0.05295 -0.00772 0.05295 -0.00463 C 0.05295 0.00278 0.05139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8 0.0608 C 0.10399 0.05833 0.10416 0.06358 0.10955 0.03981 C 0.10937 0.03426 0.10885 0.02901 0.10885 0.02345 C 0.10885 0.01882 0.10885 0.03302 0.10955 0.03734 C 0.11024 0.03981 0.11146 0.04043 0.1125 0.04197 C 0.11423 0.04043 0.11597 0.03981 0.11736 0.03734 C 0.11962 0.03333 0.11927 0.02654 0.12014 0.02099 C 0.1217 0.01049 0.12152 0.01265 0.125 0.0071 C 0.13055 0.01049 0.13541 0.01852 0.14097 0.02345 C 0.14375 0.03395 0.14496 0.04197 0.13906 0.04691 C 0.13576 0.05864 0.13837 0.05339 0.13524 0.04691 C 0.13455 0.04537 0.1335 0.04537 0.13246 0.04444 C 0.12916 0.04537 0.12604 0.04444 0.12291 0.04691 C 0.1217 0.04784 0.12725 0.04599 0.12673 0.04907 C 0.12552 0.05494 0.1217 0.05185 0.11927 0.0537 C 0.1184 0.05617 0.11649 0.05864 0.11736 0.0608 C 0.11857 0.0642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9 C 0.17743 0.01821 0.17864 0.01111 0.17882 0.01389 C 0.18437 0.05 0.17534 0.03271 0.18264 0.04444 C 0.18333 0.04321 0.18854 0.03457 0.18923 0.03518 C 0.19045 0.03642 0.18993 0.04136 0.19027 0.04444 C 0.19114 0.06389 0.18958 0.07623 0.19687 0.05833 C 0.19861 0.04506 0.19652 0.0574 0.20069 0.04691 C 0.20139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26" dur="2750" fill="hold"/>
                                        <p:tgtEl>
                                          <p:spTgt spid="8"/>
                                        </p:tgtEl>
                                        <p:attrNameLst>
                                          <p:attrName>ppt_x</p:attrName>
                                          <p:attrName>ppt_y</p:attrName>
                                        </p:attrNameLst>
                                      </p:cBhvr>
                                      <p:rCtr x="11875" y="3642"/>
                                    </p:animMotion>
                                  </p:childTnLst>
                                </p:cTn>
                              </p:par>
                            </p:childTnLst>
                          </p:cTn>
                        </p:par>
                        <p:par>
                          <p:cTn id="27" fill="hold">
                            <p:stCondLst>
                              <p:cond delay="8250"/>
                            </p:stCondLst>
                            <p:childTnLst>
                              <p:par>
                                <p:cTn id="28" presetID="10" presetClass="exit" presetSubtype="0" fill="hold" nodeType="after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par>
                          <p:cTn id="31" fill="hold">
                            <p:stCondLst>
                              <p:cond delay="875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9750"/>
                            </p:stCondLst>
                            <p:childTnLst>
                              <p:par>
                                <p:cTn id="36" presetID="2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2250"/>
                                        <p:tgtEl>
                                          <p:spTgt spid="13"/>
                                        </p:tgtEl>
                                      </p:cBhvr>
                                    </p:animEffect>
                                  </p:childTnLst>
                                </p:cTn>
                              </p:par>
                            </p:childTnLst>
                          </p:cTn>
                        </p:par>
                        <p:par>
                          <p:cTn id="39" fill="hold">
                            <p:stCondLst>
                              <p:cond delay="1200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2750"/>
                                        <p:tgtEl>
                                          <p:spTgt spid="10"/>
                                        </p:tgtEl>
                                      </p:cBhvr>
                                    </p:animEffect>
                                  </p:childTnLst>
                                </p:cTn>
                              </p:par>
                              <p:par>
                                <p:cTn id="46" presetID="0" presetClass="path" presetSubtype="0" accel="50000" decel="50000" fill="hold" nodeType="withEffect">
                                  <p:stCondLst>
                                    <p:cond delay="1250"/>
                                  </p:stCondLst>
                                  <p:childTnLst>
                                    <p:animMotion origin="layout" path="M 4.16667E-6 -4.32099E-6 C 0.00121 0.01852 4.16667E-6 0.02408 0.00746 0.03056 C 0.01406 0.02624 0.01666 0.025 0.0217 0.01389 C 0.02361 0.00957 0.02743 -4.32099E-6 0.02743 0.00031 C 0.02534 0.01482 0.02448 0.025 0.02066 0.03982 C 0.02013 0.04229 0.01805 0.04507 0.01875 0.04692 C 0.01909 0.04754 0.02743 0.04044 0.02829 0.03982 C 0.03107 0.03272 0.03368 0.02902 0.03576 0.02099 C 0.03472 0.03025 0.03333 0.03303 0.04062 0.02562 C 0.04479 0.0213 0.04878 0.01266 0.05191 0.00463 C 0.05243 0.00155 0.05295 -0.00771 0.05295 -0.00463 C 0.05295 0.00278 0.05138 0.01636 0.05 0.02346 C 0.04948 0.02593 0.04722 0.02902 0.04809 0.03056 C 0.04913 0.03179 0.05434 0.02686 0.05555 0.02562 C 0.05816 0.00988 0.05798 0.02871 0.0585 0.03519 C 0.06007 0.08087 0.05781 0.06667 0.06423 0.05155 C 0.06562 0.04044 0.07031 0.03303 0.07465 0.03056 C 0.07812 0.02192 0.07812 0.01605 0.08142 0.02809 C 0.08229 0.02716 0.08333 0.02408 0.08402 0.02562 C 0.0868 0.02994 0.08871 0.05247 0.09079 0.06081 C 0.10399 0.05834 0.10416 0.06358 0.10954 0.03982 C 0.10937 0.03426 0.10885 0.02902 0.10885 0.02346 C 0.10885 0.01883 0.10885 0.03303 0.10954 0.03735 C 0.11024 0.03982 0.11145 0.04044 0.1125 0.04198 C 0.11423 0.04044 0.11597 0.03982 0.11736 0.03735 C 0.11961 0.03334 0.11927 0.02655 0.12013 0.02099 C 0.1217 0.0105 0.12152 0.01266 0.125 0.0071 C 0.13055 0.0105 0.13541 0.01852 0.14097 0.02346 C 0.14375 0.03395 0.14496 0.04198 0.13906 0.04692 C 0.13576 0.05865 0.13836 0.0534 0.13524 0.04692 C 0.13454 0.04537 0.1335 0.04537 0.13246 0.04445 C 0.12916 0.04537 0.12604 0.04445 0.12291 0.04692 C 0.1217 0.04784 0.12725 0.04599 0.12673 0.04908 C 0.12552 0.05494 0.1217 0.05186 0.11927 0.05371 C 0.1184 0.05618 0.11649 0.05865 0.11736 0.06081 C 0.11857 0.0642 0.121 0.06358 0.12291 0.06328 C 0.12743 0.06266 0.13177 0.06019 0.13628 0.05834 C 0.13923 0.0571 0.14479 0.05371 0.14479 0.05402 C 0.14878 0.04877 0.15173 0.04661 0.15607 0.04445 C 0.16007 0.05957 0.16423 0.05587 0.17135 0.05371 C 0.17326 0.0463 0.1743 0.03858 0.17604 0.03056 C 0.17621 0.02747 0.17621 0.02408 0.17691 0.02099 C 0.17743 0.01821 0.17864 0.01112 0.17882 0.01389 C 0.18437 0.05 0.17534 0.03272 0.18263 0.04445 C 0.18333 0.04321 0.18854 0.03457 0.18923 0.03519 C 0.19045 0.03642 0.18993 0.04136 0.19027 0.04445 C 0.19114 0.06389 0.18958 0.07624 0.19687 0.05834 C 0.19861 0.04507 0.19652 0.05741 0.20069 0.04692 C 0.20138 0.04507 0.20243 0.03982 0.20243 0.04013 C 0.20312 0.03735 0.20399 0.03519 0.20434 0.03272 C 0.20486 0.03056 0.20434 0.02562 0.20538 0.02562 C 0.20746 0.02562 0.20573 0.03642 0.20729 0.03982 C 0.20937 0.04476 0.21284 0.04321 0.21562 0.04445 C 0.22187 0.04136 0.22465 0.03673 0.22899 0.02562 C 0.22934 0.02346 0.22899 0.01883 0.22986 0.01883 C 0.23107 0.01883 0.23125 0.02346 0.23177 0.02562 C 0.23385 0.0321 0.23385 0.03087 0.23767 0.03519 " pathEditMode="relative" rAng="0" ptsTypes="fffffffffffffffffffffffffffffffffffffffffffffffffffffffff">
                                      <p:cBhvr>
                                        <p:cTn id="47" dur="2750" fill="hold"/>
                                        <p:tgtEl>
                                          <p:spTgt spid="12"/>
                                        </p:tgtEl>
                                        <p:attrNameLst>
                                          <p:attrName>ppt_x</p:attrName>
                                          <p:attrName>ppt_y</p:attrName>
                                        </p:attrNameLst>
                                      </p:cBhvr>
                                      <p:rCtr x="11875" y="3642"/>
                                    </p:animMotion>
                                  </p:childTnLst>
                                </p:cTn>
                              </p:par>
                            </p:childTnLst>
                          </p:cTn>
                        </p:par>
                        <p:par>
                          <p:cTn id="48" fill="hold">
                            <p:stCondLst>
                              <p:cond delay="16000"/>
                            </p:stCondLst>
                            <p:childTnLst>
                              <p:par>
                                <p:cTn id="49" presetID="10" presetClass="exit" presetSubtype="0" fill="hold" nodeType="afterEffect">
                                  <p:stCondLst>
                                    <p:cond delay="0"/>
                                  </p:stCondLst>
                                  <p:childTnLst>
                                    <p:animEffect transition="out" filter="fade">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childTnLst>
                          </p:cTn>
                        </p:par>
                        <p:par>
                          <p:cTn id="52" fill="hold">
                            <p:stCondLst>
                              <p:cond delay="16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childTnLst>
                                </p:cTn>
                              </p:par>
                            </p:childTnLst>
                          </p:cTn>
                        </p:par>
                        <p:par>
                          <p:cTn id="56" fill="hold">
                            <p:stCondLst>
                              <p:cond delay="17500"/>
                            </p:stCondLst>
                            <p:childTnLst>
                              <p:par>
                                <p:cTn id="57" presetID="22" presetClass="entr" presetSubtype="8"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2250"/>
                                        <p:tgtEl>
                                          <p:spTgt spid="17"/>
                                        </p:tgtEl>
                                      </p:cBhvr>
                                    </p:animEffect>
                                  </p:childTnLst>
                                </p:cTn>
                              </p:par>
                            </p:childTnLst>
                          </p:cTn>
                        </p:par>
                        <p:par>
                          <p:cTn id="60" fill="hold">
                            <p:stCondLst>
                              <p:cond delay="1975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par>
                                <p:cTn id="64" presetID="22" presetClass="entr" presetSubtype="8" fill="hold" grpId="0" nodeType="withEffect">
                                  <p:stCondLst>
                                    <p:cond delay="125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2750"/>
                                        <p:tgtEl>
                                          <p:spTgt spid="14"/>
                                        </p:tgtEl>
                                      </p:cBhvr>
                                    </p:animEffect>
                                  </p:childTnLst>
                                </p:cTn>
                              </p:par>
                              <p:par>
                                <p:cTn id="67" presetID="0" presetClass="path" presetSubtype="0" accel="50000" decel="50000" fill="hold" nodeType="withEffect">
                                  <p:stCondLst>
                                    <p:cond delay="1250"/>
                                  </p:stCondLst>
                                  <p:childTnLst>
                                    <p:animMotion origin="layout" path="M 4.16667E-6 2.71605E-6 C 0.00121 0.01852 4.16667E-6 0.02407 0.00746 0.03055 C 0.01406 0.02623 0.01666 0.025 0.0217 0.01389 C 0.02361 0.00957 0.02743 2.71605E-6 0.02743 0.00031 C 0.02534 0.01481 0.02448 0.025 0.02066 0.03981 C 0.02013 0.04228 0.01805 0.04506 0.01875 0.04691 C 0.01909 0.04753 0.02743 0.04043 0.02829 0.03981 C 0.03107 0.03271 0.03368 0.02901 0.03576 0.02098 C 0.03472 0.03024 0.03333 0.03302 0.04062 0.02561 C 0.04479 0.02129 0.04878 0.01265 0.05191 0.00463 C 0.05243 0.00154 0.05295 -0.00772 0.05295 -0.00463 C 0.05295 0.00278 0.05138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79 0.0608 C 0.10399 0.05833 0.10416 0.06358 0.10954 0.03981 C 0.10937 0.03426 0.10885 0.02901 0.10885 0.02345 C 0.10885 0.01882 0.10885 0.03302 0.10954 0.03734 C 0.11024 0.03981 0.11145 0.04043 0.1125 0.04197 C 0.11423 0.04043 0.11597 0.03981 0.11736 0.03734 C 0.11961 0.03333 0.11927 0.02654 0.12013 0.02098 C 0.1217 0.01049 0.12152 0.01265 0.125 0.0071 C 0.13055 0.01049 0.13541 0.01852 0.14097 0.02345 C 0.14375 0.03395 0.14496 0.04197 0.13906 0.04691 C 0.13576 0.05864 0.13836 0.05339 0.13524 0.04691 C 0.13454 0.04537 0.1335 0.04537 0.13246 0.04444 C 0.12916 0.04537 0.12604 0.04444 0.12291 0.04691 C 0.1217 0.04784 0.12725 0.04598 0.12673 0.04907 C 0.12552 0.05494 0.1217 0.05185 0.11927 0.0537 C 0.1184 0.05617 0.11649 0.05864 0.11736 0.0608 C 0.11857 0.06419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8 C 0.17743 0.01821 0.17864 0.01111 0.17882 0.01389 C 0.18437 0.05 0.17534 0.03271 0.18263 0.04444 C 0.18333 0.04321 0.18854 0.03457 0.18923 0.03518 C 0.19045 0.03642 0.18993 0.04136 0.19027 0.04444 C 0.19114 0.06389 0.18958 0.07623 0.19687 0.05833 C 0.19861 0.04506 0.19652 0.0574 0.20069 0.04691 C 0.20138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68" dur="2750" fill="hold"/>
                                        <p:tgtEl>
                                          <p:spTgt spid="16"/>
                                        </p:tgtEl>
                                        <p:attrNameLst>
                                          <p:attrName>ppt_x</p:attrName>
                                          <p:attrName>ppt_y</p:attrName>
                                        </p:attrNameLst>
                                      </p:cBhvr>
                                      <p:rCtr x="11875" y="3642"/>
                                    </p:animMotion>
                                  </p:childTnLst>
                                </p:cTn>
                              </p:par>
                            </p:childTnLst>
                          </p:cTn>
                        </p:par>
                        <p:par>
                          <p:cTn id="69" fill="hold">
                            <p:stCondLst>
                              <p:cond delay="23750"/>
                            </p:stCondLst>
                            <p:childTnLst>
                              <p:par>
                                <p:cTn id="70" presetID="10" presetClass="exit" presetSubtype="0" fill="hold" nodeType="after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163595">
            <a:off x="2663744" y="63177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132203">
            <a:off x="4606738" y="144938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9778" y="2785723"/>
            <a:ext cx="2285532" cy="206056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220739" y="1254766"/>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smtClean="0">
                <a:solidFill>
                  <a:schemeClr val="tx1"/>
                </a:solidFill>
                <a:latin typeface="楷体" pitchFamily="49" charset="-122"/>
                <a:ea typeface="楷体" pitchFamily="49" charset="-122"/>
              </a:rPr>
              <a:t>加标题</a:t>
            </a:r>
            <a:endParaRPr lang="zh-CN" altLang="en-US" sz="2400" spc="-300" dirty="0">
              <a:solidFill>
                <a:schemeClr val="tx1"/>
              </a:solidFill>
              <a:latin typeface="楷体" pitchFamily="49" charset="-122"/>
              <a:ea typeface="楷体" pitchFamily="49" charset="-122"/>
            </a:endParaRPr>
          </a:p>
        </p:txBody>
      </p:sp>
      <p:sp>
        <p:nvSpPr>
          <p:cNvPr id="11" name="矩形 10"/>
          <p:cNvSpPr/>
          <p:nvPr/>
        </p:nvSpPr>
        <p:spPr>
          <a:xfrm>
            <a:off x="4889623" y="2185815"/>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sp>
        <p:nvSpPr>
          <p:cNvPr id="12" name="矩形 11"/>
          <p:cNvSpPr/>
          <p:nvPr/>
        </p:nvSpPr>
        <p:spPr>
          <a:xfrm>
            <a:off x="3254918" y="3226878"/>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cxnSp>
        <p:nvCxnSpPr>
          <p:cNvPr id="14" name="直接连接符 13"/>
          <p:cNvCxnSpPr/>
          <p:nvPr/>
        </p:nvCxnSpPr>
        <p:spPr>
          <a:xfrm flipH="1">
            <a:off x="1289223" y="2067818"/>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5" name="文本框 29"/>
          <p:cNvSpPr txBox="1">
            <a:spLocks noChangeArrowheads="1"/>
          </p:cNvSpPr>
          <p:nvPr/>
        </p:nvSpPr>
        <p:spPr bwMode="auto">
          <a:xfrm>
            <a:off x="1292631" y="1152922"/>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cxnSp>
        <p:nvCxnSpPr>
          <p:cNvPr id="18" name="直接连接符 17"/>
          <p:cNvCxnSpPr/>
          <p:nvPr/>
        </p:nvCxnSpPr>
        <p:spPr>
          <a:xfrm flipH="1">
            <a:off x="6359104" y="2113295"/>
            <a:ext cx="1758180"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9" name="文本框 29"/>
          <p:cNvSpPr txBox="1">
            <a:spLocks noChangeArrowheads="1"/>
          </p:cNvSpPr>
          <p:nvPr/>
        </p:nvSpPr>
        <p:spPr bwMode="auto">
          <a:xfrm>
            <a:off x="6461100" y="1198399"/>
            <a:ext cx="1656184"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cxnSp>
        <p:nvCxnSpPr>
          <p:cNvPr id="22" name="直接连接符 21"/>
          <p:cNvCxnSpPr/>
          <p:nvPr/>
        </p:nvCxnSpPr>
        <p:spPr>
          <a:xfrm flipH="1">
            <a:off x="1475531" y="4271860"/>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9"/>
          <p:cNvSpPr txBox="1">
            <a:spLocks noChangeArrowheads="1"/>
          </p:cNvSpPr>
          <p:nvPr/>
        </p:nvSpPr>
        <p:spPr bwMode="auto">
          <a:xfrm>
            <a:off x="1478939" y="3356964"/>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a:t>
            </a:r>
            <a:r>
              <a:rPr lang="zh-CN" altLang="en-US" sz="1700" spc="-300" dirty="0" smtClean="0">
                <a:latin typeface="楷体" pitchFamily="49" charset="-122"/>
                <a:ea typeface="楷体" pitchFamily="49" charset="-122"/>
              </a:rPr>
              <a:t>文字</a:t>
            </a:r>
            <a:endParaRPr lang="en-US" altLang="zh-CN" sz="1700" spc="-300" dirty="0" smtClean="0">
              <a:latin typeface="楷体" pitchFamily="49" charset="-122"/>
              <a:ea typeface="楷体" pitchFamily="49" charset="-122"/>
            </a:endParaRPr>
          </a:p>
          <a:p>
            <a:r>
              <a:rPr lang="zh-CN" altLang="en-US" sz="1700" spc="-300" dirty="0" smtClean="0">
                <a:latin typeface="楷体" pitchFamily="49" charset="-122"/>
                <a:ea typeface="楷体" pitchFamily="49" charset="-122"/>
              </a:rPr>
              <a:t>点击</a:t>
            </a:r>
            <a:r>
              <a:rPr lang="zh-CN" altLang="en-US" sz="1700" spc="-300" dirty="0">
                <a:latin typeface="楷体" pitchFamily="49" charset="-122"/>
                <a:ea typeface="楷体" pitchFamily="49" charset="-122"/>
              </a:rPr>
              <a:t>此处添加</a:t>
            </a:r>
            <a:r>
              <a:rPr lang="zh-CN" altLang="en-US" sz="1700" spc="-300" dirty="0" smtClean="0">
                <a:latin typeface="楷体" pitchFamily="49" charset="-122"/>
                <a:ea typeface="楷体" pitchFamily="49" charset="-122"/>
              </a:rPr>
              <a:t>文字</a:t>
            </a:r>
            <a:endParaRPr lang="en-US" altLang="zh-CN" sz="1700" spc="-300" dirty="0">
              <a:latin typeface="楷体" pitchFamily="49" charset="-122"/>
              <a:ea typeface="楷体" pitchFamily="49" charset="-122"/>
            </a:endParaRPr>
          </a:p>
        </p:txBody>
      </p:sp>
      <p:pic>
        <p:nvPicPr>
          <p:cNvPr id="27" name="Picture 23" descr="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8386" y="2657587"/>
            <a:ext cx="1100038" cy="248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par>
                                <p:cTn id="15" presetID="3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500"/>
                                        <p:tgtEl>
                                          <p:spTgt spid="14"/>
                                        </p:tgtEl>
                                      </p:cBhvr>
                                    </p:animEffect>
                                  </p:childTnLst>
                                </p:cTn>
                              </p:par>
                            </p:childTnLst>
                          </p:cTn>
                        </p:par>
                        <p:par>
                          <p:cTn id="41" fill="hold">
                            <p:stCondLst>
                              <p:cond delay="2750"/>
                            </p:stCondLst>
                            <p:childTnLst>
                              <p:par>
                                <p:cTn id="42" presetID="31" presetClass="entr" presetSubtype="0" fill="hold" grpId="0" nodeType="afterEffect">
                                  <p:stCondLst>
                                    <p:cond delay="0"/>
                                  </p:stCondLst>
                                  <p:iterate type="lt">
                                    <p:tmPct val="5000"/>
                                  </p:iterate>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par>
                          <p:cTn id="48" fill="hold">
                            <p:stCondLst>
                              <p:cond delay="49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400"/>
                            </p:stCondLst>
                            <p:childTnLst>
                              <p:par>
                                <p:cTn id="53" presetID="31" presetClass="entr" presetSubtype="0" fill="hold" grpId="0" nodeType="afterEffect">
                                  <p:stCondLst>
                                    <p:cond delay="0"/>
                                  </p:stCondLst>
                                  <p:iterate type="lt">
                                    <p:tmPct val="5000"/>
                                  </p:iterate>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childTnLst>
                          </p:cTn>
                        </p:par>
                        <p:par>
                          <p:cTn id="59" fill="hold">
                            <p:stCondLst>
                              <p:cond delay="7550"/>
                            </p:stCondLst>
                            <p:childTnLst>
                              <p:par>
                                <p:cTn id="60" presetID="22" presetClass="entr" presetSubtype="2"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childTnLst>
                          </p:cTn>
                        </p:par>
                        <p:par>
                          <p:cTn id="63" fill="hold">
                            <p:stCondLst>
                              <p:cond delay="8050"/>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 calcmode="lin" valueType="num">
                                      <p:cBhvr>
                                        <p:cTn id="68" dur="1000" fill="hold"/>
                                        <p:tgtEl>
                                          <p:spTgt spid="23"/>
                                        </p:tgtEl>
                                        <p:attrNameLst>
                                          <p:attrName>style.rotation</p:attrName>
                                        </p:attrNameLst>
                                      </p:cBhvr>
                                      <p:tavLst>
                                        <p:tav tm="0">
                                          <p:val>
                                            <p:fltVal val="90"/>
                                          </p:val>
                                        </p:tav>
                                        <p:tav tm="100000">
                                          <p:val>
                                            <p:fltVal val="0"/>
                                          </p:val>
                                        </p:tav>
                                      </p:tavLst>
                                    </p:anim>
                                    <p:animEffect transition="in" filter="fade">
                                      <p:cBhvr>
                                        <p:cTn id="6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9"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93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760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3359096" y="1517407"/>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1</a:t>
            </a:r>
            <a:endParaRPr lang="en-US" altLang="zh-CN" sz="6600" dirty="0">
              <a:solidFill>
                <a:schemeClr val="tx1"/>
              </a:solidFill>
            </a:endParaRPr>
          </a:p>
        </p:txBody>
      </p:sp>
      <p:sp>
        <p:nvSpPr>
          <p:cNvPr id="5" name="Text Box 53"/>
          <p:cNvSpPr txBox="1">
            <a:spLocks noChangeArrowheads="1"/>
          </p:cNvSpPr>
          <p:nvPr/>
        </p:nvSpPr>
        <p:spPr bwMode="auto">
          <a:xfrm>
            <a:off x="5301043" y="1560835"/>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smtClean="0">
                <a:solidFill>
                  <a:schemeClr val="tx1"/>
                </a:solidFill>
              </a:rPr>
              <a:t>2</a:t>
            </a:r>
            <a:endParaRPr lang="en-US" altLang="zh-CN" sz="6600" dirty="0">
              <a:solidFill>
                <a:schemeClr val="tx1"/>
              </a:solidFill>
            </a:endParaRPr>
          </a:p>
        </p:txBody>
      </p:sp>
      <p:sp>
        <p:nvSpPr>
          <p:cNvPr id="6" name="圆角矩形 5"/>
          <p:cNvSpPr/>
          <p:nvPr/>
        </p:nvSpPr>
        <p:spPr>
          <a:xfrm>
            <a:off x="1023598"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68126" y="1419622"/>
            <a:ext cx="686121" cy="710798"/>
            <a:chOff x="611560" y="1470114"/>
            <a:chExt cx="864096" cy="895175"/>
          </a:xfrm>
        </p:grpSpPr>
        <p:pic>
          <p:nvPicPr>
            <p:cNvPr id="8"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1</a:t>
              </a:r>
              <a:endParaRPr lang="en-US" altLang="zh-CN" sz="3200" dirty="0"/>
            </a:p>
          </p:txBody>
        </p:sp>
      </p:grpSp>
      <p:sp>
        <p:nvSpPr>
          <p:cNvPr id="10" name="TextBox 9"/>
          <p:cNvSpPr txBox="1"/>
          <p:nvPr/>
        </p:nvSpPr>
        <p:spPr>
          <a:xfrm>
            <a:off x="1237720"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1" name="圆角矩形 10"/>
          <p:cNvSpPr/>
          <p:nvPr/>
        </p:nvSpPr>
        <p:spPr>
          <a:xfrm>
            <a:off x="6477817"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22345" y="1419622"/>
            <a:ext cx="686121" cy="710798"/>
            <a:chOff x="611560" y="1470114"/>
            <a:chExt cx="864096" cy="895175"/>
          </a:xfrm>
        </p:grpSpPr>
        <p:pic>
          <p:nvPicPr>
            <p:cNvPr id="13"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2</a:t>
              </a:r>
              <a:endParaRPr lang="en-US" altLang="zh-CN" sz="3200" dirty="0"/>
            </a:p>
          </p:txBody>
        </p:sp>
      </p:grpSp>
      <p:sp>
        <p:nvSpPr>
          <p:cNvPr id="15" name="TextBox 14"/>
          <p:cNvSpPr txBox="1"/>
          <p:nvPr/>
        </p:nvSpPr>
        <p:spPr>
          <a:xfrm>
            <a:off x="6691939"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pic>
        <p:nvPicPr>
          <p:cNvPr id="20"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1036" t="1" r="1054" b="4268"/>
          <a:stretch/>
        </p:blipFill>
        <p:spPr bwMode="auto">
          <a:xfrm>
            <a:off x="-1" y="4769644"/>
            <a:ext cx="9144001" cy="373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 calcmode="lin" valueType="num">
                                      <p:cBhvr>
                                        <p:cTn id="15" dur="2000" fill="hold"/>
                                        <p:tgtEl>
                                          <p:spTgt spid="2"/>
                                        </p:tgtEl>
                                        <p:attrNameLst>
                                          <p:attrName>style.rotation</p:attrName>
                                        </p:attrNameLst>
                                      </p:cBhvr>
                                      <p:tavLst>
                                        <p:tav tm="0">
                                          <p:val>
                                            <p:fltVal val="90"/>
                                          </p:val>
                                        </p:tav>
                                        <p:tav tm="100000">
                                          <p:val>
                                            <p:fltVal val="0"/>
                                          </p:val>
                                        </p:tav>
                                      </p:tavLst>
                                    </p:anim>
                                    <p:animEffect transition="in" filter="fade">
                                      <p:cBhvr>
                                        <p:cTn id="16" dur="2000"/>
                                        <p:tgtEl>
                                          <p:spTgt spid="2"/>
                                        </p:tgtEl>
                                      </p:cBhvr>
                                    </p:animEffect>
                                  </p:childTnLst>
                                </p:cTn>
                              </p:par>
                              <p:par>
                                <p:cTn id="17" presetID="3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200" decel="100000"/>
                                        <p:tgtEl>
                                          <p:spTgt spid="3"/>
                                        </p:tgtEl>
                                      </p:cBhvr>
                                    </p:animEffect>
                                    <p:anim calcmode="lin" valueType="num">
                                      <p:cBhvr>
                                        <p:cTn id="20" dur="1200" decel="100000" fill="hold"/>
                                        <p:tgtEl>
                                          <p:spTgt spid="3"/>
                                        </p:tgtEl>
                                        <p:attrNameLst>
                                          <p:attrName>style.rotation</p:attrName>
                                        </p:attrNameLst>
                                      </p:cBhvr>
                                      <p:tavLst>
                                        <p:tav tm="0">
                                          <p:val>
                                            <p:fltVal val="-90"/>
                                          </p:val>
                                        </p:tav>
                                        <p:tav tm="100000">
                                          <p:val>
                                            <p:fltVal val="0"/>
                                          </p:val>
                                        </p:tav>
                                      </p:tavLst>
                                    </p:anim>
                                    <p:anim calcmode="lin" valueType="num">
                                      <p:cBhvr>
                                        <p:cTn id="21" dur="1200" decel="100000" fill="hold"/>
                                        <p:tgtEl>
                                          <p:spTgt spid="3"/>
                                        </p:tgtEl>
                                        <p:attrNameLst>
                                          <p:attrName>ppt_x</p:attrName>
                                        </p:attrNameLst>
                                      </p:cBhvr>
                                      <p:tavLst>
                                        <p:tav tm="0">
                                          <p:val>
                                            <p:strVal val="#ppt_x+0.4"/>
                                          </p:val>
                                        </p:tav>
                                        <p:tav tm="100000">
                                          <p:val>
                                            <p:strVal val="#ppt_x-0.05"/>
                                          </p:val>
                                        </p:tav>
                                      </p:tavLst>
                                    </p:anim>
                                    <p:anim calcmode="lin" valueType="num">
                                      <p:cBhvr>
                                        <p:cTn id="22" dur="1200" decel="100000" fill="hold"/>
                                        <p:tgtEl>
                                          <p:spTgt spid="3"/>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3"/>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3"/>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200" decel="100000"/>
                                        <p:tgtEl>
                                          <p:spTgt spid="2"/>
                                        </p:tgtEl>
                                      </p:cBhvr>
                                    </p:animEffect>
                                    <p:anim calcmode="lin" valueType="num">
                                      <p:cBhvr>
                                        <p:cTn id="28" dur="1200" decel="100000" fill="hold"/>
                                        <p:tgtEl>
                                          <p:spTgt spid="2"/>
                                        </p:tgtEl>
                                        <p:attrNameLst>
                                          <p:attrName>style.rotation</p:attrName>
                                        </p:attrNameLst>
                                      </p:cBhvr>
                                      <p:tavLst>
                                        <p:tav tm="0">
                                          <p:val>
                                            <p:fltVal val="-90"/>
                                          </p:val>
                                        </p:tav>
                                        <p:tav tm="100000">
                                          <p:val>
                                            <p:fltVal val="0"/>
                                          </p:val>
                                        </p:tav>
                                      </p:tavLst>
                                    </p:anim>
                                    <p:anim calcmode="lin" valueType="num">
                                      <p:cBhvr>
                                        <p:cTn id="29" dur="1200" decel="100000" fill="hold"/>
                                        <p:tgtEl>
                                          <p:spTgt spid="2"/>
                                        </p:tgtEl>
                                        <p:attrNameLst>
                                          <p:attrName>ppt_x</p:attrName>
                                        </p:attrNameLst>
                                      </p:cBhvr>
                                      <p:tavLst>
                                        <p:tav tm="0">
                                          <p:val>
                                            <p:strVal val="#ppt_x+0.4"/>
                                          </p:val>
                                        </p:tav>
                                        <p:tav tm="100000">
                                          <p:val>
                                            <p:strVal val="#ppt_x-0.05"/>
                                          </p:val>
                                        </p:tav>
                                      </p:tavLst>
                                    </p:anim>
                                    <p:anim calcmode="lin" valueType="num">
                                      <p:cBhvr>
                                        <p:cTn id="30" dur="1200" decel="100000" fill="hold"/>
                                        <p:tgtEl>
                                          <p:spTgt spid="2"/>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2"/>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2"/>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randombar(horizontal)">
                                      <p:cBhvr>
                                        <p:cTn id="64" dur="500"/>
                                        <p:tgtEl>
                                          <p:spTgt spid="1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2979" y="2336572"/>
            <a:ext cx="4392301" cy="376760"/>
            <a:chOff x="2227579" y="2336572"/>
            <a:chExt cx="4392301" cy="376760"/>
          </a:xfrm>
        </p:grpSpPr>
        <p:cxnSp>
          <p:nvCxnSpPr>
            <p:cNvPr id="3"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5"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6"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549650"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19045" y="994738"/>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8" name="TextBox 7"/>
          <p:cNvSpPr txBox="1"/>
          <p:nvPr/>
        </p:nvSpPr>
        <p:spPr>
          <a:xfrm>
            <a:off x="3707904" y="1233410"/>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1235"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16480" y="3131223"/>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1" name="TextBox 10"/>
          <p:cNvSpPr txBox="1"/>
          <p:nvPr/>
        </p:nvSpPr>
        <p:spPr>
          <a:xfrm>
            <a:off x="1730739" y="3369895"/>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2"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738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912632" y="3118523"/>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4" name="TextBox 13"/>
          <p:cNvSpPr txBox="1"/>
          <p:nvPr/>
        </p:nvSpPr>
        <p:spPr>
          <a:xfrm>
            <a:off x="3860428" y="3369895"/>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r>
              <a:rPr lang="zh-CN" altLang="en-US" sz="1400" dirty="0">
                <a:latin typeface="方正宋黑简体" pitchFamily="2" charset="-122"/>
                <a:ea typeface="方正宋黑简体" pitchFamily="2" charset="-122"/>
              </a:rPr>
              <a:t>点此输入</a:t>
            </a:r>
            <a:r>
              <a:rPr lang="zh-CN" altLang="en-US" sz="1400" dirty="0" smtClean="0">
                <a:latin typeface="方正宋黑简体" pitchFamily="2" charset="-122"/>
                <a:ea typeface="方正宋黑简体" pitchFamily="2" charset="-122"/>
              </a:rPr>
              <a:t>文字</a:t>
            </a:r>
            <a:endParaRPr lang="zh-CN" altLang="en-US" sz="1400" dirty="0">
              <a:latin typeface="方正宋黑简体" pitchFamily="2" charset="-122"/>
              <a:ea typeface="方正宋黑简体" pitchFamily="2" charset="-122"/>
            </a:endParaRPr>
          </a:p>
        </p:txBody>
      </p:sp>
      <p:pic>
        <p:nvPicPr>
          <p:cNvPr id="1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353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096082" y="3131223"/>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17" name="TextBox 16"/>
          <p:cNvSpPr txBox="1"/>
          <p:nvPr/>
        </p:nvSpPr>
        <p:spPr>
          <a:xfrm>
            <a:off x="6084940" y="3369895"/>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19" name="Picture 5" descr="C:\Users\Thinkpad\Desktop\2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238" t="34790" r="9405" b="50864"/>
          <a:stretch/>
        </p:blipFill>
        <p:spPr bwMode="auto">
          <a:xfrm>
            <a:off x="2897665" y="1737950"/>
            <a:ext cx="1051663" cy="552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ppt_x</p:attrName>
                                        </p:attrNameLst>
                                      </p:cBhvr>
                                      <p:tavLst>
                                        <p:tav tm="0">
                                          <p:val>
                                            <p:fltVal val="0.5"/>
                                          </p:val>
                                        </p:tav>
                                        <p:tav tm="100000">
                                          <p:val>
                                            <p:strVal val="#ppt_x"/>
                                          </p:val>
                                        </p:tav>
                                      </p:tavLst>
                                    </p:anim>
                                    <p:anim calcmode="lin" valueType="num">
                                      <p:cBhvr>
                                        <p:cTn id="22" dur="500" fill="hold"/>
                                        <p:tgtEl>
                                          <p:spTgt spid="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par>
                                <p:cTn id="40" presetID="31"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style.rotation</p:attrName>
                                        </p:attrNameLst>
                                      </p:cBhvr>
                                      <p:tavLst>
                                        <p:tav tm="0">
                                          <p:val>
                                            <p:fltVal val="90"/>
                                          </p:val>
                                        </p:tav>
                                        <p:tav tm="100000">
                                          <p:val>
                                            <p:fltVal val="0"/>
                                          </p:val>
                                        </p:tav>
                                      </p:tavLst>
                                    </p:anim>
                                    <p:animEffect transition="in" filter="fade">
                                      <p:cBhvr>
                                        <p:cTn id="45" dur="1000"/>
                                        <p:tgtEl>
                                          <p:spTgt spid="1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par>
                                <p:cTn id="52" presetID="31"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childTnLst>
                          </p:cTn>
                        </p:par>
                        <p:par>
                          <p:cTn id="64" fill="hold">
                            <p:stCondLst>
                              <p:cond delay="3500"/>
                            </p:stCondLst>
                            <p:childTnLst>
                              <p:par>
                                <p:cTn id="65" presetID="47"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3" grpId="0"/>
      <p:bldP spid="14"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4"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791" y="1311536"/>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31"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068129"/>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5"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825735"/>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9"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3653179"/>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bwMode="auto">
          <a:xfrm>
            <a:off x="3508222" y="117388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1</a:t>
            </a:r>
            <a:endParaRPr lang="zh-CN" altLang="en-US" sz="2400" dirty="0">
              <a:solidFill>
                <a:schemeClr val="tx1"/>
              </a:solidFill>
              <a:latin typeface="方正华隶简体" pitchFamily="65" charset="-122"/>
              <a:ea typeface="方正华隶简体" pitchFamily="65" charset="-122"/>
            </a:endParaRPr>
          </a:p>
        </p:txBody>
      </p:sp>
      <p:grpSp>
        <p:nvGrpSpPr>
          <p:cNvPr id="7" name="组合 6"/>
          <p:cNvGrpSpPr/>
          <p:nvPr/>
        </p:nvGrpSpPr>
        <p:grpSpPr>
          <a:xfrm>
            <a:off x="4002935" y="1312042"/>
            <a:ext cx="4889544" cy="618939"/>
            <a:chOff x="2533733" y="1343047"/>
            <a:chExt cx="4889544" cy="618939"/>
          </a:xfrm>
        </p:grpSpPr>
        <p:sp>
          <p:nvSpPr>
            <p:cNvPr id="8" name="矩形 7"/>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dirty="0" smtClean="0">
                  <a:solidFill>
                    <a:schemeClr val="tx1"/>
                  </a:solidFill>
                  <a:ea typeface="楷体" pitchFamily="49" charset="-122"/>
                </a:rPr>
                <a:t>单击此处添加文字模板</a:t>
              </a:r>
              <a:endParaRPr lang="zh-CN" altLang="en-US" sz="2400" spc="-300" dirty="0">
                <a:solidFill>
                  <a:schemeClr val="tx1"/>
                </a:solidFill>
                <a:ea typeface="楷体" pitchFamily="49" charset="-122"/>
              </a:endParaRPr>
            </a:p>
          </p:txBody>
        </p:sp>
        <p:pic>
          <p:nvPicPr>
            <p:cNvPr id="9" name="图片 28"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4002497" y="2068129"/>
            <a:ext cx="4889983" cy="620963"/>
            <a:chOff x="2533295" y="2099134"/>
            <a:chExt cx="4889983" cy="620963"/>
          </a:xfrm>
        </p:grpSpPr>
        <p:sp>
          <p:nvSpPr>
            <p:cNvPr id="11" name="矩形 10"/>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2" name="图片 33"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4002497" y="2825735"/>
            <a:ext cx="4889983" cy="620962"/>
            <a:chOff x="2533295" y="2856740"/>
            <a:chExt cx="4889983" cy="620962"/>
          </a:xfrm>
        </p:grpSpPr>
        <p:sp>
          <p:nvSpPr>
            <p:cNvPr id="14" name="矩形 13"/>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5" name="图片 37"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4002497" y="3653179"/>
            <a:ext cx="4889983" cy="619445"/>
            <a:chOff x="2533295" y="3684184"/>
            <a:chExt cx="4889983" cy="619445"/>
          </a:xfrm>
        </p:grpSpPr>
        <p:sp>
          <p:nvSpPr>
            <p:cNvPr id="17" name="矩形 16"/>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8"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p:nvSpPr>
        <p:spPr>
          <a:xfrm>
            <a:off x="3508222" y="1931487"/>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2</a:t>
            </a:r>
            <a:endParaRPr lang="zh-CN" altLang="en-US" sz="2400" dirty="0">
              <a:solidFill>
                <a:schemeClr val="tx1"/>
              </a:solidFill>
              <a:latin typeface="方正华隶简体" pitchFamily="65" charset="-122"/>
              <a:ea typeface="方正华隶简体" pitchFamily="65" charset="-122"/>
            </a:endParaRPr>
          </a:p>
        </p:txBody>
      </p:sp>
      <p:sp>
        <p:nvSpPr>
          <p:cNvPr id="20" name="矩形 19"/>
          <p:cNvSpPr/>
          <p:nvPr/>
        </p:nvSpPr>
        <p:spPr>
          <a:xfrm>
            <a:off x="3508222" y="268909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3</a:t>
            </a:r>
            <a:endParaRPr lang="zh-CN" altLang="en-US" sz="2400" dirty="0">
              <a:solidFill>
                <a:schemeClr val="tx1"/>
              </a:solidFill>
              <a:latin typeface="方正华隶简体" pitchFamily="65" charset="-122"/>
              <a:ea typeface="方正华隶简体" pitchFamily="65" charset="-122"/>
            </a:endParaRPr>
          </a:p>
        </p:txBody>
      </p:sp>
      <p:sp>
        <p:nvSpPr>
          <p:cNvPr id="21" name="矩形 20"/>
          <p:cNvSpPr/>
          <p:nvPr/>
        </p:nvSpPr>
        <p:spPr>
          <a:xfrm>
            <a:off x="3508222" y="3515019"/>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4</a:t>
            </a:r>
            <a:endParaRPr lang="zh-CN" altLang="en-US" sz="2400" dirty="0">
              <a:solidFill>
                <a:schemeClr val="tx1"/>
              </a:solidFill>
              <a:latin typeface="方正华隶简体" pitchFamily="65" charset="-122"/>
              <a:ea typeface="方正华隶简体" pitchFamily="65" charset="-122"/>
            </a:endParaRPr>
          </a:p>
        </p:txBody>
      </p:sp>
      <p:pic>
        <p:nvPicPr>
          <p:cNvPr id="27" name="Picture 5" descr="C:\Users\Thinkpad\Desktop\水墨PNG\1_0002_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828" t="25673" r="24306" b="15333"/>
          <a:stretch/>
        </p:blipFill>
        <p:spPr bwMode="auto">
          <a:xfrm>
            <a:off x="923819" y="1381522"/>
            <a:ext cx="2440911" cy="232385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水墨PNG\1_0000_鲤鱼.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1667" t="66153" r="30416" b="9903"/>
          <a:stretch/>
        </p:blipFill>
        <p:spPr bwMode="auto">
          <a:xfrm>
            <a:off x="2551028" y="2634713"/>
            <a:ext cx="813703" cy="13847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Thinkpad\Desktop\水墨PNG\1_0001_鲤鱼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945" t="70103" r="52083" b="15333"/>
          <a:stretch/>
        </p:blipFill>
        <p:spPr bwMode="auto">
          <a:xfrm>
            <a:off x="865684" y="3019132"/>
            <a:ext cx="613846" cy="842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8" presetClass="emph" presetSubtype="0" fill="hold" nodeType="withEffect">
                                  <p:stCondLst>
                                    <p:cond delay="0"/>
                                  </p:stCondLst>
                                  <p:childTnLst>
                                    <p:animRot by="21600000">
                                      <p:cBhvr>
                                        <p:cTn id="25" dur="2000" fill="hold"/>
                                        <p:tgtEl>
                                          <p:spTgt spid="2"/>
                                        </p:tgtEl>
                                        <p:attrNameLst>
                                          <p:attrName>r</p:attrName>
                                        </p:attrNameLst>
                                      </p:cBhvr>
                                    </p:animRot>
                                  </p:childTnLst>
                                </p:cTn>
                              </p:par>
                              <p:par>
                                <p:cTn id="26" presetID="10" presetClass="entr" presetSubtype="0" fill="hold" grpId="0" nodeType="withEffect">
                                  <p:stCondLst>
                                    <p:cond delay="2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2" presetClass="entr" presetSubtype="12" fill="hold" nodeType="withEffect">
                                  <p:stCondLst>
                                    <p:cond delay="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8" presetClass="emph" presetSubtype="0" fill="hold" nodeType="withEffect">
                                  <p:stCondLst>
                                    <p:cond delay="250"/>
                                  </p:stCondLst>
                                  <p:childTnLst>
                                    <p:animRot by="21600000">
                                      <p:cBhvr>
                                        <p:cTn id="34" dur="2000" fill="hold"/>
                                        <p:tgtEl>
                                          <p:spTgt spid="3"/>
                                        </p:tgtEl>
                                        <p:attrNameLst>
                                          <p:attrName>r</p:attrName>
                                        </p:attrNameLst>
                                      </p:cBhvr>
                                    </p:animRot>
                                  </p:childTnLst>
                                </p:cTn>
                              </p:par>
                              <p:par>
                                <p:cTn id="35" presetID="10" presetClass="entr" presetSubtype="0"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 presetClass="entr" presetSubtype="12"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8" presetClass="emph" presetSubtype="0" fill="hold" nodeType="withEffect">
                                  <p:stCondLst>
                                    <p:cond delay="500"/>
                                  </p:stCondLst>
                                  <p:childTnLst>
                                    <p:animRot by="21600000">
                                      <p:cBhvr>
                                        <p:cTn id="43" dur="2000" fill="hold"/>
                                        <p:tgtEl>
                                          <p:spTgt spid="4"/>
                                        </p:tgtEl>
                                        <p:attrNameLst>
                                          <p:attrName>r</p:attrName>
                                        </p:attrNameLst>
                                      </p:cBhvr>
                                    </p:animRot>
                                  </p:childTnLst>
                                </p:cTn>
                              </p:par>
                              <p:par>
                                <p:cTn id="44" presetID="10" presetClass="entr" presetSubtype="0" fill="hold" grpId="0" nodeType="withEffect">
                                  <p:stCondLst>
                                    <p:cond delay="75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2" presetClass="entr" presetSubtype="12" fill="hold" nodeType="withEffect">
                                  <p:stCondLst>
                                    <p:cond delay="75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8" presetClass="emph" presetSubtype="0" fill="hold" nodeType="withEffect">
                                  <p:stCondLst>
                                    <p:cond delay="750"/>
                                  </p:stCondLst>
                                  <p:childTnLst>
                                    <p:animRot by="21600000">
                                      <p:cBhvr>
                                        <p:cTn id="52" dur="2000" fill="hold"/>
                                        <p:tgtEl>
                                          <p:spTgt spid="5"/>
                                        </p:tgtEl>
                                        <p:attrNameLst>
                                          <p:attrName>r</p:attrName>
                                        </p:attrNameLst>
                                      </p:cBhvr>
                                    </p:animRot>
                                  </p:childTnLst>
                                </p:cTn>
                              </p:par>
                              <p:par>
                                <p:cTn id="53" presetID="10"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425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4750"/>
                            </p:stCondLst>
                            <p:childTnLst>
                              <p:par>
                                <p:cTn id="61" presetID="22" presetClass="entr" presetSubtype="8"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5250"/>
                            </p:stCondLst>
                            <p:childTnLst>
                              <p:par>
                                <p:cTn id="65" presetID="22" presetClass="entr" presetSubtype="8"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5750"/>
                            </p:stCondLst>
                            <p:childTnLst>
                              <p:par>
                                <p:cTn id="69" presetID="22" presetClass="entr" presetSubtype="8"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1290726" y="1419726"/>
            <a:ext cx="1984217" cy="1983600"/>
          </a:xfrm>
          <a:prstGeom prst="rect">
            <a:avLst/>
          </a:prstGeom>
          <a:noFill/>
          <a:ln w="9525">
            <a:noFill/>
            <a:miter lim="800000"/>
            <a:headEnd/>
            <a:tailEnd/>
          </a:ln>
        </p:spPr>
      </p:pic>
      <p:sp>
        <p:nvSpPr>
          <p:cNvPr id="11" name="矩形 10"/>
          <p:cNvSpPr/>
          <p:nvPr/>
        </p:nvSpPr>
        <p:spPr>
          <a:xfrm>
            <a:off x="1625418" y="1856837"/>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solidFill>
                  <a:schemeClr val="tx1">
                    <a:lumMod val="95000"/>
                    <a:lumOff val="5000"/>
                  </a:schemeClr>
                </a:solidFill>
                <a:latin typeface="方正隶二简体" pitchFamily="2" charset="-122"/>
                <a:ea typeface="方正隶二简体" pitchFamily="2" charset="-122"/>
              </a:rPr>
              <a:t>前</a:t>
            </a:r>
            <a:endParaRPr lang="zh-CN" altLang="en-US" sz="5400" spc="300" dirty="0">
              <a:solidFill>
                <a:schemeClr val="tx1">
                  <a:lumMod val="95000"/>
                  <a:lumOff val="5000"/>
                </a:schemeClr>
              </a:solidFill>
              <a:latin typeface="方正隶二简体" pitchFamily="2" charset="-122"/>
              <a:ea typeface="方正隶二简体" pitchFamily="2" charset="-122"/>
            </a:endParaRPr>
          </a:p>
        </p:txBody>
      </p:sp>
      <p:sp>
        <p:nvSpPr>
          <p:cNvPr id="12" name="矩形 11"/>
          <p:cNvSpPr/>
          <p:nvPr/>
        </p:nvSpPr>
        <p:spPr>
          <a:xfrm>
            <a:off x="2101935" y="2036938"/>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smtClean="0">
                <a:solidFill>
                  <a:schemeClr val="tx1">
                    <a:lumMod val="95000"/>
                    <a:lumOff val="5000"/>
                  </a:schemeClr>
                </a:solidFill>
                <a:latin typeface="方正隶二简体" pitchFamily="2" charset="-122"/>
                <a:ea typeface="方正隶二简体" pitchFamily="2" charset="-122"/>
              </a:rPr>
              <a:t>言</a:t>
            </a:r>
            <a:endParaRPr lang="zh-CN" altLang="en-US" sz="5400" spc="300" dirty="0">
              <a:solidFill>
                <a:schemeClr val="tx1">
                  <a:lumMod val="95000"/>
                  <a:lumOff val="5000"/>
                </a:schemeClr>
              </a:solidFill>
              <a:latin typeface="方正隶二简体" pitchFamily="2" charset="-122"/>
              <a:ea typeface="方正隶二简体" pitchFamily="2" charset="-122"/>
            </a:endParaRPr>
          </a:p>
        </p:txBody>
      </p:sp>
      <p:sp>
        <p:nvSpPr>
          <p:cNvPr id="13" name="矩形 12"/>
          <p:cNvSpPr/>
          <p:nvPr/>
        </p:nvSpPr>
        <p:spPr>
          <a:xfrm>
            <a:off x="3533459" y="1395105"/>
            <a:ext cx="4572000" cy="2121305"/>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nchor="ctr">
            <a:spAutoFit/>
          </a:bodyPr>
          <a:lstStyle/>
          <a:p>
            <a:pPr defTabSz="815975">
              <a:lnSpc>
                <a:spcPct val="120000"/>
              </a:lnSpc>
            </a:pPr>
            <a:r>
              <a:rPr lang="zh-CN" altLang="en-US" sz="1600" b="1" dirty="0" smtClean="0">
                <a:latin typeface="Arial" charset="0"/>
                <a:ea typeface="楷体" pitchFamily="49" charset="-122"/>
              </a:rPr>
              <a:t>        新</a:t>
            </a:r>
            <a:r>
              <a:rPr lang="zh-CN" altLang="en-US" sz="1600" b="1" dirty="0">
                <a:latin typeface="Arial" charset="0"/>
                <a:ea typeface="楷体" pitchFamily="49" charset="-122"/>
              </a:rPr>
              <a:t>的一年即将开始， 我已经过了一年的时光，我的收获和感触很多，工作以来，我努力学习公司的生产工艺和基础知识。在过去的五个月里我熟悉了公司的工作环境并了解了公司主要生产的项目。虽然现在我还不能较好的独立完成工作，我相信通过我个人的努力以及领导、同事和师傅的帮助下在新的一年里会取得更大的成功。</a:t>
            </a:r>
          </a:p>
        </p:txBody>
      </p:sp>
      <p:pic>
        <p:nvPicPr>
          <p:cNvPr id="14"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6892" y="296026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60654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10"/>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750" fill="hold"/>
                                        <p:tgtEl>
                                          <p:spTgt spid="14"/>
                                        </p:tgtEl>
                                        <p:attrNameLst>
                                          <p:attrName>ppt_x</p:attrName>
                                        </p:attrNameLst>
                                      </p:cBhvr>
                                      <p:tavLst>
                                        <p:tav tm="0">
                                          <p:val>
                                            <p:strVal val="0-#ppt_w/2"/>
                                          </p:val>
                                        </p:tav>
                                        <p:tav tm="100000">
                                          <p:val>
                                            <p:strVal val="#ppt_x"/>
                                          </p:val>
                                        </p:tav>
                                      </p:tavLst>
                                    </p:anim>
                                    <p:anim calcmode="lin" valueType="num">
                                      <p:cBhvr additive="base">
                                        <p:cTn id="31" dur="3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73593" y="966752"/>
            <a:ext cx="2589416" cy="439985"/>
            <a:chOff x="973593" y="966752"/>
            <a:chExt cx="2589416" cy="439985"/>
          </a:xfrm>
        </p:grpSpPr>
        <p:pic>
          <p:nvPicPr>
            <p:cNvPr id="2"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974874"/>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187294" y="966752"/>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sp>
        <p:nvSpPr>
          <p:cNvPr id="4" name="TextBox 6"/>
          <p:cNvSpPr txBox="1"/>
          <p:nvPr/>
        </p:nvSpPr>
        <p:spPr>
          <a:xfrm>
            <a:off x="1141774" y="1441210"/>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5" name="TextBox 6"/>
          <p:cNvSpPr txBox="1"/>
          <p:nvPr/>
        </p:nvSpPr>
        <p:spPr>
          <a:xfrm>
            <a:off x="1141775" y="2678004"/>
            <a:ext cx="3716813" cy="371271"/>
          </a:xfrm>
          <a:prstGeom prst="rect">
            <a:avLst/>
          </a:prstGeom>
          <a:noFill/>
        </p:spPr>
        <p:txBody>
          <a:bodyPr wrap="square" lIns="82808" tIns="41403" rIns="82808" bIns="41403" rtlCol="0">
            <a:spAutoFit/>
          </a:bodyPr>
          <a:lstStyle/>
          <a:p>
            <a:pPr>
              <a:lnSpc>
                <a:spcPct val="150000"/>
              </a:lnSpc>
            </a:pPr>
            <a:r>
              <a:rPr lang="zh-CN" altLang="en-US" sz="1200" dirty="0">
                <a:solidFill>
                  <a:schemeClr val="bg2">
                    <a:lumMod val="10000"/>
                  </a:schemeClr>
                </a:solidFill>
                <a:latin typeface="Calibri"/>
                <a:ea typeface="微软雅黑"/>
              </a:rPr>
              <a:t>添加文本说明内容添加文本说明内容添加文本</a:t>
            </a:r>
          </a:p>
        </p:txBody>
      </p:sp>
      <p:sp>
        <p:nvSpPr>
          <p:cNvPr id="6" name="TextBox 5"/>
          <p:cNvSpPr txBox="1"/>
          <p:nvPr/>
        </p:nvSpPr>
        <p:spPr>
          <a:xfrm>
            <a:off x="1141774" y="3568644"/>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grpSp>
        <p:nvGrpSpPr>
          <p:cNvPr id="15" name="组合 14"/>
          <p:cNvGrpSpPr/>
          <p:nvPr/>
        </p:nvGrpSpPr>
        <p:grpSpPr>
          <a:xfrm>
            <a:off x="973593" y="2260000"/>
            <a:ext cx="2589416" cy="439985"/>
            <a:chOff x="973593" y="2260000"/>
            <a:chExt cx="2589416" cy="439985"/>
          </a:xfrm>
        </p:grpSpPr>
        <p:pic>
          <p:nvPicPr>
            <p:cNvPr id="7"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2268122"/>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294" y="2260000"/>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grpSp>
        <p:nvGrpSpPr>
          <p:cNvPr id="16" name="组合 15"/>
          <p:cNvGrpSpPr/>
          <p:nvPr/>
        </p:nvGrpSpPr>
        <p:grpSpPr>
          <a:xfrm>
            <a:off x="973593" y="3128659"/>
            <a:ext cx="2589416" cy="439985"/>
            <a:chOff x="973593" y="3128659"/>
            <a:chExt cx="2589416" cy="439985"/>
          </a:xfrm>
        </p:grpSpPr>
        <p:pic>
          <p:nvPicPr>
            <p:cNvPr id="9"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3136781"/>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187294" y="3128659"/>
              <a:ext cx="2356665" cy="418128"/>
            </a:xfrm>
            <a:prstGeom prst="rect">
              <a:avLst/>
            </a:prstGeom>
            <a:noFill/>
          </p:spPr>
          <p:txBody>
            <a:bodyPr wrap="square" rtlCol="0">
              <a:spAutoFit/>
            </a:bodyPr>
            <a:lstStyle/>
            <a:p>
              <a:pPr>
                <a:lnSpc>
                  <a:spcPct val="125000"/>
                </a:lnSpc>
              </a:pPr>
              <a:r>
                <a:rPr lang="zh-CN" altLang="en-US" dirty="0" smtClean="0">
                  <a:solidFill>
                    <a:schemeClr val="bg1"/>
                  </a:solidFill>
                  <a:latin typeface="方正宋黑简体" pitchFamily="2" charset="-122"/>
                  <a:ea typeface="方正宋黑简体" pitchFamily="2" charset="-122"/>
                </a:rPr>
                <a:t>此处添加标题</a:t>
              </a:r>
              <a:endParaRPr lang="zh-CN" altLang="en-US" dirty="0">
                <a:solidFill>
                  <a:schemeClr val="bg1"/>
                </a:solidFill>
                <a:latin typeface="方正宋黑简体" pitchFamily="2" charset="-122"/>
                <a:ea typeface="方正宋黑简体" pitchFamily="2" charset="-122"/>
              </a:endParaRPr>
            </a:p>
          </p:txBody>
        </p:sp>
      </p:gr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1789" y="1717161"/>
            <a:ext cx="1947412" cy="1329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422593">
            <a:off x="6124389" y="2078792"/>
            <a:ext cx="2225516" cy="15190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5624880" y="2753844"/>
            <a:ext cx="1973902" cy="13473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2000"/>
                            </p:stCondLst>
                            <p:childTnLst>
                              <p:par>
                                <p:cTn id="24" presetID="6" presetClass="emph" presetSubtype="0" fill="hold" nodeType="afterEffect">
                                  <p:stCondLst>
                                    <p:cond delay="0"/>
                                  </p:stCondLst>
                                  <p:childTnLst>
                                    <p:animScale>
                                      <p:cBhvr>
                                        <p:cTn id="25" dur="2000" fill="hold"/>
                                        <p:tgtEl>
                                          <p:spTgt spid="11"/>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1"/>
                                        </p:tgtEl>
                                        <p:attrNameLst>
                                          <p:attrName>ppt_x</p:attrName>
                                          <p:attrName>ppt_y</p:attrName>
                                        </p:attrNameLst>
                                      </p:cBhvr>
                                      <p:rCtr x="-3924" y="-13306"/>
                                    </p:animMotion>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9" presetClass="entr" presetSubtype="0" decel="100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par>
                          <p:cTn id="47" fill="hold">
                            <p:stCondLst>
                              <p:cond delay="6000"/>
                            </p:stCondLst>
                            <p:childTnLst>
                              <p:par>
                                <p:cTn id="48" presetID="6" presetClass="emph" presetSubtype="0" fill="hold" nodeType="afterEffect">
                                  <p:stCondLst>
                                    <p:cond delay="0"/>
                                  </p:stCondLst>
                                  <p:childTnLst>
                                    <p:animScale>
                                      <p:cBhvr>
                                        <p:cTn id="49" dur="2000" fill="hold"/>
                                        <p:tgtEl>
                                          <p:spTgt spid="12"/>
                                        </p:tgtEl>
                                      </p:cBhvr>
                                      <p:by x="75000" y="75000"/>
                                    </p:animScale>
                                  </p:childTnLst>
                                </p:cTn>
                              </p:par>
                              <p:par>
                                <p:cTn id="50" presetID="56" presetClass="path" presetSubtype="0" accel="50000" decel="50000" fill="hold" nodeType="withEffect">
                                  <p:stCondLst>
                                    <p:cond delay="250"/>
                                  </p:stCondLst>
                                  <p:childTnLst>
                                    <p:animMotion origin="layout" path="M 3.05556E-6 0 L -0.00625 -0.16028 " pathEditMode="relative" rAng="0" ptsTypes="AA">
                                      <p:cBhvr>
                                        <p:cTn id="51" dur="750" fill="hold"/>
                                        <p:tgtEl>
                                          <p:spTgt spid="12"/>
                                        </p:tgtEl>
                                        <p:attrNameLst>
                                          <p:attrName>ppt_x</p:attrName>
                                          <p:attrName>ppt_y</p:attrName>
                                        </p:attrNameLst>
                                      </p:cBhvr>
                                      <p:rCtr x="-313" y="-8028"/>
                                    </p:animMotion>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9" presetClass="entr" presetSubtype="0" decel="10000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 calcmode="lin" valueType="num">
                                      <p:cBhvr>
                                        <p:cTn id="69" dur="500" fill="hold"/>
                                        <p:tgtEl>
                                          <p:spTgt spid="13"/>
                                        </p:tgtEl>
                                        <p:attrNameLst>
                                          <p:attrName>style.rotation</p:attrName>
                                        </p:attrNameLst>
                                      </p:cBhvr>
                                      <p:tavLst>
                                        <p:tav tm="0">
                                          <p:val>
                                            <p:fltVal val="360"/>
                                          </p:val>
                                        </p:tav>
                                        <p:tav tm="100000">
                                          <p:val>
                                            <p:fltVal val="0"/>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 descr="C:\Users\Thinkpad\Desktop\未标题-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Thinkpad\Desktop\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2826084" y="1361566"/>
            <a:ext cx="4031873" cy="1015663"/>
          </a:xfrm>
          <a:prstGeom prst="rect">
            <a:avLst/>
          </a:prstGeom>
        </p:spPr>
        <p:txBody>
          <a:bodyPr wrap="none">
            <a:spAutoFit/>
          </a:bodyPr>
          <a:lstStyle/>
          <a:p>
            <a:r>
              <a:rPr lang="zh-CN" altLang="en-US" sz="6000" b="1" dirty="0" smtClean="0">
                <a:latin typeface="微软雅黑" pitchFamily="34" charset="-122"/>
                <a:ea typeface="微软雅黑" pitchFamily="34" charset="-122"/>
              </a:rPr>
              <a:t>感谢聆听！</a:t>
            </a:r>
            <a:endParaRPr lang="zh-CN" altLang="en-US" sz="6000" b="1" dirty="0">
              <a:latin typeface="微软雅黑" pitchFamily="34" charset="-122"/>
              <a:ea typeface="微软雅黑" pitchFamily="34" charset="-122"/>
            </a:endParaRPr>
          </a:p>
        </p:txBody>
      </p:sp>
      <p:sp>
        <p:nvSpPr>
          <p:cNvPr id="27" name="TextBox 26"/>
          <p:cNvSpPr txBox="1"/>
          <p:nvPr/>
        </p:nvSpPr>
        <p:spPr>
          <a:xfrm>
            <a:off x="3036460" y="2284527"/>
            <a:ext cx="3143307" cy="364273"/>
          </a:xfrm>
          <a:prstGeom prst="rect">
            <a:avLst/>
          </a:prstGeom>
          <a:noFill/>
        </p:spPr>
        <p:txBody>
          <a:bodyPr wrap="none" lIns="86429" tIns="43215" rIns="86429" bIns="43215" rtlCol="0">
            <a:spAutoFit/>
          </a:bodyPr>
          <a:lstStyle/>
          <a:p>
            <a:pPr algn="ctr"/>
            <a:r>
              <a:rPr lang="en-US" altLang="zh-CN" b="0" spc="300" dirty="0" smtClean="0">
                <a:latin typeface="微软雅黑" pitchFamily="34" charset="-122"/>
                <a:ea typeface="微软雅黑" pitchFamily="34" charset="-122"/>
              </a:rPr>
              <a:t>-</a:t>
            </a:r>
            <a:r>
              <a:rPr lang="zh-CN" altLang="en-US" b="0" spc="300" dirty="0" smtClean="0">
                <a:latin typeface="微软雅黑" pitchFamily="34" charset="-122"/>
                <a:ea typeface="微软雅黑" pitchFamily="34" charset="-122"/>
              </a:rPr>
              <a:t>点击此处添加文字模板</a:t>
            </a:r>
            <a:r>
              <a:rPr lang="en-US" altLang="zh-CN" b="0" spc="300" dirty="0" smtClean="0">
                <a:latin typeface="微软雅黑" pitchFamily="34" charset="-122"/>
                <a:ea typeface="微软雅黑" pitchFamily="34" charset="-122"/>
              </a:rPr>
              <a:t>-</a:t>
            </a:r>
            <a:endParaRPr lang="zh-CN" altLang="en-US" b="0" spc="300" dirty="0">
              <a:latin typeface="微软雅黑" pitchFamily="34" charset="-122"/>
              <a:ea typeface="微软雅黑" pitchFamily="34" charset="-122"/>
            </a:endParaRPr>
          </a:p>
        </p:txBody>
      </p:sp>
      <p:pic>
        <p:nvPicPr>
          <p:cNvPr id="28" name="Picture 9" descr="C:\Users\Thinkpad\Desktop\g.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7" descr="C:\Users\Thinkpad\Desktop\sd.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Thinkpad\Desktop\y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C:\Users\Thinkpad\Desktop\7888.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0" descr="F:\GIF\565.gif"/>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3"/>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1000"/>
                                        <p:tgtEl>
                                          <p:spTgt spid="41"/>
                                        </p:tgtEl>
                                      </p:cBhvr>
                                    </p:animEffect>
                                    <p:anim calcmode="lin" valueType="num">
                                      <p:cBhvr>
                                        <p:cTn id="10" dur="1000" fill="hold"/>
                                        <p:tgtEl>
                                          <p:spTgt spid="41"/>
                                        </p:tgtEl>
                                        <p:attrNameLst>
                                          <p:attrName>ppt_x</p:attrName>
                                        </p:attrNameLst>
                                      </p:cBhvr>
                                      <p:tavLst>
                                        <p:tav tm="0">
                                          <p:val>
                                            <p:strVal val="#ppt_x"/>
                                          </p:val>
                                        </p:tav>
                                        <p:tav tm="100000">
                                          <p:val>
                                            <p:strVal val="#ppt_x"/>
                                          </p:val>
                                        </p:tav>
                                      </p:tavLst>
                                    </p:anim>
                                    <p:anim calcmode="lin" valueType="num">
                                      <p:cBhvr>
                                        <p:cTn id="11" dur="1000" fill="hold"/>
                                        <p:tgtEl>
                                          <p:spTgt spid="41"/>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par>
                                <p:cTn id="20" presetID="10" presetClass="entr" presetSubtype="0" fill="hold" nodeType="withEffect">
                                  <p:stCondLst>
                                    <p:cond delay="175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fltVal val="0.5"/>
                                          </p:val>
                                        </p:tav>
                                        <p:tav tm="100000">
                                          <p:val>
                                            <p:strVal val="#ppt_x"/>
                                          </p:val>
                                        </p:tav>
                                      </p:tavLst>
                                    </p:anim>
                                    <p:anim calcmode="lin" valueType="num">
                                      <p:cBhvr>
                                        <p:cTn id="29" dur="500" fill="hold"/>
                                        <p:tgtEl>
                                          <p:spTgt spid="26"/>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2" presetClass="entr" presetSubtype="1" fill="hold" nodeType="withEffect">
                                  <p:stCondLst>
                                    <p:cond delay="4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750"/>
                                        <p:tgtEl>
                                          <p:spTgt spid="28"/>
                                        </p:tgtEl>
                                        <p:attrNameLst>
                                          <p:attrName>ppt_y</p:attrName>
                                        </p:attrNameLst>
                                      </p:cBhvr>
                                      <p:tavLst>
                                        <p:tav tm="0">
                                          <p:val>
                                            <p:strVal val="#ppt_y-#ppt_h*1.125000"/>
                                          </p:val>
                                        </p:tav>
                                        <p:tav tm="100000">
                                          <p:val>
                                            <p:strVal val="#ppt_y"/>
                                          </p:val>
                                        </p:tav>
                                      </p:tavLst>
                                    </p:anim>
                                    <p:animEffect transition="in" filter="wipe(down)">
                                      <p:cBhvr>
                                        <p:cTn id="36" dur="1750"/>
                                        <p:tgtEl>
                                          <p:spTgt spid="28"/>
                                        </p:tgtEl>
                                      </p:cBhvr>
                                    </p:animEffect>
                                  </p:childTnLst>
                                </p:cTn>
                              </p:par>
                              <p:par>
                                <p:cTn id="37" presetID="12" presetClass="entr" presetSubtype="1" fill="hold" nodeType="withEffect">
                                  <p:stCondLst>
                                    <p:cond delay="525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750"/>
                                        <p:tgtEl>
                                          <p:spTgt spid="42"/>
                                        </p:tgtEl>
                                        <p:attrNameLst>
                                          <p:attrName>ppt_y</p:attrName>
                                        </p:attrNameLst>
                                      </p:cBhvr>
                                      <p:tavLst>
                                        <p:tav tm="0">
                                          <p:val>
                                            <p:strVal val="#ppt_y-#ppt_h*1.125000"/>
                                          </p:val>
                                        </p:tav>
                                        <p:tav tm="100000">
                                          <p:val>
                                            <p:strVal val="#ppt_y"/>
                                          </p:val>
                                        </p:tav>
                                      </p:tavLst>
                                    </p:anim>
                                    <p:animEffect transition="in" filter="wipe(down)">
                                      <p:cBhvr>
                                        <p:cTn id="40" dur="1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41927" y="985794"/>
            <a:ext cx="637921" cy="601538"/>
            <a:chOff x="3059832" y="699542"/>
            <a:chExt cx="637921" cy="601538"/>
          </a:xfrm>
        </p:grpSpPr>
        <p:pic>
          <p:nvPicPr>
            <p:cNvPr id="2"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1</a:t>
              </a:r>
              <a:endParaRPr lang="zh-CN" altLang="en-US" b="1" dirty="0">
                <a:solidFill>
                  <a:schemeClr val="bg1"/>
                </a:solidFill>
              </a:endParaRPr>
            </a:p>
          </p:txBody>
        </p:sp>
      </p:grpSp>
      <p:sp>
        <p:nvSpPr>
          <p:cNvPr id="5" name="矩形 4"/>
          <p:cNvSpPr/>
          <p:nvPr/>
        </p:nvSpPr>
        <p:spPr bwMode="auto">
          <a:xfrm>
            <a:off x="4259223" y="1037727"/>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pic>
        <p:nvPicPr>
          <p:cNvPr id="7"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559" y="1359984"/>
            <a:ext cx="2350299" cy="21737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481851" y="1982263"/>
            <a:ext cx="1313180" cy="769441"/>
          </a:xfrm>
          <a:prstGeom prst="rect">
            <a:avLst/>
          </a:prstGeom>
          <a:noFill/>
        </p:spPr>
        <p:txBody>
          <a:bodyPr vert="horz" wrap="none" rtlCol="0">
            <a:spAutoFit/>
          </a:bodyPr>
          <a:lstStyle/>
          <a:p>
            <a:pPr algn="ctr"/>
            <a:r>
              <a:rPr lang="zh-CN" altLang="en-US" sz="4400" dirty="0" smtClean="0">
                <a:solidFill>
                  <a:srgbClr val="600000"/>
                </a:solidFill>
                <a:latin typeface="华文隶书" pitchFamily="2" charset="-122"/>
                <a:ea typeface="华文隶书" pitchFamily="2" charset="-122"/>
              </a:rPr>
              <a:t>目录</a:t>
            </a:r>
            <a:endParaRPr lang="zh-CN" altLang="en-US" sz="4400" dirty="0">
              <a:solidFill>
                <a:srgbClr val="600000"/>
              </a:solidFill>
              <a:latin typeface="华文隶书" pitchFamily="2" charset="-122"/>
              <a:ea typeface="华文隶书" pitchFamily="2" charset="-122"/>
            </a:endParaRPr>
          </a:p>
        </p:txBody>
      </p:sp>
      <p:grpSp>
        <p:nvGrpSpPr>
          <p:cNvPr id="12" name="组合 11"/>
          <p:cNvGrpSpPr/>
          <p:nvPr/>
        </p:nvGrpSpPr>
        <p:grpSpPr>
          <a:xfrm>
            <a:off x="3641927" y="1579860"/>
            <a:ext cx="637921" cy="601538"/>
            <a:chOff x="3059832" y="699542"/>
            <a:chExt cx="637921" cy="601538"/>
          </a:xfrm>
        </p:grpSpPr>
        <p:pic>
          <p:nvPicPr>
            <p:cNvPr id="1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2</a:t>
              </a:r>
              <a:endParaRPr lang="zh-CN" altLang="en-US" b="1" dirty="0">
                <a:solidFill>
                  <a:schemeClr val="bg1"/>
                </a:solidFill>
              </a:endParaRPr>
            </a:p>
          </p:txBody>
        </p:sp>
      </p:grpSp>
      <p:sp>
        <p:nvSpPr>
          <p:cNvPr id="13" name="矩形 12"/>
          <p:cNvSpPr/>
          <p:nvPr/>
        </p:nvSpPr>
        <p:spPr bwMode="auto">
          <a:xfrm>
            <a:off x="4259223" y="1631793"/>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17" name="组合 16"/>
          <p:cNvGrpSpPr/>
          <p:nvPr/>
        </p:nvGrpSpPr>
        <p:grpSpPr>
          <a:xfrm>
            <a:off x="3641927" y="2173926"/>
            <a:ext cx="637921" cy="601538"/>
            <a:chOff x="3059832" y="699542"/>
            <a:chExt cx="637921" cy="601538"/>
          </a:xfrm>
        </p:grpSpPr>
        <p:pic>
          <p:nvPicPr>
            <p:cNvPr id="1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3</a:t>
              </a:r>
              <a:endParaRPr lang="zh-CN" altLang="en-US" b="1" dirty="0">
                <a:solidFill>
                  <a:schemeClr val="bg1"/>
                </a:solidFill>
              </a:endParaRPr>
            </a:p>
          </p:txBody>
        </p:sp>
      </p:grpSp>
      <p:sp>
        <p:nvSpPr>
          <p:cNvPr id="18" name="矩形 17"/>
          <p:cNvSpPr/>
          <p:nvPr/>
        </p:nvSpPr>
        <p:spPr bwMode="auto">
          <a:xfrm>
            <a:off x="4259223" y="2225859"/>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22" name="组合 21"/>
          <p:cNvGrpSpPr/>
          <p:nvPr/>
        </p:nvGrpSpPr>
        <p:grpSpPr>
          <a:xfrm>
            <a:off x="3641927" y="2767992"/>
            <a:ext cx="637921" cy="601538"/>
            <a:chOff x="3059832" y="699542"/>
            <a:chExt cx="637921" cy="601538"/>
          </a:xfrm>
        </p:grpSpPr>
        <p:pic>
          <p:nvPicPr>
            <p:cNvPr id="2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4</a:t>
              </a:r>
              <a:endParaRPr lang="zh-CN" altLang="en-US" b="1" dirty="0">
                <a:solidFill>
                  <a:schemeClr val="bg1"/>
                </a:solidFill>
              </a:endParaRPr>
            </a:p>
          </p:txBody>
        </p:sp>
      </p:grpSp>
      <p:sp>
        <p:nvSpPr>
          <p:cNvPr id="23" name="矩形 22"/>
          <p:cNvSpPr/>
          <p:nvPr/>
        </p:nvSpPr>
        <p:spPr bwMode="auto">
          <a:xfrm>
            <a:off x="4259223" y="2819925"/>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grpSp>
        <p:nvGrpSpPr>
          <p:cNvPr id="27" name="组合 26"/>
          <p:cNvGrpSpPr/>
          <p:nvPr/>
        </p:nvGrpSpPr>
        <p:grpSpPr>
          <a:xfrm>
            <a:off x="3641927" y="3362058"/>
            <a:ext cx="637921" cy="601538"/>
            <a:chOff x="3059832" y="699542"/>
            <a:chExt cx="637921" cy="601538"/>
          </a:xfrm>
        </p:grpSpPr>
        <p:pic>
          <p:nvPicPr>
            <p:cNvPr id="2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p:cNvSpPr txBox="1"/>
            <p:nvPr/>
          </p:nvSpPr>
          <p:spPr>
            <a:xfrm>
              <a:off x="3227949" y="804215"/>
              <a:ext cx="301686" cy="369332"/>
            </a:xfrm>
            <a:prstGeom prst="rect">
              <a:avLst/>
            </a:prstGeom>
            <a:noFill/>
          </p:spPr>
          <p:txBody>
            <a:bodyPr wrap="none" rtlCol="0">
              <a:spAutoFit/>
            </a:bodyPr>
            <a:lstStyle/>
            <a:p>
              <a:r>
                <a:rPr lang="en-US" altLang="zh-CN" b="1" dirty="0" smtClean="0">
                  <a:solidFill>
                    <a:schemeClr val="bg1"/>
                  </a:solidFill>
                </a:rPr>
                <a:t>5</a:t>
              </a:r>
              <a:endParaRPr lang="zh-CN" altLang="en-US" b="1" dirty="0">
                <a:solidFill>
                  <a:schemeClr val="bg1"/>
                </a:solidFill>
              </a:endParaRPr>
            </a:p>
          </p:txBody>
        </p:sp>
      </p:grpSp>
      <p:sp>
        <p:nvSpPr>
          <p:cNvPr id="28" name="矩形 27"/>
          <p:cNvSpPr/>
          <p:nvPr/>
        </p:nvSpPr>
        <p:spPr bwMode="auto">
          <a:xfrm>
            <a:off x="4259223" y="3413991"/>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smtClean="0">
                <a:solidFill>
                  <a:schemeClr val="tx1"/>
                </a:solidFill>
                <a:ea typeface="楷体" pitchFamily="49" charset="-122"/>
              </a:rPr>
              <a:t>单击此处添加文字模板</a:t>
            </a:r>
            <a:endParaRPr lang="zh-CN" altLang="en-US" sz="2000" spc="-300" dirty="0">
              <a:solidFill>
                <a:schemeClr val="tx1"/>
              </a:solidFill>
              <a:ea typeface="楷体" pitchFamily="49" charset="-122"/>
            </a:endParaRPr>
          </a:p>
        </p:txBody>
      </p:sp>
      <p:pic>
        <p:nvPicPr>
          <p:cNvPr id="1027" name="Picture 3" descr="C:\Users\Thinkpad\Desktop\水墨PNG\未标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541" t="66084" r="3935" b="4604"/>
          <a:stretch/>
        </p:blipFill>
        <p:spPr bwMode="auto">
          <a:xfrm>
            <a:off x="6692742" y="3996500"/>
            <a:ext cx="2212816" cy="87893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619751"/>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206347"/>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792943"/>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379539"/>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966135"/>
            <a:ext cx="1232128" cy="941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nodeType="afterEffect">
                                  <p:stCondLst>
                                    <p:cond delay="25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par>
                                <p:cTn id="28" presetID="63" presetClass="path" presetSubtype="0" accel="50000" decel="50000" fill="hold" nodeType="withEffect">
                                  <p:stCondLst>
                                    <p:cond delay="0"/>
                                  </p:stCondLst>
                                  <p:childTnLst>
                                    <p:animMotion origin="layout" path="M 1.38889E-6 3.58025E-6 L 0.25052 3.58025E-6 " pathEditMode="relative" rAng="0" ptsTypes="AA">
                                      <p:cBhvr>
                                        <p:cTn id="29" dur="2000" fill="hold"/>
                                        <p:tgtEl>
                                          <p:spTgt spid="33"/>
                                        </p:tgtEl>
                                        <p:attrNameLst>
                                          <p:attrName>ppt_x</p:attrName>
                                          <p:attrName>ppt_y</p:attrName>
                                        </p:attrNameLst>
                                      </p:cBhvr>
                                      <p:rCtr x="12517" y="0"/>
                                    </p:animMotion>
                                  </p:childTnLst>
                                </p:cTn>
                              </p:par>
                            </p:childTnLst>
                          </p:cTn>
                        </p:par>
                        <p:par>
                          <p:cTn id="30" fill="hold">
                            <p:stCondLst>
                              <p:cond delay="5500"/>
                            </p:stCondLst>
                            <p:childTnLst>
                              <p:par>
                                <p:cTn id="31" presetID="10" presetClass="exit" presetSubtype="0" fill="hold" nodeType="afterEffect">
                                  <p:stCondLst>
                                    <p:cond delay="0"/>
                                  </p:stCondLst>
                                  <p:childTnLst>
                                    <p:animEffect transition="out" filter="fade">
                                      <p:cBhvr>
                                        <p:cTn id="32" dur="500"/>
                                        <p:tgtEl>
                                          <p:spTgt spid="33"/>
                                        </p:tgtEl>
                                      </p:cBhvr>
                                    </p:animEffect>
                                    <p:set>
                                      <p:cBhvr>
                                        <p:cTn id="33" dur="1" fill="hold">
                                          <p:stCondLst>
                                            <p:cond delay="499"/>
                                          </p:stCondLst>
                                        </p:cTn>
                                        <p:tgtEl>
                                          <p:spTgt spid="33"/>
                                        </p:tgtEl>
                                        <p:attrNameLst>
                                          <p:attrName>style.visibility</p:attrName>
                                        </p:attrNameLst>
                                      </p:cBhvr>
                                      <p:to>
                                        <p:strVal val="hidden"/>
                                      </p:to>
                                    </p:set>
                                  </p:child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6500"/>
                            </p:stCondLst>
                            <p:childTnLst>
                              <p:par>
                                <p:cTn id="41" presetID="10" presetClass="entr" presetSubtype="0" fill="hold" nodeType="afterEffect">
                                  <p:stCondLst>
                                    <p:cond delay="25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750"/>
                                        <p:tgtEl>
                                          <p:spTgt spid="35"/>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2000"/>
                                        <p:tgtEl>
                                          <p:spTgt spid="13"/>
                                        </p:tgtEl>
                                      </p:cBhvr>
                                    </p:animEffect>
                                  </p:childTnLst>
                                </p:cTn>
                              </p:par>
                              <p:par>
                                <p:cTn id="48" presetID="63" presetClass="path" presetSubtype="0" accel="50000" decel="50000" fill="hold" nodeType="withEffect">
                                  <p:stCondLst>
                                    <p:cond delay="0"/>
                                  </p:stCondLst>
                                  <p:childTnLst>
                                    <p:animMotion origin="layout" path="M 1.38889E-6 3.58025E-6 L 0.25052 3.58025E-6 " pathEditMode="relative" rAng="0" ptsTypes="AA">
                                      <p:cBhvr>
                                        <p:cTn id="49" dur="2000" fill="hold"/>
                                        <p:tgtEl>
                                          <p:spTgt spid="35"/>
                                        </p:tgtEl>
                                        <p:attrNameLst>
                                          <p:attrName>ppt_x</p:attrName>
                                          <p:attrName>ppt_y</p:attrName>
                                        </p:attrNameLst>
                                      </p:cBhvr>
                                      <p:rCtr x="12517" y="0"/>
                                    </p:animMotion>
                                  </p:childTnLst>
                                </p:cTn>
                              </p:par>
                            </p:childTnLst>
                          </p:cTn>
                        </p:par>
                        <p:par>
                          <p:cTn id="50" fill="hold">
                            <p:stCondLst>
                              <p:cond delay="9500"/>
                            </p:stCondLst>
                            <p:childTnLst>
                              <p:par>
                                <p:cTn id="51" presetID="10" presetClass="exit" presetSubtype="0" fill="hold" nodeType="afterEffect">
                                  <p:stCondLst>
                                    <p:cond delay="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par>
                          <p:cTn id="54" fill="hold">
                            <p:stCondLst>
                              <p:cond delay="100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10500"/>
                            </p:stCondLst>
                            <p:childTnLst>
                              <p:par>
                                <p:cTn id="61" presetID="10" presetClass="entr" presetSubtype="0" fill="hold" nodeType="afterEffect">
                                  <p:stCondLst>
                                    <p:cond delay="25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50"/>
                                        <p:tgtEl>
                                          <p:spTgt spid="36"/>
                                        </p:tgtEl>
                                      </p:cBhvr>
                                    </p:animEffect>
                                  </p:childTnLst>
                                </p:cTn>
                              </p:par>
                            </p:childTnLst>
                          </p:cTn>
                        </p:par>
                        <p:par>
                          <p:cTn id="64" fill="hold">
                            <p:stCondLst>
                              <p:cond delay="11500"/>
                            </p:stCondLst>
                            <p:childTnLst>
                              <p:par>
                                <p:cTn id="65" presetID="63" presetClass="path" presetSubtype="0" accel="50000" decel="50000" fill="hold" nodeType="afterEffect">
                                  <p:stCondLst>
                                    <p:cond delay="0"/>
                                  </p:stCondLst>
                                  <p:childTnLst>
                                    <p:animMotion origin="layout" path="M 1.38889E-6 3.58025E-6 L 0.25052 3.58025E-6 " pathEditMode="relative" rAng="0" ptsTypes="AA">
                                      <p:cBhvr>
                                        <p:cTn id="66" dur="2000" fill="hold"/>
                                        <p:tgtEl>
                                          <p:spTgt spid="36"/>
                                        </p:tgtEl>
                                        <p:attrNameLst>
                                          <p:attrName>ppt_x</p:attrName>
                                          <p:attrName>ppt_y</p:attrName>
                                        </p:attrNameLst>
                                      </p:cBhvr>
                                      <p:rCtr x="12517" y="0"/>
                                    </p:animMotion>
                                  </p:childTnLst>
                                </p:cTn>
                              </p:par>
                              <p:par>
                                <p:cTn id="67" presetID="22" presetClass="entr" presetSubtype="8"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2000"/>
                                        <p:tgtEl>
                                          <p:spTgt spid="18"/>
                                        </p:tgtEl>
                                      </p:cBhvr>
                                    </p:animEffect>
                                  </p:childTnLst>
                                </p:cTn>
                              </p:par>
                            </p:childTnLst>
                          </p:cTn>
                        </p:par>
                        <p:par>
                          <p:cTn id="70" fill="hold">
                            <p:stCondLst>
                              <p:cond delay="13500"/>
                            </p:stCondLst>
                            <p:childTnLst>
                              <p:par>
                                <p:cTn id="71" presetID="10" presetClass="exit" presetSubtype="0" fill="hold" nodeType="afterEffect">
                                  <p:stCondLst>
                                    <p:cond delay="0"/>
                                  </p:stCondLst>
                                  <p:childTnLst>
                                    <p:animEffect transition="out" filter="fade">
                                      <p:cBhvr>
                                        <p:cTn id="72" dur="500"/>
                                        <p:tgtEl>
                                          <p:spTgt spid="36"/>
                                        </p:tgtEl>
                                      </p:cBhvr>
                                    </p:animEffect>
                                    <p:set>
                                      <p:cBhvr>
                                        <p:cTn id="73" dur="1" fill="hold">
                                          <p:stCondLst>
                                            <p:cond delay="499"/>
                                          </p:stCondLst>
                                        </p:cTn>
                                        <p:tgtEl>
                                          <p:spTgt spid="36"/>
                                        </p:tgtEl>
                                        <p:attrNameLst>
                                          <p:attrName>style.visibility</p:attrName>
                                        </p:attrNameLst>
                                      </p:cBhvr>
                                      <p:to>
                                        <p:strVal val="hidden"/>
                                      </p:to>
                                    </p:set>
                                  </p:childTnLst>
                                </p:cTn>
                              </p:par>
                            </p:childTnLst>
                          </p:cTn>
                        </p:par>
                        <p:par>
                          <p:cTn id="74" fill="hold">
                            <p:stCondLst>
                              <p:cond delay="14000"/>
                            </p:stCondLst>
                            <p:childTnLst>
                              <p:par>
                                <p:cTn id="75" presetID="53" presetClass="entr" presetSubtype="16"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childTnLst>
                          </p:cTn>
                        </p:par>
                        <p:par>
                          <p:cTn id="80" fill="hold">
                            <p:stCondLst>
                              <p:cond delay="14500"/>
                            </p:stCondLst>
                            <p:childTnLst>
                              <p:par>
                                <p:cTn id="81" presetID="10" presetClass="entr" presetSubtype="0" fill="hold" nodeType="afterEffect">
                                  <p:stCondLst>
                                    <p:cond delay="25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750"/>
                                        <p:tgtEl>
                                          <p:spTgt spid="37"/>
                                        </p:tgtEl>
                                      </p:cBhvr>
                                    </p:animEffect>
                                  </p:childTnLst>
                                </p:cTn>
                              </p:par>
                            </p:childTnLst>
                          </p:cTn>
                        </p:par>
                        <p:par>
                          <p:cTn id="84" fill="hold">
                            <p:stCondLst>
                              <p:cond delay="15500"/>
                            </p:stCondLst>
                            <p:childTnLst>
                              <p:par>
                                <p:cTn id="85" presetID="63" presetClass="path" presetSubtype="0" accel="50000" decel="50000" fill="hold" nodeType="afterEffect">
                                  <p:stCondLst>
                                    <p:cond delay="0"/>
                                  </p:stCondLst>
                                  <p:childTnLst>
                                    <p:animMotion origin="layout" path="M 1.38889E-6 3.58025E-6 L 0.25052 3.58025E-6 " pathEditMode="relative" rAng="0" ptsTypes="AA">
                                      <p:cBhvr>
                                        <p:cTn id="86" dur="2000" fill="hold"/>
                                        <p:tgtEl>
                                          <p:spTgt spid="37"/>
                                        </p:tgtEl>
                                        <p:attrNameLst>
                                          <p:attrName>ppt_x</p:attrName>
                                          <p:attrName>ppt_y</p:attrName>
                                        </p:attrNameLst>
                                      </p:cBhvr>
                                      <p:rCtr x="12517" y="0"/>
                                    </p:animMotion>
                                  </p:childTnLst>
                                </p:cTn>
                              </p:par>
                              <p:par>
                                <p:cTn id="87" presetID="22" presetClass="entr" presetSubtype="8"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2000"/>
                                        <p:tgtEl>
                                          <p:spTgt spid="23"/>
                                        </p:tgtEl>
                                      </p:cBhvr>
                                    </p:animEffect>
                                  </p:childTnLst>
                                </p:cTn>
                              </p:par>
                            </p:childTnLst>
                          </p:cTn>
                        </p:par>
                        <p:par>
                          <p:cTn id="90" fill="hold">
                            <p:stCondLst>
                              <p:cond delay="17500"/>
                            </p:stCondLst>
                            <p:childTnLst>
                              <p:par>
                                <p:cTn id="91" presetID="10" presetClass="exit" presetSubtype="0" fill="hold" nodeType="afterEffect">
                                  <p:stCondLst>
                                    <p:cond delay="0"/>
                                  </p:stCondLst>
                                  <p:childTnLst>
                                    <p:animEffect transition="out" filter="fade">
                                      <p:cBhvr>
                                        <p:cTn id="92" dur="500"/>
                                        <p:tgtEl>
                                          <p:spTgt spid="37"/>
                                        </p:tgtEl>
                                      </p:cBhvr>
                                    </p:animEffect>
                                    <p:set>
                                      <p:cBhvr>
                                        <p:cTn id="93" dur="1" fill="hold">
                                          <p:stCondLst>
                                            <p:cond delay="499"/>
                                          </p:stCondLst>
                                        </p:cTn>
                                        <p:tgtEl>
                                          <p:spTgt spid="37"/>
                                        </p:tgtEl>
                                        <p:attrNameLst>
                                          <p:attrName>style.visibility</p:attrName>
                                        </p:attrNameLst>
                                      </p:cBhvr>
                                      <p:to>
                                        <p:strVal val="hidden"/>
                                      </p:to>
                                    </p:set>
                                  </p:childTnLst>
                                </p:cTn>
                              </p:par>
                            </p:childTnLst>
                          </p:cTn>
                        </p:par>
                        <p:par>
                          <p:cTn id="94" fill="hold">
                            <p:stCondLst>
                              <p:cond delay="18000"/>
                            </p:stCondLst>
                            <p:childTnLst>
                              <p:par>
                                <p:cTn id="95" presetID="53" presetClass="entr" presetSubtype="16"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500" fill="hold"/>
                                        <p:tgtEl>
                                          <p:spTgt spid="27"/>
                                        </p:tgtEl>
                                        <p:attrNameLst>
                                          <p:attrName>ppt_w</p:attrName>
                                        </p:attrNameLst>
                                      </p:cBhvr>
                                      <p:tavLst>
                                        <p:tav tm="0">
                                          <p:val>
                                            <p:fltVal val="0"/>
                                          </p:val>
                                        </p:tav>
                                        <p:tav tm="100000">
                                          <p:val>
                                            <p:strVal val="#ppt_w"/>
                                          </p:val>
                                        </p:tav>
                                      </p:tavLst>
                                    </p:anim>
                                    <p:anim calcmode="lin" valueType="num">
                                      <p:cBhvr>
                                        <p:cTn id="98" dur="500" fill="hold"/>
                                        <p:tgtEl>
                                          <p:spTgt spid="27"/>
                                        </p:tgtEl>
                                        <p:attrNameLst>
                                          <p:attrName>ppt_h</p:attrName>
                                        </p:attrNameLst>
                                      </p:cBhvr>
                                      <p:tavLst>
                                        <p:tav tm="0">
                                          <p:val>
                                            <p:fltVal val="0"/>
                                          </p:val>
                                        </p:tav>
                                        <p:tav tm="100000">
                                          <p:val>
                                            <p:strVal val="#ppt_h"/>
                                          </p:val>
                                        </p:tav>
                                      </p:tavLst>
                                    </p:anim>
                                    <p:animEffect transition="in" filter="fade">
                                      <p:cBhvr>
                                        <p:cTn id="99" dur="500"/>
                                        <p:tgtEl>
                                          <p:spTgt spid="27"/>
                                        </p:tgtEl>
                                      </p:cBhvr>
                                    </p:animEffect>
                                  </p:childTnLst>
                                </p:cTn>
                              </p:par>
                            </p:childTnLst>
                          </p:cTn>
                        </p:par>
                        <p:par>
                          <p:cTn id="100" fill="hold">
                            <p:stCondLst>
                              <p:cond delay="18500"/>
                            </p:stCondLst>
                            <p:childTnLst>
                              <p:par>
                                <p:cTn id="101" presetID="10" presetClass="entr" presetSubtype="0" fill="hold" nodeType="afterEffect">
                                  <p:stCondLst>
                                    <p:cond delay="25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750"/>
                                        <p:tgtEl>
                                          <p:spTgt spid="38"/>
                                        </p:tgtEl>
                                      </p:cBhvr>
                                    </p:animEffect>
                                  </p:childTnLst>
                                </p:cTn>
                              </p:par>
                            </p:childTnLst>
                          </p:cTn>
                        </p:par>
                        <p:par>
                          <p:cTn id="104" fill="hold">
                            <p:stCondLst>
                              <p:cond delay="19500"/>
                            </p:stCondLst>
                            <p:childTnLst>
                              <p:par>
                                <p:cTn id="105" presetID="63" presetClass="path" presetSubtype="0" accel="50000" decel="50000" fill="hold" nodeType="afterEffect">
                                  <p:stCondLst>
                                    <p:cond delay="0"/>
                                  </p:stCondLst>
                                  <p:childTnLst>
                                    <p:animMotion origin="layout" path="M 1.38889E-6 3.58025E-6 L 0.25052 3.58025E-6 " pathEditMode="relative" rAng="0" ptsTypes="AA">
                                      <p:cBhvr>
                                        <p:cTn id="106" dur="2000" fill="hold"/>
                                        <p:tgtEl>
                                          <p:spTgt spid="38"/>
                                        </p:tgtEl>
                                        <p:attrNameLst>
                                          <p:attrName>ppt_x</p:attrName>
                                          <p:attrName>ppt_y</p:attrName>
                                        </p:attrNameLst>
                                      </p:cBhvr>
                                      <p:rCtr x="12517" y="0"/>
                                    </p:animMotion>
                                  </p:childTnLst>
                                </p:cTn>
                              </p:par>
                              <p:par>
                                <p:cTn id="107" presetID="22" presetClass="entr" presetSubtype="8"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left)">
                                      <p:cBhvr>
                                        <p:cTn id="109" dur="2000"/>
                                        <p:tgtEl>
                                          <p:spTgt spid="28"/>
                                        </p:tgtEl>
                                      </p:cBhvr>
                                    </p:animEffect>
                                  </p:childTnLst>
                                </p:cTn>
                              </p:par>
                            </p:childTnLst>
                          </p:cTn>
                        </p:par>
                        <p:par>
                          <p:cTn id="110" fill="hold">
                            <p:stCondLst>
                              <p:cond delay="21500"/>
                            </p:stCondLst>
                            <p:childTnLst>
                              <p:par>
                                <p:cTn id="111" presetID="10" presetClass="exit" presetSubtype="0" fill="hold" nodeType="afterEffect">
                                  <p:stCondLst>
                                    <p:cond delay="0"/>
                                  </p:stCondLst>
                                  <p:childTnLst>
                                    <p:animEffect transition="out" filter="fade">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childTnLst>
                          </p:cTn>
                        </p:par>
                        <p:par>
                          <p:cTn id="114" fill="hold">
                            <p:stCondLst>
                              <p:cond delay="22000"/>
                            </p:stCondLst>
                            <p:childTnLst>
                              <p:par>
                                <p:cTn id="115" presetID="6" presetClass="entr" presetSubtype="16" fill="hold" nodeType="afterEffect">
                                  <p:stCondLst>
                                    <p:cond delay="0"/>
                                  </p:stCondLst>
                                  <p:childTnLst>
                                    <p:set>
                                      <p:cBhvr>
                                        <p:cTn id="116" dur="1" fill="hold">
                                          <p:stCondLst>
                                            <p:cond delay="0"/>
                                          </p:stCondLst>
                                        </p:cTn>
                                        <p:tgtEl>
                                          <p:spTgt spid="1027"/>
                                        </p:tgtEl>
                                        <p:attrNameLst>
                                          <p:attrName>style.visibility</p:attrName>
                                        </p:attrNameLst>
                                      </p:cBhvr>
                                      <p:to>
                                        <p:strVal val="visible"/>
                                      </p:to>
                                    </p:set>
                                    <p:animEffect transition="in" filter="circle(in)">
                                      <p:cBhvr>
                                        <p:cTn id="11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P spid="18" grpId="0"/>
      <p:bldP spid="23"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31813" y="818158"/>
            <a:ext cx="1127306" cy="1100083"/>
            <a:chOff x="1392420" y="972108"/>
            <a:chExt cx="1498648" cy="1462458"/>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1518896"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smtClean="0">
                  <a:solidFill>
                    <a:schemeClr val="bg1"/>
                  </a:solidFill>
                  <a:ea typeface="楷体" pitchFamily="49" charset="-122"/>
                </a:rPr>
                <a:t>此处添</a:t>
              </a:r>
              <a:endParaRPr lang="en-US" altLang="zh-CN" spc="-300" dirty="0" smtClean="0">
                <a:solidFill>
                  <a:schemeClr val="bg1"/>
                </a:solidFill>
                <a:ea typeface="楷体" pitchFamily="49" charset="-122"/>
              </a:endParaRPr>
            </a:p>
            <a:p>
              <a:pPr algn="ctr">
                <a:lnSpc>
                  <a:spcPct val="60000"/>
                </a:lnSpc>
                <a:spcBef>
                  <a:spcPct val="50000"/>
                </a:spcBef>
              </a:pPr>
              <a:r>
                <a:rPr lang="zh-CN" altLang="en-US" spc="-300" dirty="0" smtClean="0">
                  <a:solidFill>
                    <a:schemeClr val="bg1"/>
                  </a:solidFill>
                  <a:ea typeface="楷体" pitchFamily="49" charset="-122"/>
                </a:rPr>
                <a:t>加文字</a:t>
              </a:r>
              <a:endParaRPr lang="zh-CN" altLang="en-US" spc="-300" dirty="0">
                <a:solidFill>
                  <a:schemeClr val="bg1"/>
                </a:solidFill>
                <a:ea typeface="楷体" pitchFamily="49" charset="-122"/>
              </a:endParaRPr>
            </a:p>
          </p:txBody>
        </p:sp>
      </p:grpSp>
      <p:grpSp>
        <p:nvGrpSpPr>
          <p:cNvPr id="7" name="组合 6"/>
          <p:cNvGrpSpPr/>
          <p:nvPr/>
        </p:nvGrpSpPr>
        <p:grpSpPr>
          <a:xfrm>
            <a:off x="6223271" y="818158"/>
            <a:ext cx="1127306" cy="1100083"/>
            <a:chOff x="1392420" y="972108"/>
            <a:chExt cx="1498648" cy="1462458"/>
          </a:xfrm>
        </p:grpSpPr>
        <p:pic>
          <p:nvPicPr>
            <p:cNvPr id="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0" name="组合 9"/>
          <p:cNvGrpSpPr/>
          <p:nvPr/>
        </p:nvGrpSpPr>
        <p:grpSpPr>
          <a:xfrm>
            <a:off x="3839344" y="1952000"/>
            <a:ext cx="1127306" cy="1100083"/>
            <a:chOff x="1392420" y="972108"/>
            <a:chExt cx="1498648" cy="1462458"/>
          </a:xfrm>
        </p:grpSpPr>
        <p:pic>
          <p:nvPicPr>
            <p:cNvPr id="1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矩形 11"/>
            <p:cNvSpPr/>
            <p:nvPr/>
          </p:nvSpPr>
          <p:spPr bwMode="auto">
            <a:xfrm>
              <a:off x="1434478"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3" name="组合 12"/>
          <p:cNvGrpSpPr/>
          <p:nvPr/>
        </p:nvGrpSpPr>
        <p:grpSpPr>
          <a:xfrm>
            <a:off x="7036771" y="1952000"/>
            <a:ext cx="1127306" cy="1100083"/>
            <a:chOff x="1392420" y="972108"/>
            <a:chExt cx="1498648" cy="1462458"/>
          </a:xfrm>
        </p:grpSpPr>
        <p:pic>
          <p:nvPicPr>
            <p:cNvPr id="14"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bwMode="auto">
            <a:xfrm>
              <a:off x="1466214"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pic>
        <p:nvPicPr>
          <p:cNvPr id="23" name="Picture 124" descr="小茶壶"/>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5160135" y="1858653"/>
            <a:ext cx="1638015" cy="152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3294710">
            <a:off x="5317664" y="1833774"/>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7447838">
            <a:off x="6286647" y="186235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0500608">
            <a:off x="6770205"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1099392" flipH="1">
            <a:off x="4825813"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8305290" flipV="1">
            <a:off x="5337722" y="332628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4152162" flipV="1">
            <a:off x="6280296" y="3329495"/>
            <a:ext cx="460521" cy="8405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4731813" y="3250659"/>
            <a:ext cx="1127306" cy="1100083"/>
            <a:chOff x="1392420" y="972108"/>
            <a:chExt cx="1498648" cy="1462458"/>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9" name="组合 18"/>
          <p:cNvGrpSpPr/>
          <p:nvPr/>
        </p:nvGrpSpPr>
        <p:grpSpPr>
          <a:xfrm>
            <a:off x="6223271" y="3250659"/>
            <a:ext cx="1127306" cy="1100083"/>
            <a:chOff x="1392420" y="972108"/>
            <a:chExt cx="1498648" cy="1462458"/>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bwMode="auto">
            <a:xfrm>
              <a:off x="1468245" y="1418482"/>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sp>
        <p:nvSpPr>
          <p:cNvPr id="30" name="矩形 29"/>
          <p:cNvSpPr/>
          <p:nvPr/>
        </p:nvSpPr>
        <p:spPr bwMode="auto">
          <a:xfrm>
            <a:off x="1080524" y="1588990"/>
            <a:ext cx="1553177" cy="2332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lnSpc>
                <a:spcPct val="120000"/>
              </a:lnSpc>
            </a:pPr>
            <a:r>
              <a:rPr lang="zh-CN" altLang="en-US" sz="1600" dirty="0">
                <a:solidFill>
                  <a:schemeClr val="tx1"/>
                </a:solidFill>
                <a:ea typeface="楷体" pitchFamily="49" charset="-122"/>
              </a:rPr>
              <a:t>单击此处添加文字</a:t>
            </a:r>
            <a:r>
              <a:rPr lang="zh-CN" altLang="en-US" sz="1600" dirty="0" smtClean="0">
                <a:solidFill>
                  <a:schemeClr val="tx1"/>
                </a:solidFill>
                <a:ea typeface="楷体" pitchFamily="49" charset="-122"/>
              </a:rPr>
              <a:t>模板</a:t>
            </a:r>
            <a:endParaRPr lang="en-US" altLang="zh-CN" sz="1600" dirty="0" smtClean="0">
              <a:solidFill>
                <a:schemeClr val="tx1"/>
              </a:solidFill>
              <a:ea typeface="楷体" pitchFamily="49" charset="-122"/>
            </a:endParaRPr>
          </a:p>
          <a:p>
            <a:pPr algn="ctr">
              <a:lnSpc>
                <a:spcPct val="120000"/>
              </a:lnSpc>
            </a:pPr>
            <a:r>
              <a:rPr lang="zh-CN" altLang="en-US" sz="1600" dirty="0" smtClean="0">
                <a:solidFill>
                  <a:schemeClr val="tx1"/>
                </a:solidFill>
                <a:ea typeface="楷体" pitchFamily="49" charset="-122"/>
              </a:rPr>
              <a:t>单击</a:t>
            </a:r>
            <a:r>
              <a:rPr lang="zh-CN" altLang="en-US" sz="1600" dirty="0">
                <a:solidFill>
                  <a:schemeClr val="tx1"/>
                </a:solidFill>
                <a:ea typeface="楷体" pitchFamily="49" charset="-122"/>
              </a:rPr>
              <a:t>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a:t>
            </a:r>
            <a:r>
              <a:rPr lang="zh-CN" altLang="en-US" sz="1600" dirty="0" smtClean="0">
                <a:solidFill>
                  <a:schemeClr val="tx1"/>
                </a:solidFill>
                <a:ea typeface="楷体" pitchFamily="49" charset="-122"/>
              </a:rPr>
              <a:t>模板</a:t>
            </a:r>
            <a:endParaRPr lang="zh-CN" altLang="en-US" sz="1600" dirty="0">
              <a:solidFill>
                <a:schemeClr val="tx1"/>
              </a:solidFill>
              <a:ea typeface="楷体" pitchFamily="49" charset="-122"/>
            </a:endParaRPr>
          </a:p>
        </p:txBody>
      </p:sp>
      <p:sp>
        <p:nvSpPr>
          <p:cNvPr id="32" name="矩形 31"/>
          <p:cNvSpPr/>
          <p:nvPr/>
        </p:nvSpPr>
        <p:spPr bwMode="auto">
          <a:xfrm>
            <a:off x="2745441" y="1186582"/>
            <a:ext cx="449899" cy="1938992"/>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cxnSp>
        <p:nvCxnSpPr>
          <p:cNvPr id="2048" name="直接连接符 2047"/>
          <p:cNvCxnSpPr/>
          <p:nvPr/>
        </p:nvCxnSpPr>
        <p:spPr>
          <a:xfrm>
            <a:off x="2770841" y="1224682"/>
            <a:ext cx="0" cy="1938992"/>
          </a:xfrm>
          <a:prstGeom prst="line">
            <a:avLst/>
          </a:prstGeom>
          <a:ln w="6350">
            <a:solidFill>
              <a:srgbClr val="C00000"/>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1750" fill="hold"/>
                                        <p:tgtEl>
                                          <p:spTgt spid="7"/>
                                        </p:tgtEl>
                                        <p:attrNameLst>
                                          <p:attrName>ppt_w</p:attrName>
                                        </p:attrNameLst>
                                      </p:cBhvr>
                                      <p:tavLst>
                                        <p:tav tm="0">
                                          <p:val>
                                            <p:fltVal val="0"/>
                                          </p:val>
                                        </p:tav>
                                        <p:tav tm="100000">
                                          <p:val>
                                            <p:strVal val="#ppt_w"/>
                                          </p:val>
                                        </p:tav>
                                      </p:tavLst>
                                    </p:anim>
                                    <p:anim calcmode="lin" valueType="num">
                                      <p:cBhvr>
                                        <p:cTn id="12" dur="175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750" fill="hold"/>
                                        <p:tgtEl>
                                          <p:spTgt spid="13"/>
                                        </p:tgtEl>
                                        <p:attrNameLst>
                                          <p:attrName>ppt_w</p:attrName>
                                        </p:attrNameLst>
                                      </p:cBhvr>
                                      <p:tavLst>
                                        <p:tav tm="0">
                                          <p:val>
                                            <p:fltVal val="0"/>
                                          </p:val>
                                        </p:tav>
                                        <p:tav tm="100000">
                                          <p:val>
                                            <p:strVal val="#ppt_w"/>
                                          </p:val>
                                        </p:tav>
                                      </p:tavLst>
                                    </p:anim>
                                    <p:anim calcmode="lin" valueType="num">
                                      <p:cBhvr>
                                        <p:cTn id="16" dur="175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750" fill="hold"/>
                                        <p:tgtEl>
                                          <p:spTgt spid="19"/>
                                        </p:tgtEl>
                                        <p:attrNameLst>
                                          <p:attrName>ppt_w</p:attrName>
                                        </p:attrNameLst>
                                      </p:cBhvr>
                                      <p:tavLst>
                                        <p:tav tm="0">
                                          <p:val>
                                            <p:fltVal val="0"/>
                                          </p:val>
                                        </p:tav>
                                        <p:tav tm="100000">
                                          <p:val>
                                            <p:strVal val="#ppt_w"/>
                                          </p:val>
                                        </p:tav>
                                      </p:tavLst>
                                    </p:anim>
                                    <p:anim calcmode="lin" valueType="num">
                                      <p:cBhvr>
                                        <p:cTn id="20" dur="1750" fill="hold"/>
                                        <p:tgtEl>
                                          <p:spTgt spid="1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750" fill="hold"/>
                                        <p:tgtEl>
                                          <p:spTgt spid="16"/>
                                        </p:tgtEl>
                                        <p:attrNameLst>
                                          <p:attrName>ppt_w</p:attrName>
                                        </p:attrNameLst>
                                      </p:cBhvr>
                                      <p:tavLst>
                                        <p:tav tm="0">
                                          <p:val>
                                            <p:fltVal val="0"/>
                                          </p:val>
                                        </p:tav>
                                        <p:tav tm="100000">
                                          <p:val>
                                            <p:strVal val="#ppt_w"/>
                                          </p:val>
                                        </p:tav>
                                      </p:tavLst>
                                    </p:anim>
                                    <p:anim calcmode="lin" valueType="num">
                                      <p:cBhvr>
                                        <p:cTn id="24" dur="175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1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750" fill="hold"/>
                                        <p:tgtEl>
                                          <p:spTgt spid="10"/>
                                        </p:tgtEl>
                                        <p:attrNameLst>
                                          <p:attrName>ppt_w</p:attrName>
                                        </p:attrNameLst>
                                      </p:cBhvr>
                                      <p:tavLst>
                                        <p:tav tm="0">
                                          <p:val>
                                            <p:fltVal val="0"/>
                                          </p:val>
                                        </p:tav>
                                        <p:tav tm="100000">
                                          <p:val>
                                            <p:strVal val="#ppt_w"/>
                                          </p:val>
                                        </p:tav>
                                      </p:tavLst>
                                    </p:anim>
                                    <p:anim calcmode="lin" valueType="num">
                                      <p:cBhvr>
                                        <p:cTn id="28" dur="175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050"/>
                                        </p:tgtEl>
                                        <p:attrNameLst>
                                          <p:attrName>style.visibility</p:attrName>
                                        </p:attrNameLst>
                                      </p:cBhvr>
                                      <p:to>
                                        <p:strVal val="visible"/>
                                      </p:to>
                                    </p:set>
                                    <p:animEffect transition="in" filter="fade">
                                      <p:cBhvr>
                                        <p:cTn id="32" dur="500"/>
                                        <p:tgtEl>
                                          <p:spTgt spid="2050"/>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350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childTnLst>
                          </p:cTn>
                        </p:par>
                        <p:par>
                          <p:cTn id="55" fill="hold">
                            <p:stCondLst>
                              <p:cond delay="45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5250"/>
                            </p:stCondLst>
                            <p:childTnLst>
                              <p:par>
                                <p:cTn id="60" presetID="42" presetClass="entr" presetSubtype="0" fill="hold" nodeType="afterEffect">
                                  <p:stCondLst>
                                    <p:cond delay="0"/>
                                  </p:stCondLst>
                                  <p:childTnLst>
                                    <p:set>
                                      <p:cBhvr>
                                        <p:cTn id="61" dur="1" fill="hold">
                                          <p:stCondLst>
                                            <p:cond delay="0"/>
                                          </p:stCondLst>
                                        </p:cTn>
                                        <p:tgtEl>
                                          <p:spTgt spid="2048"/>
                                        </p:tgtEl>
                                        <p:attrNameLst>
                                          <p:attrName>style.visibility</p:attrName>
                                        </p:attrNameLst>
                                      </p:cBhvr>
                                      <p:to>
                                        <p:strVal val="visible"/>
                                      </p:to>
                                    </p:set>
                                    <p:animEffect transition="in" filter="fade">
                                      <p:cBhvr>
                                        <p:cTn id="62" dur="1000"/>
                                        <p:tgtEl>
                                          <p:spTgt spid="2048"/>
                                        </p:tgtEl>
                                      </p:cBhvr>
                                    </p:animEffect>
                                    <p:anim calcmode="lin" valueType="num">
                                      <p:cBhvr>
                                        <p:cTn id="63" dur="1000" fill="hold"/>
                                        <p:tgtEl>
                                          <p:spTgt spid="2048"/>
                                        </p:tgtEl>
                                        <p:attrNameLst>
                                          <p:attrName>ppt_x</p:attrName>
                                        </p:attrNameLst>
                                      </p:cBhvr>
                                      <p:tavLst>
                                        <p:tav tm="0">
                                          <p:val>
                                            <p:strVal val="#ppt_x"/>
                                          </p:val>
                                        </p:tav>
                                        <p:tav tm="100000">
                                          <p:val>
                                            <p:strVal val="#ppt_x"/>
                                          </p:val>
                                        </p:tav>
                                      </p:tavLst>
                                    </p:anim>
                                    <p:anim calcmode="lin" valueType="num">
                                      <p:cBhvr>
                                        <p:cTn id="64" dur="1000" fill="hold"/>
                                        <p:tgtEl>
                                          <p:spTgt spid="2048"/>
                                        </p:tgtEl>
                                        <p:attrNameLst>
                                          <p:attrName>ppt_y</p:attrName>
                                        </p:attrNameLst>
                                      </p:cBhvr>
                                      <p:tavLst>
                                        <p:tav tm="0">
                                          <p:val>
                                            <p:strVal val="#ppt_y+.1"/>
                                          </p:val>
                                        </p:tav>
                                        <p:tav tm="100000">
                                          <p:val>
                                            <p:strVal val="#ppt_y"/>
                                          </p:val>
                                        </p:tav>
                                      </p:tavLst>
                                    </p:anim>
                                  </p:childTnLst>
                                </p:cTn>
                              </p:par>
                            </p:childTnLst>
                          </p:cTn>
                        </p:par>
                        <p:par>
                          <p:cTn id="65" fill="hold">
                            <p:stCondLst>
                              <p:cond delay="6250"/>
                            </p:stCondLst>
                            <p:childTnLst>
                              <p:par>
                                <p:cTn id="66" presetID="31" presetClass="entr" presetSubtype="0" fill="hold" grpId="0" nodeType="afterEffect">
                                  <p:stCondLst>
                                    <p:cond delay="0"/>
                                  </p:stCondLst>
                                  <p:iterate type="lt">
                                    <p:tmPct val="5000"/>
                                  </p:iterate>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ppt_w</p:attrName>
                                        </p:attrNameLst>
                                      </p:cBhvr>
                                      <p:tavLst>
                                        <p:tav tm="0">
                                          <p:val>
                                            <p:fltVal val="0"/>
                                          </p:val>
                                        </p:tav>
                                        <p:tav tm="100000">
                                          <p:val>
                                            <p:strVal val="#ppt_w"/>
                                          </p:val>
                                        </p:tav>
                                      </p:tavLst>
                                    </p:anim>
                                    <p:anim calcmode="lin" valueType="num">
                                      <p:cBhvr>
                                        <p:cTn id="69" dur="1000" fill="hold"/>
                                        <p:tgtEl>
                                          <p:spTgt spid="30"/>
                                        </p:tgtEl>
                                        <p:attrNameLst>
                                          <p:attrName>ppt_h</p:attrName>
                                        </p:attrNameLst>
                                      </p:cBhvr>
                                      <p:tavLst>
                                        <p:tav tm="0">
                                          <p:val>
                                            <p:fltVal val="0"/>
                                          </p:val>
                                        </p:tav>
                                        <p:tav tm="100000">
                                          <p:val>
                                            <p:strVal val="#ppt_h"/>
                                          </p:val>
                                        </p:tav>
                                      </p:tavLst>
                                    </p:anim>
                                    <p:anim calcmode="lin" valueType="num">
                                      <p:cBhvr>
                                        <p:cTn id="70" dur="1000" fill="hold"/>
                                        <p:tgtEl>
                                          <p:spTgt spid="30"/>
                                        </p:tgtEl>
                                        <p:attrNameLst>
                                          <p:attrName>style.rotation</p:attrName>
                                        </p:attrNameLst>
                                      </p:cBhvr>
                                      <p:tavLst>
                                        <p:tav tm="0">
                                          <p:val>
                                            <p:fltVal val="90"/>
                                          </p:val>
                                        </p:tav>
                                        <p:tav tm="100000">
                                          <p:val>
                                            <p:fltVal val="0"/>
                                          </p:val>
                                        </p:tav>
                                      </p:tavLst>
                                    </p:anim>
                                    <p:animEffect transition="in" filter="fade">
                                      <p:cBhvr>
                                        <p:cTn id="7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494781" y="1086501"/>
            <a:ext cx="1127306" cy="1100083"/>
            <a:chOff x="3494781" y="1086501"/>
            <a:chExt cx="1127306" cy="1100083"/>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smtClean="0">
                  <a:solidFill>
                    <a:schemeClr val="bg1"/>
                  </a:solidFill>
                  <a:ea typeface="楷体" pitchFamily="49" charset="-122"/>
                </a:rPr>
                <a:t>单击此处添加文字模板</a:t>
              </a:r>
              <a:endParaRPr lang="zh-CN" altLang="en-US" sz="1400" spc="-300" dirty="0">
                <a:solidFill>
                  <a:schemeClr val="bg1"/>
                </a:solidFill>
                <a:ea typeface="楷体" pitchFamily="49" charset="-122"/>
              </a:endParaRPr>
            </a:p>
          </p:txBody>
        </p:sp>
      </p:grpSp>
      <p:sp>
        <p:nvSpPr>
          <p:cNvPr id="6" name="矩形 5"/>
          <p:cNvSpPr/>
          <p:nvPr/>
        </p:nvSpPr>
        <p:spPr bwMode="auto">
          <a:xfrm>
            <a:off x="4750306" y="1287897"/>
            <a:ext cx="2114591" cy="400110"/>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7" name="TextBox 6"/>
          <p:cNvSpPr txBox="1"/>
          <p:nvPr/>
        </p:nvSpPr>
        <p:spPr>
          <a:xfrm>
            <a:off x="4750307" y="1833118"/>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a:t>
            </a:r>
            <a:r>
              <a:rPr lang="zh-CN" altLang="en-US" sz="1400" kern="0" spc="-150" dirty="0" smtClean="0">
                <a:solidFill>
                  <a:schemeClr val="tx1">
                    <a:lumMod val="95000"/>
                    <a:lumOff val="5000"/>
                  </a:schemeClr>
                </a:solidFill>
                <a:latin typeface="楷体" pitchFamily="49" charset="-122"/>
                <a:ea typeface="楷体" pitchFamily="49" charset="-122"/>
              </a:rPr>
              <a:t>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3074"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1631273"/>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6" descr="4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123" y="1493246"/>
            <a:ext cx="2961832" cy="2317853"/>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3494781" y="2505143"/>
            <a:ext cx="1127306" cy="1100083"/>
            <a:chOff x="3494781" y="1086501"/>
            <a:chExt cx="1127306" cy="1100083"/>
          </a:xfrm>
        </p:grpSpPr>
        <p:pic>
          <p:nvPicPr>
            <p:cNvPr id="2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smtClean="0">
                  <a:solidFill>
                    <a:schemeClr val="bg1"/>
                  </a:solidFill>
                  <a:ea typeface="楷体" pitchFamily="49" charset="-122"/>
                </a:rPr>
                <a:t>单击此处添加文字模板</a:t>
              </a:r>
              <a:endParaRPr lang="zh-CN" altLang="en-US" sz="1400" spc="-300" dirty="0">
                <a:solidFill>
                  <a:schemeClr val="bg1"/>
                </a:solidFill>
                <a:ea typeface="楷体" pitchFamily="49" charset="-122"/>
              </a:endParaRPr>
            </a:p>
          </p:txBody>
        </p:sp>
      </p:grpSp>
      <p:sp>
        <p:nvSpPr>
          <p:cNvPr id="23" name="矩形 22"/>
          <p:cNvSpPr/>
          <p:nvPr/>
        </p:nvSpPr>
        <p:spPr bwMode="auto">
          <a:xfrm>
            <a:off x="4750306" y="2706539"/>
            <a:ext cx="2114591" cy="400110"/>
          </a:xfrm>
          <a:prstGeom prst="rect">
            <a:avLst/>
          </a:prstGeom>
          <a:noFill/>
        </p:spPr>
        <p:txBody>
          <a:bodyPr wrap="square" rtlCol="0">
            <a:spAutoFit/>
          </a:bodyPr>
          <a:lstStyle/>
          <a:p>
            <a:r>
              <a:rPr lang="zh-CN" altLang="en-US" sz="2000" dirty="0" smtClean="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24" name="TextBox 23"/>
          <p:cNvSpPr txBox="1"/>
          <p:nvPr/>
        </p:nvSpPr>
        <p:spPr>
          <a:xfrm>
            <a:off x="4750307" y="3251760"/>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a:t>
            </a:r>
            <a:r>
              <a:rPr lang="zh-CN" altLang="en-US" sz="1400" kern="0" spc="-150" dirty="0" smtClean="0">
                <a:solidFill>
                  <a:schemeClr val="tx1">
                    <a:lumMod val="95000"/>
                    <a:lumOff val="5000"/>
                  </a:schemeClr>
                </a:solidFill>
                <a:latin typeface="楷体" pitchFamily="49" charset="-122"/>
                <a:ea typeface="楷体" pitchFamily="49" charset="-122"/>
              </a:rPr>
              <a:t>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25"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3049915"/>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6767" b="6888"/>
          <a:stretch/>
        </p:blipFill>
        <p:spPr bwMode="auto">
          <a:xfrm>
            <a:off x="6765750" y="2643758"/>
            <a:ext cx="2378249"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strVal val="#ppt_w*0.70"/>
                                          </p:val>
                                        </p:tav>
                                        <p:tav tm="100000">
                                          <p:val>
                                            <p:strVal val="#ppt_w"/>
                                          </p:val>
                                        </p:tav>
                                      </p:tavLst>
                                    </p:anim>
                                    <p:anim calcmode="lin" valueType="num">
                                      <p:cBhvr>
                                        <p:cTn id="12" dur="1000" fill="hold"/>
                                        <p:tgtEl>
                                          <p:spTgt spid="17"/>
                                        </p:tgtEl>
                                        <p:attrNameLst>
                                          <p:attrName>ppt_h</p:attrName>
                                        </p:attrNameLst>
                                      </p:cBhvr>
                                      <p:tavLst>
                                        <p:tav tm="0">
                                          <p:val>
                                            <p:strVal val="#ppt_h"/>
                                          </p:val>
                                        </p:tav>
                                        <p:tav tm="100000">
                                          <p:val>
                                            <p:strVal val="#ppt_h"/>
                                          </p:val>
                                        </p:tav>
                                      </p:tavLst>
                                    </p:anim>
                                    <p:animEffect transition="in" filter="fade">
                                      <p:cBhvr>
                                        <p:cTn id="13" dur="1000"/>
                                        <p:tgtEl>
                                          <p:spTgt spid="1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left)">
                                      <p:cBhvr>
                                        <p:cTn id="17" dur="500"/>
                                        <p:tgtEl>
                                          <p:spTgt spid="3074"/>
                                        </p:tgtEl>
                                      </p:cBhvr>
                                    </p:animEffect>
                                  </p:childTnLst>
                                </p:cTn>
                              </p:par>
                            </p:childTnLst>
                          </p:cTn>
                        </p:par>
                        <p:par>
                          <p:cTn id="18" fill="hold">
                            <p:stCondLst>
                              <p:cond delay="2000"/>
                            </p:stCondLst>
                            <p:childTnLst>
                              <p:par>
                                <p:cTn id="19" presetID="2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2000"/>
                                        <p:tgtEl>
                                          <p:spTgt spid="6"/>
                                        </p:tgtEl>
                                      </p:cBhvr>
                                    </p:animEffect>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55"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strVal val="#ppt_w*0.70"/>
                                          </p:val>
                                        </p:tav>
                                        <p:tav tm="100000">
                                          <p:val>
                                            <p:strVal val="#ppt_w"/>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animEffect transition="in" filter="fade">
                                      <p:cBhvr>
                                        <p:cTn id="33" dur="1000"/>
                                        <p:tgtEl>
                                          <p:spTgt spid="20"/>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6500"/>
                            </p:stCondLst>
                            <p:childTnLst>
                              <p:par>
                                <p:cTn id="39" presetID="2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edge">
                                      <p:cBhvr>
                                        <p:cTn id="41" dur="2000"/>
                                        <p:tgtEl>
                                          <p:spTgt spid="23"/>
                                        </p:tgtEl>
                                      </p:cBhvr>
                                    </p:animEffect>
                                  </p:childTnLst>
                                </p:cTn>
                              </p:par>
                            </p:childTnLst>
                          </p:cTn>
                        </p:par>
                        <p:par>
                          <p:cTn id="42" fill="hold">
                            <p:stCondLst>
                              <p:cond delay="8500"/>
                            </p:stCondLst>
                            <p:childTnLst>
                              <p:par>
                                <p:cTn id="43" presetID="47"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2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11196" y="1595788"/>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8"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85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49195" y="1595788"/>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0"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3840"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74495" y="1595788"/>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a:t>
            </a:r>
            <a:endParaRPr lang="zh-CN" altLang="en-US" dirty="0"/>
          </a:p>
          <a:p>
            <a:r>
              <a:rPr lang="zh-CN" altLang="en-US" dirty="0"/>
              <a:t>点击此处</a:t>
            </a:r>
            <a:r>
              <a:rPr lang="zh-CN" altLang="en-US" dirty="0" smtClean="0"/>
              <a:t>添加</a:t>
            </a:r>
            <a:endParaRPr lang="zh-CN" altLang="en-US" dirty="0"/>
          </a:p>
        </p:txBody>
      </p:sp>
      <p:pic>
        <p:nvPicPr>
          <p:cNvPr id="12"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8526480">
            <a:off x="2591883" y="2652194"/>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3073520" flipH="1">
            <a:off x="5668086" y="2652193"/>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H="1">
            <a:off x="4129985" y="25499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1_渐变映射-2-副本-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3143" y="3634354"/>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993010" y="3745344"/>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2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28000">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14:bounceEnd="28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28000">
                                          <p:cBhvr additive="base">
                                            <p:cTn id="15"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3_图层-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3824" y="1441472"/>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0_图层-2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1846" y="2752046"/>
            <a:ext cx="335383" cy="52629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Thinkpad\Desktop\PNG\1_0001_图层-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2393" y="2930352"/>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Thinkpad\Desktop\PNG\1_0002_图层-2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13363" y="2199532"/>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082" y="1281936"/>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3"/>
          <p:cNvSpPr txBox="1">
            <a:spLocks noChangeArrowheads="1"/>
          </p:cNvSpPr>
          <p:nvPr/>
        </p:nvSpPr>
        <p:spPr bwMode="auto">
          <a:xfrm>
            <a:off x="2307601" y="1179862"/>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8"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34367" y="233090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3"/>
          <p:cNvSpPr txBox="1">
            <a:spLocks noChangeArrowheads="1"/>
          </p:cNvSpPr>
          <p:nvPr/>
        </p:nvSpPr>
        <p:spPr bwMode="auto">
          <a:xfrm>
            <a:off x="1409649" y="2199532"/>
            <a:ext cx="1550501"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0"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3804" y="354324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1655392" y="3441166"/>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2" name="Picture 4" descr="E:\PPT\PPT中国风元素\水墨祥云\水墨祥云\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041114" y="2047586"/>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Thinkpad\Desktop\5.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29224" y="2244708"/>
            <a:ext cx="2067112" cy="180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mc:Choice xmlns:p14="http://schemas.microsoft.com/office/powerpoint/2010/main" Requires="p14">
      <p:transition spd="med" p14:dur="700" advClick="0" advTm="0">
        <p:fade/>
        <p:sndAc>
          <p:stSnd>
            <p:snd r:embed="rId3" name="qingyingyue2.wav"/>
          </p:stSnd>
        </p:sndAc>
      </p:transition>
    </mc:Choice>
    <mc:Fallback>
      <p:transition spd="med" advClick="0" advTm="0">
        <p:fade/>
        <p:sndAc>
          <p:stSnd>
            <p:snd r:embed="rId3"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5"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750" fill="hold"/>
                                        <p:tgtEl>
                                          <p:spTgt spid="13"/>
                                        </p:tgtEl>
                                        <p:attrNameLst>
                                          <p:attrName>ppt_w</p:attrName>
                                        </p:attrNameLst>
                                      </p:cBhvr>
                                      <p:tavLst>
                                        <p:tav tm="0">
                                          <p:val>
                                            <p:strVal val="#ppt_w*0.70"/>
                                          </p:val>
                                        </p:tav>
                                        <p:tav tm="100000">
                                          <p:val>
                                            <p:strVal val="#ppt_w"/>
                                          </p:val>
                                        </p:tav>
                                      </p:tavLst>
                                    </p:anim>
                                    <p:anim calcmode="lin" valueType="num">
                                      <p:cBhvr>
                                        <p:cTn id="31" dur="1750" fill="hold"/>
                                        <p:tgtEl>
                                          <p:spTgt spid="13"/>
                                        </p:tgtEl>
                                        <p:attrNameLst>
                                          <p:attrName>ppt_h</p:attrName>
                                        </p:attrNameLst>
                                      </p:cBhvr>
                                      <p:tavLst>
                                        <p:tav tm="0">
                                          <p:val>
                                            <p:strVal val="#ppt_h"/>
                                          </p:val>
                                        </p:tav>
                                        <p:tav tm="100000">
                                          <p:val>
                                            <p:strVal val="#ppt_h"/>
                                          </p:val>
                                        </p:tav>
                                      </p:tavLst>
                                    </p:anim>
                                    <p:animEffect transition="in" filter="fade">
                                      <p:cBhvr>
                                        <p:cTn id="32" dur="1750"/>
                                        <p:tgtEl>
                                          <p:spTgt spid="13"/>
                                        </p:tgtEl>
                                      </p:cBhvr>
                                    </p:animEffect>
                                  </p:childTnLst>
                                </p:cTn>
                              </p:par>
                              <p:par>
                                <p:cTn id="33" presetID="2" presetClass="entr" presetSubtype="2" fill="hold" nodeType="withEffect">
                                  <p:stCondLst>
                                    <p:cond delay="1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1+#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a:spLocks noChangeArrowheads="1"/>
          </p:cNvSpPr>
          <p:nvPr/>
        </p:nvSpPr>
        <p:spPr bwMode="auto">
          <a:xfrm>
            <a:off x="6131105" y="1811599"/>
            <a:ext cx="1033183" cy="4770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3" name="Line 3"/>
          <p:cNvSpPr>
            <a:spLocks noChangeShapeType="1"/>
          </p:cNvSpPr>
          <p:nvPr/>
        </p:nvSpPr>
        <p:spPr bwMode="auto">
          <a:xfrm rot="10800000">
            <a:off x="1906683" y="3569380"/>
            <a:ext cx="20526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910789" y="2907048"/>
            <a:ext cx="30667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894367" y="2381561"/>
            <a:ext cx="41423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903946" y="1815021"/>
            <a:ext cx="5167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13"/>
          <p:cNvSpPr>
            <a:spLocks noChangeShapeType="1"/>
          </p:cNvSpPr>
          <p:nvPr/>
        </p:nvSpPr>
        <p:spPr bwMode="auto">
          <a:xfrm>
            <a:off x="1899841" y="4007286"/>
            <a:ext cx="526171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Line 14"/>
          <p:cNvSpPr>
            <a:spLocks noChangeShapeType="1"/>
          </p:cNvSpPr>
          <p:nvPr/>
        </p:nvSpPr>
        <p:spPr bwMode="auto">
          <a:xfrm rot="16200000">
            <a:off x="473911" y="2582724"/>
            <a:ext cx="28518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15"/>
          <p:cNvSpPr>
            <a:spLocks noChangeShapeType="1"/>
          </p:cNvSpPr>
          <p:nvPr/>
        </p:nvSpPr>
        <p:spPr bwMode="auto">
          <a:xfrm flipV="1">
            <a:off x="1902578" y="1200585"/>
            <a:ext cx="5261710" cy="279985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0" name="Line 16"/>
          <p:cNvSpPr>
            <a:spLocks noChangeShapeType="1"/>
          </p:cNvSpPr>
          <p:nvPr/>
        </p:nvSpPr>
        <p:spPr bwMode="auto">
          <a:xfrm rot="16200000">
            <a:off x="128882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17"/>
          <p:cNvSpPr>
            <a:spLocks noChangeShapeType="1"/>
          </p:cNvSpPr>
          <p:nvPr/>
        </p:nvSpPr>
        <p:spPr bwMode="auto">
          <a:xfrm rot="16200000">
            <a:off x="2547805"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Line 18"/>
          <p:cNvSpPr>
            <a:spLocks noChangeShapeType="1"/>
          </p:cNvSpPr>
          <p:nvPr/>
        </p:nvSpPr>
        <p:spPr bwMode="auto">
          <a:xfrm rot="16200000">
            <a:off x="3571409"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9"/>
          <p:cNvSpPr>
            <a:spLocks noChangeShapeType="1"/>
          </p:cNvSpPr>
          <p:nvPr/>
        </p:nvSpPr>
        <p:spPr bwMode="auto">
          <a:xfrm rot="16200000">
            <a:off x="4622383"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Rectangle 48"/>
          <p:cNvSpPr>
            <a:spLocks noChangeArrowheads="1"/>
          </p:cNvSpPr>
          <p:nvPr/>
        </p:nvSpPr>
        <p:spPr bwMode="auto">
          <a:xfrm>
            <a:off x="2716807" y="3573806"/>
            <a:ext cx="1249400"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5" name="Rectangle 49"/>
          <p:cNvSpPr>
            <a:spLocks noChangeArrowheads="1"/>
          </p:cNvSpPr>
          <p:nvPr/>
        </p:nvSpPr>
        <p:spPr bwMode="auto">
          <a:xfrm>
            <a:off x="3971682" y="2907048"/>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6" name="Rectangle 50"/>
          <p:cNvSpPr>
            <a:spLocks noChangeArrowheads="1"/>
          </p:cNvSpPr>
          <p:nvPr/>
        </p:nvSpPr>
        <p:spPr bwMode="auto">
          <a:xfrm>
            <a:off x="5098775" y="2381562"/>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7" name="Text Box 52"/>
          <p:cNvSpPr txBox="1">
            <a:spLocks noChangeArrowheads="1"/>
          </p:cNvSpPr>
          <p:nvPr/>
        </p:nvSpPr>
        <p:spPr bwMode="auto">
          <a:xfrm>
            <a:off x="1355219" y="1059582"/>
            <a:ext cx="646331" cy="6982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400" dirty="0">
                <a:solidFill>
                  <a:schemeClr val="tx1"/>
                </a:solidFill>
              </a:rPr>
              <a:t>标题</a:t>
            </a:r>
          </a:p>
        </p:txBody>
      </p:sp>
      <p:sp>
        <p:nvSpPr>
          <p:cNvPr id="18" name="Text Box 53"/>
          <p:cNvSpPr txBox="1">
            <a:spLocks noChangeArrowheads="1"/>
          </p:cNvSpPr>
          <p:nvPr/>
        </p:nvSpPr>
        <p:spPr bwMode="auto">
          <a:xfrm>
            <a:off x="2391116"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800" dirty="0" smtClean="0">
                <a:solidFill>
                  <a:schemeClr val="tx1"/>
                </a:solidFill>
              </a:rPr>
              <a:t>2011</a:t>
            </a:r>
            <a:endParaRPr lang="en-US" altLang="zh-CN" sz="1800" dirty="0">
              <a:solidFill>
                <a:schemeClr val="tx1"/>
              </a:solidFill>
            </a:endParaRPr>
          </a:p>
        </p:txBody>
      </p:sp>
      <p:sp>
        <p:nvSpPr>
          <p:cNvPr id="19" name="Text Box 54"/>
          <p:cNvSpPr txBox="1">
            <a:spLocks noChangeArrowheads="1"/>
          </p:cNvSpPr>
          <p:nvPr/>
        </p:nvSpPr>
        <p:spPr bwMode="auto">
          <a:xfrm>
            <a:off x="3500934"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2012</a:t>
            </a:r>
            <a:endParaRPr lang="en-US" altLang="zh-CN" sz="1800" dirty="0"/>
          </a:p>
        </p:txBody>
      </p:sp>
      <p:sp>
        <p:nvSpPr>
          <p:cNvPr id="20" name="Text Box 55"/>
          <p:cNvSpPr txBox="1">
            <a:spLocks noChangeArrowheads="1"/>
          </p:cNvSpPr>
          <p:nvPr/>
        </p:nvSpPr>
        <p:spPr bwMode="auto">
          <a:xfrm>
            <a:off x="4610751"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2014</a:t>
            </a:r>
            <a:endParaRPr lang="en-US" altLang="zh-CN" sz="1800" dirty="0"/>
          </a:p>
        </p:txBody>
      </p:sp>
      <p:sp>
        <p:nvSpPr>
          <p:cNvPr id="21" name="Text Box 56"/>
          <p:cNvSpPr txBox="1">
            <a:spLocks noChangeArrowheads="1"/>
          </p:cNvSpPr>
          <p:nvPr/>
        </p:nvSpPr>
        <p:spPr bwMode="auto">
          <a:xfrm>
            <a:off x="5720568"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smtClean="0"/>
              <a:t>2016</a:t>
            </a:r>
            <a:endParaRPr lang="en-US" altLang="zh-CN" sz="1800" dirty="0"/>
          </a:p>
        </p:txBody>
      </p:sp>
      <p:grpSp>
        <p:nvGrpSpPr>
          <p:cNvPr id="22" name="组合 21"/>
          <p:cNvGrpSpPr/>
          <p:nvPr/>
        </p:nvGrpSpPr>
        <p:grpSpPr>
          <a:xfrm>
            <a:off x="2463903" y="3249404"/>
            <a:ext cx="452601" cy="553998"/>
            <a:chOff x="141246" y="2710508"/>
            <a:chExt cx="763343" cy="934358"/>
          </a:xfrm>
        </p:grpSpPr>
        <p:pic>
          <p:nvPicPr>
            <p:cNvPr id="23"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3"/>
            <p:cNvSpPr txBox="1">
              <a:spLocks noChangeArrowheads="1"/>
            </p:cNvSpPr>
            <p:nvPr/>
          </p:nvSpPr>
          <p:spPr bwMode="auto">
            <a:xfrm>
              <a:off x="194833" y="2710508"/>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1</a:t>
              </a:r>
              <a:endParaRPr lang="en-US" altLang="zh-CN" sz="2400" dirty="0"/>
            </a:p>
          </p:txBody>
        </p:sp>
      </p:grpSp>
      <p:grpSp>
        <p:nvGrpSpPr>
          <p:cNvPr id="25" name="组合 24"/>
          <p:cNvGrpSpPr/>
          <p:nvPr/>
        </p:nvGrpSpPr>
        <p:grpSpPr>
          <a:xfrm>
            <a:off x="3730939" y="2536347"/>
            <a:ext cx="452601" cy="553999"/>
            <a:chOff x="141246" y="2679226"/>
            <a:chExt cx="763343" cy="934358"/>
          </a:xfrm>
        </p:grpSpPr>
        <p:pic>
          <p:nvPicPr>
            <p:cNvPr id="26"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53"/>
            <p:cNvSpPr txBox="1">
              <a:spLocks noChangeArrowheads="1"/>
            </p:cNvSpPr>
            <p:nvPr/>
          </p:nvSpPr>
          <p:spPr bwMode="auto">
            <a:xfrm>
              <a:off x="226114" y="2679226"/>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2</a:t>
              </a:r>
              <a:endParaRPr lang="en-US" altLang="zh-CN" sz="2400" dirty="0"/>
            </a:p>
          </p:txBody>
        </p:sp>
      </p:grpSp>
      <p:grpSp>
        <p:nvGrpSpPr>
          <p:cNvPr id="28" name="组合 27"/>
          <p:cNvGrpSpPr/>
          <p:nvPr/>
        </p:nvGrpSpPr>
        <p:grpSpPr>
          <a:xfrm>
            <a:off x="4667734" y="1890867"/>
            <a:ext cx="606038" cy="707886"/>
            <a:chOff x="141246" y="2710508"/>
            <a:chExt cx="763343" cy="891627"/>
          </a:xfrm>
        </p:grpSpPr>
        <p:pic>
          <p:nvPicPr>
            <p:cNvPr id="29" name="Picture 2" descr="C:\Users\Thinkpad\Desktop\PNG\1_0004_渐变映射-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53"/>
            <p:cNvSpPr txBox="1">
              <a:spLocks noChangeArrowheads="1"/>
            </p:cNvSpPr>
            <p:nvPr/>
          </p:nvSpPr>
          <p:spPr bwMode="auto">
            <a:xfrm>
              <a:off x="253238" y="2710508"/>
              <a:ext cx="487002" cy="8916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smtClean="0"/>
                <a:t>3</a:t>
              </a:r>
              <a:endParaRPr lang="en-US" altLang="zh-CN" sz="3200" dirty="0"/>
            </a:p>
          </p:txBody>
        </p:sp>
      </p:grpSp>
      <p:grpSp>
        <p:nvGrpSpPr>
          <p:cNvPr id="31" name="组合 30"/>
          <p:cNvGrpSpPr/>
          <p:nvPr/>
        </p:nvGrpSpPr>
        <p:grpSpPr>
          <a:xfrm>
            <a:off x="5822081" y="1496746"/>
            <a:ext cx="452601" cy="553998"/>
            <a:chOff x="141246" y="2710508"/>
            <a:chExt cx="763343" cy="934356"/>
          </a:xfrm>
        </p:grpSpPr>
        <p:pic>
          <p:nvPicPr>
            <p:cNvPr id="32"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53"/>
            <p:cNvSpPr txBox="1">
              <a:spLocks noChangeArrowheads="1"/>
            </p:cNvSpPr>
            <p:nvPr/>
          </p:nvSpPr>
          <p:spPr bwMode="auto">
            <a:xfrm>
              <a:off x="241755" y="2710508"/>
              <a:ext cx="568293" cy="9343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smtClean="0"/>
                <a:t>4</a:t>
              </a:r>
              <a:endParaRPr lang="en-US" altLang="zh-CN" sz="2400" dirty="0"/>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25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5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25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50"/>
                                        <p:tgtEl>
                                          <p:spTgt spid="3"/>
                                        </p:tgtEl>
                                      </p:cBhvr>
                                    </p:animEffect>
                                  </p:childTnLst>
                                </p:cTn>
                              </p:par>
                            </p:childTnLst>
                          </p:cTn>
                        </p:par>
                        <p:par>
                          <p:cTn id="24" fill="hold">
                            <p:stCondLst>
                              <p:cond delay="75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250"/>
                                        <p:tgtEl>
                                          <p:spTgt spid="1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250"/>
                                        <p:tgtEl>
                                          <p:spTgt spid="1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25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250"/>
                                        <p:tgtEl>
                                          <p:spTgt spid="13"/>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1500"/>
                            </p:stCondLst>
                            <p:childTnLst>
                              <p:par>
                                <p:cTn id="42" presetID="5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Scale>
                                      <p:cBhvr>
                                        <p:cTn id="44"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2"/>
                                        </p:tgtEl>
                                        <p:attrNameLst>
                                          <p:attrName>ppt_x</p:attrName>
                                          <p:attrName>ppt_y</p:attrName>
                                        </p:attrNameLst>
                                      </p:cBhvr>
                                    </p:animMotion>
                                    <p:animEffect transition="in" filter="fade">
                                      <p:cBhvr>
                                        <p:cTn id="46" dur="750"/>
                                        <p:tgtEl>
                                          <p:spTgt spid="22"/>
                                        </p:tgtEl>
                                      </p:cBhvr>
                                    </p:animEffect>
                                  </p:childTnLst>
                                </p:cTn>
                              </p:par>
                              <p:par>
                                <p:cTn id="47" presetID="52" presetClass="entr" presetSubtype="0" fill="hold" nodeType="withEffect">
                                  <p:stCondLst>
                                    <p:cond delay="250"/>
                                  </p:stCondLst>
                                  <p:childTnLst>
                                    <p:set>
                                      <p:cBhvr>
                                        <p:cTn id="48" dur="1" fill="hold">
                                          <p:stCondLst>
                                            <p:cond delay="0"/>
                                          </p:stCondLst>
                                        </p:cTn>
                                        <p:tgtEl>
                                          <p:spTgt spid="25"/>
                                        </p:tgtEl>
                                        <p:attrNameLst>
                                          <p:attrName>style.visibility</p:attrName>
                                        </p:attrNameLst>
                                      </p:cBhvr>
                                      <p:to>
                                        <p:strVal val="visible"/>
                                      </p:to>
                                    </p:set>
                                    <p:animScale>
                                      <p:cBhvr>
                                        <p:cTn id="49"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25"/>
                                        </p:tgtEl>
                                        <p:attrNameLst>
                                          <p:attrName>ppt_x</p:attrName>
                                          <p:attrName>ppt_y</p:attrName>
                                        </p:attrNameLst>
                                      </p:cBhvr>
                                    </p:animMotion>
                                    <p:animEffect transition="in" filter="fade">
                                      <p:cBhvr>
                                        <p:cTn id="51" dur="750"/>
                                        <p:tgtEl>
                                          <p:spTgt spid="25"/>
                                        </p:tgtEl>
                                      </p:cBhvr>
                                    </p:animEffect>
                                  </p:childTnLst>
                                </p:cTn>
                              </p:par>
                              <p:par>
                                <p:cTn id="52" presetID="52" presetClass="entr" presetSubtype="0" fill="hold" nodeType="withEffect">
                                  <p:stCondLst>
                                    <p:cond delay="500"/>
                                  </p:stCondLst>
                                  <p:childTnLst>
                                    <p:set>
                                      <p:cBhvr>
                                        <p:cTn id="53" dur="1" fill="hold">
                                          <p:stCondLst>
                                            <p:cond delay="0"/>
                                          </p:stCondLst>
                                        </p:cTn>
                                        <p:tgtEl>
                                          <p:spTgt spid="28"/>
                                        </p:tgtEl>
                                        <p:attrNameLst>
                                          <p:attrName>style.visibility</p:attrName>
                                        </p:attrNameLst>
                                      </p:cBhvr>
                                      <p:to>
                                        <p:strVal val="visible"/>
                                      </p:to>
                                    </p:set>
                                    <p:animScale>
                                      <p:cBhvr>
                                        <p:cTn id="54" dur="7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8"/>
                                        </p:tgtEl>
                                        <p:attrNameLst>
                                          <p:attrName>ppt_x</p:attrName>
                                          <p:attrName>ppt_y</p:attrName>
                                        </p:attrNameLst>
                                      </p:cBhvr>
                                    </p:animMotion>
                                    <p:animEffect transition="in" filter="fade">
                                      <p:cBhvr>
                                        <p:cTn id="56" dur="750"/>
                                        <p:tgtEl>
                                          <p:spTgt spid="28"/>
                                        </p:tgtEl>
                                      </p:cBhvr>
                                    </p:animEffect>
                                  </p:childTnLst>
                                </p:cTn>
                              </p:par>
                              <p:par>
                                <p:cTn id="57" presetID="52" presetClass="entr" presetSubtype="0" fill="hold" nodeType="withEffect">
                                  <p:stCondLst>
                                    <p:cond delay="750"/>
                                  </p:stCondLst>
                                  <p:childTnLst>
                                    <p:set>
                                      <p:cBhvr>
                                        <p:cTn id="58" dur="1" fill="hold">
                                          <p:stCondLst>
                                            <p:cond delay="0"/>
                                          </p:stCondLst>
                                        </p:cTn>
                                        <p:tgtEl>
                                          <p:spTgt spid="31"/>
                                        </p:tgtEl>
                                        <p:attrNameLst>
                                          <p:attrName>style.visibility</p:attrName>
                                        </p:attrNameLst>
                                      </p:cBhvr>
                                      <p:to>
                                        <p:strVal val="visible"/>
                                      </p:to>
                                    </p:set>
                                    <p:animScale>
                                      <p:cBhvr>
                                        <p:cTn id="59"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31"/>
                                        </p:tgtEl>
                                        <p:attrNameLst>
                                          <p:attrName>ppt_x</p:attrName>
                                          <p:attrName>ppt_y</p:attrName>
                                        </p:attrNameLst>
                                      </p:cBhvr>
                                    </p:animMotion>
                                    <p:animEffect transition="in" filter="fade">
                                      <p:cBhvr>
                                        <p:cTn id="61" dur="750"/>
                                        <p:tgtEl>
                                          <p:spTgt spid="31"/>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0-#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1+#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1+#ppt_w/2"/>
                                          </p:val>
                                        </p:tav>
                                        <p:tav tm="100000">
                                          <p:val>
                                            <p:strVal val="#ppt_x"/>
                                          </p:val>
                                        </p:tav>
                                      </p:tavLst>
                                    </p:anim>
                                    <p:anim calcmode="lin" valueType="num">
                                      <p:cBhvr additive="base">
                                        <p:cTn id="96" dur="500" fill="hold"/>
                                        <p:tgtEl>
                                          <p:spTgt spid="1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500" fill="hold"/>
                                        <p:tgtEl>
                                          <p:spTgt spid="16"/>
                                        </p:tgtEl>
                                        <p:attrNameLst>
                                          <p:attrName>ppt_x</p:attrName>
                                        </p:attrNameLst>
                                      </p:cBhvr>
                                      <p:tavLst>
                                        <p:tav tm="0">
                                          <p:val>
                                            <p:strVal val="1+#ppt_w/2"/>
                                          </p:val>
                                        </p:tav>
                                        <p:tav tm="100000">
                                          <p:val>
                                            <p:strVal val="#ppt_x"/>
                                          </p:val>
                                        </p:tav>
                                      </p:tavLst>
                                    </p:anim>
                                    <p:anim calcmode="lin" valueType="num">
                                      <p:cBhvr additive="base">
                                        <p:cTn id="100" dur="500" fill="hold"/>
                                        <p:tgtEl>
                                          <p:spTgt spid="1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
                                        </p:tgtEl>
                                        <p:attrNameLst>
                                          <p:attrName>style.visibility</p:attrName>
                                        </p:attrNameLst>
                                      </p:cBhvr>
                                      <p:to>
                                        <p:strVal val="visible"/>
                                      </p:to>
                                    </p:set>
                                    <p:anim calcmode="lin" valueType="num">
                                      <p:cBhvr additive="base">
                                        <p:cTn id="103" dur="500" fill="hold"/>
                                        <p:tgtEl>
                                          <p:spTgt spid="2"/>
                                        </p:tgtEl>
                                        <p:attrNameLst>
                                          <p:attrName>ppt_x</p:attrName>
                                        </p:attrNameLst>
                                      </p:cBhvr>
                                      <p:tavLst>
                                        <p:tav tm="0">
                                          <p:val>
                                            <p:strVal val="1+#ppt_w/2"/>
                                          </p:val>
                                        </p:tav>
                                        <p:tav tm="100000">
                                          <p:val>
                                            <p:strVal val="#ppt_x"/>
                                          </p:val>
                                        </p:tav>
                                      </p:tavLst>
                                    </p:anim>
                                    <p:anim calcmode="lin" valueType="num">
                                      <p:cBhvr additive="base">
                                        <p:cTn id="10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9"/>
          <p:cNvSpPr>
            <a:spLocks noChangeShapeType="1"/>
          </p:cNvSpPr>
          <p:nvPr/>
        </p:nvSpPr>
        <p:spPr bwMode="auto">
          <a:xfrm flipV="1">
            <a:off x="2205412" y="3031002"/>
            <a:ext cx="621433" cy="502761"/>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3" name="Line 50"/>
          <p:cNvSpPr>
            <a:spLocks noChangeShapeType="1"/>
          </p:cNvSpPr>
          <p:nvPr/>
        </p:nvSpPr>
        <p:spPr bwMode="auto">
          <a:xfrm flipH="1" flipV="1">
            <a:off x="3855364" y="2903577"/>
            <a:ext cx="876149" cy="37880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4" name="Line 51"/>
          <p:cNvSpPr>
            <a:spLocks noChangeShapeType="1"/>
          </p:cNvSpPr>
          <p:nvPr/>
        </p:nvSpPr>
        <p:spPr bwMode="auto">
          <a:xfrm flipH="1">
            <a:off x="5779163" y="2583896"/>
            <a:ext cx="868369" cy="50908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5" name="Text Box 54"/>
          <p:cNvSpPr txBox="1">
            <a:spLocks noChangeArrowheads="1"/>
          </p:cNvSpPr>
          <p:nvPr/>
        </p:nvSpPr>
        <p:spPr bwMode="auto">
          <a:xfrm>
            <a:off x="886029" y="2367836"/>
            <a:ext cx="1407508"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sp>
        <p:nvSpPr>
          <p:cNvPr id="6" name="Text Box 55"/>
          <p:cNvSpPr txBox="1">
            <a:spLocks noChangeArrowheads="1"/>
          </p:cNvSpPr>
          <p:nvPr/>
        </p:nvSpPr>
        <p:spPr bwMode="auto">
          <a:xfrm>
            <a:off x="2445911" y="1455998"/>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sp>
        <p:nvSpPr>
          <p:cNvPr id="7" name="Text Box 56"/>
          <p:cNvSpPr txBox="1">
            <a:spLocks noChangeArrowheads="1"/>
          </p:cNvSpPr>
          <p:nvPr/>
        </p:nvSpPr>
        <p:spPr bwMode="auto">
          <a:xfrm>
            <a:off x="4579138" y="1910552"/>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pc="-150">
                <a:solidFill>
                  <a:srgbClr val="000000"/>
                </a:solidFill>
                <a:latin typeface="楷体" pitchFamily="49" charset="-122"/>
                <a:ea typeface="楷体" pitchFamily="49" charset="-122"/>
              </a:defRPr>
            </a:lvl1pPr>
          </a:lstStyle>
          <a:p>
            <a:r>
              <a:rPr lang="zh-CN" altLang="en-US" sz="1600" dirty="0"/>
              <a:t>点击输入文字点击输入文字点击输入</a:t>
            </a:r>
            <a:r>
              <a:rPr lang="zh-CN" altLang="en-US" sz="1600" dirty="0" smtClean="0"/>
              <a:t>文字</a:t>
            </a:r>
            <a:endParaRPr lang="zh-CN" altLang="en-US" sz="1600" dirty="0"/>
          </a:p>
        </p:txBody>
      </p:sp>
      <p:sp>
        <p:nvSpPr>
          <p:cNvPr id="8" name="Text Box 57"/>
          <p:cNvSpPr txBox="1">
            <a:spLocks noChangeArrowheads="1"/>
          </p:cNvSpPr>
          <p:nvPr/>
        </p:nvSpPr>
        <p:spPr bwMode="auto">
          <a:xfrm>
            <a:off x="6531383" y="880427"/>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a:t>
            </a:r>
            <a:r>
              <a:rPr lang="zh-CN" altLang="en-US" dirty="0" smtClean="0"/>
              <a:t>文字</a:t>
            </a:r>
            <a:endParaRPr lang="zh-CN" altLang="en-US" dirty="0"/>
          </a:p>
        </p:txBody>
      </p:sp>
      <p:grpSp>
        <p:nvGrpSpPr>
          <p:cNvPr id="22" name="组合 21"/>
          <p:cNvGrpSpPr/>
          <p:nvPr/>
        </p:nvGrpSpPr>
        <p:grpSpPr>
          <a:xfrm>
            <a:off x="944340" y="3031002"/>
            <a:ext cx="1352399" cy="1319740"/>
            <a:chOff x="944340" y="3031002"/>
            <a:chExt cx="1352399" cy="1319740"/>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4340" y="303100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8"/>
            <p:cNvSpPr txBox="1">
              <a:spLocks noChangeArrowheads="1"/>
            </p:cNvSpPr>
            <p:nvPr/>
          </p:nvSpPr>
          <p:spPr bwMode="auto">
            <a:xfrm>
              <a:off x="1289582" y="3533763"/>
              <a:ext cx="915829"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2012</a:t>
              </a:r>
              <a:endParaRPr lang="en-US" altLang="zh-CN" dirty="0">
                <a:solidFill>
                  <a:srgbClr val="FFFFFF"/>
                </a:solidFill>
                <a:ea typeface="宋体" charset="-122"/>
              </a:endParaRPr>
            </a:p>
          </p:txBody>
        </p:sp>
      </p:grpSp>
      <p:grpSp>
        <p:nvGrpSpPr>
          <p:cNvPr id="23" name="组合 22"/>
          <p:cNvGrpSpPr/>
          <p:nvPr/>
        </p:nvGrpSpPr>
        <p:grpSpPr>
          <a:xfrm>
            <a:off x="2607765" y="2129342"/>
            <a:ext cx="1352399" cy="1319740"/>
            <a:chOff x="2607765" y="2129342"/>
            <a:chExt cx="1352399" cy="1319740"/>
          </a:xfrm>
        </p:grpSpPr>
        <p:pic>
          <p:nvPicPr>
            <p:cNvPr id="1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7765" y="212934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9"/>
            <p:cNvSpPr txBox="1">
              <a:spLocks noChangeArrowheads="1"/>
            </p:cNvSpPr>
            <p:nvPr/>
          </p:nvSpPr>
          <p:spPr bwMode="auto">
            <a:xfrm>
              <a:off x="2941125" y="2704508"/>
              <a:ext cx="914241" cy="35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2013</a:t>
              </a:r>
              <a:endParaRPr lang="en-US" altLang="zh-CN" dirty="0">
                <a:solidFill>
                  <a:srgbClr val="FFFFFF"/>
                </a:solidFill>
                <a:ea typeface="宋体" charset="-122"/>
              </a:endParaRPr>
            </a:p>
          </p:txBody>
        </p:sp>
      </p:grpSp>
      <p:grpSp>
        <p:nvGrpSpPr>
          <p:cNvPr id="24" name="组合 23"/>
          <p:cNvGrpSpPr/>
          <p:nvPr/>
        </p:nvGrpSpPr>
        <p:grpSpPr>
          <a:xfrm>
            <a:off x="4579138" y="2583896"/>
            <a:ext cx="1352399" cy="1319740"/>
            <a:chOff x="4579138" y="2583896"/>
            <a:chExt cx="1352399" cy="1319740"/>
          </a:xfrm>
        </p:grpSpPr>
        <p:pic>
          <p:nvPicPr>
            <p:cNvPr id="19"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9138" y="2583896"/>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60"/>
            <p:cNvSpPr txBox="1">
              <a:spLocks noChangeArrowheads="1"/>
            </p:cNvSpPr>
            <p:nvPr/>
          </p:nvSpPr>
          <p:spPr bwMode="auto">
            <a:xfrm>
              <a:off x="4928422" y="3128794"/>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2014</a:t>
              </a:r>
              <a:endParaRPr lang="en-US" altLang="zh-CN" dirty="0">
                <a:solidFill>
                  <a:srgbClr val="FFFFFF"/>
                </a:solidFill>
                <a:ea typeface="宋体" charset="-122"/>
              </a:endParaRPr>
            </a:p>
          </p:txBody>
        </p:sp>
      </p:grpSp>
      <p:grpSp>
        <p:nvGrpSpPr>
          <p:cNvPr id="25" name="组合 24"/>
          <p:cNvGrpSpPr/>
          <p:nvPr/>
        </p:nvGrpSpPr>
        <p:grpSpPr>
          <a:xfrm>
            <a:off x="6531383" y="1553771"/>
            <a:ext cx="1352399" cy="1319740"/>
            <a:chOff x="6531383" y="1553771"/>
            <a:chExt cx="1352399" cy="1319740"/>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383" y="1553771"/>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61"/>
            <p:cNvSpPr txBox="1">
              <a:spLocks noChangeArrowheads="1"/>
            </p:cNvSpPr>
            <p:nvPr/>
          </p:nvSpPr>
          <p:spPr bwMode="auto">
            <a:xfrm>
              <a:off x="6873633" y="2041450"/>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smtClean="0">
                  <a:solidFill>
                    <a:srgbClr val="FFFFFF"/>
                  </a:solidFill>
                  <a:ea typeface="宋体" charset="-122"/>
                </a:rPr>
                <a:t>2015</a:t>
              </a:r>
              <a:endParaRPr lang="en-US" altLang="zh-CN" dirty="0">
                <a:solidFill>
                  <a:srgbClr val="FFFFFF"/>
                </a:solidFill>
                <a:ea typeface="宋体" charset="-122"/>
              </a:endParaRPr>
            </a:p>
          </p:txBody>
        </p:sp>
      </p:grpSp>
      <p:pic>
        <p:nvPicPr>
          <p:cNvPr id="2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15586" b="13913"/>
          <a:stretch/>
        </p:blipFill>
        <p:spPr bwMode="auto">
          <a:xfrm>
            <a:off x="7056822" y="2583896"/>
            <a:ext cx="2087178" cy="255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heel(1)">
                                      <p:cBhvr>
                                        <p:cTn id="20" dur="2000"/>
                                        <p:tgtEl>
                                          <p:spTgt spid="23"/>
                                        </p:tgtEl>
                                      </p:cBhvr>
                                    </p:animEffect>
                                  </p:childTnLst>
                                </p:cTn>
                              </p:par>
                            </p:childTnLst>
                          </p:cTn>
                        </p:par>
                        <p:par>
                          <p:cTn id="21" fill="hold">
                            <p:stCondLst>
                              <p:cond delay="5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1000"/>
                                        <p:tgtEl>
                                          <p:spTgt spid="3"/>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childTnLst>
                          </p:cTn>
                        </p:par>
                        <p:par>
                          <p:cTn id="34" fill="hold">
                            <p:stCondLst>
                              <p:cond delay="8000"/>
                            </p:stCondLst>
                            <p:childTnLst>
                              <p:par>
                                <p:cTn id="35" presetID="22" presetClass="entr" presetSubtype="4"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1000"/>
                                        <p:tgtEl>
                                          <p:spTgt spid="4"/>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900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2000"/>
                                        <p:tgtEl>
                                          <p:spTgt spid="25"/>
                                        </p:tgtEl>
                                      </p:cBhvr>
                                    </p:animEffect>
                                  </p:childTnLst>
                                </p:cTn>
                              </p:par>
                            </p:childTnLst>
                          </p:cTn>
                        </p:par>
                        <p:par>
                          <p:cTn id="47" fill="hold">
                            <p:stCondLst>
                              <p:cond delay="11000"/>
                            </p:stCondLst>
                            <p:childTnLst>
                              <p:par>
                                <p:cTn id="48" presetID="47"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863</TotalTime>
  <Words>821</Words>
  <Application>Microsoft Office PowerPoint</Application>
  <PresentationFormat>全屏显示(16:9)</PresentationFormat>
  <Paragraphs>197</Paragraphs>
  <Slides>21</Slides>
  <Notes>21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Thinkpad</dc:creator>
  <cp:lastModifiedBy>admin</cp:lastModifiedBy>
  <cp:revision>47</cp:revision>
  <dcterms:created xsi:type="dcterms:W3CDTF">2014-09-12T02:49:31Z</dcterms:created>
  <dcterms:modified xsi:type="dcterms:W3CDTF">2016-07-30T01:54:36Z</dcterms:modified>
</cp:coreProperties>
</file>