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79" r:id="rId4"/>
    <p:sldId id="259" r:id="rId5"/>
    <p:sldId id="283" r:id="rId6"/>
    <p:sldId id="260" r:id="rId7"/>
    <p:sldId id="261" r:id="rId8"/>
    <p:sldId id="264" r:id="rId9"/>
    <p:sldId id="280" r:id="rId10"/>
    <p:sldId id="266" r:id="rId11"/>
    <p:sldId id="267" r:id="rId12"/>
    <p:sldId id="268" r:id="rId13"/>
    <p:sldId id="269" r:id="rId14"/>
    <p:sldId id="281" r:id="rId15"/>
    <p:sldId id="270" r:id="rId16"/>
    <p:sldId id="271" r:id="rId17"/>
    <p:sldId id="272" r:id="rId18"/>
    <p:sldId id="273" r:id="rId19"/>
    <p:sldId id="274" r:id="rId20"/>
    <p:sldId id="282" r:id="rId21"/>
    <p:sldId id="276" r:id="rId22"/>
    <p:sldId id="277" r:id="rId23"/>
    <p:sldId id="278" r:id="rId24"/>
    <p:sldId id="265" r:id="rId25"/>
    <p:sldId id="284"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100" d="100"/>
          <a:sy n="100" d="100"/>
        </p:scale>
        <p:origin x="162" y="396"/>
      </p:cViewPr>
      <p:guideLst>
        <p:guide orient="horz" pos="2160"/>
        <p:guide pos="384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370A53-2C7A-442E-A818-CE4FE5202AF0}" type="datetimeFigureOut">
              <a:rPr lang="zh-CN" altLang="en-US" smtClean="0"/>
              <a:t>2015-06-11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4C039B-EA3F-46AA-BC3A-8CBC485229D6}" type="slidenum">
              <a:rPr lang="zh-CN" altLang="en-US" smtClean="0"/>
              <a:t>‹#›</a:t>
            </a:fld>
            <a:endParaRPr lang="zh-CN" altLang="en-US"/>
          </a:p>
        </p:txBody>
      </p:sp>
    </p:spTree>
    <p:extLst>
      <p:ext uri="{BB962C8B-B14F-4D97-AF65-F5344CB8AC3E}">
        <p14:creationId xmlns:p14="http://schemas.microsoft.com/office/powerpoint/2010/main" val="2510082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9439D2-B12A-4059-9254-1646191E8F2C}" type="slidenum">
              <a:rPr lang="zh-CN" altLang="en-US" smtClean="0"/>
              <a:pPr/>
              <a:t>2</a:t>
            </a:fld>
            <a:endParaRPr lang="zh-CN" altLang="en-US" smtClean="0"/>
          </a:p>
        </p:txBody>
      </p:sp>
    </p:spTree>
    <p:extLst>
      <p:ext uri="{BB962C8B-B14F-4D97-AF65-F5344CB8AC3E}">
        <p14:creationId xmlns:p14="http://schemas.microsoft.com/office/powerpoint/2010/main" val="2137388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CDB321EB-585F-4A9E-A6DB-612C2790A6D6}" type="slidenum">
              <a:rPr lang="zh-CN" altLang="en-US"/>
              <a:pPr/>
              <a:t>13</a:t>
            </a:fld>
            <a:endParaRPr lang="zh-CN" altLang="en-US"/>
          </a:p>
        </p:txBody>
      </p:sp>
    </p:spTree>
    <p:extLst>
      <p:ext uri="{BB962C8B-B14F-4D97-AF65-F5344CB8AC3E}">
        <p14:creationId xmlns:p14="http://schemas.microsoft.com/office/powerpoint/2010/main" val="1080889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46B8C2FC-FD87-47B4-9581-9BEC110B7191}" type="slidenum">
              <a:rPr lang="zh-CN" altLang="en-US"/>
              <a:pPr/>
              <a:t>15</a:t>
            </a:fld>
            <a:endParaRPr lang="zh-CN" altLang="en-US"/>
          </a:p>
        </p:txBody>
      </p:sp>
    </p:spTree>
    <p:extLst>
      <p:ext uri="{BB962C8B-B14F-4D97-AF65-F5344CB8AC3E}">
        <p14:creationId xmlns:p14="http://schemas.microsoft.com/office/powerpoint/2010/main" val="4030906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7D88ADDE-26D2-4C22-AA79-8CA757C8BB9A}" type="slidenum">
              <a:rPr lang="zh-CN" altLang="en-US"/>
              <a:pPr/>
              <a:t>16</a:t>
            </a:fld>
            <a:endParaRPr lang="zh-CN" altLang="en-US"/>
          </a:p>
        </p:txBody>
      </p:sp>
    </p:spTree>
    <p:extLst>
      <p:ext uri="{BB962C8B-B14F-4D97-AF65-F5344CB8AC3E}">
        <p14:creationId xmlns:p14="http://schemas.microsoft.com/office/powerpoint/2010/main" val="3798531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4C9657BB-22C7-403C-AEB5-468C06C3466B}" type="slidenum">
              <a:rPr lang="zh-CN" altLang="en-US"/>
              <a:pPr/>
              <a:t>17</a:t>
            </a:fld>
            <a:endParaRPr lang="en-US" altLang="zh-CN"/>
          </a:p>
        </p:txBody>
      </p:sp>
    </p:spTree>
    <p:extLst>
      <p:ext uri="{BB962C8B-B14F-4D97-AF65-F5344CB8AC3E}">
        <p14:creationId xmlns:p14="http://schemas.microsoft.com/office/powerpoint/2010/main" val="41008276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ln>
            <a:miter lim="800000"/>
            <a:headEnd/>
            <a:tailEnd/>
          </a:ln>
        </p:spPr>
        <p:txBody>
          <a:bodyPr/>
          <a:lstStyle/>
          <a:p>
            <a:fld id="{192CEE78-CC07-4FE0-A6CA-B1CD26C06C95}" type="slidenum">
              <a:rPr lang="zh-CN" altLang="en-US"/>
              <a:pPr/>
              <a:t>18</a:t>
            </a:fld>
            <a:endParaRPr lang="zh-CN" altLang="en-US"/>
          </a:p>
        </p:txBody>
      </p:sp>
    </p:spTree>
    <p:extLst>
      <p:ext uri="{BB962C8B-B14F-4D97-AF65-F5344CB8AC3E}">
        <p14:creationId xmlns:p14="http://schemas.microsoft.com/office/powerpoint/2010/main" val="1871333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598919D4-2092-43F4-A4AD-4E2AAE52D48A}" type="slidenum">
              <a:rPr lang="zh-CN" altLang="en-US"/>
              <a:pPr/>
              <a:t>19</a:t>
            </a:fld>
            <a:endParaRPr lang="zh-CN" altLang="en-US"/>
          </a:p>
        </p:txBody>
      </p:sp>
    </p:spTree>
    <p:extLst>
      <p:ext uri="{BB962C8B-B14F-4D97-AF65-F5344CB8AC3E}">
        <p14:creationId xmlns:p14="http://schemas.microsoft.com/office/powerpoint/2010/main" val="2520984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ln>
            <a:miter lim="800000"/>
            <a:headEnd/>
            <a:tailEnd/>
          </a:ln>
        </p:spPr>
        <p:txBody>
          <a:bodyPr/>
          <a:lstStyle/>
          <a:p>
            <a:fld id="{2F2214F7-21E2-4421-BCA3-1B077D0AC04C}" type="slidenum">
              <a:rPr lang="zh-CN" altLang="en-US"/>
              <a:pPr/>
              <a:t>21</a:t>
            </a:fld>
            <a:endParaRPr lang="zh-CN" altLang="en-US"/>
          </a:p>
        </p:txBody>
      </p:sp>
    </p:spTree>
    <p:extLst>
      <p:ext uri="{BB962C8B-B14F-4D97-AF65-F5344CB8AC3E}">
        <p14:creationId xmlns:p14="http://schemas.microsoft.com/office/powerpoint/2010/main" val="2846830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F55C6E98-36F7-4981-9F90-180C2A5FC264}" type="slidenum">
              <a:rPr lang="zh-CN" altLang="en-US"/>
              <a:pPr/>
              <a:t>22</a:t>
            </a:fld>
            <a:endParaRPr lang="zh-CN" altLang="en-US"/>
          </a:p>
        </p:txBody>
      </p:sp>
    </p:spTree>
    <p:extLst>
      <p:ext uri="{BB962C8B-B14F-4D97-AF65-F5344CB8AC3E}">
        <p14:creationId xmlns:p14="http://schemas.microsoft.com/office/powerpoint/2010/main" val="755450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18C5B202-9842-448B-A3C8-4A908E39635E}" type="slidenum">
              <a:rPr lang="zh-CN" altLang="en-US"/>
              <a:pPr/>
              <a:t>23</a:t>
            </a:fld>
            <a:endParaRPr lang="zh-CN" altLang="en-US"/>
          </a:p>
        </p:txBody>
      </p:sp>
    </p:spTree>
    <p:extLst>
      <p:ext uri="{BB962C8B-B14F-4D97-AF65-F5344CB8AC3E}">
        <p14:creationId xmlns:p14="http://schemas.microsoft.com/office/powerpoint/2010/main" val="39501503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F3C7F0B8-C271-40D9-B878-79B8A8336632}" type="slidenum">
              <a:rPr lang="zh-CN" altLang="en-US"/>
              <a:pPr/>
              <a:t>24</a:t>
            </a:fld>
            <a:endParaRPr lang="en-US" altLang="zh-CN"/>
          </a:p>
        </p:txBody>
      </p:sp>
    </p:spTree>
    <p:extLst>
      <p:ext uri="{BB962C8B-B14F-4D97-AF65-F5344CB8AC3E}">
        <p14:creationId xmlns:p14="http://schemas.microsoft.com/office/powerpoint/2010/main" val="972625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0FE5C2-D1EC-4819-B76E-6707E9461EAA}" type="slidenum">
              <a:rPr lang="zh-CN" altLang="en-US" smtClean="0"/>
              <a:t>4</a:t>
            </a:fld>
            <a:endParaRPr lang="zh-CN" altLang="en-US"/>
          </a:p>
        </p:txBody>
      </p:sp>
    </p:spTree>
    <p:extLst>
      <p:ext uri="{BB962C8B-B14F-4D97-AF65-F5344CB8AC3E}">
        <p14:creationId xmlns:p14="http://schemas.microsoft.com/office/powerpoint/2010/main" val="1547616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ln>
            <a:miter lim="800000"/>
            <a:headEnd/>
            <a:tailEnd/>
          </a:ln>
        </p:spPr>
        <p:txBody>
          <a:bodyPr/>
          <a:lstStyle/>
          <a:p>
            <a:fld id="{D64ACEC9-D1C2-4C44-BB3A-CB1CA629C790}" type="slidenum">
              <a:rPr lang="zh-CN" altLang="en-US"/>
              <a:pPr/>
              <a:t>5</a:t>
            </a:fld>
            <a:endParaRPr lang="zh-CN" altLang="en-US"/>
          </a:p>
        </p:txBody>
      </p:sp>
    </p:spTree>
    <p:extLst>
      <p:ext uri="{BB962C8B-B14F-4D97-AF65-F5344CB8AC3E}">
        <p14:creationId xmlns:p14="http://schemas.microsoft.com/office/powerpoint/2010/main" val="1677518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1EA3C65F-61D7-43FC-BAAC-1C8E3F1B4A7F}" type="slidenum">
              <a:rPr lang="zh-CN" altLang="en-US"/>
              <a:pPr/>
              <a:t>6</a:t>
            </a:fld>
            <a:endParaRPr lang="zh-CN" altLang="en-US"/>
          </a:p>
        </p:txBody>
      </p:sp>
    </p:spTree>
    <p:extLst>
      <p:ext uri="{BB962C8B-B14F-4D97-AF65-F5344CB8AC3E}">
        <p14:creationId xmlns:p14="http://schemas.microsoft.com/office/powerpoint/2010/main" val="1972795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0A0934BC-67DF-447D-AB68-57821F853BFC}" type="slidenum">
              <a:rPr lang="zh-CN" altLang="en-US"/>
              <a:pPr/>
              <a:t>7</a:t>
            </a:fld>
            <a:endParaRPr lang="zh-CN" altLang="en-US"/>
          </a:p>
        </p:txBody>
      </p:sp>
    </p:spTree>
    <p:extLst>
      <p:ext uri="{BB962C8B-B14F-4D97-AF65-F5344CB8AC3E}">
        <p14:creationId xmlns:p14="http://schemas.microsoft.com/office/powerpoint/2010/main" val="3124071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F694DF38-F6AB-449D-AC09-A411CAC89016}" type="slidenum">
              <a:rPr lang="zh-CN" altLang="en-US"/>
              <a:pPr/>
              <a:t>8</a:t>
            </a:fld>
            <a:endParaRPr lang="zh-CN" altLang="en-US"/>
          </a:p>
        </p:txBody>
      </p:sp>
    </p:spTree>
    <p:extLst>
      <p:ext uri="{BB962C8B-B14F-4D97-AF65-F5344CB8AC3E}">
        <p14:creationId xmlns:p14="http://schemas.microsoft.com/office/powerpoint/2010/main" val="3820451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19CBFA64-013C-4C52-A825-B45650440816}" type="slidenum">
              <a:rPr lang="zh-CN" altLang="en-US"/>
              <a:pPr/>
              <a:t>10</a:t>
            </a:fld>
            <a:endParaRPr lang="en-US" altLang="zh-CN"/>
          </a:p>
        </p:txBody>
      </p:sp>
    </p:spTree>
    <p:extLst>
      <p:ext uri="{BB962C8B-B14F-4D97-AF65-F5344CB8AC3E}">
        <p14:creationId xmlns:p14="http://schemas.microsoft.com/office/powerpoint/2010/main" val="3965820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448377DC-45CD-4943-A0FA-F9DEEFC66EB5}" type="slidenum">
              <a:rPr lang="zh-CN" altLang="en-US"/>
              <a:pPr/>
              <a:t>11</a:t>
            </a:fld>
            <a:endParaRPr lang="zh-CN" altLang="en-US"/>
          </a:p>
        </p:txBody>
      </p:sp>
    </p:spTree>
    <p:extLst>
      <p:ext uri="{BB962C8B-B14F-4D97-AF65-F5344CB8AC3E}">
        <p14:creationId xmlns:p14="http://schemas.microsoft.com/office/powerpoint/2010/main" val="1179270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2B9BF07D-6379-4D2F-82CC-B60B8EFA50A8}" type="slidenum">
              <a:rPr lang="zh-CN" altLang="en-US"/>
              <a:pPr/>
              <a:t>12</a:t>
            </a:fld>
            <a:endParaRPr lang="zh-CN" altLang="en-US"/>
          </a:p>
        </p:txBody>
      </p:sp>
    </p:spTree>
    <p:extLst>
      <p:ext uri="{BB962C8B-B14F-4D97-AF65-F5344CB8AC3E}">
        <p14:creationId xmlns:p14="http://schemas.microsoft.com/office/powerpoint/2010/main" val="416441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2002070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52125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3083623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915897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632597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2413713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438313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2648368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2552737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1852491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365391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2975641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DD7375F-9594-4816-BE91-67CCE6149E7C}" type="datetimeFigureOut">
              <a:rPr lang="zh-CN" altLang="en-US" smtClean="0"/>
              <a:t>2015-06-11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78B6B4-CC5C-4EA7-81F6-613A7460D8E3}" type="slidenum">
              <a:rPr lang="zh-CN" altLang="en-US" smtClean="0"/>
              <a:t>‹#›</a:t>
            </a:fld>
            <a:endParaRPr lang="zh-CN" altLang="en-US"/>
          </a:p>
        </p:txBody>
      </p:sp>
    </p:spTree>
    <p:extLst>
      <p:ext uri="{BB962C8B-B14F-4D97-AF65-F5344CB8AC3E}">
        <p14:creationId xmlns:p14="http://schemas.microsoft.com/office/powerpoint/2010/main" val="4054593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D7375F-9594-4816-BE91-67CCE6149E7C}" type="datetimeFigureOut">
              <a:rPr lang="zh-CN" altLang="en-US" smtClean="0"/>
              <a:t>2015-06-11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78B6B4-CC5C-4EA7-81F6-613A7460D8E3}" type="slidenum">
              <a:rPr lang="zh-CN" altLang="en-US" smtClean="0"/>
              <a:t>‹#›</a:t>
            </a:fld>
            <a:endParaRPr lang="zh-CN" altLang="en-US"/>
          </a:p>
        </p:txBody>
      </p:sp>
      <p:pic>
        <p:nvPicPr>
          <p:cNvPr id="7" name="图片 6"/>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640910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 Target="slide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24573" t="17150"/>
          <a:stretch/>
        </p:blipFill>
        <p:spPr>
          <a:xfrm>
            <a:off x="3028950" y="1247775"/>
            <a:ext cx="9297274" cy="5744449"/>
          </a:xfrm>
          <a:prstGeom prst="rect">
            <a:avLst/>
          </a:prstGeom>
        </p:spPr>
      </p:pic>
      <p:sp>
        <p:nvSpPr>
          <p:cNvPr id="6" name="文本框 5"/>
          <p:cNvSpPr txBox="1"/>
          <p:nvPr/>
        </p:nvSpPr>
        <p:spPr>
          <a:xfrm>
            <a:off x="2109626" y="58723"/>
            <a:ext cx="2739211" cy="4370665"/>
          </a:xfrm>
          <a:prstGeom prst="rect">
            <a:avLst/>
          </a:prstGeom>
          <a:noFill/>
        </p:spPr>
        <p:txBody>
          <a:bodyPr vert="eaVert" wrap="square" rtlCol="0">
            <a:spAutoFit/>
          </a:bodyPr>
          <a:lstStyle/>
          <a:p>
            <a:r>
              <a:rPr lang="zh-CN" altLang="en-US" sz="16600" dirty="0" smtClean="0">
                <a:solidFill>
                  <a:schemeClr val="accent1">
                    <a:lumMod val="75000"/>
                  </a:schemeClr>
                </a:solidFill>
                <a:effectLst>
                  <a:glow rad="25400">
                    <a:schemeClr val="bg1"/>
                  </a:glow>
                  <a:outerShdw blurRad="50800" dist="38100" dir="5400000" algn="t" rotWithShape="0">
                    <a:prstClr val="black">
                      <a:alpha val="40000"/>
                    </a:prstClr>
                  </a:outerShdw>
                </a:effectLst>
                <a:latin typeface="叶根友刀锋黑草" panose="02010601030101010101" pitchFamily="2" charset="-122"/>
                <a:ea typeface="叶根友刀锋黑草" panose="02010601030101010101" pitchFamily="2" charset="-122"/>
              </a:rPr>
              <a:t>茶道</a:t>
            </a:r>
            <a:endParaRPr lang="zh-CN" altLang="en-US" sz="16600" dirty="0">
              <a:solidFill>
                <a:schemeClr val="accent1">
                  <a:lumMod val="75000"/>
                </a:schemeClr>
              </a:solidFill>
              <a:effectLst>
                <a:glow rad="25400">
                  <a:schemeClr val="bg1"/>
                </a:glow>
                <a:outerShdw blurRad="50800" dist="38100" dir="5400000" algn="t" rotWithShape="0">
                  <a:prstClr val="black">
                    <a:alpha val="40000"/>
                  </a:prstClr>
                </a:outerShdw>
              </a:effectLst>
              <a:latin typeface="叶根友刀锋黑草" panose="02010601030101010101" pitchFamily="2" charset="-122"/>
              <a:ea typeface="叶根友刀锋黑草" panose="02010601030101010101" pitchFamily="2" charset="-122"/>
            </a:endParaRPr>
          </a:p>
        </p:txBody>
      </p:sp>
      <p:sp>
        <p:nvSpPr>
          <p:cNvPr id="7" name="文本框 6"/>
          <p:cNvSpPr txBox="1"/>
          <p:nvPr/>
        </p:nvSpPr>
        <p:spPr>
          <a:xfrm>
            <a:off x="5018782" y="159391"/>
            <a:ext cx="2154436" cy="3758268"/>
          </a:xfrm>
          <a:prstGeom prst="rect">
            <a:avLst/>
          </a:prstGeom>
          <a:noFill/>
        </p:spPr>
        <p:txBody>
          <a:bodyPr vert="eaVert" wrap="square" rtlCol="0">
            <a:spAutoFit/>
          </a:bodyPr>
          <a:lstStyle/>
          <a:p>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推行清廉、勤俭有德。以茶敬客，以茶代酒，减少“洋饮”，节约外汇。</a:t>
            </a:r>
          </a:p>
          <a:p>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美</a:t>
            </a:r>
            <a:r>
              <a:rPr lang="en-US" altLang="zh-CN"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a:t>
            </a:r>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名品为主，共尝美味，共闻清香，共叙友情，康起长寿。</a:t>
            </a:r>
          </a:p>
          <a:p>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和</a:t>
            </a:r>
            <a:r>
              <a:rPr lang="en-US" altLang="zh-CN"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a:t>
            </a:r>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德重茶礼，和诚相处，搞好人际关系。</a:t>
            </a:r>
          </a:p>
          <a:p>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敬</a:t>
            </a:r>
            <a:r>
              <a:rPr lang="en-US" altLang="zh-CN"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a:t>
            </a:r>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敬人爱民，助人为乐，器净水甘。</a:t>
            </a:r>
          </a:p>
          <a:p>
            <a:endPar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p:txBody>
      </p:sp>
      <p:pic>
        <p:nvPicPr>
          <p:cNvPr id="11" name="渔舟唱晚">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7650" y="-857250"/>
            <a:ext cx="609600" cy="609600"/>
          </a:xfrm>
          <a:prstGeom prst="rect">
            <a:avLst/>
          </a:prstGeom>
        </p:spPr>
      </p:pic>
    </p:spTree>
    <p:extLst>
      <p:ext uri="{BB962C8B-B14F-4D97-AF65-F5344CB8AC3E}">
        <p14:creationId xmlns:p14="http://schemas.microsoft.com/office/powerpoint/2010/main" val="1845785853"/>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p:cTn id="18"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wd">
                                    <p:tmPct val="1000"/>
                                  </p:iterate>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11"/>
                </p:tgtEl>
              </p:cMediaNode>
            </p:audio>
          </p:childTnLst>
        </p:cTn>
      </p:par>
    </p:tnLst>
    <p:bldLst>
      <p:bldP spid="6" grpId="0" build="allAtOnce"/>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8"/>
          <p:cNvSpPr>
            <a:spLocks noChangeArrowheads="1"/>
          </p:cNvSpPr>
          <p:nvPr/>
        </p:nvSpPr>
        <p:spPr bwMode="auto">
          <a:xfrm rot="19559018">
            <a:off x="6405564" y="1935163"/>
            <a:ext cx="490537" cy="685800"/>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endParaRPr lang="zh-CN" altLang="en-US" sz="1500" dirty="0">
              <a:solidFill>
                <a:schemeClr val="accent1"/>
              </a:solidFill>
              <a:latin typeface="微软雅黑" pitchFamily="34" charset="-122"/>
            </a:endParaRPr>
          </a:p>
        </p:txBody>
      </p:sp>
      <p:sp>
        <p:nvSpPr>
          <p:cNvPr id="44" name="KSO_GT1"/>
          <p:cNvSpPr>
            <a:spLocks noChangeArrowheads="1"/>
          </p:cNvSpPr>
          <p:nvPr/>
        </p:nvSpPr>
        <p:spPr bwMode="auto">
          <a:xfrm rot="19559018">
            <a:off x="2419350" y="3205164"/>
            <a:ext cx="4699000" cy="687387"/>
          </a:xfrm>
          <a:custGeom>
            <a:avLst/>
            <a:gdLst>
              <a:gd name="connsiteX0" fmla="*/ 4424394 w 4699396"/>
              <a:gd name="connsiteY0" fmla="*/ 0 h 686990"/>
              <a:gd name="connsiteX1" fmla="*/ 4699396 w 4699396"/>
              <a:gd name="connsiteY1" fmla="*/ 343495 h 686990"/>
              <a:gd name="connsiteX2" fmla="*/ 4424394 w 4699396"/>
              <a:gd name="connsiteY2" fmla="*/ 686990 h 686990"/>
              <a:gd name="connsiteX3" fmla="*/ 1011970 w 4699396"/>
              <a:gd name="connsiteY3" fmla="*/ 686990 h 686990"/>
              <a:gd name="connsiteX4" fmla="*/ 0 w 4699396"/>
              <a:gd name="connsiteY4" fmla="*/ 3987 h 686990"/>
              <a:gd name="connsiteX5" fmla="*/ 0 w 4699396"/>
              <a:gd name="connsiteY5" fmla="*/ 0 h 68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396" h="686990">
                <a:moveTo>
                  <a:pt x="4424394" y="0"/>
                </a:moveTo>
                <a:lnTo>
                  <a:pt x="4699396" y="343495"/>
                </a:lnTo>
                <a:lnTo>
                  <a:pt x="4424394" y="686990"/>
                </a:lnTo>
                <a:lnTo>
                  <a:pt x="1011970" y="686990"/>
                </a:lnTo>
                <a:lnTo>
                  <a:pt x="0" y="3987"/>
                </a:lnTo>
                <a:lnTo>
                  <a:pt x="0" y="0"/>
                </a:lnTo>
                <a:close/>
              </a:path>
            </a:pathLst>
          </a:custGeom>
          <a:solidFill>
            <a:schemeClr val="bg1">
              <a:lumMod val="85000"/>
              <a:alpha val="50000"/>
            </a:schemeClr>
          </a:solidFill>
          <a:ln w="9525">
            <a:noFill/>
            <a:miter lim="800000"/>
            <a:headEnd/>
            <a:tailEnd/>
          </a:ln>
          <a:effectLst/>
        </p:spPr>
        <p:txBody>
          <a:bodyPr lIns="648000" tIns="0" bIns="0" anchor="ctr"/>
          <a:lstStyle/>
          <a:p>
            <a:pPr>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点击此处输入文本内容点击此处输入文本内容点击此处输入文本内容。</a:t>
            </a:r>
          </a:p>
        </p:txBody>
      </p:sp>
      <p:sp>
        <p:nvSpPr>
          <p:cNvPr id="25" name="同心圆 24"/>
          <p:cNvSpPr/>
          <p:nvPr/>
        </p:nvSpPr>
        <p:spPr bwMode="auto">
          <a:xfrm rot="19559018">
            <a:off x="6799264" y="1639889"/>
            <a:ext cx="642937" cy="642937"/>
          </a:xfrm>
          <a:prstGeom prst="donut">
            <a:avLst>
              <a:gd name="adj" fmla="val 13058"/>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bIns="0" anchor="ctr"/>
          <a:lstStyle/>
          <a:p>
            <a:pPr algn="ctr">
              <a:defRPr/>
            </a:pPr>
            <a:r>
              <a:rPr lang="en-US" altLang="zh-CN" sz="1350" b="1" kern="10" dirty="0">
                <a:solidFill>
                  <a:schemeClr val="tx1">
                    <a:lumMod val="65000"/>
                    <a:lumOff val="35000"/>
                  </a:schemeClr>
                </a:solidFill>
                <a:latin typeface="微软雅黑" pitchFamily="34" charset="-122"/>
              </a:rPr>
              <a:t>1</a:t>
            </a:r>
            <a:endParaRPr lang="zh-CN" altLang="en-US" sz="1350" b="1" kern="10" dirty="0">
              <a:solidFill>
                <a:schemeClr val="tx1">
                  <a:lumMod val="65000"/>
                  <a:lumOff val="35000"/>
                </a:schemeClr>
              </a:solidFill>
              <a:latin typeface="微软雅黑" pitchFamily="34" charset="-122"/>
            </a:endParaRPr>
          </a:p>
        </p:txBody>
      </p:sp>
      <p:sp>
        <p:nvSpPr>
          <p:cNvPr id="30" name="AutoShape 8"/>
          <p:cNvSpPr>
            <a:spLocks noChangeArrowheads="1"/>
          </p:cNvSpPr>
          <p:nvPr/>
        </p:nvSpPr>
        <p:spPr bwMode="auto">
          <a:xfrm rot="19559018">
            <a:off x="8736014" y="2125663"/>
            <a:ext cx="490537" cy="685800"/>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endParaRPr lang="zh-CN" altLang="en-US" sz="1500" dirty="0">
              <a:solidFill>
                <a:schemeClr val="accent1"/>
              </a:solidFill>
              <a:latin typeface="微软雅黑" pitchFamily="34" charset="-122"/>
            </a:endParaRPr>
          </a:p>
        </p:txBody>
      </p:sp>
      <p:sp>
        <p:nvSpPr>
          <p:cNvPr id="41" name="任意多边形 40"/>
          <p:cNvSpPr>
            <a:spLocks noChangeArrowheads="1"/>
          </p:cNvSpPr>
          <p:nvPr/>
        </p:nvSpPr>
        <p:spPr bwMode="auto">
          <a:xfrm rot="19559018">
            <a:off x="4978642" y="3451503"/>
            <a:ext cx="4365625" cy="687388"/>
          </a:xfrm>
          <a:custGeom>
            <a:avLst/>
            <a:gdLst>
              <a:gd name="connsiteX0" fmla="*/ 4089775 w 4364777"/>
              <a:gd name="connsiteY0" fmla="*/ 0 h 686990"/>
              <a:gd name="connsiteX1" fmla="*/ 4364777 w 4364777"/>
              <a:gd name="connsiteY1" fmla="*/ 343495 h 686990"/>
              <a:gd name="connsiteX2" fmla="*/ 4089775 w 4364777"/>
              <a:gd name="connsiteY2" fmla="*/ 686990 h 686990"/>
              <a:gd name="connsiteX3" fmla="*/ 1017877 w 4364777"/>
              <a:gd name="connsiteY3" fmla="*/ 686990 h 686990"/>
              <a:gd name="connsiteX4" fmla="*/ 0 w 4364777"/>
              <a:gd name="connsiteY4" fmla="*/ 0 h 686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777" h="686990">
                <a:moveTo>
                  <a:pt x="4089775" y="0"/>
                </a:moveTo>
                <a:lnTo>
                  <a:pt x="4364777" y="343495"/>
                </a:lnTo>
                <a:lnTo>
                  <a:pt x="4089775" y="686990"/>
                </a:lnTo>
                <a:lnTo>
                  <a:pt x="1017877" y="686990"/>
                </a:lnTo>
                <a:lnTo>
                  <a:pt x="0" y="0"/>
                </a:lnTo>
                <a:close/>
              </a:path>
            </a:pathLst>
          </a:custGeom>
          <a:solidFill>
            <a:schemeClr val="bg1">
              <a:lumMod val="85000"/>
              <a:alpha val="50000"/>
            </a:schemeClr>
          </a:solidFill>
          <a:ln w="9525">
            <a:noFill/>
            <a:miter lim="800000"/>
            <a:headEnd/>
            <a:tailEnd/>
          </a:ln>
          <a:effectLst/>
        </p:spPr>
        <p:txBody>
          <a:bodyPr lIns="684000" tIns="0" bIns="0" anchor="ctr"/>
          <a:lstStyle/>
          <a:p>
            <a:pPr algn="r">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点击此处输入文本内容点击此处输入文本内容点击此处输入文本内容。</a:t>
            </a:r>
          </a:p>
          <a:p>
            <a:pPr algn="r">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同心圆 28"/>
          <p:cNvSpPr/>
          <p:nvPr/>
        </p:nvSpPr>
        <p:spPr bwMode="auto">
          <a:xfrm rot="19559018">
            <a:off x="9129714" y="1830389"/>
            <a:ext cx="642937" cy="642937"/>
          </a:xfrm>
          <a:prstGeom prst="donut">
            <a:avLst>
              <a:gd name="adj" fmla="val 13058"/>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bIns="0" anchor="ctr"/>
          <a:lstStyle/>
          <a:p>
            <a:pPr algn="ctr">
              <a:defRPr/>
            </a:pPr>
            <a:r>
              <a:rPr lang="en-US" altLang="zh-CN" sz="1350" b="1" kern="10" dirty="0">
                <a:solidFill>
                  <a:schemeClr val="tx1">
                    <a:lumMod val="65000"/>
                    <a:lumOff val="35000"/>
                  </a:schemeClr>
                </a:solidFill>
                <a:latin typeface="微软雅黑" pitchFamily="34" charset="-122"/>
              </a:rPr>
              <a:t>2</a:t>
            </a:r>
            <a:endParaRPr lang="zh-CN" altLang="en-US" sz="1350" b="1" kern="10" dirty="0">
              <a:solidFill>
                <a:schemeClr val="tx1">
                  <a:lumMod val="65000"/>
                  <a:lumOff val="35000"/>
                </a:schemeClr>
              </a:solidFill>
              <a:latin typeface="微软雅黑" pitchFamily="34" charset="-122"/>
            </a:endParaRPr>
          </a:p>
        </p:txBody>
      </p:sp>
      <p:sp>
        <p:nvSpPr>
          <p:cNvPr id="37" name="矩形 36"/>
          <p:cNvSpPr/>
          <p:nvPr/>
        </p:nvSpPr>
        <p:spPr bwMode="auto">
          <a:xfrm>
            <a:off x="2208213" y="4676775"/>
            <a:ext cx="7848600" cy="142398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50000"/>
              </a:lnSpc>
              <a:defRPr/>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点此输入标题</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endParaRPr>
          </a:p>
          <a:p>
            <a:pPr>
              <a:lnSpc>
                <a:spcPct val="150000"/>
              </a:lnSpc>
              <a:defRPr/>
            </a:pPr>
            <a:r>
              <a:rPr lang="zh-CN" altLang="en-US" sz="1400" dirty="0">
                <a:solidFill>
                  <a:schemeClr val="bg1">
                    <a:lumMod val="50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点击此处输入文本内容点击此处输入文本内容点击此处输入文本内容点击此处输入文本内容点击此处输入文本内容点击此处输入文本内容。</a:t>
            </a:r>
          </a:p>
        </p:txBody>
      </p:sp>
      <p:sp>
        <p:nvSpPr>
          <p:cNvPr id="50" name="矩形 49"/>
          <p:cNvSpPr/>
          <p:nvPr/>
        </p:nvSpPr>
        <p:spPr bwMode="auto">
          <a:xfrm>
            <a:off x="2228850" y="4581525"/>
            <a:ext cx="7831138" cy="46038"/>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1350" b="1" kern="10" dirty="0">
              <a:solidFill>
                <a:schemeClr val="accent1"/>
              </a:solidFill>
              <a:latin typeface="微软雅黑" pitchFamily="34" charset="-122"/>
            </a:endParaRPr>
          </a:p>
        </p:txBody>
      </p:sp>
      <p:sp>
        <p:nvSpPr>
          <p:cNvPr id="12" name="标题 9"/>
          <p:cNvSpPr>
            <a:spLocks noGrp="1"/>
          </p:cNvSpPr>
          <p:nvPr>
            <p:ph type="title"/>
          </p:nvPr>
        </p:nvSpPr>
        <p:spPr>
          <a:xfrm>
            <a:off x="4522982" y="379204"/>
            <a:ext cx="7837714" cy="601525"/>
          </a:xfrm>
        </p:spPr>
        <p:txBody>
          <a:bodyPr>
            <a:normAutofit fontScale="90000"/>
          </a:bodyPr>
          <a:lstStyle/>
          <a:p>
            <a:pPr eaLnBrk="1" hangingPunct="1"/>
            <a:r>
              <a:rPr lang="zh-CN" altLang="en-US" dirty="0" smtClean="0"/>
              <a:t>请在这里输入您的标题</a:t>
            </a:r>
          </a:p>
        </p:txBody>
      </p:sp>
    </p:spTree>
    <p:extLst>
      <p:ext uri="{BB962C8B-B14F-4D97-AF65-F5344CB8AC3E}">
        <p14:creationId xmlns:p14="http://schemas.microsoft.com/office/powerpoint/2010/main" val="2089158517"/>
      </p:ext>
    </p:extLst>
  </p:cSld>
  <p:clrMapOvr>
    <a:masterClrMapping/>
  </p:clrMapOvr>
  <mc:AlternateContent xmlns:mc="http://schemas.openxmlformats.org/markup-compatibility/2006">
    <mc:Choice xmlns:p14="http://schemas.microsoft.com/office/powerpoint/2010/main" Requires="p14">
      <p:transition spd="slow" p14:dur="2500" advTm="4000">
        <p:checker/>
      </p:transition>
    </mc:Choice>
    <mc:Fallback>
      <p:transition spd="slow"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1000" fill="hold"/>
                                        <p:tgtEl>
                                          <p:spTgt spid="25"/>
                                        </p:tgtEl>
                                        <p:attrNameLst>
                                          <p:attrName>ppt_w</p:attrName>
                                        </p:attrNameLst>
                                      </p:cBhvr>
                                      <p:tavLst>
                                        <p:tav tm="0">
                                          <p:val>
                                            <p:fltVal val="0"/>
                                          </p:val>
                                        </p:tav>
                                        <p:tav tm="100000">
                                          <p:val>
                                            <p:strVal val="#ppt_w"/>
                                          </p:val>
                                        </p:tav>
                                      </p:tavLst>
                                    </p:anim>
                                    <p:anim calcmode="lin" valueType="num">
                                      <p:cBhvr>
                                        <p:cTn id="16" dur="1000" fill="hold"/>
                                        <p:tgtEl>
                                          <p:spTgt spid="25"/>
                                        </p:tgtEl>
                                        <p:attrNameLst>
                                          <p:attrName>ppt_h</p:attrName>
                                        </p:attrNameLst>
                                      </p:cBhvr>
                                      <p:tavLst>
                                        <p:tav tm="0">
                                          <p:val>
                                            <p:fltVal val="0"/>
                                          </p:val>
                                        </p:tav>
                                        <p:tav tm="100000">
                                          <p:val>
                                            <p:strVal val="#ppt_h"/>
                                          </p:val>
                                        </p:tav>
                                      </p:tavLst>
                                    </p:anim>
                                    <p:anim calcmode="lin" valueType="num">
                                      <p:cBhvr>
                                        <p:cTn id="17" dur="1000" fill="hold"/>
                                        <p:tgtEl>
                                          <p:spTgt spid="25"/>
                                        </p:tgtEl>
                                        <p:attrNameLst>
                                          <p:attrName>style.rotation</p:attrName>
                                        </p:attrNameLst>
                                      </p:cBhvr>
                                      <p:tavLst>
                                        <p:tav tm="0">
                                          <p:val>
                                            <p:fltVal val="90"/>
                                          </p:val>
                                        </p:tav>
                                        <p:tav tm="100000">
                                          <p:val>
                                            <p:fltVal val="0"/>
                                          </p:val>
                                        </p:tav>
                                      </p:tavLst>
                                    </p:anim>
                                    <p:animEffect transition="in" filter="fade">
                                      <p:cBhvr>
                                        <p:cTn id="18" dur="1000"/>
                                        <p:tgtEl>
                                          <p:spTgt spid="25"/>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1000" fill="hold"/>
                                        <p:tgtEl>
                                          <p:spTgt spid="44"/>
                                        </p:tgtEl>
                                        <p:attrNameLst>
                                          <p:attrName>ppt_w</p:attrName>
                                        </p:attrNameLst>
                                      </p:cBhvr>
                                      <p:tavLst>
                                        <p:tav tm="0">
                                          <p:val>
                                            <p:fltVal val="0"/>
                                          </p:val>
                                        </p:tav>
                                        <p:tav tm="100000">
                                          <p:val>
                                            <p:strVal val="#ppt_w"/>
                                          </p:val>
                                        </p:tav>
                                      </p:tavLst>
                                    </p:anim>
                                    <p:anim calcmode="lin" valueType="num">
                                      <p:cBhvr>
                                        <p:cTn id="28" dur="1000" fill="hold"/>
                                        <p:tgtEl>
                                          <p:spTgt spid="44"/>
                                        </p:tgtEl>
                                        <p:attrNameLst>
                                          <p:attrName>ppt_h</p:attrName>
                                        </p:attrNameLst>
                                      </p:cBhvr>
                                      <p:tavLst>
                                        <p:tav tm="0">
                                          <p:val>
                                            <p:fltVal val="0"/>
                                          </p:val>
                                        </p:tav>
                                        <p:tav tm="100000">
                                          <p:val>
                                            <p:strVal val="#ppt_h"/>
                                          </p:val>
                                        </p:tav>
                                      </p:tavLst>
                                    </p:anim>
                                    <p:anim calcmode="lin" valueType="num">
                                      <p:cBhvr>
                                        <p:cTn id="29" dur="1000" fill="hold"/>
                                        <p:tgtEl>
                                          <p:spTgt spid="44"/>
                                        </p:tgtEl>
                                        <p:attrNameLst>
                                          <p:attrName>style.rotation</p:attrName>
                                        </p:attrNameLst>
                                      </p:cBhvr>
                                      <p:tavLst>
                                        <p:tav tm="0">
                                          <p:val>
                                            <p:fltVal val="90"/>
                                          </p:val>
                                        </p:tav>
                                        <p:tav tm="100000">
                                          <p:val>
                                            <p:fltVal val="0"/>
                                          </p:val>
                                        </p:tav>
                                      </p:tavLst>
                                    </p:anim>
                                    <p:animEffect transition="in" filter="fade">
                                      <p:cBhvr>
                                        <p:cTn id="30" dur="1000"/>
                                        <p:tgtEl>
                                          <p:spTgt spid="4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Effect transition="in" filter="fade">
                                      <p:cBhvr>
                                        <p:cTn id="37" dur="500"/>
                                        <p:tgtEl>
                                          <p:spTgt spid="2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barn(inVertical)">
                                      <p:cBhvr>
                                        <p:cTn id="52" dur="500"/>
                                        <p:tgtEl>
                                          <p:spTgt spid="50"/>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1000" fill="hold"/>
                                        <p:tgtEl>
                                          <p:spTgt spid="37"/>
                                        </p:tgtEl>
                                        <p:attrNameLst>
                                          <p:attrName>ppt_w</p:attrName>
                                        </p:attrNameLst>
                                      </p:cBhvr>
                                      <p:tavLst>
                                        <p:tav tm="0">
                                          <p:val>
                                            <p:fltVal val="0"/>
                                          </p:val>
                                        </p:tav>
                                        <p:tav tm="100000">
                                          <p:val>
                                            <p:strVal val="#ppt_w"/>
                                          </p:val>
                                        </p:tav>
                                      </p:tavLst>
                                    </p:anim>
                                    <p:anim calcmode="lin" valueType="num">
                                      <p:cBhvr>
                                        <p:cTn id="58" dur="1000" fill="hold"/>
                                        <p:tgtEl>
                                          <p:spTgt spid="37"/>
                                        </p:tgtEl>
                                        <p:attrNameLst>
                                          <p:attrName>ppt_h</p:attrName>
                                        </p:attrNameLst>
                                      </p:cBhvr>
                                      <p:tavLst>
                                        <p:tav tm="0">
                                          <p:val>
                                            <p:fltVal val="0"/>
                                          </p:val>
                                        </p:tav>
                                        <p:tav tm="100000">
                                          <p:val>
                                            <p:strVal val="#ppt_h"/>
                                          </p:val>
                                        </p:tav>
                                      </p:tavLst>
                                    </p:anim>
                                    <p:anim calcmode="lin" valueType="num">
                                      <p:cBhvr>
                                        <p:cTn id="59" dur="1000" fill="hold"/>
                                        <p:tgtEl>
                                          <p:spTgt spid="37"/>
                                        </p:tgtEl>
                                        <p:attrNameLst>
                                          <p:attrName>style.rotation</p:attrName>
                                        </p:attrNameLst>
                                      </p:cBhvr>
                                      <p:tavLst>
                                        <p:tav tm="0">
                                          <p:val>
                                            <p:fltVal val="90"/>
                                          </p:val>
                                        </p:tav>
                                        <p:tav tm="100000">
                                          <p:val>
                                            <p:fltVal val="0"/>
                                          </p:val>
                                        </p:tav>
                                      </p:tavLst>
                                    </p:anim>
                                    <p:animEffect transition="in" filter="fade">
                                      <p:cBhvr>
                                        <p:cTn id="60"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4" grpId="0" animBg="1"/>
      <p:bldP spid="25" grpId="0" animBg="1"/>
      <p:bldP spid="30" grpId="0" animBg="1"/>
      <p:bldP spid="41" grpId="0" animBg="1"/>
      <p:bldP spid="29" grpId="0" animBg="1"/>
      <p:bldP spid="37" grpId="0"/>
      <p:bldP spid="50"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
          <p:cNvSpPr/>
          <p:nvPr/>
        </p:nvSpPr>
        <p:spPr>
          <a:xfrm rot="3959399">
            <a:off x="5753213" y="2461100"/>
            <a:ext cx="1139937" cy="7708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grpSp>
        <p:nvGrpSpPr>
          <p:cNvPr id="5" name="组合 4"/>
          <p:cNvGrpSpPr/>
          <p:nvPr/>
        </p:nvGrpSpPr>
        <p:grpSpPr>
          <a:xfrm>
            <a:off x="4342157" y="2722266"/>
            <a:ext cx="2410820" cy="1710034"/>
            <a:chOff x="2818157" y="2722266"/>
            <a:chExt cx="2410820" cy="1710034"/>
          </a:xfrm>
        </p:grpSpPr>
        <p:sp>
          <p:nvSpPr>
            <p:cNvPr id="52" name="等腰三角形 15"/>
            <p:cNvSpPr/>
            <p:nvPr/>
          </p:nvSpPr>
          <p:spPr>
            <a:xfrm rot="6371358" flipH="1">
              <a:off x="3287029" y="2328312"/>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chemeClr val="accent2">
                    <a:lumMod val="60000"/>
                    <a:lumOff val="40000"/>
                  </a:schemeClr>
                </a:gs>
                <a:gs pos="95000">
                  <a:schemeClr val="accent2">
                    <a:lumMod val="75000"/>
                  </a:schemeClr>
                </a:gs>
                <a:gs pos="56000">
                  <a:schemeClr val="accent2"/>
                </a:gs>
              </a:gsLst>
              <a:path path="circle">
                <a:fillToRect l="50000" t="50000" r="50000" b="50000"/>
              </a:path>
              <a:tileRect/>
            </a:gradFill>
            <a:ln w="25400" cap="flat" cmpd="sng" algn="ctr">
              <a:solidFill>
                <a:sysClr val="window" lastClr="FFFFFF"/>
              </a:solid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78" name="任意多边形 77"/>
            <p:cNvSpPr/>
            <p:nvPr/>
          </p:nvSpPr>
          <p:spPr>
            <a:xfrm>
              <a:off x="2925108" y="2722266"/>
              <a:ext cx="2262128" cy="1304999"/>
            </a:xfrm>
            <a:custGeom>
              <a:avLst/>
              <a:gdLst>
                <a:gd name="connsiteX0" fmla="*/ 751806 w 2505190"/>
                <a:gd name="connsiteY0" fmla="*/ 282 h 1445219"/>
                <a:gd name="connsiteX1" fmla="*/ 1124339 w 2505190"/>
                <a:gd name="connsiteY1" fmla="*/ 232250 h 1445219"/>
                <a:gd name="connsiteX2" fmla="*/ 1439260 w 2505190"/>
                <a:gd name="connsiteY2" fmla="*/ 527392 h 1445219"/>
                <a:gd name="connsiteX3" fmla="*/ 1329576 w 2505190"/>
                <a:gd name="connsiteY3" fmla="*/ 819259 h 1445219"/>
                <a:gd name="connsiteX4" fmla="*/ 2505190 w 2505190"/>
                <a:gd name="connsiteY4" fmla="*/ 1249790 h 1445219"/>
                <a:gd name="connsiteX5" fmla="*/ 1206511 w 2505190"/>
                <a:gd name="connsiteY5" fmla="*/ 982364 h 1445219"/>
                <a:gd name="connsiteX6" fmla="*/ 1212376 w 2505190"/>
                <a:gd name="connsiteY6" fmla="*/ 1009524 h 1445219"/>
                <a:gd name="connsiteX7" fmla="*/ 962619 w 2505190"/>
                <a:gd name="connsiteY7" fmla="*/ 1341251 h 1445219"/>
                <a:gd name="connsiteX8" fmla="*/ 767125 w 2505190"/>
                <a:gd name="connsiteY8" fmla="*/ 1288490 h 1445219"/>
                <a:gd name="connsiteX9" fmla="*/ 502620 w 2505190"/>
                <a:gd name="connsiteY9" fmla="*/ 1442449 h 1445219"/>
                <a:gd name="connsiteX10" fmla="*/ 60372 w 2505190"/>
                <a:gd name="connsiteY10" fmla="*/ 1075796 h 1445219"/>
                <a:gd name="connsiteX11" fmla="*/ 92742 w 2505190"/>
                <a:gd name="connsiteY11" fmla="*/ 856005 h 1445219"/>
                <a:gd name="connsiteX12" fmla="*/ 2476 w 2505190"/>
                <a:gd name="connsiteY12" fmla="*/ 653148 h 1445219"/>
                <a:gd name="connsiteX13" fmla="*/ 304432 w 2505190"/>
                <a:gd name="connsiteY13" fmla="*/ 252091 h 1445219"/>
                <a:gd name="connsiteX14" fmla="*/ 339592 w 2505190"/>
                <a:gd name="connsiteY14" fmla="*/ 249726 h 1445219"/>
                <a:gd name="connsiteX15" fmla="*/ 628344 w 2505190"/>
                <a:gd name="connsiteY15" fmla="*/ 13598 h 1445219"/>
                <a:gd name="connsiteX16" fmla="*/ 684186 w 2505190"/>
                <a:gd name="connsiteY16" fmla="*/ 3136 h 1445219"/>
                <a:gd name="connsiteX17" fmla="*/ 751806 w 2505190"/>
                <a:gd name="connsiteY17" fmla="*/ 282 h 144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5190" h="1445219">
                  <a:moveTo>
                    <a:pt x="751806" y="282"/>
                  </a:moveTo>
                  <a:cubicBezTo>
                    <a:pt x="907594" y="5939"/>
                    <a:pt x="1047240" y="95992"/>
                    <a:pt x="1124339" y="232250"/>
                  </a:cubicBezTo>
                  <a:cubicBezTo>
                    <a:pt x="1282935" y="233025"/>
                    <a:pt x="1419963" y="358070"/>
                    <a:pt x="1439260" y="527392"/>
                  </a:cubicBezTo>
                  <a:cubicBezTo>
                    <a:pt x="1452359" y="642330"/>
                    <a:pt x="1408094" y="750331"/>
                    <a:pt x="1329576" y="819259"/>
                  </a:cubicBezTo>
                  <a:cubicBezTo>
                    <a:pt x="1667622" y="944655"/>
                    <a:pt x="2167144" y="1124393"/>
                    <a:pt x="2505190" y="1249790"/>
                  </a:cubicBezTo>
                  <a:lnTo>
                    <a:pt x="1206511" y="982364"/>
                  </a:lnTo>
                  <a:lnTo>
                    <a:pt x="1212376" y="1009524"/>
                  </a:lnTo>
                  <a:cubicBezTo>
                    <a:pt x="1231102" y="1173832"/>
                    <a:pt x="1119282" y="1322351"/>
                    <a:pt x="962619" y="1341251"/>
                  </a:cubicBezTo>
                  <a:cubicBezTo>
                    <a:pt x="890644" y="1349934"/>
                    <a:pt x="821727" y="1329747"/>
                    <a:pt x="767125" y="1288490"/>
                  </a:cubicBezTo>
                  <a:cubicBezTo>
                    <a:pt x="704302" y="1371546"/>
                    <a:pt x="611194" y="1429351"/>
                    <a:pt x="502620" y="1442449"/>
                  </a:cubicBezTo>
                  <a:cubicBezTo>
                    <a:pt x="284450" y="1468768"/>
                    <a:pt x="86449" y="1304612"/>
                    <a:pt x="60372" y="1075796"/>
                  </a:cubicBezTo>
                  <a:cubicBezTo>
                    <a:pt x="51485" y="997828"/>
                    <a:pt x="63708" y="922412"/>
                    <a:pt x="92742" y="856005"/>
                  </a:cubicBezTo>
                  <a:cubicBezTo>
                    <a:pt x="44091" y="802276"/>
                    <a:pt x="11480" y="732152"/>
                    <a:pt x="2476" y="653148"/>
                  </a:cubicBezTo>
                  <a:cubicBezTo>
                    <a:pt x="-20163" y="454500"/>
                    <a:pt x="115027" y="274940"/>
                    <a:pt x="304432" y="252091"/>
                  </a:cubicBezTo>
                  <a:cubicBezTo>
                    <a:pt x="316230" y="250668"/>
                    <a:pt x="327961" y="249886"/>
                    <a:pt x="339592" y="249726"/>
                  </a:cubicBezTo>
                  <a:cubicBezTo>
                    <a:pt x="397894" y="134243"/>
                    <a:pt x="501282" y="46140"/>
                    <a:pt x="628344" y="13598"/>
                  </a:cubicBezTo>
                  <a:cubicBezTo>
                    <a:pt x="646496" y="8950"/>
                    <a:pt x="665130" y="5435"/>
                    <a:pt x="684186" y="3136"/>
                  </a:cubicBezTo>
                  <a:cubicBezTo>
                    <a:pt x="706965" y="388"/>
                    <a:pt x="729550" y="-526"/>
                    <a:pt x="751806" y="282"/>
                  </a:cubicBezTo>
                  <a:close/>
                </a:path>
              </a:pathLst>
            </a:custGeom>
            <a:gradFill flip="none" rotWithShape="1">
              <a:gsLst>
                <a:gs pos="11000">
                  <a:schemeClr val="accent2">
                    <a:lumMod val="60000"/>
                    <a:lumOff val="40000"/>
                  </a:schemeClr>
                </a:gs>
                <a:gs pos="95000">
                  <a:schemeClr val="accent2">
                    <a:lumMod val="75000"/>
                  </a:schemeClr>
                </a:gs>
                <a:gs pos="56000">
                  <a:schemeClr val="accent2"/>
                </a:gs>
              </a:gsLst>
              <a:path path="circle">
                <a:fillToRect l="50000" t="50000" r="50000" b="50000"/>
              </a:path>
              <a:tileRect/>
            </a:gradFill>
            <a:ln w="25400" cap="flat" cmpd="sng" algn="ctr">
              <a:solidFill>
                <a:sysClr val="window" lastClr="FFFFFF"/>
              </a:solidFill>
              <a:prstDash val="solid"/>
            </a:ln>
            <a:effectLst/>
          </p:spPr>
          <p:txBody>
            <a:bodyPr rIns="118800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46" name="椭圆 3"/>
            <p:cNvSpPr/>
            <p:nvPr/>
          </p:nvSpPr>
          <p:spPr>
            <a:xfrm rot="17657433" flipH="1">
              <a:off x="3832818" y="3661334"/>
              <a:ext cx="1139937" cy="8246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7" name="椭圆 3"/>
            <p:cNvSpPr/>
            <p:nvPr/>
          </p:nvSpPr>
          <p:spPr>
            <a:xfrm rot="17657433" flipH="1" flipV="1">
              <a:off x="4164024" y="3734271"/>
              <a:ext cx="1139937" cy="135139"/>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9" name="矩形 48"/>
            <p:cNvSpPr/>
            <p:nvPr/>
          </p:nvSpPr>
          <p:spPr>
            <a:xfrm rot="17657433" flipH="1">
              <a:off x="3875881" y="3690144"/>
              <a:ext cx="1152525"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0" name="矩形 49"/>
            <p:cNvSpPr/>
            <p:nvPr/>
          </p:nvSpPr>
          <p:spPr>
            <a:xfrm rot="17657433" flipH="1">
              <a:off x="4087812" y="3779838"/>
              <a:ext cx="1154113"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1" name="矩形 50"/>
            <p:cNvSpPr/>
            <p:nvPr/>
          </p:nvSpPr>
          <p:spPr>
            <a:xfrm rot="1438882" flipH="1">
              <a:off x="4467225" y="2962275"/>
              <a:ext cx="215900" cy="1470025"/>
            </a:xfrm>
            <a:prstGeom prst="rect">
              <a:avLst/>
            </a:prstGeom>
            <a:solidFill>
              <a:sysClr val="window" lastClr="FFFFFF"/>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grpSp>
      <p:grpSp>
        <p:nvGrpSpPr>
          <p:cNvPr id="4" name="组合 3"/>
          <p:cNvGrpSpPr/>
          <p:nvPr/>
        </p:nvGrpSpPr>
        <p:grpSpPr>
          <a:xfrm>
            <a:off x="5500273" y="1522234"/>
            <a:ext cx="4207291" cy="1705155"/>
            <a:chOff x="3976272" y="1522233"/>
            <a:chExt cx="4207291" cy="1705155"/>
          </a:xfrm>
        </p:grpSpPr>
        <p:sp>
          <p:nvSpPr>
            <p:cNvPr id="43" name="等腰三角形 15"/>
            <p:cNvSpPr/>
            <p:nvPr/>
          </p:nvSpPr>
          <p:spPr>
            <a:xfrm rot="15245474">
              <a:off x="4445144" y="1126153"/>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chemeClr val="accent1">
                    <a:lumMod val="60000"/>
                    <a:lumOff val="40000"/>
                  </a:schemeClr>
                </a:gs>
                <a:gs pos="95000">
                  <a:schemeClr val="accent1">
                    <a:lumMod val="75000"/>
                  </a:schemeClr>
                </a:gs>
                <a:gs pos="56000">
                  <a:schemeClr val="accent1"/>
                </a:gs>
              </a:gsLst>
              <a:path path="circle">
                <a:fillToRect l="50000" t="50000" r="50000" b="50000"/>
              </a:path>
              <a:tileRect/>
            </a:gradFill>
            <a:ln w="25400" cap="flat" cmpd="sng" algn="ctr">
              <a:solidFill>
                <a:sysClr val="window" lastClr="FFFFFF"/>
              </a:solidFill>
              <a:prstDash val="solid"/>
            </a:ln>
            <a:effectLst/>
          </p:spPr>
          <p:txBody>
            <a:bodyPr anchor="ctr"/>
            <a:lstStyle/>
            <a:p>
              <a:pPr algn="ctr">
                <a:defRPr/>
              </a:pPr>
              <a:endParaRPr lang="zh-CN" altLang="en-US" sz="1350" kern="0" dirty="0">
                <a:solidFill>
                  <a:sysClr val="window" lastClr="FFFFFF"/>
                </a:solidFill>
                <a:latin typeface="Calibri"/>
                <a:ea typeface="宋体"/>
              </a:endParaRPr>
            </a:p>
          </p:txBody>
        </p:sp>
        <p:sp>
          <p:nvSpPr>
            <p:cNvPr id="40" name="矩形 39"/>
            <p:cNvSpPr/>
            <p:nvPr/>
          </p:nvSpPr>
          <p:spPr>
            <a:xfrm rot="3959399">
              <a:off x="4175919" y="2486819"/>
              <a:ext cx="1154112" cy="127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grpSp>
          <p:nvGrpSpPr>
            <p:cNvPr id="3" name="组合 2"/>
            <p:cNvGrpSpPr/>
            <p:nvPr/>
          </p:nvGrpSpPr>
          <p:grpSpPr>
            <a:xfrm>
              <a:off x="4016472" y="1522233"/>
              <a:ext cx="4167091" cy="1705155"/>
              <a:chOff x="4016472" y="1522233"/>
              <a:chExt cx="4167091" cy="1705155"/>
            </a:xfrm>
          </p:grpSpPr>
          <p:sp>
            <p:nvSpPr>
              <p:cNvPr id="77" name="任意多边形 76"/>
              <p:cNvSpPr/>
              <p:nvPr/>
            </p:nvSpPr>
            <p:spPr>
              <a:xfrm>
                <a:off x="4016472" y="1522233"/>
                <a:ext cx="2264934" cy="1306228"/>
              </a:xfrm>
              <a:custGeom>
                <a:avLst/>
                <a:gdLst>
                  <a:gd name="connsiteX0" fmla="*/ 1759481 w 2508297"/>
                  <a:gd name="connsiteY0" fmla="*/ 211 h 1446580"/>
                  <a:gd name="connsiteX1" fmla="*/ 1827086 w 2508297"/>
                  <a:gd name="connsiteY1" fmla="*/ 3396 h 1446580"/>
                  <a:gd name="connsiteX2" fmla="*/ 1882877 w 2508297"/>
                  <a:gd name="connsiteY2" fmla="*/ 14132 h 1446580"/>
                  <a:gd name="connsiteX3" fmla="*/ 2170469 w 2508297"/>
                  <a:gd name="connsiteY3" fmla="*/ 251670 h 1446580"/>
                  <a:gd name="connsiteX4" fmla="*/ 2205616 w 2508297"/>
                  <a:gd name="connsiteY4" fmla="*/ 254207 h 1446580"/>
                  <a:gd name="connsiteX5" fmla="*/ 2505605 w 2508297"/>
                  <a:gd name="connsiteY5" fmla="*/ 656738 h 1446580"/>
                  <a:gd name="connsiteX6" fmla="*/ 2414348 w 2508297"/>
                  <a:gd name="connsiteY6" fmla="*/ 859151 h 1446580"/>
                  <a:gd name="connsiteX7" fmla="*/ 2445641 w 2508297"/>
                  <a:gd name="connsiteY7" fmla="*/ 1079097 h 1446580"/>
                  <a:gd name="connsiteX8" fmla="*/ 2001603 w 2508297"/>
                  <a:gd name="connsiteY8" fmla="*/ 1443581 h 1446580"/>
                  <a:gd name="connsiteX9" fmla="*/ 1737854 w 2508297"/>
                  <a:gd name="connsiteY9" fmla="*/ 1288328 h 1446580"/>
                  <a:gd name="connsiteX10" fmla="*/ 1542104 w 2508297"/>
                  <a:gd name="connsiteY10" fmla="*/ 1340132 h 1446580"/>
                  <a:gd name="connsiteX11" fmla="*/ 1293974 w 2508297"/>
                  <a:gd name="connsiteY11" fmla="*/ 1007186 h 1446580"/>
                  <a:gd name="connsiteX12" fmla="*/ 1299973 w 2508297"/>
                  <a:gd name="connsiteY12" fmla="*/ 980055 h 1446580"/>
                  <a:gd name="connsiteX13" fmla="*/ 0 w 2508297"/>
                  <a:gd name="connsiteY13" fmla="*/ 1241119 h 1446580"/>
                  <a:gd name="connsiteX14" fmla="*/ 1177708 w 2508297"/>
                  <a:gd name="connsiteY14" fmla="*/ 816349 h 1446580"/>
                  <a:gd name="connsiteX15" fmla="*/ 1069454 w 2508297"/>
                  <a:gd name="connsiteY15" fmla="*/ 523949 h 1446580"/>
                  <a:gd name="connsiteX16" fmla="*/ 1385816 w 2508297"/>
                  <a:gd name="connsiteY16" fmla="*/ 230353 h 1446580"/>
                  <a:gd name="connsiteX17" fmla="*/ 1759481 w 2508297"/>
                  <a:gd name="connsiteY17" fmla="*/ 211 h 144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8297" h="1446580">
                    <a:moveTo>
                      <a:pt x="1759481" y="211"/>
                    </a:moveTo>
                    <a:cubicBezTo>
                      <a:pt x="1781741" y="-488"/>
                      <a:pt x="1804321" y="537"/>
                      <a:pt x="1827086" y="3396"/>
                    </a:cubicBezTo>
                    <a:cubicBezTo>
                      <a:pt x="1846130" y="5788"/>
                      <a:pt x="1864747" y="9394"/>
                      <a:pt x="1882877" y="14132"/>
                    </a:cubicBezTo>
                    <a:cubicBezTo>
                      <a:pt x="2009777" y="47295"/>
                      <a:pt x="2112732" y="135904"/>
                      <a:pt x="2170469" y="251670"/>
                    </a:cubicBezTo>
                    <a:cubicBezTo>
                      <a:pt x="2182099" y="251887"/>
                      <a:pt x="2193825" y="252726"/>
                      <a:pt x="2205616" y="254207"/>
                    </a:cubicBezTo>
                    <a:cubicBezTo>
                      <a:pt x="2394907" y="277984"/>
                      <a:pt x="2529216" y="458203"/>
                      <a:pt x="2505605" y="656738"/>
                    </a:cubicBezTo>
                    <a:cubicBezTo>
                      <a:pt x="2496215" y="735697"/>
                      <a:pt x="2463261" y="805660"/>
                      <a:pt x="2414348" y="859151"/>
                    </a:cubicBezTo>
                    <a:cubicBezTo>
                      <a:pt x="2443056" y="925699"/>
                      <a:pt x="2454909" y="1001174"/>
                      <a:pt x="2445641" y="1079097"/>
                    </a:cubicBezTo>
                    <a:cubicBezTo>
                      <a:pt x="2418443" y="1307783"/>
                      <a:pt x="2219641" y="1470968"/>
                      <a:pt x="2001603" y="1443581"/>
                    </a:cubicBezTo>
                    <a:cubicBezTo>
                      <a:pt x="1893094" y="1429951"/>
                      <a:pt x="1800270" y="1371691"/>
                      <a:pt x="1737854" y="1288328"/>
                    </a:cubicBezTo>
                    <a:cubicBezTo>
                      <a:pt x="1683052" y="1329318"/>
                      <a:pt x="1614036" y="1349167"/>
                      <a:pt x="1542104" y="1340132"/>
                    </a:cubicBezTo>
                    <a:cubicBezTo>
                      <a:pt x="1385536" y="1320465"/>
                      <a:pt x="1274444" y="1171400"/>
                      <a:pt x="1293974" y="1007186"/>
                    </a:cubicBezTo>
                    <a:lnTo>
                      <a:pt x="1299973" y="980055"/>
                    </a:lnTo>
                    <a:lnTo>
                      <a:pt x="0" y="1241119"/>
                    </a:lnTo>
                    <a:cubicBezTo>
                      <a:pt x="338656" y="1117379"/>
                      <a:pt x="839052" y="940089"/>
                      <a:pt x="1177708" y="816349"/>
                    </a:cubicBezTo>
                    <a:cubicBezTo>
                      <a:pt x="1099528" y="747037"/>
                      <a:pt x="1055792" y="638822"/>
                      <a:pt x="1069454" y="523949"/>
                    </a:cubicBezTo>
                    <a:cubicBezTo>
                      <a:pt x="1089580" y="354723"/>
                      <a:pt x="1227219" y="230350"/>
                      <a:pt x="1385816" y="230353"/>
                    </a:cubicBezTo>
                    <a:cubicBezTo>
                      <a:pt x="1463582" y="94473"/>
                      <a:pt x="1603667" y="5105"/>
                      <a:pt x="1759481" y="211"/>
                    </a:cubicBezTo>
                    <a:close/>
                  </a:path>
                </a:pathLst>
              </a:custGeom>
              <a:gradFill flip="none" rotWithShape="1">
                <a:gsLst>
                  <a:gs pos="11000">
                    <a:schemeClr val="accent1">
                      <a:lumMod val="60000"/>
                      <a:lumOff val="40000"/>
                    </a:schemeClr>
                  </a:gs>
                  <a:gs pos="95000">
                    <a:schemeClr val="accent1">
                      <a:lumMod val="75000"/>
                    </a:schemeClr>
                  </a:gs>
                  <a:gs pos="56000">
                    <a:schemeClr val="accent1"/>
                  </a:gs>
                </a:gsLst>
                <a:path path="circle">
                  <a:fillToRect l="50000" t="50000" r="50000" b="50000"/>
                </a:path>
                <a:tileRect/>
              </a:gradFill>
              <a:ln w="25400" cap="flat" cmpd="sng" algn="ctr">
                <a:solidFill>
                  <a:sysClr val="window" lastClr="FFFFFF"/>
                </a:solidFill>
                <a:prstDash val="solid"/>
              </a:ln>
              <a:effectLst/>
            </p:spPr>
            <p:txBody>
              <a:bodyPr lIns="118800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38" name="椭圆 3"/>
              <p:cNvSpPr/>
              <p:nvPr/>
            </p:nvSpPr>
            <p:spPr>
              <a:xfrm rot="3959399" flipV="1">
                <a:off x="3901604" y="2529683"/>
                <a:ext cx="1139937" cy="13158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1" name="矩形 40"/>
              <p:cNvSpPr/>
              <p:nvPr/>
            </p:nvSpPr>
            <p:spPr>
              <a:xfrm rot="3959399">
                <a:off x="3962400" y="2574926"/>
                <a:ext cx="1152525" cy="12700"/>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42" name="矩形 41"/>
              <p:cNvSpPr/>
              <p:nvPr/>
            </p:nvSpPr>
            <p:spPr>
              <a:xfrm rot="20177950">
                <a:off x="4521200" y="1757363"/>
                <a:ext cx="215900" cy="1470025"/>
              </a:xfrm>
              <a:prstGeom prst="rect">
                <a:avLst/>
              </a:prstGeom>
              <a:solidFill>
                <a:sysClr val="window" lastClr="FFFFFF"/>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0" name="TextBox 90"/>
              <p:cNvSpPr txBox="1"/>
              <p:nvPr/>
            </p:nvSpPr>
            <p:spPr>
              <a:xfrm>
                <a:off x="6384925" y="1830388"/>
                <a:ext cx="1798638" cy="703262"/>
              </a:xfrm>
              <a:prstGeom prst="rect">
                <a:avLst/>
              </a:prstGeom>
              <a:noFill/>
            </p:spPr>
            <p:txBody>
              <a:bodyPr anchor="ctr"/>
              <a:lstStyle/>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p:txBody>
          </p:sp>
        </p:grpSp>
      </p:grpSp>
      <p:grpSp>
        <p:nvGrpSpPr>
          <p:cNvPr id="6" name="组合 5"/>
          <p:cNvGrpSpPr/>
          <p:nvPr/>
        </p:nvGrpSpPr>
        <p:grpSpPr>
          <a:xfrm>
            <a:off x="5375022" y="3923560"/>
            <a:ext cx="4272217" cy="1704129"/>
            <a:chOff x="3851021" y="3923559"/>
            <a:chExt cx="4272217" cy="1704129"/>
          </a:xfrm>
        </p:grpSpPr>
        <p:sp>
          <p:nvSpPr>
            <p:cNvPr id="61" name="等腰三角形 15"/>
            <p:cNvSpPr/>
            <p:nvPr/>
          </p:nvSpPr>
          <p:spPr>
            <a:xfrm rot="15245474">
              <a:off x="4319893" y="3527479"/>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chemeClr val="accent1">
                    <a:lumMod val="60000"/>
                    <a:lumOff val="40000"/>
                  </a:schemeClr>
                </a:gs>
                <a:gs pos="95000">
                  <a:schemeClr val="accent1">
                    <a:lumMod val="75000"/>
                  </a:schemeClr>
                </a:gs>
                <a:gs pos="56000">
                  <a:schemeClr val="accent1"/>
                </a:gs>
              </a:gsLst>
              <a:path path="circle">
                <a:fillToRect l="50000" t="50000" r="50000" b="50000"/>
              </a:path>
              <a:tileRect/>
            </a:gradFill>
            <a:ln w="25400" cap="flat" cmpd="sng" algn="ctr">
              <a:solidFill>
                <a:sysClr val="window" lastClr="FFFFFF"/>
              </a:solidFill>
              <a:prstDash val="solid"/>
            </a:ln>
            <a:effectLst/>
          </p:spPr>
          <p:txBody>
            <a:bodyPr lIns="1188000" anchor="ctr"/>
            <a:lstStyle/>
            <a:p>
              <a:pPr algn="ctr">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79" name="任意多边形 78"/>
            <p:cNvSpPr/>
            <p:nvPr/>
          </p:nvSpPr>
          <p:spPr>
            <a:xfrm>
              <a:off x="3891221" y="3923559"/>
              <a:ext cx="2264934" cy="1306228"/>
            </a:xfrm>
            <a:custGeom>
              <a:avLst/>
              <a:gdLst>
                <a:gd name="connsiteX0" fmla="*/ 1759481 w 2508297"/>
                <a:gd name="connsiteY0" fmla="*/ 211 h 1446580"/>
                <a:gd name="connsiteX1" fmla="*/ 1827086 w 2508297"/>
                <a:gd name="connsiteY1" fmla="*/ 3396 h 1446580"/>
                <a:gd name="connsiteX2" fmla="*/ 1882877 w 2508297"/>
                <a:gd name="connsiteY2" fmla="*/ 14132 h 1446580"/>
                <a:gd name="connsiteX3" fmla="*/ 2170469 w 2508297"/>
                <a:gd name="connsiteY3" fmla="*/ 251670 h 1446580"/>
                <a:gd name="connsiteX4" fmla="*/ 2205616 w 2508297"/>
                <a:gd name="connsiteY4" fmla="*/ 254208 h 1446580"/>
                <a:gd name="connsiteX5" fmla="*/ 2505605 w 2508297"/>
                <a:gd name="connsiteY5" fmla="*/ 656739 h 1446580"/>
                <a:gd name="connsiteX6" fmla="*/ 2414348 w 2508297"/>
                <a:gd name="connsiteY6" fmla="*/ 859151 h 1446580"/>
                <a:gd name="connsiteX7" fmla="*/ 2445641 w 2508297"/>
                <a:gd name="connsiteY7" fmla="*/ 1079097 h 1446580"/>
                <a:gd name="connsiteX8" fmla="*/ 2001603 w 2508297"/>
                <a:gd name="connsiteY8" fmla="*/ 1443581 h 1446580"/>
                <a:gd name="connsiteX9" fmla="*/ 1737854 w 2508297"/>
                <a:gd name="connsiteY9" fmla="*/ 1288328 h 1446580"/>
                <a:gd name="connsiteX10" fmla="*/ 1542104 w 2508297"/>
                <a:gd name="connsiteY10" fmla="*/ 1340132 h 1446580"/>
                <a:gd name="connsiteX11" fmla="*/ 1293974 w 2508297"/>
                <a:gd name="connsiteY11" fmla="*/ 1007186 h 1446580"/>
                <a:gd name="connsiteX12" fmla="*/ 1299973 w 2508297"/>
                <a:gd name="connsiteY12" fmla="*/ 980055 h 1446580"/>
                <a:gd name="connsiteX13" fmla="*/ 0 w 2508297"/>
                <a:gd name="connsiteY13" fmla="*/ 1241119 h 1446580"/>
                <a:gd name="connsiteX14" fmla="*/ 1177708 w 2508297"/>
                <a:gd name="connsiteY14" fmla="*/ 816349 h 1446580"/>
                <a:gd name="connsiteX15" fmla="*/ 1069454 w 2508297"/>
                <a:gd name="connsiteY15" fmla="*/ 523949 h 1446580"/>
                <a:gd name="connsiteX16" fmla="*/ 1385816 w 2508297"/>
                <a:gd name="connsiteY16" fmla="*/ 230353 h 1446580"/>
                <a:gd name="connsiteX17" fmla="*/ 1759481 w 2508297"/>
                <a:gd name="connsiteY17" fmla="*/ 211 h 144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8297" h="1446580">
                  <a:moveTo>
                    <a:pt x="1759481" y="211"/>
                  </a:moveTo>
                  <a:cubicBezTo>
                    <a:pt x="1781741" y="-488"/>
                    <a:pt x="1804321" y="537"/>
                    <a:pt x="1827086" y="3396"/>
                  </a:cubicBezTo>
                  <a:cubicBezTo>
                    <a:pt x="1846130" y="5788"/>
                    <a:pt x="1864747" y="9394"/>
                    <a:pt x="1882877" y="14132"/>
                  </a:cubicBezTo>
                  <a:cubicBezTo>
                    <a:pt x="2009777" y="47295"/>
                    <a:pt x="2112732" y="135904"/>
                    <a:pt x="2170469" y="251670"/>
                  </a:cubicBezTo>
                  <a:cubicBezTo>
                    <a:pt x="2182099" y="251887"/>
                    <a:pt x="2193825" y="252727"/>
                    <a:pt x="2205616" y="254208"/>
                  </a:cubicBezTo>
                  <a:cubicBezTo>
                    <a:pt x="2394907" y="277984"/>
                    <a:pt x="2529216" y="458204"/>
                    <a:pt x="2505605" y="656739"/>
                  </a:cubicBezTo>
                  <a:cubicBezTo>
                    <a:pt x="2496215" y="735697"/>
                    <a:pt x="2463261" y="805660"/>
                    <a:pt x="2414348" y="859151"/>
                  </a:cubicBezTo>
                  <a:cubicBezTo>
                    <a:pt x="2443056" y="925700"/>
                    <a:pt x="2454909" y="1001174"/>
                    <a:pt x="2445641" y="1079097"/>
                  </a:cubicBezTo>
                  <a:cubicBezTo>
                    <a:pt x="2418443" y="1307783"/>
                    <a:pt x="2219641" y="1470968"/>
                    <a:pt x="2001603" y="1443581"/>
                  </a:cubicBezTo>
                  <a:cubicBezTo>
                    <a:pt x="1893094" y="1429951"/>
                    <a:pt x="1800270" y="1371691"/>
                    <a:pt x="1737854" y="1288328"/>
                  </a:cubicBezTo>
                  <a:cubicBezTo>
                    <a:pt x="1683052" y="1329318"/>
                    <a:pt x="1614036" y="1349167"/>
                    <a:pt x="1542104" y="1340132"/>
                  </a:cubicBezTo>
                  <a:cubicBezTo>
                    <a:pt x="1385536" y="1320465"/>
                    <a:pt x="1274444" y="1171400"/>
                    <a:pt x="1293974" y="1007186"/>
                  </a:cubicBezTo>
                  <a:lnTo>
                    <a:pt x="1299973" y="980055"/>
                  </a:lnTo>
                  <a:lnTo>
                    <a:pt x="0" y="1241119"/>
                  </a:lnTo>
                  <a:cubicBezTo>
                    <a:pt x="338656" y="1117379"/>
                    <a:pt x="839052" y="940089"/>
                    <a:pt x="1177708" y="816349"/>
                  </a:cubicBezTo>
                  <a:cubicBezTo>
                    <a:pt x="1099528" y="747037"/>
                    <a:pt x="1055792" y="638822"/>
                    <a:pt x="1069454" y="523949"/>
                  </a:cubicBezTo>
                  <a:cubicBezTo>
                    <a:pt x="1089580" y="354723"/>
                    <a:pt x="1227219" y="230351"/>
                    <a:pt x="1385816" y="230353"/>
                  </a:cubicBezTo>
                  <a:cubicBezTo>
                    <a:pt x="1463582" y="94474"/>
                    <a:pt x="1603667" y="5105"/>
                    <a:pt x="1759481" y="211"/>
                  </a:cubicBezTo>
                  <a:close/>
                </a:path>
              </a:pathLst>
            </a:custGeom>
            <a:gradFill flip="none" rotWithShape="1">
              <a:gsLst>
                <a:gs pos="11000">
                  <a:schemeClr val="accent1">
                    <a:lumMod val="60000"/>
                    <a:lumOff val="40000"/>
                  </a:schemeClr>
                </a:gs>
                <a:gs pos="95000">
                  <a:schemeClr val="accent1">
                    <a:lumMod val="75000"/>
                  </a:schemeClr>
                </a:gs>
                <a:gs pos="56000">
                  <a:schemeClr val="accent1"/>
                </a:gs>
              </a:gsLst>
              <a:path path="circle">
                <a:fillToRect l="50000" t="50000" r="50000" b="50000"/>
              </a:path>
              <a:tileRect/>
            </a:gradFill>
            <a:ln w="25400" cap="flat" cmpd="sng" algn="ctr">
              <a:solidFill>
                <a:sysClr val="window" lastClr="FFFFFF"/>
              </a:solidFill>
              <a:prstDash val="solid"/>
            </a:ln>
            <a:effectLst/>
          </p:spPr>
          <p:txBody>
            <a:bodyPr lIns="118800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55" name="椭圆 3"/>
            <p:cNvSpPr/>
            <p:nvPr/>
          </p:nvSpPr>
          <p:spPr>
            <a:xfrm rot="3959399">
              <a:off x="4103962" y="4862426"/>
              <a:ext cx="1139937" cy="7708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56" name="椭圆 3"/>
            <p:cNvSpPr/>
            <p:nvPr/>
          </p:nvSpPr>
          <p:spPr>
            <a:xfrm rot="3959399" flipV="1">
              <a:off x="3776354" y="4931010"/>
              <a:ext cx="1139937" cy="13158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58" name="矩形 57"/>
            <p:cNvSpPr/>
            <p:nvPr/>
          </p:nvSpPr>
          <p:spPr>
            <a:xfrm rot="3959399">
              <a:off x="4051300" y="4887913"/>
              <a:ext cx="1152525" cy="12700"/>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9" name="矩形 58"/>
            <p:cNvSpPr/>
            <p:nvPr/>
          </p:nvSpPr>
          <p:spPr>
            <a:xfrm rot="3959399">
              <a:off x="3837781" y="4976019"/>
              <a:ext cx="1152525"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60" name="矩形 59"/>
            <p:cNvSpPr/>
            <p:nvPr/>
          </p:nvSpPr>
          <p:spPr>
            <a:xfrm rot="20177950">
              <a:off x="4395788" y="4159250"/>
              <a:ext cx="215900" cy="1468438"/>
            </a:xfrm>
            <a:prstGeom prst="rect">
              <a:avLst/>
            </a:prstGeom>
            <a:solidFill>
              <a:sysClr val="window" lastClr="FFFFFF"/>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1" name="TextBox 90"/>
            <p:cNvSpPr txBox="1"/>
            <p:nvPr/>
          </p:nvSpPr>
          <p:spPr>
            <a:xfrm>
              <a:off x="6318250" y="4232275"/>
              <a:ext cx="1804988" cy="701675"/>
            </a:xfrm>
            <a:prstGeom prst="rect">
              <a:avLst/>
            </a:prstGeom>
            <a:noFill/>
          </p:spPr>
          <p:txBody>
            <a:bodyPr anchor="ctr"/>
            <a:lstStyle/>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p:txBody>
        </p:sp>
      </p:grpSp>
      <p:sp>
        <p:nvSpPr>
          <p:cNvPr id="82" name="TextBox 90"/>
          <p:cNvSpPr txBox="1"/>
          <p:nvPr/>
        </p:nvSpPr>
        <p:spPr>
          <a:xfrm>
            <a:off x="2484439" y="3028951"/>
            <a:ext cx="1798637" cy="703263"/>
          </a:xfrm>
          <a:prstGeom prst="rect">
            <a:avLst/>
          </a:prstGeom>
          <a:noFill/>
        </p:spPr>
        <p:txBody>
          <a:bodyPr anchor="ctr"/>
          <a:lstStyle/>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p:txBody>
      </p:sp>
      <p:sp>
        <p:nvSpPr>
          <p:cNvPr id="35" name="等腰三角形 15"/>
          <p:cNvSpPr/>
          <p:nvPr/>
        </p:nvSpPr>
        <p:spPr>
          <a:xfrm rot="6371358" flipH="1">
            <a:off x="4811029" y="4725174"/>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chemeClr val="accent2">
                  <a:lumMod val="60000"/>
                  <a:lumOff val="40000"/>
                </a:schemeClr>
              </a:gs>
              <a:gs pos="95000">
                <a:schemeClr val="accent2">
                  <a:lumMod val="75000"/>
                </a:schemeClr>
              </a:gs>
              <a:gs pos="56000">
                <a:schemeClr val="accent2"/>
              </a:gs>
            </a:gsLst>
            <a:path path="circle">
              <a:fillToRect l="50000" t="50000" r="50000" b="50000"/>
            </a:path>
            <a:tileRect/>
          </a:gradFill>
          <a:ln w="25400" cap="flat" cmpd="sng" algn="ctr">
            <a:solidFill>
              <a:sysClr val="window" lastClr="FFFFFF"/>
            </a:solid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36" name="任意多边形 35"/>
          <p:cNvSpPr/>
          <p:nvPr/>
        </p:nvSpPr>
        <p:spPr>
          <a:xfrm>
            <a:off x="4449108" y="5119129"/>
            <a:ext cx="2262128" cy="1304999"/>
          </a:xfrm>
          <a:custGeom>
            <a:avLst/>
            <a:gdLst>
              <a:gd name="connsiteX0" fmla="*/ 751806 w 2505190"/>
              <a:gd name="connsiteY0" fmla="*/ 282 h 1445219"/>
              <a:gd name="connsiteX1" fmla="*/ 1124339 w 2505190"/>
              <a:gd name="connsiteY1" fmla="*/ 232250 h 1445219"/>
              <a:gd name="connsiteX2" fmla="*/ 1439260 w 2505190"/>
              <a:gd name="connsiteY2" fmla="*/ 527392 h 1445219"/>
              <a:gd name="connsiteX3" fmla="*/ 1329576 w 2505190"/>
              <a:gd name="connsiteY3" fmla="*/ 819259 h 1445219"/>
              <a:gd name="connsiteX4" fmla="*/ 2505190 w 2505190"/>
              <a:gd name="connsiteY4" fmla="*/ 1249790 h 1445219"/>
              <a:gd name="connsiteX5" fmla="*/ 1206511 w 2505190"/>
              <a:gd name="connsiteY5" fmla="*/ 982364 h 1445219"/>
              <a:gd name="connsiteX6" fmla="*/ 1212376 w 2505190"/>
              <a:gd name="connsiteY6" fmla="*/ 1009524 h 1445219"/>
              <a:gd name="connsiteX7" fmla="*/ 962619 w 2505190"/>
              <a:gd name="connsiteY7" fmla="*/ 1341251 h 1445219"/>
              <a:gd name="connsiteX8" fmla="*/ 767125 w 2505190"/>
              <a:gd name="connsiteY8" fmla="*/ 1288490 h 1445219"/>
              <a:gd name="connsiteX9" fmla="*/ 502620 w 2505190"/>
              <a:gd name="connsiteY9" fmla="*/ 1442449 h 1445219"/>
              <a:gd name="connsiteX10" fmla="*/ 60372 w 2505190"/>
              <a:gd name="connsiteY10" fmla="*/ 1075796 h 1445219"/>
              <a:gd name="connsiteX11" fmla="*/ 92742 w 2505190"/>
              <a:gd name="connsiteY11" fmla="*/ 856005 h 1445219"/>
              <a:gd name="connsiteX12" fmla="*/ 2476 w 2505190"/>
              <a:gd name="connsiteY12" fmla="*/ 653148 h 1445219"/>
              <a:gd name="connsiteX13" fmla="*/ 304432 w 2505190"/>
              <a:gd name="connsiteY13" fmla="*/ 252091 h 1445219"/>
              <a:gd name="connsiteX14" fmla="*/ 339592 w 2505190"/>
              <a:gd name="connsiteY14" fmla="*/ 249726 h 1445219"/>
              <a:gd name="connsiteX15" fmla="*/ 628344 w 2505190"/>
              <a:gd name="connsiteY15" fmla="*/ 13598 h 1445219"/>
              <a:gd name="connsiteX16" fmla="*/ 684186 w 2505190"/>
              <a:gd name="connsiteY16" fmla="*/ 3136 h 1445219"/>
              <a:gd name="connsiteX17" fmla="*/ 751806 w 2505190"/>
              <a:gd name="connsiteY17" fmla="*/ 282 h 144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5190" h="1445219">
                <a:moveTo>
                  <a:pt x="751806" y="282"/>
                </a:moveTo>
                <a:cubicBezTo>
                  <a:pt x="907594" y="5939"/>
                  <a:pt x="1047240" y="95992"/>
                  <a:pt x="1124339" y="232250"/>
                </a:cubicBezTo>
                <a:cubicBezTo>
                  <a:pt x="1282935" y="233025"/>
                  <a:pt x="1419963" y="358070"/>
                  <a:pt x="1439260" y="527392"/>
                </a:cubicBezTo>
                <a:cubicBezTo>
                  <a:pt x="1452359" y="642330"/>
                  <a:pt x="1408094" y="750331"/>
                  <a:pt x="1329576" y="819259"/>
                </a:cubicBezTo>
                <a:cubicBezTo>
                  <a:pt x="1667622" y="944655"/>
                  <a:pt x="2167144" y="1124393"/>
                  <a:pt x="2505190" y="1249790"/>
                </a:cubicBezTo>
                <a:lnTo>
                  <a:pt x="1206511" y="982364"/>
                </a:lnTo>
                <a:lnTo>
                  <a:pt x="1212376" y="1009524"/>
                </a:lnTo>
                <a:cubicBezTo>
                  <a:pt x="1231102" y="1173832"/>
                  <a:pt x="1119282" y="1322351"/>
                  <a:pt x="962619" y="1341251"/>
                </a:cubicBezTo>
                <a:cubicBezTo>
                  <a:pt x="890644" y="1349934"/>
                  <a:pt x="821727" y="1329747"/>
                  <a:pt x="767125" y="1288490"/>
                </a:cubicBezTo>
                <a:cubicBezTo>
                  <a:pt x="704302" y="1371546"/>
                  <a:pt x="611194" y="1429351"/>
                  <a:pt x="502620" y="1442449"/>
                </a:cubicBezTo>
                <a:cubicBezTo>
                  <a:pt x="284450" y="1468768"/>
                  <a:pt x="86449" y="1304612"/>
                  <a:pt x="60372" y="1075796"/>
                </a:cubicBezTo>
                <a:cubicBezTo>
                  <a:pt x="51485" y="997828"/>
                  <a:pt x="63708" y="922412"/>
                  <a:pt x="92742" y="856005"/>
                </a:cubicBezTo>
                <a:cubicBezTo>
                  <a:pt x="44091" y="802276"/>
                  <a:pt x="11480" y="732152"/>
                  <a:pt x="2476" y="653148"/>
                </a:cubicBezTo>
                <a:cubicBezTo>
                  <a:pt x="-20163" y="454500"/>
                  <a:pt x="115027" y="274940"/>
                  <a:pt x="304432" y="252091"/>
                </a:cubicBezTo>
                <a:cubicBezTo>
                  <a:pt x="316230" y="250668"/>
                  <a:pt x="327961" y="249886"/>
                  <a:pt x="339592" y="249726"/>
                </a:cubicBezTo>
                <a:cubicBezTo>
                  <a:pt x="397894" y="134243"/>
                  <a:pt x="501282" y="46140"/>
                  <a:pt x="628344" y="13598"/>
                </a:cubicBezTo>
                <a:cubicBezTo>
                  <a:pt x="646496" y="8950"/>
                  <a:pt x="665130" y="5435"/>
                  <a:pt x="684186" y="3136"/>
                </a:cubicBezTo>
                <a:cubicBezTo>
                  <a:pt x="706965" y="388"/>
                  <a:pt x="729550" y="-526"/>
                  <a:pt x="751806" y="282"/>
                </a:cubicBezTo>
                <a:close/>
              </a:path>
            </a:pathLst>
          </a:custGeom>
          <a:gradFill flip="none" rotWithShape="1">
            <a:gsLst>
              <a:gs pos="11000">
                <a:schemeClr val="accent2">
                  <a:lumMod val="60000"/>
                  <a:lumOff val="40000"/>
                </a:schemeClr>
              </a:gs>
              <a:gs pos="95000">
                <a:schemeClr val="accent2">
                  <a:lumMod val="75000"/>
                </a:schemeClr>
              </a:gs>
              <a:gs pos="56000">
                <a:schemeClr val="accent2"/>
              </a:gs>
            </a:gsLst>
            <a:path path="circle">
              <a:fillToRect l="50000" t="50000" r="50000" b="50000"/>
            </a:path>
            <a:tileRect/>
          </a:gradFill>
          <a:ln w="25400" cap="flat" cmpd="sng" algn="ctr">
            <a:solidFill>
              <a:sysClr val="window" lastClr="FFFFFF"/>
            </a:solidFill>
            <a:prstDash val="solid"/>
          </a:ln>
          <a:effectLst/>
        </p:spPr>
        <p:txBody>
          <a:bodyPr rIns="118800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39" name="椭圆 3"/>
          <p:cNvSpPr/>
          <p:nvPr/>
        </p:nvSpPr>
        <p:spPr>
          <a:xfrm rot="17657433" flipH="1">
            <a:off x="5356819" y="6058196"/>
            <a:ext cx="1139937" cy="8246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4" name="椭圆 3"/>
          <p:cNvSpPr/>
          <p:nvPr/>
        </p:nvSpPr>
        <p:spPr>
          <a:xfrm rot="17657433" flipH="1" flipV="1">
            <a:off x="5688025" y="6131134"/>
            <a:ext cx="1139937" cy="135139"/>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45" name="矩形 44"/>
          <p:cNvSpPr/>
          <p:nvPr/>
        </p:nvSpPr>
        <p:spPr>
          <a:xfrm rot="17657433" flipH="1">
            <a:off x="5399882" y="6087269"/>
            <a:ext cx="1152525"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48" name="矩形 47"/>
          <p:cNvSpPr/>
          <p:nvPr/>
        </p:nvSpPr>
        <p:spPr>
          <a:xfrm rot="17657433" flipH="1">
            <a:off x="5611813" y="6176963"/>
            <a:ext cx="1154113"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3" name="矩形 52"/>
          <p:cNvSpPr/>
          <p:nvPr/>
        </p:nvSpPr>
        <p:spPr>
          <a:xfrm rot="1438882" flipH="1">
            <a:off x="5991225" y="5359400"/>
            <a:ext cx="215900" cy="1468438"/>
          </a:xfrm>
          <a:prstGeom prst="rect">
            <a:avLst/>
          </a:prstGeom>
          <a:solidFill>
            <a:sysClr val="window" lastClr="FFFFFF"/>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4" name="TextBox 90"/>
          <p:cNvSpPr txBox="1"/>
          <p:nvPr/>
        </p:nvSpPr>
        <p:spPr>
          <a:xfrm>
            <a:off x="2484439" y="5426076"/>
            <a:ext cx="1798637" cy="703263"/>
          </a:xfrm>
          <a:prstGeom prst="rect">
            <a:avLst/>
          </a:prstGeom>
          <a:noFill/>
        </p:spPr>
        <p:txBody>
          <a:bodyPr anchor="ctr"/>
          <a:lstStyle/>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tx1">
                    <a:lumMod val="65000"/>
                    <a:lumOff val="35000"/>
                  </a:schemeClr>
                </a:solidFill>
                <a:latin typeface="幼圆" panose="02010509060101010101" pitchFamily="49" charset="-122"/>
                <a:ea typeface="幼圆" panose="02010509060101010101" pitchFamily="49" charset="-122"/>
              </a:rPr>
              <a:t>请在此处输入您的文本</a:t>
            </a:r>
          </a:p>
        </p:txBody>
      </p:sp>
    </p:spTree>
    <p:extLst>
      <p:ext uri="{BB962C8B-B14F-4D97-AF65-F5344CB8AC3E}">
        <p14:creationId xmlns:p14="http://schemas.microsoft.com/office/powerpoint/2010/main" val="4033219662"/>
      </p:ext>
    </p:extLst>
  </p:cSld>
  <p:clrMapOvr>
    <a:masterClrMapping/>
  </p:clrMapOvr>
  <mc:AlternateContent xmlns:mc="http://schemas.openxmlformats.org/markup-compatibility/2006">
    <mc:Choice xmlns:p14="http://schemas.microsoft.com/office/powerpoint/2010/main" Requires="p14">
      <p:transition spd="slow" p14:dur="1600" advTm="4000">
        <p:blinds dir="vert"/>
      </p:transition>
    </mc:Choice>
    <mc:Fallback>
      <p:transition spd="slow" advTm="4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style.rotation</p:attrName>
                                        </p:attrNameLst>
                                      </p:cBhvr>
                                      <p:tavLst>
                                        <p:tav tm="0">
                                          <p:val>
                                            <p:fltVal val="90"/>
                                          </p:val>
                                        </p:tav>
                                        <p:tav tm="100000">
                                          <p:val>
                                            <p:fltVal val="0"/>
                                          </p:val>
                                        </p:tav>
                                      </p:tavLst>
                                    </p:anim>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 calcmode="lin" valueType="num">
                                      <p:cBhvr>
                                        <p:cTn id="30" dur="500" fill="hold"/>
                                        <p:tgtEl>
                                          <p:spTgt spid="35"/>
                                        </p:tgtEl>
                                        <p:attrNameLst>
                                          <p:attrName>style.rotation</p:attrName>
                                        </p:attrNameLst>
                                      </p:cBhvr>
                                      <p:tavLst>
                                        <p:tav tm="0">
                                          <p:val>
                                            <p:fltVal val="360"/>
                                          </p:val>
                                        </p:tav>
                                        <p:tav tm="100000">
                                          <p:val>
                                            <p:fltVal val="0"/>
                                          </p:val>
                                        </p:tav>
                                      </p:tavLst>
                                    </p:anim>
                                    <p:animEffect transition="in" filter="fade">
                                      <p:cBhvr>
                                        <p:cTn id="31" dur="500"/>
                                        <p:tgtEl>
                                          <p:spTgt spid="35"/>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360"/>
                                          </p:val>
                                        </p:tav>
                                        <p:tav tm="100000">
                                          <p:val>
                                            <p:fltVal val="0"/>
                                          </p:val>
                                        </p:tav>
                                      </p:tavLst>
                                    </p:anim>
                                    <p:animEffect transition="in" filter="fade">
                                      <p:cBhvr>
                                        <p:cTn id="37" dur="500"/>
                                        <p:tgtEl>
                                          <p:spTgt spid="36"/>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 calcmode="lin" valueType="num">
                                      <p:cBhvr>
                                        <p:cTn id="42" dur="500" fill="hold"/>
                                        <p:tgtEl>
                                          <p:spTgt spid="39"/>
                                        </p:tgtEl>
                                        <p:attrNameLst>
                                          <p:attrName>style.rotation</p:attrName>
                                        </p:attrNameLst>
                                      </p:cBhvr>
                                      <p:tavLst>
                                        <p:tav tm="0">
                                          <p:val>
                                            <p:fltVal val="360"/>
                                          </p:val>
                                        </p:tav>
                                        <p:tav tm="100000">
                                          <p:val>
                                            <p:fltVal val="0"/>
                                          </p:val>
                                        </p:tav>
                                      </p:tavLst>
                                    </p:anim>
                                    <p:animEffect transition="in" filter="fade">
                                      <p:cBhvr>
                                        <p:cTn id="43" dur="500"/>
                                        <p:tgtEl>
                                          <p:spTgt spid="39"/>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anim calcmode="lin" valueType="num">
                                      <p:cBhvr>
                                        <p:cTn id="48" dur="500" fill="hold"/>
                                        <p:tgtEl>
                                          <p:spTgt spid="44"/>
                                        </p:tgtEl>
                                        <p:attrNameLst>
                                          <p:attrName>style.rotation</p:attrName>
                                        </p:attrNameLst>
                                      </p:cBhvr>
                                      <p:tavLst>
                                        <p:tav tm="0">
                                          <p:val>
                                            <p:fltVal val="360"/>
                                          </p:val>
                                        </p:tav>
                                        <p:tav tm="100000">
                                          <p:val>
                                            <p:fltVal val="0"/>
                                          </p:val>
                                        </p:tav>
                                      </p:tavLst>
                                    </p:anim>
                                    <p:animEffect transition="in" filter="fade">
                                      <p:cBhvr>
                                        <p:cTn id="49" dur="500"/>
                                        <p:tgtEl>
                                          <p:spTgt spid="44"/>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 calcmode="lin" valueType="num">
                                      <p:cBhvr>
                                        <p:cTn id="54" dur="500" fill="hold"/>
                                        <p:tgtEl>
                                          <p:spTgt spid="45"/>
                                        </p:tgtEl>
                                        <p:attrNameLst>
                                          <p:attrName>style.rotation</p:attrName>
                                        </p:attrNameLst>
                                      </p:cBhvr>
                                      <p:tavLst>
                                        <p:tav tm="0">
                                          <p:val>
                                            <p:fltVal val="360"/>
                                          </p:val>
                                        </p:tav>
                                        <p:tav tm="100000">
                                          <p:val>
                                            <p:fltVal val="0"/>
                                          </p:val>
                                        </p:tav>
                                      </p:tavLst>
                                    </p:anim>
                                    <p:animEffect transition="in" filter="fade">
                                      <p:cBhvr>
                                        <p:cTn id="55" dur="500"/>
                                        <p:tgtEl>
                                          <p:spTgt spid="45"/>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500" fill="hold"/>
                                        <p:tgtEl>
                                          <p:spTgt spid="48"/>
                                        </p:tgtEl>
                                        <p:attrNameLst>
                                          <p:attrName>ppt_w</p:attrName>
                                        </p:attrNameLst>
                                      </p:cBhvr>
                                      <p:tavLst>
                                        <p:tav tm="0">
                                          <p:val>
                                            <p:fltVal val="0"/>
                                          </p:val>
                                        </p:tav>
                                        <p:tav tm="100000">
                                          <p:val>
                                            <p:strVal val="#ppt_w"/>
                                          </p:val>
                                        </p:tav>
                                      </p:tavLst>
                                    </p:anim>
                                    <p:anim calcmode="lin" valueType="num">
                                      <p:cBhvr>
                                        <p:cTn id="59" dur="500" fill="hold"/>
                                        <p:tgtEl>
                                          <p:spTgt spid="48"/>
                                        </p:tgtEl>
                                        <p:attrNameLst>
                                          <p:attrName>ppt_h</p:attrName>
                                        </p:attrNameLst>
                                      </p:cBhvr>
                                      <p:tavLst>
                                        <p:tav tm="0">
                                          <p:val>
                                            <p:fltVal val="0"/>
                                          </p:val>
                                        </p:tav>
                                        <p:tav tm="100000">
                                          <p:val>
                                            <p:strVal val="#ppt_h"/>
                                          </p:val>
                                        </p:tav>
                                      </p:tavLst>
                                    </p:anim>
                                    <p:anim calcmode="lin" valueType="num">
                                      <p:cBhvr>
                                        <p:cTn id="60" dur="500" fill="hold"/>
                                        <p:tgtEl>
                                          <p:spTgt spid="48"/>
                                        </p:tgtEl>
                                        <p:attrNameLst>
                                          <p:attrName>style.rotation</p:attrName>
                                        </p:attrNameLst>
                                      </p:cBhvr>
                                      <p:tavLst>
                                        <p:tav tm="0">
                                          <p:val>
                                            <p:fltVal val="360"/>
                                          </p:val>
                                        </p:tav>
                                        <p:tav tm="100000">
                                          <p:val>
                                            <p:fltVal val="0"/>
                                          </p:val>
                                        </p:tav>
                                      </p:tavLst>
                                    </p:anim>
                                    <p:animEffect transition="in" filter="fade">
                                      <p:cBhvr>
                                        <p:cTn id="61" dur="500"/>
                                        <p:tgtEl>
                                          <p:spTgt spid="48"/>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p:cTn id="64" dur="500" fill="hold"/>
                                        <p:tgtEl>
                                          <p:spTgt spid="53"/>
                                        </p:tgtEl>
                                        <p:attrNameLst>
                                          <p:attrName>ppt_w</p:attrName>
                                        </p:attrNameLst>
                                      </p:cBhvr>
                                      <p:tavLst>
                                        <p:tav tm="0">
                                          <p:val>
                                            <p:fltVal val="0"/>
                                          </p:val>
                                        </p:tav>
                                        <p:tav tm="100000">
                                          <p:val>
                                            <p:strVal val="#ppt_w"/>
                                          </p:val>
                                        </p:tav>
                                      </p:tavLst>
                                    </p:anim>
                                    <p:anim calcmode="lin" valueType="num">
                                      <p:cBhvr>
                                        <p:cTn id="65" dur="500" fill="hold"/>
                                        <p:tgtEl>
                                          <p:spTgt spid="53"/>
                                        </p:tgtEl>
                                        <p:attrNameLst>
                                          <p:attrName>ppt_h</p:attrName>
                                        </p:attrNameLst>
                                      </p:cBhvr>
                                      <p:tavLst>
                                        <p:tav tm="0">
                                          <p:val>
                                            <p:fltVal val="0"/>
                                          </p:val>
                                        </p:tav>
                                        <p:tav tm="100000">
                                          <p:val>
                                            <p:strVal val="#ppt_h"/>
                                          </p:val>
                                        </p:tav>
                                      </p:tavLst>
                                    </p:anim>
                                    <p:anim calcmode="lin" valueType="num">
                                      <p:cBhvr>
                                        <p:cTn id="66" dur="500" fill="hold"/>
                                        <p:tgtEl>
                                          <p:spTgt spid="53"/>
                                        </p:tgtEl>
                                        <p:attrNameLst>
                                          <p:attrName>style.rotation</p:attrName>
                                        </p:attrNameLst>
                                      </p:cBhvr>
                                      <p:tavLst>
                                        <p:tav tm="0">
                                          <p:val>
                                            <p:fltVal val="360"/>
                                          </p:val>
                                        </p:tav>
                                        <p:tav tm="100000">
                                          <p:val>
                                            <p:fltVal val="0"/>
                                          </p:val>
                                        </p:tav>
                                      </p:tavLst>
                                    </p:anim>
                                    <p:animEffect transition="in" filter="fade">
                                      <p:cBhvr>
                                        <p:cTn id="67" dur="500"/>
                                        <p:tgtEl>
                                          <p:spTgt spid="53"/>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 calcmode="lin" valueType="num">
                                      <p:cBhvr>
                                        <p:cTn id="70" dur="500" fill="hold"/>
                                        <p:tgtEl>
                                          <p:spTgt spid="54"/>
                                        </p:tgtEl>
                                        <p:attrNameLst>
                                          <p:attrName>ppt_w</p:attrName>
                                        </p:attrNameLst>
                                      </p:cBhvr>
                                      <p:tavLst>
                                        <p:tav tm="0">
                                          <p:val>
                                            <p:fltVal val="0"/>
                                          </p:val>
                                        </p:tav>
                                        <p:tav tm="100000">
                                          <p:val>
                                            <p:strVal val="#ppt_w"/>
                                          </p:val>
                                        </p:tav>
                                      </p:tavLst>
                                    </p:anim>
                                    <p:anim calcmode="lin" valueType="num">
                                      <p:cBhvr>
                                        <p:cTn id="71" dur="500" fill="hold"/>
                                        <p:tgtEl>
                                          <p:spTgt spid="54"/>
                                        </p:tgtEl>
                                        <p:attrNameLst>
                                          <p:attrName>ppt_h</p:attrName>
                                        </p:attrNameLst>
                                      </p:cBhvr>
                                      <p:tavLst>
                                        <p:tav tm="0">
                                          <p:val>
                                            <p:fltVal val="0"/>
                                          </p:val>
                                        </p:tav>
                                        <p:tav tm="100000">
                                          <p:val>
                                            <p:strVal val="#ppt_h"/>
                                          </p:val>
                                        </p:tav>
                                      </p:tavLst>
                                    </p:anim>
                                    <p:anim calcmode="lin" valueType="num">
                                      <p:cBhvr>
                                        <p:cTn id="72" dur="500" fill="hold"/>
                                        <p:tgtEl>
                                          <p:spTgt spid="54"/>
                                        </p:tgtEl>
                                        <p:attrNameLst>
                                          <p:attrName>style.rotation</p:attrName>
                                        </p:attrNameLst>
                                      </p:cBhvr>
                                      <p:tavLst>
                                        <p:tav tm="0">
                                          <p:val>
                                            <p:fltVal val="360"/>
                                          </p:val>
                                        </p:tav>
                                        <p:tav tm="100000">
                                          <p:val>
                                            <p:fltVal val="0"/>
                                          </p:val>
                                        </p:tav>
                                      </p:tavLst>
                                    </p:anim>
                                    <p:animEffect transition="in" filter="fade">
                                      <p:cBhvr>
                                        <p:cTn id="7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4" grpId="0" animBg="1"/>
      <p:bldP spid="45" grpId="0" animBg="1"/>
      <p:bldP spid="48" grpId="0" animBg="1"/>
      <p:bldP spid="53" grpId="0" animBg="1"/>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310313" y="1895475"/>
            <a:ext cx="3294062" cy="1131888"/>
            <a:chOff x="4786313" y="1895475"/>
            <a:chExt cx="3294062" cy="1131888"/>
          </a:xfrm>
        </p:grpSpPr>
        <p:sp>
          <p:nvSpPr>
            <p:cNvPr id="51" name="矩形 50"/>
            <p:cNvSpPr/>
            <p:nvPr/>
          </p:nvSpPr>
          <p:spPr>
            <a:xfrm>
              <a:off x="4786313" y="2254250"/>
              <a:ext cx="3294062" cy="773113"/>
            </a:xfrm>
            <a:prstGeom prst="rect">
              <a:avLst/>
            </a:prstGeom>
            <a:solidFill>
              <a:schemeClr val="accent1"/>
            </a:solidFill>
            <a:ln w="25400" cap="flat" cmpd="sng" algn="ctr">
              <a:noFill/>
              <a:prstDash val="solid"/>
            </a:ln>
            <a:effectLst/>
          </p:spPr>
          <p:txBody>
            <a:bodyPr anchor="ctr"/>
            <a:lstStyle/>
            <a:p>
              <a:pPr algn="just">
                <a:lnSpc>
                  <a:spcPct val="130000"/>
                </a:lnSpc>
                <a:defRPr/>
              </a:pPr>
              <a:endParaRPr lang="zh-CN" altLang="en-US" sz="1350" kern="0">
                <a:solidFill>
                  <a:sysClr val="window" lastClr="FFFFFF"/>
                </a:solidFill>
                <a:latin typeface="Calibri"/>
                <a:ea typeface="宋体"/>
              </a:endParaRPr>
            </a:p>
          </p:txBody>
        </p:sp>
        <p:sp>
          <p:nvSpPr>
            <p:cNvPr id="49" name="任意多边形 48"/>
            <p:cNvSpPr/>
            <p:nvPr/>
          </p:nvSpPr>
          <p:spPr>
            <a:xfrm>
              <a:off x="4881563" y="2362200"/>
              <a:ext cx="3103562"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4 h 557548"/>
                <a:gd name="connsiteX4" fmla="*/ 2844907 w 3104014"/>
                <a:gd name="connsiteY4" fmla="*/ 385782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4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4"/>
                  </a:lnTo>
                  <a:lnTo>
                    <a:pt x="2844907" y="385782"/>
                  </a:lnTo>
                  <a:lnTo>
                    <a:pt x="2844907" y="557548"/>
                  </a:lnTo>
                  <a:lnTo>
                    <a:pt x="216817" y="557548"/>
                  </a:lnTo>
                  <a:lnTo>
                    <a:pt x="216817" y="368317"/>
                  </a:lnTo>
                  <a:lnTo>
                    <a:pt x="0" y="278774"/>
                  </a:lnTo>
                  <a:lnTo>
                    <a:pt x="216817" y="1892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54" name="椭圆 53"/>
            <p:cNvSpPr/>
            <p:nvPr/>
          </p:nvSpPr>
          <p:spPr>
            <a:xfrm>
              <a:off x="4889371" y="22938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5" name="椭圆 54"/>
            <p:cNvSpPr/>
            <p:nvPr/>
          </p:nvSpPr>
          <p:spPr>
            <a:xfrm>
              <a:off x="4889371" y="28837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6" name="椭圆 55"/>
            <p:cNvSpPr/>
            <p:nvPr/>
          </p:nvSpPr>
          <p:spPr>
            <a:xfrm>
              <a:off x="7865045" y="22938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7" name="椭圆 56"/>
            <p:cNvSpPr/>
            <p:nvPr/>
          </p:nvSpPr>
          <p:spPr>
            <a:xfrm>
              <a:off x="7865045" y="28837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7" name="弧形 76"/>
            <p:cNvSpPr/>
            <p:nvPr/>
          </p:nvSpPr>
          <p:spPr>
            <a:xfrm flipH="1">
              <a:off x="4949825" y="1906588"/>
              <a:ext cx="33338" cy="941387"/>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8" name="弧形 77"/>
            <p:cNvSpPr/>
            <p:nvPr/>
          </p:nvSpPr>
          <p:spPr>
            <a:xfrm flipH="1">
              <a:off x="7929563" y="1895475"/>
              <a:ext cx="34925" cy="982663"/>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grpSp>
      <p:sp>
        <p:nvSpPr>
          <p:cNvPr id="80" name="TextBox 79"/>
          <p:cNvSpPr txBox="1"/>
          <p:nvPr/>
        </p:nvSpPr>
        <p:spPr>
          <a:xfrm>
            <a:off x="6634164" y="2390776"/>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01</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grpSp>
        <p:nvGrpSpPr>
          <p:cNvPr id="4" name="组合 3"/>
          <p:cNvGrpSpPr/>
          <p:nvPr/>
        </p:nvGrpSpPr>
        <p:grpSpPr>
          <a:xfrm>
            <a:off x="6310313" y="2940050"/>
            <a:ext cx="3294062" cy="1104900"/>
            <a:chOff x="4786313" y="2940050"/>
            <a:chExt cx="3294062" cy="1104900"/>
          </a:xfrm>
        </p:grpSpPr>
        <p:sp>
          <p:nvSpPr>
            <p:cNvPr id="59" name="矩形 58"/>
            <p:cNvSpPr/>
            <p:nvPr/>
          </p:nvSpPr>
          <p:spPr>
            <a:xfrm>
              <a:off x="4786313" y="3273425"/>
              <a:ext cx="3294062" cy="771525"/>
            </a:xfrm>
            <a:prstGeom prst="rect">
              <a:avLst/>
            </a:prstGeom>
            <a:solidFill>
              <a:schemeClr val="accent1"/>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0" name="任意多边形 49"/>
            <p:cNvSpPr/>
            <p:nvPr/>
          </p:nvSpPr>
          <p:spPr>
            <a:xfrm>
              <a:off x="4881563" y="3379788"/>
              <a:ext cx="3103562" cy="558800"/>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3 h 557547"/>
                <a:gd name="connsiteX4" fmla="*/ 2844907 w 3104014"/>
                <a:gd name="connsiteY4" fmla="*/ 385781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3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3"/>
                  </a:lnTo>
                  <a:lnTo>
                    <a:pt x="2844907" y="385781"/>
                  </a:lnTo>
                  <a:lnTo>
                    <a:pt x="2844907" y="557547"/>
                  </a:lnTo>
                  <a:lnTo>
                    <a:pt x="216817" y="557547"/>
                  </a:lnTo>
                  <a:lnTo>
                    <a:pt x="216817" y="368316"/>
                  </a:lnTo>
                  <a:lnTo>
                    <a:pt x="0" y="278773"/>
                  </a:lnTo>
                  <a:lnTo>
                    <a:pt x="216817" y="1892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62" name="椭圆 61"/>
            <p:cNvSpPr/>
            <p:nvPr/>
          </p:nvSpPr>
          <p:spPr>
            <a:xfrm>
              <a:off x="4889371" y="3296212"/>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3" name="椭圆 62"/>
            <p:cNvSpPr/>
            <p:nvPr/>
          </p:nvSpPr>
          <p:spPr>
            <a:xfrm>
              <a:off x="4889371" y="39026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4" name="椭圆 63"/>
            <p:cNvSpPr/>
            <p:nvPr/>
          </p:nvSpPr>
          <p:spPr>
            <a:xfrm>
              <a:off x="7865045" y="3312688"/>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5" name="椭圆 64"/>
            <p:cNvSpPr/>
            <p:nvPr/>
          </p:nvSpPr>
          <p:spPr>
            <a:xfrm>
              <a:off x="7865045" y="39026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2" name="弧形 71"/>
            <p:cNvSpPr/>
            <p:nvPr/>
          </p:nvSpPr>
          <p:spPr>
            <a:xfrm flipH="1">
              <a:off x="4949825" y="2960688"/>
              <a:ext cx="38100" cy="774700"/>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3" name="弧形 72"/>
            <p:cNvSpPr/>
            <p:nvPr/>
          </p:nvSpPr>
          <p:spPr>
            <a:xfrm flipH="1">
              <a:off x="7929563" y="2940050"/>
              <a:ext cx="34925" cy="879475"/>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87" name="TextBox 86"/>
            <p:cNvSpPr txBox="1"/>
            <p:nvPr/>
          </p:nvSpPr>
          <p:spPr>
            <a:xfrm>
              <a:off x="5110163" y="3408363"/>
              <a:ext cx="522287" cy="501650"/>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02</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grpSp>
      <p:grpSp>
        <p:nvGrpSpPr>
          <p:cNvPr id="6" name="组合 5"/>
          <p:cNvGrpSpPr/>
          <p:nvPr/>
        </p:nvGrpSpPr>
        <p:grpSpPr>
          <a:xfrm>
            <a:off x="6310313" y="3968751"/>
            <a:ext cx="3294062" cy="1095375"/>
            <a:chOff x="4786313" y="3968750"/>
            <a:chExt cx="3294062" cy="1095375"/>
          </a:xfrm>
        </p:grpSpPr>
        <p:sp>
          <p:nvSpPr>
            <p:cNvPr id="67" name="矩形 66"/>
            <p:cNvSpPr/>
            <p:nvPr/>
          </p:nvSpPr>
          <p:spPr>
            <a:xfrm>
              <a:off x="4786313" y="4291013"/>
              <a:ext cx="3294062" cy="773112"/>
            </a:xfrm>
            <a:prstGeom prst="rect">
              <a:avLst/>
            </a:prstGeom>
            <a:solidFill>
              <a:schemeClr val="accent1"/>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2" name="任意多边形 51"/>
            <p:cNvSpPr/>
            <p:nvPr/>
          </p:nvSpPr>
          <p:spPr>
            <a:xfrm>
              <a:off x="4881563" y="4398963"/>
              <a:ext cx="3103562" cy="557212"/>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4 h 557547"/>
                <a:gd name="connsiteX4" fmla="*/ 2844907 w 3104014"/>
                <a:gd name="connsiteY4" fmla="*/ 385782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4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4"/>
                  </a:lnTo>
                  <a:lnTo>
                    <a:pt x="2844907" y="385782"/>
                  </a:lnTo>
                  <a:lnTo>
                    <a:pt x="2844907" y="557547"/>
                  </a:lnTo>
                  <a:lnTo>
                    <a:pt x="216817" y="557547"/>
                  </a:lnTo>
                  <a:lnTo>
                    <a:pt x="216817" y="368316"/>
                  </a:lnTo>
                  <a:lnTo>
                    <a:pt x="0" y="278774"/>
                  </a:lnTo>
                  <a:lnTo>
                    <a:pt x="216817" y="1892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70" name="椭圆 69"/>
            <p:cNvSpPr/>
            <p:nvPr/>
          </p:nvSpPr>
          <p:spPr>
            <a:xfrm>
              <a:off x="4889371" y="42966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1" name="椭圆 70"/>
            <p:cNvSpPr/>
            <p:nvPr/>
          </p:nvSpPr>
          <p:spPr>
            <a:xfrm>
              <a:off x="7865045" y="42966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4" name="弧形 73"/>
            <p:cNvSpPr/>
            <p:nvPr/>
          </p:nvSpPr>
          <p:spPr>
            <a:xfrm flipH="1">
              <a:off x="4949825" y="3976688"/>
              <a:ext cx="38100" cy="774700"/>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5" name="弧形 74"/>
            <p:cNvSpPr/>
            <p:nvPr/>
          </p:nvSpPr>
          <p:spPr>
            <a:xfrm flipH="1">
              <a:off x="7929563" y="3968750"/>
              <a:ext cx="38100" cy="774700"/>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89" name="TextBox 88"/>
            <p:cNvSpPr txBox="1"/>
            <p:nvPr/>
          </p:nvSpPr>
          <p:spPr>
            <a:xfrm>
              <a:off x="5110163" y="4427538"/>
              <a:ext cx="522287" cy="500062"/>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03</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sp>
          <p:nvSpPr>
            <p:cNvPr id="92" name="椭圆 91"/>
            <p:cNvSpPr/>
            <p:nvPr/>
          </p:nvSpPr>
          <p:spPr>
            <a:xfrm>
              <a:off x="4855186" y="49272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3" name="椭圆 92"/>
            <p:cNvSpPr/>
            <p:nvPr/>
          </p:nvSpPr>
          <p:spPr>
            <a:xfrm>
              <a:off x="7830859" y="49272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grpSp>
      <p:grpSp>
        <p:nvGrpSpPr>
          <p:cNvPr id="7" name="组合 6"/>
          <p:cNvGrpSpPr/>
          <p:nvPr/>
        </p:nvGrpSpPr>
        <p:grpSpPr>
          <a:xfrm>
            <a:off x="6330951" y="4992689"/>
            <a:ext cx="3294063" cy="1095375"/>
            <a:chOff x="4806950" y="4992688"/>
            <a:chExt cx="3294063" cy="1095375"/>
          </a:xfrm>
        </p:grpSpPr>
        <p:sp>
          <p:nvSpPr>
            <p:cNvPr id="83" name="矩形 82"/>
            <p:cNvSpPr/>
            <p:nvPr/>
          </p:nvSpPr>
          <p:spPr>
            <a:xfrm>
              <a:off x="4806950" y="5314950"/>
              <a:ext cx="3294063" cy="773113"/>
            </a:xfrm>
            <a:prstGeom prst="rect">
              <a:avLst/>
            </a:prstGeom>
            <a:solidFill>
              <a:schemeClr val="accent1"/>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8" name="任意多边形 57"/>
            <p:cNvSpPr/>
            <p:nvPr/>
          </p:nvSpPr>
          <p:spPr>
            <a:xfrm>
              <a:off x="4902200" y="5422900"/>
              <a:ext cx="3103563"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5 h 557548"/>
                <a:gd name="connsiteX4" fmla="*/ 2844907 w 3104014"/>
                <a:gd name="connsiteY4" fmla="*/ 385783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5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5"/>
                  </a:lnTo>
                  <a:lnTo>
                    <a:pt x="2844907" y="385783"/>
                  </a:lnTo>
                  <a:lnTo>
                    <a:pt x="2844907" y="557548"/>
                  </a:lnTo>
                  <a:lnTo>
                    <a:pt x="216817" y="557548"/>
                  </a:lnTo>
                  <a:lnTo>
                    <a:pt x="216817" y="368317"/>
                  </a:lnTo>
                  <a:lnTo>
                    <a:pt x="0" y="278775"/>
                  </a:lnTo>
                  <a:lnTo>
                    <a:pt x="216817" y="1892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91" name="TextBox 90"/>
            <p:cNvSpPr txBox="1"/>
            <p:nvPr/>
          </p:nvSpPr>
          <p:spPr>
            <a:xfrm>
              <a:off x="5110163" y="5451475"/>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04</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sp>
          <p:nvSpPr>
            <p:cNvPr id="94" name="椭圆 93"/>
            <p:cNvSpPr/>
            <p:nvPr/>
          </p:nvSpPr>
          <p:spPr>
            <a:xfrm>
              <a:off x="4855186" y="53212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5" name="椭圆 94"/>
            <p:cNvSpPr/>
            <p:nvPr/>
          </p:nvSpPr>
          <p:spPr>
            <a:xfrm>
              <a:off x="7830859" y="53212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6" name="弧形 95"/>
            <p:cNvSpPr/>
            <p:nvPr/>
          </p:nvSpPr>
          <p:spPr>
            <a:xfrm flipH="1">
              <a:off x="7894638" y="4992688"/>
              <a:ext cx="38100" cy="776287"/>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97" name="弧形 96"/>
            <p:cNvSpPr/>
            <p:nvPr/>
          </p:nvSpPr>
          <p:spPr>
            <a:xfrm flipH="1">
              <a:off x="4927600" y="4992688"/>
              <a:ext cx="38100" cy="776287"/>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grpSp>
      <p:sp>
        <p:nvSpPr>
          <p:cNvPr id="41" name="文本框 40"/>
          <p:cNvSpPr txBox="1"/>
          <p:nvPr/>
        </p:nvSpPr>
        <p:spPr>
          <a:xfrm>
            <a:off x="2659063" y="2179638"/>
            <a:ext cx="2938462" cy="3732212"/>
          </a:xfrm>
          <a:prstGeom prst="rect">
            <a:avLst/>
          </a:prstGeom>
          <a:noFill/>
        </p:spPr>
        <p:txBody>
          <a:bodyPr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a:t>
            </a:r>
          </a:p>
        </p:txBody>
      </p:sp>
      <p:cxnSp>
        <p:nvCxnSpPr>
          <p:cNvPr id="5" name="直接连接符 4"/>
          <p:cNvCxnSpPr/>
          <p:nvPr/>
        </p:nvCxnSpPr>
        <p:spPr>
          <a:xfrm>
            <a:off x="1524000" y="1895475"/>
            <a:ext cx="9144000"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2321145"/>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p:cTn id="18" dur="1000" fill="hold"/>
                                        <p:tgtEl>
                                          <p:spTgt spid="80"/>
                                        </p:tgtEl>
                                        <p:attrNameLst>
                                          <p:attrName>ppt_w</p:attrName>
                                        </p:attrNameLst>
                                      </p:cBhvr>
                                      <p:tavLst>
                                        <p:tav tm="0">
                                          <p:val>
                                            <p:fltVal val="0"/>
                                          </p:val>
                                        </p:tav>
                                        <p:tav tm="100000">
                                          <p:val>
                                            <p:strVal val="#ppt_w"/>
                                          </p:val>
                                        </p:tav>
                                      </p:tavLst>
                                    </p:anim>
                                    <p:anim calcmode="lin" valueType="num">
                                      <p:cBhvr>
                                        <p:cTn id="19" dur="1000" fill="hold"/>
                                        <p:tgtEl>
                                          <p:spTgt spid="80"/>
                                        </p:tgtEl>
                                        <p:attrNameLst>
                                          <p:attrName>ppt_h</p:attrName>
                                        </p:attrNameLst>
                                      </p:cBhvr>
                                      <p:tavLst>
                                        <p:tav tm="0">
                                          <p:val>
                                            <p:fltVal val="0"/>
                                          </p:val>
                                        </p:tav>
                                        <p:tav tm="100000">
                                          <p:val>
                                            <p:strVal val="#ppt_h"/>
                                          </p:val>
                                        </p:tav>
                                      </p:tavLst>
                                    </p:anim>
                                    <p:anim calcmode="lin" valueType="num">
                                      <p:cBhvr>
                                        <p:cTn id="20" dur="1000" fill="hold"/>
                                        <p:tgtEl>
                                          <p:spTgt spid="80"/>
                                        </p:tgtEl>
                                        <p:attrNameLst>
                                          <p:attrName>style.rotation</p:attrName>
                                        </p:attrNameLst>
                                      </p:cBhvr>
                                      <p:tavLst>
                                        <p:tav tm="0">
                                          <p:val>
                                            <p:fltVal val="90"/>
                                          </p:val>
                                        </p:tav>
                                        <p:tav tm="100000">
                                          <p:val>
                                            <p:fltVal val="0"/>
                                          </p:val>
                                        </p:tav>
                                      </p:tavLst>
                                    </p:anim>
                                    <p:animEffect transition="in" filter="fade">
                                      <p:cBhvr>
                                        <p:cTn id="21" dur="1000"/>
                                        <p:tgtEl>
                                          <p:spTgt spid="8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5"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1" dur="1000" fill="hold"/>
                                        <p:tgtEl>
                                          <p:spTgt spid="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heel(1)">
                                      <p:cBhvr>
                                        <p:cTn id="50"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3925888" y="4987926"/>
            <a:ext cx="1433512" cy="1431925"/>
          </a:xfrm>
          <a:prstGeom prst="ellipse">
            <a:avLst/>
          </a:prstGeom>
          <a:noFill/>
          <a:ln w="127000" cap="flat" cmpd="thinThick" algn="ctr">
            <a:solidFill>
              <a:schemeClr val="accent2"/>
            </a:solidFill>
            <a:prstDash val="solid"/>
            <a:miter lim="800000"/>
          </a:ln>
          <a:effectLst/>
        </p:spPr>
        <p:txBody>
          <a:bodyPr lIns="0" tIns="0" rIns="0" bIns="0" anchor="ctr"/>
          <a:lstStyle/>
          <a:p>
            <a:pPr algn="ctr">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7167563" y="4873626"/>
            <a:ext cx="2698750" cy="1020763"/>
          </a:xfrm>
          <a:prstGeom prst="rect">
            <a:avLst/>
          </a:prstGeom>
          <a:noFill/>
        </p:spPr>
        <p:txBody>
          <a:bodyPr anchor="ctr"/>
          <a:lstStyle/>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p:txBody>
      </p:sp>
      <p:sp>
        <p:nvSpPr>
          <p:cNvPr id="23" name="椭圆 22"/>
          <p:cNvSpPr/>
          <p:nvPr/>
        </p:nvSpPr>
        <p:spPr>
          <a:xfrm>
            <a:off x="2398714" y="3571875"/>
            <a:ext cx="2160587" cy="2160588"/>
          </a:xfrm>
          <a:prstGeom prst="ellipse">
            <a:avLst/>
          </a:prstGeom>
          <a:noFill/>
          <a:ln w="127000" cap="flat" cmpd="thinThick" algn="ctr">
            <a:solidFill>
              <a:schemeClr val="accent1"/>
            </a:solidFill>
            <a:prstDash val="solid"/>
            <a:miter lim="800000"/>
          </a:ln>
          <a:effectLst/>
        </p:spPr>
        <p:txBody>
          <a:bodyPr lIns="0" tIns="0" rIns="0" bIns="0" anchor="ctr"/>
          <a:lstStyle/>
          <a:p>
            <a:pPr algn="ctr">
              <a:defRPr/>
            </a:pPr>
            <a:r>
              <a:rPr lang="zh-CN" altLang="en-US" sz="2800" kern="0"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cxnSp>
        <p:nvCxnSpPr>
          <p:cNvPr id="3077" name="肘形连接符 27"/>
          <p:cNvCxnSpPr>
            <a:cxnSpLocks noChangeShapeType="1"/>
          </p:cNvCxnSpPr>
          <p:nvPr/>
        </p:nvCxnSpPr>
        <p:spPr bwMode="auto">
          <a:xfrm flipV="1">
            <a:off x="4619625" y="4086226"/>
            <a:ext cx="1766888" cy="561975"/>
          </a:xfrm>
          <a:prstGeom prst="bentConnector3">
            <a:avLst>
              <a:gd name="adj1" fmla="val 29667"/>
            </a:avLst>
          </a:prstGeom>
          <a:noFill/>
          <a:ln w="38100" algn="ctr">
            <a:solidFill>
              <a:schemeClr val="accent1"/>
            </a:solidFill>
            <a:miter lim="800000"/>
            <a:headEnd type="oval" w="med" len="med"/>
            <a:tailEnd type="triangle" w="med" len="med"/>
          </a:ln>
        </p:spPr>
      </p:cxnSp>
      <p:sp>
        <p:nvSpPr>
          <p:cNvPr id="27" name="KSO_GT1.1.1"/>
          <p:cNvSpPr txBox="1"/>
          <p:nvPr/>
        </p:nvSpPr>
        <p:spPr>
          <a:xfrm>
            <a:off x="6407150" y="3503613"/>
            <a:ext cx="2698750" cy="1160462"/>
          </a:xfrm>
          <a:prstGeom prst="rect">
            <a:avLst/>
          </a:prstGeom>
          <a:noFill/>
        </p:spPr>
        <p:txBody>
          <a:bodyPr anchor="ctr"/>
          <a:lstStyle/>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p:txBody>
      </p:sp>
      <p:cxnSp>
        <p:nvCxnSpPr>
          <p:cNvPr id="3079" name="肘形连接符 8"/>
          <p:cNvCxnSpPr>
            <a:cxnSpLocks noChangeShapeType="1"/>
          </p:cNvCxnSpPr>
          <p:nvPr/>
        </p:nvCxnSpPr>
        <p:spPr bwMode="auto">
          <a:xfrm flipV="1">
            <a:off x="5380039" y="5391151"/>
            <a:ext cx="1766887" cy="561975"/>
          </a:xfrm>
          <a:prstGeom prst="bentConnector3">
            <a:avLst>
              <a:gd name="adj1" fmla="val 29667"/>
            </a:avLst>
          </a:prstGeom>
          <a:noFill/>
          <a:ln w="38100" algn="ctr">
            <a:solidFill>
              <a:schemeClr val="accent2"/>
            </a:solidFill>
            <a:miter lim="800000"/>
            <a:headEnd type="oval" w="med" len="med"/>
            <a:tailEnd type="triangle" w="med" len="med"/>
          </a:ln>
        </p:spPr>
      </p:cxnSp>
      <p:grpSp>
        <p:nvGrpSpPr>
          <p:cNvPr id="3" name="组合 2"/>
          <p:cNvGrpSpPr/>
          <p:nvPr/>
        </p:nvGrpSpPr>
        <p:grpSpPr>
          <a:xfrm>
            <a:off x="2282826" y="2303464"/>
            <a:ext cx="5940425" cy="1546225"/>
            <a:chOff x="758825" y="2303463"/>
            <a:chExt cx="5940425" cy="1546225"/>
          </a:xfrm>
        </p:grpSpPr>
        <p:sp>
          <p:nvSpPr>
            <p:cNvPr id="10" name="椭圆 9"/>
            <p:cNvSpPr/>
            <p:nvPr/>
          </p:nvSpPr>
          <p:spPr>
            <a:xfrm>
              <a:off x="758825" y="2417763"/>
              <a:ext cx="1433513" cy="1431925"/>
            </a:xfrm>
            <a:prstGeom prst="ellipse">
              <a:avLst/>
            </a:prstGeom>
            <a:noFill/>
            <a:ln w="127000" cap="flat" cmpd="thinThick" algn="ctr">
              <a:solidFill>
                <a:schemeClr val="accent2"/>
              </a:solidFill>
              <a:prstDash val="solid"/>
              <a:miter lim="800000"/>
            </a:ln>
            <a:effectLst/>
          </p:spPr>
          <p:txBody>
            <a:bodyPr lIns="0" tIns="0" rIns="0" bIns="0" anchor="ctr"/>
            <a:lstStyle/>
            <a:p>
              <a:pPr algn="ctr">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11" name="KSO_GT2.1.1"/>
            <p:cNvSpPr txBox="1"/>
            <p:nvPr/>
          </p:nvSpPr>
          <p:spPr>
            <a:xfrm>
              <a:off x="3998913" y="2303463"/>
              <a:ext cx="2700337" cy="1020762"/>
            </a:xfrm>
            <a:prstGeom prst="rect">
              <a:avLst/>
            </a:prstGeom>
            <a:noFill/>
          </p:spPr>
          <p:txBody>
            <a:bodyPr anchor="ctr"/>
            <a:lstStyle/>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请在此处输入您的文本</a:t>
              </a:r>
            </a:p>
          </p:txBody>
        </p:sp>
        <p:cxnSp>
          <p:nvCxnSpPr>
            <p:cNvPr id="3082" name="肘形连接符 11"/>
            <p:cNvCxnSpPr>
              <a:cxnSpLocks noChangeShapeType="1"/>
            </p:cNvCxnSpPr>
            <p:nvPr/>
          </p:nvCxnSpPr>
          <p:spPr bwMode="auto">
            <a:xfrm flipV="1">
              <a:off x="2212975" y="2820988"/>
              <a:ext cx="1765300" cy="561975"/>
            </a:xfrm>
            <a:prstGeom prst="bentConnector3">
              <a:avLst>
                <a:gd name="adj1" fmla="val 29667"/>
              </a:avLst>
            </a:prstGeom>
            <a:noFill/>
            <a:ln w="38100" algn="ctr">
              <a:solidFill>
                <a:schemeClr val="accent2"/>
              </a:solidFill>
              <a:miter lim="800000"/>
              <a:headEnd type="oval" w="med" len="med"/>
              <a:tailEnd type="triangle" w="med" len="med"/>
            </a:ln>
          </p:spPr>
        </p:cxnSp>
      </p:grpSp>
    </p:spTree>
    <p:extLst>
      <p:ext uri="{BB962C8B-B14F-4D97-AF65-F5344CB8AC3E}">
        <p14:creationId xmlns:p14="http://schemas.microsoft.com/office/powerpoint/2010/main" val="1829456749"/>
      </p:ext>
    </p:extLst>
  </p:cSld>
  <p:clrMapOvr>
    <a:masterClrMapping/>
  </p:clrMapOvr>
  <mc:AlternateContent xmlns:mc="http://schemas.openxmlformats.org/markup-compatibility/2006">
    <mc:Choice xmlns:p14="http://schemas.microsoft.com/office/powerpoint/2010/main" Requires="p14">
      <p:transition spd="slow" p14:dur="2500" advTm="4000">
        <p:checker/>
      </p:transition>
    </mc:Choice>
    <mc:Fallback>
      <p:transition spd="slow"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8" dur="1000" fill="hold"/>
                                        <p:tgtEl>
                                          <p:spTgt spid="23"/>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3"/>
                                        </p:tgtEl>
                                      </p:cBhvr>
                                    </p:animEffect>
                                  </p:childTnLst>
                                </p:cTn>
                              </p:par>
                              <p:par>
                                <p:cTn id="23" presetID="25" presetClass="entr" presetSubtype="0" fill="hold" nodeType="withEffect">
                                  <p:stCondLst>
                                    <p:cond delay="0"/>
                                  </p:stCondLst>
                                  <p:childTnLst>
                                    <p:set>
                                      <p:cBhvr>
                                        <p:cTn id="24" dur="1" fill="hold">
                                          <p:stCondLst>
                                            <p:cond delay="0"/>
                                          </p:stCondLst>
                                        </p:cTn>
                                        <p:tgtEl>
                                          <p:spTgt spid="3077"/>
                                        </p:tgtEl>
                                        <p:attrNameLst>
                                          <p:attrName>style.visibility</p:attrName>
                                        </p:attrNameLst>
                                      </p:cBhvr>
                                      <p:to>
                                        <p:strVal val="visible"/>
                                      </p:to>
                                    </p:set>
                                    <p:anim calcmode="lin" valueType="num">
                                      <p:cBhvr>
                                        <p:cTn id="25" dur="500" decel="50000" fill="hold">
                                          <p:stCondLst>
                                            <p:cond delay="0"/>
                                          </p:stCondLst>
                                        </p:cTn>
                                        <p:tgtEl>
                                          <p:spTgt spid="3077"/>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3077"/>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3077"/>
                                        </p:tgtEl>
                                        <p:attrNameLst>
                                          <p:attrName>ppt_w</p:attrName>
                                        </p:attrNameLst>
                                      </p:cBhvr>
                                      <p:tavLst>
                                        <p:tav tm="0">
                                          <p:val>
                                            <p:strVal val="#ppt_w*.05"/>
                                          </p:val>
                                        </p:tav>
                                        <p:tav tm="100000">
                                          <p:val>
                                            <p:strVal val="#ppt_w"/>
                                          </p:val>
                                        </p:tav>
                                      </p:tavLst>
                                    </p:anim>
                                    <p:anim calcmode="lin" valueType="num">
                                      <p:cBhvr>
                                        <p:cTn id="28" dur="1000" fill="hold"/>
                                        <p:tgtEl>
                                          <p:spTgt spid="3077"/>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3077"/>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3077"/>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3077"/>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3077"/>
                                        </p:tgtEl>
                                      </p:cBhvr>
                                    </p:animEffect>
                                  </p:childTnLst>
                                </p:cTn>
                              </p:par>
                              <p:par>
                                <p:cTn id="33" presetID="25"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38" dur="1000" fill="hold"/>
                                        <p:tgtEl>
                                          <p:spTgt spid="27"/>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1000" fill="hold"/>
                                        <p:tgtEl>
                                          <p:spTgt spid="17"/>
                                        </p:tgtEl>
                                        <p:attrNameLst>
                                          <p:attrName>ppt_w</p:attrName>
                                        </p:attrNameLst>
                                      </p:cBhvr>
                                      <p:tavLst>
                                        <p:tav tm="0">
                                          <p:val>
                                            <p:fltVal val="0"/>
                                          </p:val>
                                        </p:tav>
                                        <p:tav tm="100000">
                                          <p:val>
                                            <p:strVal val="#ppt_w"/>
                                          </p:val>
                                        </p:tav>
                                      </p:tavLst>
                                    </p:anim>
                                    <p:anim calcmode="lin" valueType="num">
                                      <p:cBhvr>
                                        <p:cTn id="48" dur="1000" fill="hold"/>
                                        <p:tgtEl>
                                          <p:spTgt spid="17"/>
                                        </p:tgtEl>
                                        <p:attrNameLst>
                                          <p:attrName>ppt_h</p:attrName>
                                        </p:attrNameLst>
                                      </p:cBhvr>
                                      <p:tavLst>
                                        <p:tav tm="0">
                                          <p:val>
                                            <p:fltVal val="0"/>
                                          </p:val>
                                        </p:tav>
                                        <p:tav tm="100000">
                                          <p:val>
                                            <p:strVal val="#ppt_h"/>
                                          </p:val>
                                        </p:tav>
                                      </p:tavLst>
                                    </p:anim>
                                    <p:anim calcmode="lin" valueType="num">
                                      <p:cBhvr>
                                        <p:cTn id="49"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7"/>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nodeType="withEffect">
                                  <p:stCondLst>
                                    <p:cond delay="0"/>
                                  </p:stCondLst>
                                  <p:childTnLst>
                                    <p:set>
                                      <p:cBhvr>
                                        <p:cTn id="52" dur="1" fill="hold">
                                          <p:stCondLst>
                                            <p:cond delay="0"/>
                                          </p:stCondLst>
                                        </p:cTn>
                                        <p:tgtEl>
                                          <p:spTgt spid="3079"/>
                                        </p:tgtEl>
                                        <p:attrNameLst>
                                          <p:attrName>style.visibility</p:attrName>
                                        </p:attrNameLst>
                                      </p:cBhvr>
                                      <p:to>
                                        <p:strVal val="visible"/>
                                      </p:to>
                                    </p:set>
                                    <p:anim calcmode="lin" valueType="num">
                                      <p:cBhvr>
                                        <p:cTn id="53" dur="1000" fill="hold"/>
                                        <p:tgtEl>
                                          <p:spTgt spid="3079"/>
                                        </p:tgtEl>
                                        <p:attrNameLst>
                                          <p:attrName>ppt_w</p:attrName>
                                        </p:attrNameLst>
                                      </p:cBhvr>
                                      <p:tavLst>
                                        <p:tav tm="0">
                                          <p:val>
                                            <p:fltVal val="0"/>
                                          </p:val>
                                        </p:tav>
                                        <p:tav tm="100000">
                                          <p:val>
                                            <p:strVal val="#ppt_w"/>
                                          </p:val>
                                        </p:tav>
                                      </p:tavLst>
                                    </p:anim>
                                    <p:anim calcmode="lin" valueType="num">
                                      <p:cBhvr>
                                        <p:cTn id="54" dur="1000" fill="hold"/>
                                        <p:tgtEl>
                                          <p:spTgt spid="3079"/>
                                        </p:tgtEl>
                                        <p:attrNameLst>
                                          <p:attrName>ppt_h</p:attrName>
                                        </p:attrNameLst>
                                      </p:cBhvr>
                                      <p:tavLst>
                                        <p:tav tm="0">
                                          <p:val>
                                            <p:fltVal val="0"/>
                                          </p:val>
                                        </p:tav>
                                        <p:tav tm="100000">
                                          <p:val>
                                            <p:strVal val="#ppt_h"/>
                                          </p:val>
                                        </p:tav>
                                      </p:tavLst>
                                    </p:anim>
                                    <p:anim calcmode="lin" valueType="num">
                                      <p:cBhvr>
                                        <p:cTn id="55" dur="1000" fill="hold"/>
                                        <p:tgtEl>
                                          <p:spTgt spid="3079"/>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3079"/>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1000" fill="hold"/>
                                        <p:tgtEl>
                                          <p:spTgt spid="21"/>
                                        </p:tgtEl>
                                        <p:attrNameLst>
                                          <p:attrName>ppt_w</p:attrName>
                                        </p:attrNameLst>
                                      </p:cBhvr>
                                      <p:tavLst>
                                        <p:tav tm="0">
                                          <p:val>
                                            <p:fltVal val="0"/>
                                          </p:val>
                                        </p:tav>
                                        <p:tav tm="100000">
                                          <p:val>
                                            <p:strVal val="#ppt_w"/>
                                          </p:val>
                                        </p:tav>
                                      </p:tavLst>
                                    </p:anim>
                                    <p:anim calcmode="lin" valueType="num">
                                      <p:cBhvr>
                                        <p:cTn id="60" dur="1000" fill="hold"/>
                                        <p:tgtEl>
                                          <p:spTgt spid="21"/>
                                        </p:tgtEl>
                                        <p:attrNameLst>
                                          <p:attrName>ppt_h</p:attrName>
                                        </p:attrNameLst>
                                      </p:cBhvr>
                                      <p:tavLst>
                                        <p:tav tm="0">
                                          <p:val>
                                            <p:fltVal val="0"/>
                                          </p:val>
                                        </p:tav>
                                        <p:tav tm="100000">
                                          <p:val>
                                            <p:strVal val="#ppt_h"/>
                                          </p:val>
                                        </p:tav>
                                      </p:tavLst>
                                    </p:anim>
                                    <p:anim calcmode="lin" valueType="num">
                                      <p:cBhvr>
                                        <p:cTn id="61"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p:bldP spid="23" grpId="0" animBg="1"/>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395664" y="22494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95664" y="41798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95663" y="2484439"/>
            <a:ext cx="1814512" cy="1462087"/>
          </a:xfrm>
          <a:prstGeom prst="rect">
            <a:avLst/>
          </a:prstGeom>
          <a:noFill/>
        </p:spPr>
        <p:txBody>
          <a:bodyPr lIns="0" tIns="0" rIns="0" bIns="0" anchor="ctr"/>
          <a:lstStyle/>
          <a:p>
            <a:pPr algn="ctr">
              <a:defRPr/>
            </a:pPr>
            <a:r>
              <a:rPr lang="en-US" altLang="zh-CN" sz="11500" spc="-500" dirty="0" smtClean="0">
                <a:solidFill>
                  <a:schemeClr val="accent1"/>
                </a:solidFill>
                <a:latin typeface="Arial" panose="020B0604020202020204" pitchFamily="34" charset="0"/>
                <a:ea typeface="微软雅黑" panose="020B0503020204020204" pitchFamily="34" charset="-122"/>
              </a:rPr>
              <a:t>03</a:t>
            </a:r>
            <a:endParaRPr lang="zh-CN" altLang="en-US" sz="11500" spc="-500" dirty="0">
              <a:solidFill>
                <a:schemeClr val="accent1"/>
              </a:solidFill>
              <a:latin typeface="Arial" panose="020B0604020202020204" pitchFamily="34" charset="0"/>
              <a:ea typeface="微软雅黑" panose="020B0503020204020204" pitchFamily="34" charset="-122"/>
            </a:endParaRPr>
          </a:p>
        </p:txBody>
      </p:sp>
      <p:sp>
        <p:nvSpPr>
          <p:cNvPr id="2053" name="文本框 8"/>
          <p:cNvSpPr txBox="1">
            <a:spLocks noChangeArrowheads="1"/>
          </p:cNvSpPr>
          <p:nvPr/>
        </p:nvSpPr>
        <p:spPr bwMode="auto">
          <a:xfrm>
            <a:off x="5414964"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400" dirty="0" smtClean="0">
                <a:latin typeface="Arial" panose="020B0604020202020204" pitchFamily="34" charset="0"/>
                <a:ea typeface="微软雅黑" panose="020B0503020204020204" pitchFamily="34" charset="-122"/>
              </a:rPr>
              <a:t>点击此处输入标题</a:t>
            </a:r>
            <a:endParaRPr lang="en-US" altLang="zh-CN" sz="24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246020214"/>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1000"/>
                                        <p:tgtEl>
                                          <p:spTgt spid="2053"/>
                                        </p:tgtEl>
                                      </p:cBhvr>
                                    </p:animEffect>
                                    <p:anim calcmode="lin" valueType="num">
                                      <p:cBhvr>
                                        <p:cTn id="23" dur="1000" fill="hold"/>
                                        <p:tgtEl>
                                          <p:spTgt spid="2053"/>
                                        </p:tgtEl>
                                        <p:attrNameLst>
                                          <p:attrName>ppt_x</p:attrName>
                                        </p:attrNameLst>
                                      </p:cBhvr>
                                      <p:tavLst>
                                        <p:tav tm="0">
                                          <p:val>
                                            <p:strVal val="#ppt_x"/>
                                          </p:val>
                                        </p:tav>
                                        <p:tav tm="100000">
                                          <p:val>
                                            <p:strVal val="#ppt_x"/>
                                          </p:val>
                                        </p:tav>
                                      </p:tavLst>
                                    </p:anim>
                                    <p:anim calcmode="lin" valueType="num">
                                      <p:cBhvr>
                                        <p:cTn id="24"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4432300" y="2592390"/>
            <a:ext cx="3341688" cy="395287"/>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solidFill>
            <a:schemeClr val="accent1"/>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请在此处输入您的文字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4986339" y="2166939"/>
            <a:ext cx="1776412" cy="393700"/>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solidFill>
            <a:schemeClr val="accent1">
              <a:lumMod val="60000"/>
              <a:lumOff val="40000"/>
            </a:schemeClr>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此处输入文字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2" name="同心圆 1"/>
          <p:cNvSpPr/>
          <p:nvPr/>
        </p:nvSpPr>
        <p:spPr>
          <a:xfrm>
            <a:off x="3665539" y="1614488"/>
            <a:ext cx="1382712" cy="1382712"/>
          </a:xfrm>
          <a:prstGeom prst="donut">
            <a:avLst>
              <a:gd name="adj" fmla="val 9112"/>
            </a:avLst>
          </a:prstGeom>
          <a:gradFill flip="none" rotWithShape="1">
            <a:gsLst>
              <a:gs pos="0">
                <a:schemeClr val="accent1"/>
              </a:gs>
              <a:gs pos="52000">
                <a:schemeClr val="accent1">
                  <a:lumMod val="60000"/>
                  <a:lumOff val="40000"/>
                </a:schemeClr>
              </a:gs>
              <a:gs pos="50000">
                <a:schemeClr val="accent1"/>
              </a:gs>
              <a:gs pos="100000">
                <a:schemeClr val="accent1">
                  <a:lumMod val="60000"/>
                  <a:lumOff val="4000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kern="0" dirty="0">
                <a:solidFill>
                  <a:schemeClr val="tx1">
                    <a:lumMod val="50000"/>
                    <a:lumOff val="50000"/>
                  </a:schemeClr>
                </a:solidFill>
                <a:latin typeface="微软雅黑" panose="020B0503020204020204" pitchFamily="34" charset="-122"/>
              </a:rPr>
              <a:t>标题</a:t>
            </a:r>
          </a:p>
        </p:txBody>
      </p:sp>
      <p:sp>
        <p:nvSpPr>
          <p:cNvPr id="26" name="任意多边形 25"/>
          <p:cNvSpPr/>
          <p:nvPr/>
        </p:nvSpPr>
        <p:spPr>
          <a:xfrm>
            <a:off x="5135563" y="4048126"/>
            <a:ext cx="3340100" cy="393700"/>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solidFill>
            <a:schemeClr val="accent1"/>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请在此处输入您的文字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5688014" y="3621090"/>
            <a:ext cx="1776412" cy="395287"/>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solidFill>
            <a:schemeClr val="accent1">
              <a:lumMod val="60000"/>
              <a:lumOff val="40000"/>
            </a:schemeClr>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此处输入文字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28" name="同心圆 27"/>
          <p:cNvSpPr/>
          <p:nvPr/>
        </p:nvSpPr>
        <p:spPr>
          <a:xfrm>
            <a:off x="4367213" y="3068639"/>
            <a:ext cx="1382712" cy="1382712"/>
          </a:xfrm>
          <a:prstGeom prst="donut">
            <a:avLst>
              <a:gd name="adj" fmla="val 9112"/>
            </a:avLst>
          </a:prstGeom>
          <a:gradFill flip="none" rotWithShape="1">
            <a:gsLst>
              <a:gs pos="0">
                <a:schemeClr val="accent1"/>
              </a:gs>
              <a:gs pos="52000">
                <a:schemeClr val="accent1">
                  <a:lumMod val="60000"/>
                  <a:lumOff val="40000"/>
                </a:schemeClr>
              </a:gs>
              <a:gs pos="50000">
                <a:schemeClr val="accent1"/>
              </a:gs>
              <a:gs pos="100000">
                <a:schemeClr val="accent1">
                  <a:lumMod val="60000"/>
                  <a:lumOff val="4000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kern="0" dirty="0">
                <a:solidFill>
                  <a:schemeClr val="tx1">
                    <a:lumMod val="50000"/>
                    <a:lumOff val="50000"/>
                  </a:schemeClr>
                </a:solidFill>
                <a:latin typeface="微软雅黑" panose="020B0503020204020204" pitchFamily="34" charset="-122"/>
              </a:rPr>
              <a:t>标题</a:t>
            </a:r>
          </a:p>
        </p:txBody>
      </p:sp>
      <p:sp>
        <p:nvSpPr>
          <p:cNvPr id="29" name="任意多边形 28"/>
          <p:cNvSpPr/>
          <p:nvPr/>
        </p:nvSpPr>
        <p:spPr>
          <a:xfrm>
            <a:off x="5854700" y="5502275"/>
            <a:ext cx="3341688" cy="395288"/>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solidFill>
            <a:schemeClr val="accent1"/>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请在此处输入您的文字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6408739" y="5076826"/>
            <a:ext cx="1776412" cy="393700"/>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solidFill>
            <a:schemeClr val="accent1">
              <a:lumMod val="60000"/>
              <a:lumOff val="40000"/>
            </a:schemeClr>
          </a:solidFill>
          <a:ln w="25400" cap="flat" cmpd="sng" algn="ctr">
            <a:noFill/>
            <a:prstDash val="solid"/>
          </a:ln>
          <a:effectLst/>
        </p:spPr>
        <p:txBody>
          <a:bodyPr anchor="ctr"/>
          <a:lstStyle/>
          <a:p>
            <a:pPr algn="r">
              <a:defRPr/>
            </a:pPr>
            <a:r>
              <a:rPr lang="zh-CN" altLang="en-US" sz="1400" kern="0" dirty="0">
                <a:solidFill>
                  <a:sysClr val="window" lastClr="FFFFFF"/>
                </a:solidFill>
                <a:latin typeface="微软雅黑" panose="020B0503020204020204" pitchFamily="34" charset="-122"/>
                <a:ea typeface="微软雅黑" panose="020B0503020204020204" pitchFamily="34" charset="-122"/>
              </a:rPr>
              <a:t>此处输入文字</a:t>
            </a: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31" name="同心圆 30"/>
          <p:cNvSpPr/>
          <p:nvPr/>
        </p:nvSpPr>
        <p:spPr>
          <a:xfrm>
            <a:off x="5087939" y="4524377"/>
            <a:ext cx="1382712" cy="1382713"/>
          </a:xfrm>
          <a:prstGeom prst="donut">
            <a:avLst>
              <a:gd name="adj" fmla="val 9112"/>
            </a:avLst>
          </a:prstGeom>
          <a:gradFill flip="none" rotWithShape="1">
            <a:gsLst>
              <a:gs pos="0">
                <a:schemeClr val="accent1"/>
              </a:gs>
              <a:gs pos="52000">
                <a:schemeClr val="accent1">
                  <a:lumMod val="60000"/>
                  <a:lumOff val="40000"/>
                </a:schemeClr>
              </a:gs>
              <a:gs pos="50000">
                <a:schemeClr val="accent1"/>
              </a:gs>
              <a:gs pos="100000">
                <a:schemeClr val="accent1">
                  <a:lumMod val="60000"/>
                  <a:lumOff val="4000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kern="0" dirty="0">
                <a:solidFill>
                  <a:schemeClr val="tx1">
                    <a:lumMod val="50000"/>
                    <a:lumOff val="50000"/>
                  </a:schemeClr>
                </a:solidFill>
                <a:latin typeface="微软雅黑" panose="020B0503020204020204" pitchFamily="34" charset="-122"/>
              </a:rPr>
              <a:t>标题</a:t>
            </a:r>
          </a:p>
        </p:txBody>
      </p:sp>
    </p:spTree>
    <p:extLst>
      <p:ext uri="{BB962C8B-B14F-4D97-AF65-F5344CB8AC3E}">
        <p14:creationId xmlns:p14="http://schemas.microsoft.com/office/powerpoint/2010/main" val="2249947618"/>
      </p:ext>
    </p:extLst>
  </p:cSld>
  <p:clrMapOvr>
    <a:masterClrMapping/>
  </p:clrMapOvr>
  <p:transition spd="slow" advClick="0"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ppt_x</p:attrName>
                                        </p:attrNameLst>
                                      </p:cBhvr>
                                      <p:tavLst>
                                        <p:tav tm="0">
                                          <p:val>
                                            <p:strVal val="#ppt_x-.2"/>
                                          </p:val>
                                        </p:tav>
                                        <p:tav tm="100000">
                                          <p:val>
                                            <p:strVal val="#ppt_x"/>
                                          </p:val>
                                        </p:tav>
                                      </p:tavLst>
                                    </p:anim>
                                    <p:anim calcmode="lin" valueType="num">
                                      <p:cBhvr>
                                        <p:cTn id="13"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4"/>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ppt_x</p:attrName>
                                        </p:attrNameLst>
                                      </p:cBhvr>
                                      <p:tavLst>
                                        <p:tav tm="0">
                                          <p:val>
                                            <p:strVal val="#ppt_x-.2"/>
                                          </p:val>
                                        </p:tav>
                                        <p:tav tm="100000">
                                          <p:val>
                                            <p:strVal val="#ppt_x"/>
                                          </p:val>
                                        </p:tav>
                                      </p:tavLst>
                                    </p:anim>
                                    <p:anim calcmode="lin" valueType="num">
                                      <p:cBhvr>
                                        <p:cTn id="1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heel(4)">
                                      <p:cBhvr>
                                        <p:cTn id="24" dur="20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ppt_x</p:attrName>
                                        </p:attrNameLst>
                                      </p:cBhvr>
                                      <p:tavLst>
                                        <p:tav tm="0">
                                          <p:val>
                                            <p:strVal val="#ppt_x-.2"/>
                                          </p:val>
                                        </p:tav>
                                        <p:tav tm="100000">
                                          <p:val>
                                            <p:strVal val="#ppt_x"/>
                                          </p:val>
                                        </p:tav>
                                      </p:tavLst>
                                    </p:anim>
                                    <p:anim calcmode="lin" valueType="num">
                                      <p:cBhvr>
                                        <p:cTn id="30"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1" dur="1000"/>
                                        <p:tgtEl>
                                          <p:spTgt spid="26"/>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1000" fill="hold"/>
                                        <p:tgtEl>
                                          <p:spTgt spid="27"/>
                                        </p:tgtEl>
                                        <p:attrNameLst>
                                          <p:attrName>ppt_x</p:attrName>
                                        </p:attrNameLst>
                                      </p:cBhvr>
                                      <p:tavLst>
                                        <p:tav tm="0">
                                          <p:val>
                                            <p:strVal val="#ppt_x-.2"/>
                                          </p:val>
                                        </p:tav>
                                        <p:tav tm="100000">
                                          <p:val>
                                            <p:strVal val="#ppt_x"/>
                                          </p:val>
                                        </p:tav>
                                      </p:tavLst>
                                    </p:anim>
                                    <p:anim calcmode="lin" valueType="num">
                                      <p:cBhvr>
                                        <p:cTn id="35"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heel(4)">
                                      <p:cBhvr>
                                        <p:cTn id="41" dur="20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1000" fill="hold"/>
                                        <p:tgtEl>
                                          <p:spTgt spid="30"/>
                                        </p:tgtEl>
                                        <p:attrNameLst>
                                          <p:attrName>ppt_x</p:attrName>
                                        </p:attrNameLst>
                                      </p:cBhvr>
                                      <p:tavLst>
                                        <p:tav tm="0">
                                          <p:val>
                                            <p:strVal val="#ppt_x-.2"/>
                                          </p:val>
                                        </p:tav>
                                        <p:tav tm="100000">
                                          <p:val>
                                            <p:strVal val="#ppt_x"/>
                                          </p:val>
                                        </p:tav>
                                      </p:tavLst>
                                    </p:anim>
                                    <p:anim calcmode="lin" valueType="num">
                                      <p:cBhvr>
                                        <p:cTn id="47"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0"/>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1000" fill="hold"/>
                                        <p:tgtEl>
                                          <p:spTgt spid="29"/>
                                        </p:tgtEl>
                                        <p:attrNameLst>
                                          <p:attrName>ppt_x</p:attrName>
                                        </p:attrNameLst>
                                      </p:cBhvr>
                                      <p:tavLst>
                                        <p:tav tm="0">
                                          <p:val>
                                            <p:strVal val="#ppt_x-.2"/>
                                          </p:val>
                                        </p:tav>
                                        <p:tav tm="100000">
                                          <p:val>
                                            <p:strVal val="#ppt_x"/>
                                          </p:val>
                                        </p:tav>
                                      </p:tavLst>
                                    </p:anim>
                                    <p:anim calcmode="lin" valueType="num">
                                      <p:cBhvr>
                                        <p:cTn id="5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 grpId="0" animBg="1"/>
      <p:bldP spid="26" grpId="0" animBg="1"/>
      <p:bldP spid="27" grpId="0" animBg="1"/>
      <p:bldP spid="28" grpId="0" animBg="1"/>
      <p:bldP spid="29" grpId="0" animBg="1"/>
      <p:bldP spid="30"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a:xfrm>
            <a:off x="4230689" y="3341690"/>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solidFill>
            <a:schemeClr val="accent1"/>
          </a:solidFill>
          <a:ln w="101600" cap="flat" cmpd="sng" algn="ctr">
            <a:noFill/>
            <a:prstDash val="solid"/>
          </a:ln>
          <a:effectLst/>
        </p:spPr>
        <p:txBody>
          <a:bodyPr lIns="360000" tIns="0" rIns="180000" bIns="0" anchor="ctr"/>
          <a:lstStyle/>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输入</a:t>
            </a:r>
            <a:endParaRPr lang="en-US" altLang="zh-CN" sz="2000" kern="0" dirty="0">
              <a:solidFill>
                <a:sysClr val="window" lastClr="FFFFFF"/>
              </a:solidFill>
              <a:latin typeface="微软雅黑" panose="020B0503020204020204" pitchFamily="34" charset="-122"/>
              <a:ea typeface="微软雅黑" panose="020B0503020204020204" pitchFamily="34" charset="-122"/>
            </a:endParaRPr>
          </a:p>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45" name="任意多边形 44"/>
          <p:cNvSpPr/>
          <p:nvPr/>
        </p:nvSpPr>
        <p:spPr>
          <a:xfrm flipH="1">
            <a:off x="6242053" y="4570416"/>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solidFill>
            <a:schemeClr val="accent1"/>
          </a:solidFill>
          <a:ln w="101600" cap="flat" cmpd="sng" algn="ctr">
            <a:noFill/>
            <a:prstDash val="solid"/>
          </a:ln>
          <a:effectLst/>
        </p:spPr>
        <p:txBody>
          <a:bodyPr lIns="180000" tIns="0" rIns="360000" bIns="0" anchor="ctr"/>
          <a:lstStyle/>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输入</a:t>
            </a:r>
            <a:endParaRPr lang="en-US" altLang="zh-CN" sz="2000" kern="0" dirty="0">
              <a:solidFill>
                <a:sysClr val="window" lastClr="FFFFFF"/>
              </a:solidFill>
              <a:latin typeface="微软雅黑" panose="020B0503020204020204" pitchFamily="34" charset="-122"/>
              <a:ea typeface="微软雅黑" panose="020B0503020204020204" pitchFamily="34" charset="-122"/>
            </a:endParaRPr>
          </a:p>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标题</a:t>
            </a:r>
          </a:p>
        </p:txBody>
      </p:sp>
      <p:cxnSp>
        <p:nvCxnSpPr>
          <p:cNvPr id="22" name="直接连接符 21"/>
          <p:cNvCxnSpPr/>
          <p:nvPr/>
        </p:nvCxnSpPr>
        <p:spPr>
          <a:xfrm>
            <a:off x="6005513" y="1701802"/>
            <a:ext cx="0" cy="4956175"/>
          </a:xfrm>
          <a:prstGeom prst="line">
            <a:avLst/>
          </a:prstGeom>
          <a:noFill/>
          <a:ln w="28575" cap="flat" cmpd="sng" algn="ctr">
            <a:solidFill>
              <a:schemeClr val="accent1">
                <a:lumMod val="60000"/>
                <a:lumOff val="40000"/>
              </a:schemeClr>
            </a:solidFill>
            <a:prstDash val="solid"/>
          </a:ln>
          <a:effectLst/>
        </p:spPr>
      </p:cxnSp>
      <p:sp>
        <p:nvSpPr>
          <p:cNvPr id="23" name="椭圆 22"/>
          <p:cNvSpPr/>
          <p:nvPr/>
        </p:nvSpPr>
        <p:spPr>
          <a:xfrm>
            <a:off x="5946777" y="2620963"/>
            <a:ext cx="112713" cy="114300"/>
          </a:xfrm>
          <a:prstGeom prst="ellipse">
            <a:avLst/>
          </a:prstGeom>
          <a:solidFill>
            <a:sysClr val="window" lastClr="FFFFFF"/>
          </a:solidFill>
          <a:ln w="57150" cap="flat" cmpd="sng" algn="ctr">
            <a:solidFill>
              <a:schemeClr val="accent1">
                <a:lumMod val="40000"/>
                <a:lumOff val="60000"/>
              </a:schemeClr>
            </a:solidFill>
            <a:prstDash val="solid"/>
          </a:ln>
          <a:effectLst/>
        </p:spPr>
        <p:txBody>
          <a:bodyPr anchor="ctr"/>
          <a:lstStyle/>
          <a:p>
            <a:pPr algn="ctr">
              <a:defRPr/>
            </a:pPr>
            <a:endParaRPr lang="en-US" sz="1351" kern="0">
              <a:solidFill>
                <a:sysClr val="window" lastClr="FFFFFF"/>
              </a:solidFill>
              <a:latin typeface="Calibri"/>
            </a:endParaRPr>
          </a:p>
        </p:txBody>
      </p:sp>
      <p:sp>
        <p:nvSpPr>
          <p:cNvPr id="24" name="椭圆 23"/>
          <p:cNvSpPr/>
          <p:nvPr/>
        </p:nvSpPr>
        <p:spPr>
          <a:xfrm>
            <a:off x="5946777" y="3892551"/>
            <a:ext cx="112713" cy="114300"/>
          </a:xfrm>
          <a:prstGeom prst="ellipse">
            <a:avLst/>
          </a:prstGeom>
          <a:solidFill>
            <a:sysClr val="window" lastClr="FFFFFF"/>
          </a:solidFill>
          <a:ln w="57150" cap="flat" cmpd="sng" algn="ctr">
            <a:solidFill>
              <a:schemeClr val="accent1">
                <a:lumMod val="40000"/>
                <a:lumOff val="60000"/>
              </a:schemeClr>
            </a:solidFill>
            <a:prstDash val="solid"/>
          </a:ln>
          <a:effectLst/>
        </p:spPr>
        <p:txBody>
          <a:bodyPr anchor="ctr"/>
          <a:lstStyle/>
          <a:p>
            <a:pPr algn="ctr">
              <a:defRPr/>
            </a:pPr>
            <a:endParaRPr lang="en-US" sz="1351" kern="0">
              <a:solidFill>
                <a:sysClr val="window" lastClr="FFFFFF"/>
              </a:solidFill>
              <a:latin typeface="Calibri"/>
            </a:endParaRPr>
          </a:p>
        </p:txBody>
      </p:sp>
      <p:sp>
        <p:nvSpPr>
          <p:cNvPr id="25" name="椭圆 24"/>
          <p:cNvSpPr/>
          <p:nvPr/>
        </p:nvSpPr>
        <p:spPr>
          <a:xfrm>
            <a:off x="5946777" y="5141913"/>
            <a:ext cx="112713" cy="112712"/>
          </a:xfrm>
          <a:prstGeom prst="ellipse">
            <a:avLst/>
          </a:prstGeom>
          <a:solidFill>
            <a:sysClr val="window" lastClr="FFFFFF"/>
          </a:solidFill>
          <a:ln w="57150" cap="flat" cmpd="sng" algn="ctr">
            <a:solidFill>
              <a:schemeClr val="accent1">
                <a:lumMod val="40000"/>
                <a:lumOff val="60000"/>
              </a:schemeClr>
            </a:solidFill>
            <a:prstDash val="solid"/>
          </a:ln>
          <a:effectLst/>
        </p:spPr>
        <p:txBody>
          <a:bodyPr anchor="ctr"/>
          <a:lstStyle/>
          <a:p>
            <a:pPr algn="ctr">
              <a:defRPr/>
            </a:pPr>
            <a:endParaRPr lang="en-US" sz="1351" kern="0">
              <a:solidFill>
                <a:sysClr val="window" lastClr="FFFFFF"/>
              </a:solidFill>
              <a:latin typeface="Calibri"/>
            </a:endParaRPr>
          </a:p>
        </p:txBody>
      </p:sp>
      <p:sp>
        <p:nvSpPr>
          <p:cNvPr id="37" name="TextBox 36"/>
          <p:cNvSpPr txBox="1"/>
          <p:nvPr/>
        </p:nvSpPr>
        <p:spPr>
          <a:xfrm flipH="1">
            <a:off x="7153275" y="4908553"/>
            <a:ext cx="630239"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ysClr val="window" lastClr="FFFFFF"/>
                </a:solidFill>
                <a:latin typeface="Arial Rounded MT Bold" pitchFamily="34" charset="0"/>
                <a:cs typeface="Times New Roman" pitchFamily="18" charset="0"/>
              </a:rPr>
              <a:t>C</a:t>
            </a:r>
            <a:endParaRPr lang="zh-CN" altLang="en-US" sz="4051" dirty="0">
              <a:solidFill>
                <a:sysClr val="window" lastClr="FFFFFF"/>
              </a:solidFill>
              <a:latin typeface="Arial Rounded MT Bold" pitchFamily="34" charset="0"/>
              <a:cs typeface="Times New Roman" pitchFamily="18" charset="0"/>
            </a:endParaRPr>
          </a:p>
        </p:txBody>
      </p:sp>
      <p:sp>
        <p:nvSpPr>
          <p:cNvPr id="39" name="TextBox 38"/>
          <p:cNvSpPr txBox="1"/>
          <p:nvPr/>
        </p:nvSpPr>
        <p:spPr>
          <a:xfrm flipH="1">
            <a:off x="4230690" y="3681414"/>
            <a:ext cx="630237"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ysClr val="window" lastClr="FFFFFF"/>
                </a:solidFill>
                <a:latin typeface="Arial Rounded MT Bold" pitchFamily="34" charset="0"/>
                <a:cs typeface="Times New Roman" pitchFamily="18" charset="0"/>
              </a:rPr>
              <a:t>B</a:t>
            </a:r>
            <a:endParaRPr lang="zh-CN" altLang="en-US" sz="4051" dirty="0">
              <a:solidFill>
                <a:sysClr val="window" lastClr="FFFFFF"/>
              </a:solidFill>
              <a:latin typeface="Arial Rounded MT Bold" pitchFamily="34" charset="0"/>
              <a:cs typeface="Times New Roman" pitchFamily="18" charset="0"/>
            </a:endParaRPr>
          </a:p>
        </p:txBody>
      </p:sp>
      <p:sp>
        <p:nvSpPr>
          <p:cNvPr id="46" name="TextBox 62"/>
          <p:cNvSpPr txBox="1"/>
          <p:nvPr/>
        </p:nvSpPr>
        <p:spPr>
          <a:xfrm>
            <a:off x="2238377" y="3632200"/>
            <a:ext cx="1992313" cy="812800"/>
          </a:xfrm>
          <a:prstGeom prst="rect">
            <a:avLst/>
          </a:prstGeom>
          <a:noFill/>
        </p:spPr>
        <p:txBody>
          <a:bodyPr anchor="ctr"/>
          <a:lstStyle/>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47" name="TextBox 62"/>
          <p:cNvSpPr txBox="1"/>
          <p:nvPr/>
        </p:nvSpPr>
        <p:spPr>
          <a:xfrm>
            <a:off x="7783515" y="4860925"/>
            <a:ext cx="1990725" cy="812800"/>
          </a:xfrm>
          <a:prstGeom prst="rect">
            <a:avLst/>
          </a:prstGeom>
          <a:noFill/>
        </p:spPr>
        <p:txBody>
          <a:bodyPr anchor="ctr"/>
          <a:lstStyle/>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48" name="TextBox 62"/>
          <p:cNvSpPr txBox="1"/>
          <p:nvPr/>
        </p:nvSpPr>
        <p:spPr>
          <a:xfrm>
            <a:off x="7783515" y="2271713"/>
            <a:ext cx="1990725" cy="812800"/>
          </a:xfrm>
          <a:prstGeom prst="rect">
            <a:avLst/>
          </a:prstGeom>
          <a:noFill/>
        </p:spPr>
        <p:txBody>
          <a:bodyPr anchor="ctr"/>
          <a:lstStyle/>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49" name="任意多边形 48"/>
          <p:cNvSpPr/>
          <p:nvPr/>
        </p:nvSpPr>
        <p:spPr>
          <a:xfrm flipH="1">
            <a:off x="6242053" y="2084390"/>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solidFill>
            <a:schemeClr val="accent1"/>
          </a:solidFill>
          <a:ln w="101600" cap="flat" cmpd="sng" algn="ctr">
            <a:noFill/>
            <a:prstDash val="solid"/>
          </a:ln>
          <a:effectLst/>
        </p:spPr>
        <p:txBody>
          <a:bodyPr lIns="180000" tIns="0" rIns="360000" bIns="0" anchor="ctr"/>
          <a:lstStyle/>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输入</a:t>
            </a:r>
            <a:endParaRPr lang="en-US" altLang="zh-CN" sz="2000" kern="0" dirty="0">
              <a:solidFill>
                <a:sysClr val="window" lastClr="FFFFFF"/>
              </a:solidFill>
              <a:latin typeface="微软雅黑" panose="020B0503020204020204" pitchFamily="34" charset="-122"/>
              <a:ea typeface="微软雅黑" panose="020B0503020204020204" pitchFamily="34" charset="-122"/>
            </a:endParaRPr>
          </a:p>
          <a:p>
            <a:pPr algn="ctr">
              <a:lnSpc>
                <a:spcPct val="130000"/>
              </a:lnSpc>
              <a:defRPr/>
            </a:pPr>
            <a:r>
              <a:rPr lang="zh-CN" altLang="en-US" sz="20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50" name="TextBox 36"/>
          <p:cNvSpPr txBox="1"/>
          <p:nvPr/>
        </p:nvSpPr>
        <p:spPr>
          <a:xfrm flipH="1">
            <a:off x="7153275" y="2424114"/>
            <a:ext cx="630239"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ysClr val="window" lastClr="FFFFFF"/>
                </a:solidFill>
                <a:latin typeface="Arial Rounded MT Bold" pitchFamily="34" charset="0"/>
                <a:cs typeface="Times New Roman" pitchFamily="18" charset="0"/>
              </a:rPr>
              <a:t>A</a:t>
            </a:r>
            <a:endParaRPr lang="zh-CN" altLang="en-US" sz="4051" dirty="0">
              <a:solidFill>
                <a:sysClr val="window" lastClr="FFFFFF"/>
              </a:solidFill>
              <a:latin typeface="Arial Rounded MT Bold" pitchFamily="34" charset="0"/>
              <a:cs typeface="Times New Roman" pitchFamily="18" charset="0"/>
            </a:endParaRPr>
          </a:p>
        </p:txBody>
      </p:sp>
      <p:sp>
        <p:nvSpPr>
          <p:cNvPr id="16" name="标题 5"/>
          <p:cNvSpPr txBox="1">
            <a:spLocks/>
          </p:cNvSpPr>
          <p:nvPr/>
        </p:nvSpPr>
        <p:spPr>
          <a:xfrm>
            <a:off x="2655887" y="257176"/>
            <a:ext cx="6640515" cy="489813"/>
          </a:xfrm>
          <a:prstGeom prst="rect">
            <a:avLst/>
          </a:prstGeom>
        </p:spPr>
        <p:txBody>
          <a:bodyPr>
            <a:normAutofit fontScale="82500" lnSpcReduction="20000"/>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mtClean="0">
                <a:solidFill>
                  <a:schemeClr val="bg1"/>
                </a:solidFill>
                <a:latin typeface="方正兰亭黑简体" panose="02000000000000000000" pitchFamily="2" charset="-122"/>
                <a:ea typeface="方正兰亭黑简体" panose="02000000000000000000" pitchFamily="2" charset="-122"/>
              </a:rPr>
              <a:t>请在这里输入您的标题</a:t>
            </a:r>
            <a:endParaRPr lang="zh-CN" altLang="en-US" dirty="0" smtClean="0">
              <a:solidFill>
                <a:schemeClr val="bg1"/>
              </a:solidFill>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2502707134"/>
      </p:ext>
    </p:extLst>
  </p:cSld>
  <p:clrMapOvr>
    <a:masterClrMapping/>
  </p:clrMapOvr>
  <mc:AlternateContent xmlns:mc="http://schemas.openxmlformats.org/markup-compatibility/2006">
    <mc:Choice xmlns:p14="http://schemas.microsoft.com/office/powerpoint/2010/main" Requires="p14">
      <p:transition spd="slow" p14:dur="4000" advClick="0" advTm="5000">
        <p14:vortex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 calcmode="lin" valueType="num">
                                      <p:cBhvr>
                                        <p:cTn id="25" dur="500" fill="hold"/>
                                        <p:tgtEl>
                                          <p:spTgt spid="49"/>
                                        </p:tgtEl>
                                        <p:attrNameLst>
                                          <p:attrName>style.rotation</p:attrName>
                                        </p:attrNameLst>
                                      </p:cBhvr>
                                      <p:tavLst>
                                        <p:tav tm="0">
                                          <p:val>
                                            <p:fltVal val="360"/>
                                          </p:val>
                                        </p:tav>
                                        <p:tav tm="100000">
                                          <p:val>
                                            <p:fltVal val="0"/>
                                          </p:val>
                                        </p:tav>
                                      </p:tavLst>
                                    </p:anim>
                                    <p:animEffect transition="in" filter="fade">
                                      <p:cBhvr>
                                        <p:cTn id="26" dur="500"/>
                                        <p:tgtEl>
                                          <p:spTgt spid="49"/>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p:cTn id="29" dur="500" fill="hold"/>
                                        <p:tgtEl>
                                          <p:spTgt spid="50"/>
                                        </p:tgtEl>
                                        <p:attrNameLst>
                                          <p:attrName>ppt_w</p:attrName>
                                        </p:attrNameLst>
                                      </p:cBhvr>
                                      <p:tavLst>
                                        <p:tav tm="0">
                                          <p:val>
                                            <p:fltVal val="0"/>
                                          </p:val>
                                        </p:tav>
                                        <p:tav tm="100000">
                                          <p:val>
                                            <p:strVal val="#ppt_w"/>
                                          </p:val>
                                        </p:tav>
                                      </p:tavLst>
                                    </p:anim>
                                    <p:anim calcmode="lin" valueType="num">
                                      <p:cBhvr>
                                        <p:cTn id="30" dur="500" fill="hold"/>
                                        <p:tgtEl>
                                          <p:spTgt spid="50"/>
                                        </p:tgtEl>
                                        <p:attrNameLst>
                                          <p:attrName>ppt_h</p:attrName>
                                        </p:attrNameLst>
                                      </p:cBhvr>
                                      <p:tavLst>
                                        <p:tav tm="0">
                                          <p:val>
                                            <p:fltVal val="0"/>
                                          </p:val>
                                        </p:tav>
                                        <p:tav tm="100000">
                                          <p:val>
                                            <p:strVal val="#ppt_h"/>
                                          </p:val>
                                        </p:tav>
                                      </p:tavLst>
                                    </p:anim>
                                    <p:anim calcmode="lin" valueType="num">
                                      <p:cBhvr>
                                        <p:cTn id="31" dur="500" fill="hold"/>
                                        <p:tgtEl>
                                          <p:spTgt spid="50"/>
                                        </p:tgtEl>
                                        <p:attrNameLst>
                                          <p:attrName>style.rotation</p:attrName>
                                        </p:attrNameLst>
                                      </p:cBhvr>
                                      <p:tavLst>
                                        <p:tav tm="0">
                                          <p:val>
                                            <p:fltVal val="360"/>
                                          </p:val>
                                        </p:tav>
                                        <p:tav tm="100000">
                                          <p:val>
                                            <p:fltVal val="0"/>
                                          </p:val>
                                        </p:tav>
                                      </p:tavLst>
                                    </p:anim>
                                    <p:animEffect transition="in" filter="fade">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 calcmode="lin" valueType="num">
                                      <p:cBhvr>
                                        <p:cTn id="39" dur="500" fill="hold"/>
                                        <p:tgtEl>
                                          <p:spTgt spid="48"/>
                                        </p:tgtEl>
                                        <p:attrNameLst>
                                          <p:attrName>style.rotation</p:attrName>
                                        </p:attrNameLst>
                                      </p:cBhvr>
                                      <p:tavLst>
                                        <p:tav tm="0">
                                          <p:val>
                                            <p:fltVal val="360"/>
                                          </p:val>
                                        </p:tav>
                                        <p:tav tm="100000">
                                          <p:val>
                                            <p:fltVal val="0"/>
                                          </p:val>
                                        </p:tav>
                                      </p:tavLst>
                                    </p:anim>
                                    <p:animEffect transition="in" filter="fade">
                                      <p:cBhvr>
                                        <p:cTn id="40" dur="500"/>
                                        <p:tgtEl>
                                          <p:spTgt spid="48"/>
                                        </p:tgtEl>
                                      </p:cBhvr>
                                    </p:animEffect>
                                  </p:childTnLst>
                                </p:cTn>
                              </p:par>
                            </p:childTnLst>
                          </p:cTn>
                        </p:par>
                      </p:childTnLst>
                    </p:cTn>
                  </p:par>
                  <p:par>
                    <p:cTn id="41" fill="hold">
                      <p:stCondLst>
                        <p:cond delay="indefinite"/>
                      </p:stCondLst>
                      <p:childTnLst>
                        <p:par>
                          <p:cTn id="42" fill="hold">
                            <p:stCondLst>
                              <p:cond delay="0"/>
                            </p:stCondLst>
                            <p:childTnLst>
                              <p:par>
                                <p:cTn id="43" presetID="25"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48" dur="1000" fill="hold"/>
                                        <p:tgtEl>
                                          <p:spTgt spid="24"/>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24"/>
                                        </p:tgtEl>
                                      </p:cBhvr>
                                    </p:animEffect>
                                  </p:childTnLst>
                                </p:cTn>
                              </p:par>
                              <p:par>
                                <p:cTn id="53" presetID="25"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58" dur="1000" fill="hold"/>
                                        <p:tgtEl>
                                          <p:spTgt spid="4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44"/>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p:cTn id="67"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70" dur="1000" fill="hold"/>
                                        <p:tgtEl>
                                          <p:spTgt spid="46"/>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6"/>
                                        </p:tgtEl>
                                      </p:cBhvr>
                                    </p:animEffect>
                                  </p:childTnLst>
                                </p:cTn>
                              </p:par>
                            </p:childTnLst>
                          </p:cTn>
                        </p:par>
                      </p:childTnLst>
                    </p:cTn>
                  </p:par>
                  <p:par>
                    <p:cTn id="75" fill="hold">
                      <p:stCondLst>
                        <p:cond delay="indefinite"/>
                      </p:stCondLst>
                      <p:childTnLst>
                        <p:par>
                          <p:cTn id="76" fill="hold">
                            <p:stCondLst>
                              <p:cond delay="0"/>
                            </p:stCondLst>
                            <p:childTnLst>
                              <p:par>
                                <p:cTn id="77" presetID="15"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1000" fill="hold"/>
                                        <p:tgtEl>
                                          <p:spTgt spid="25"/>
                                        </p:tgtEl>
                                        <p:attrNameLst>
                                          <p:attrName>ppt_w</p:attrName>
                                        </p:attrNameLst>
                                      </p:cBhvr>
                                      <p:tavLst>
                                        <p:tav tm="0">
                                          <p:val>
                                            <p:fltVal val="0"/>
                                          </p:val>
                                        </p:tav>
                                        <p:tav tm="100000">
                                          <p:val>
                                            <p:strVal val="#ppt_w"/>
                                          </p:val>
                                        </p:tav>
                                      </p:tavLst>
                                    </p:anim>
                                    <p:anim calcmode="lin" valueType="num">
                                      <p:cBhvr>
                                        <p:cTn id="80" dur="1000" fill="hold"/>
                                        <p:tgtEl>
                                          <p:spTgt spid="25"/>
                                        </p:tgtEl>
                                        <p:attrNameLst>
                                          <p:attrName>ppt_h</p:attrName>
                                        </p:attrNameLst>
                                      </p:cBhvr>
                                      <p:tavLst>
                                        <p:tav tm="0">
                                          <p:val>
                                            <p:fltVal val="0"/>
                                          </p:val>
                                        </p:tav>
                                        <p:tav tm="100000">
                                          <p:val>
                                            <p:strVal val="#ppt_h"/>
                                          </p:val>
                                        </p:tav>
                                      </p:tavLst>
                                    </p:anim>
                                    <p:anim calcmode="lin" valueType="num">
                                      <p:cBhvr>
                                        <p:cTn id="81"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3" fill="hold">
                      <p:stCondLst>
                        <p:cond delay="indefinite"/>
                      </p:stCondLst>
                      <p:childTnLst>
                        <p:par>
                          <p:cTn id="84" fill="hold">
                            <p:stCondLst>
                              <p:cond delay="0"/>
                            </p:stCondLst>
                            <p:childTnLst>
                              <p:par>
                                <p:cTn id="85" presetID="15" presetClass="entr" presetSubtype="0" fill="hold" grpId="0" nodeType="click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p:cTn id="87" dur="1000" fill="hold"/>
                                        <p:tgtEl>
                                          <p:spTgt spid="37"/>
                                        </p:tgtEl>
                                        <p:attrNameLst>
                                          <p:attrName>ppt_w</p:attrName>
                                        </p:attrNameLst>
                                      </p:cBhvr>
                                      <p:tavLst>
                                        <p:tav tm="0">
                                          <p:val>
                                            <p:fltVal val="0"/>
                                          </p:val>
                                        </p:tav>
                                        <p:tav tm="100000">
                                          <p:val>
                                            <p:strVal val="#ppt_w"/>
                                          </p:val>
                                        </p:tav>
                                      </p:tavLst>
                                    </p:anim>
                                    <p:anim calcmode="lin" valueType="num">
                                      <p:cBhvr>
                                        <p:cTn id="88" dur="1000" fill="hold"/>
                                        <p:tgtEl>
                                          <p:spTgt spid="37"/>
                                        </p:tgtEl>
                                        <p:attrNameLst>
                                          <p:attrName>ppt_h</p:attrName>
                                        </p:attrNameLst>
                                      </p:cBhvr>
                                      <p:tavLst>
                                        <p:tav tm="0">
                                          <p:val>
                                            <p:fltVal val="0"/>
                                          </p:val>
                                        </p:tav>
                                        <p:tav tm="100000">
                                          <p:val>
                                            <p:strVal val="#ppt_h"/>
                                          </p:val>
                                        </p:tav>
                                      </p:tavLst>
                                    </p:anim>
                                    <p:anim calcmode="lin" valueType="num">
                                      <p:cBhvr>
                                        <p:cTn id="89"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90" dur="1000" fill="hold"/>
                                        <p:tgtEl>
                                          <p:spTgt spid="37"/>
                                        </p:tgtEl>
                                        <p:attrNameLst>
                                          <p:attrName>ppt_y</p:attrName>
                                        </p:attrNameLst>
                                      </p:cBhvr>
                                      <p:tavLst>
                                        <p:tav tm="0" fmla="#ppt_y+(sin(-2*pi*(1-$))*-#ppt_x+cos(-2*pi*(1-$))*(1-#ppt_y))*(1-$)">
                                          <p:val>
                                            <p:fltVal val="0"/>
                                          </p:val>
                                        </p:tav>
                                        <p:tav tm="100000">
                                          <p:val>
                                            <p:fltVal val="1"/>
                                          </p:val>
                                        </p:tav>
                                      </p:tavLst>
                                    </p:anim>
                                  </p:childTnLst>
                                </p:cTn>
                              </p:par>
                              <p:par>
                                <p:cTn id="91" presetID="15" presetClass="entr" presetSubtype="0"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1000" fill="hold"/>
                                        <p:tgtEl>
                                          <p:spTgt spid="45"/>
                                        </p:tgtEl>
                                        <p:attrNameLst>
                                          <p:attrName>ppt_w</p:attrName>
                                        </p:attrNameLst>
                                      </p:cBhvr>
                                      <p:tavLst>
                                        <p:tav tm="0">
                                          <p:val>
                                            <p:fltVal val="0"/>
                                          </p:val>
                                        </p:tav>
                                        <p:tav tm="100000">
                                          <p:val>
                                            <p:strVal val="#ppt_w"/>
                                          </p:val>
                                        </p:tav>
                                      </p:tavLst>
                                    </p:anim>
                                    <p:anim calcmode="lin" valueType="num">
                                      <p:cBhvr>
                                        <p:cTn id="94" dur="1000" fill="hold"/>
                                        <p:tgtEl>
                                          <p:spTgt spid="45"/>
                                        </p:tgtEl>
                                        <p:attrNameLst>
                                          <p:attrName>ppt_h</p:attrName>
                                        </p:attrNameLst>
                                      </p:cBhvr>
                                      <p:tavLst>
                                        <p:tav tm="0">
                                          <p:val>
                                            <p:fltVal val="0"/>
                                          </p:val>
                                        </p:tav>
                                        <p:tav tm="100000">
                                          <p:val>
                                            <p:strVal val="#ppt_h"/>
                                          </p:val>
                                        </p:tav>
                                      </p:tavLst>
                                    </p:anim>
                                    <p:anim calcmode="lin" valueType="num">
                                      <p:cBhvr>
                                        <p:cTn id="95"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4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7" fill="hold">
                      <p:stCondLst>
                        <p:cond delay="indefinite"/>
                      </p:stCondLst>
                      <p:childTnLst>
                        <p:par>
                          <p:cTn id="98" fill="hold">
                            <p:stCondLst>
                              <p:cond delay="0"/>
                            </p:stCondLst>
                            <p:childTnLst>
                              <p:par>
                                <p:cTn id="99" presetID="15" presetClass="entr" presetSubtype="0" fill="hold" grpId="0" nodeType="clickEffect">
                                  <p:stCondLst>
                                    <p:cond delay="0"/>
                                  </p:stCondLst>
                                  <p:childTnLst>
                                    <p:set>
                                      <p:cBhvr>
                                        <p:cTn id="100" dur="1" fill="hold">
                                          <p:stCondLst>
                                            <p:cond delay="0"/>
                                          </p:stCondLst>
                                        </p:cTn>
                                        <p:tgtEl>
                                          <p:spTgt spid="47"/>
                                        </p:tgtEl>
                                        <p:attrNameLst>
                                          <p:attrName>style.visibility</p:attrName>
                                        </p:attrNameLst>
                                      </p:cBhvr>
                                      <p:to>
                                        <p:strVal val="visible"/>
                                      </p:to>
                                    </p:set>
                                    <p:anim calcmode="lin" valueType="num">
                                      <p:cBhvr>
                                        <p:cTn id="101" dur="1000" fill="hold"/>
                                        <p:tgtEl>
                                          <p:spTgt spid="47"/>
                                        </p:tgtEl>
                                        <p:attrNameLst>
                                          <p:attrName>ppt_w</p:attrName>
                                        </p:attrNameLst>
                                      </p:cBhvr>
                                      <p:tavLst>
                                        <p:tav tm="0">
                                          <p:val>
                                            <p:fltVal val="0"/>
                                          </p:val>
                                        </p:tav>
                                        <p:tav tm="100000">
                                          <p:val>
                                            <p:strVal val="#ppt_w"/>
                                          </p:val>
                                        </p:tav>
                                      </p:tavLst>
                                    </p:anim>
                                    <p:anim calcmode="lin" valueType="num">
                                      <p:cBhvr>
                                        <p:cTn id="102" dur="1000" fill="hold"/>
                                        <p:tgtEl>
                                          <p:spTgt spid="47"/>
                                        </p:tgtEl>
                                        <p:attrNameLst>
                                          <p:attrName>ppt_h</p:attrName>
                                        </p:attrNameLst>
                                      </p:cBhvr>
                                      <p:tavLst>
                                        <p:tav tm="0">
                                          <p:val>
                                            <p:fltVal val="0"/>
                                          </p:val>
                                        </p:tav>
                                        <p:tav tm="100000">
                                          <p:val>
                                            <p:strVal val="#ppt_h"/>
                                          </p:val>
                                        </p:tav>
                                      </p:tavLst>
                                    </p:anim>
                                    <p:anim calcmode="lin" valueType="num">
                                      <p:cBhvr>
                                        <p:cTn id="10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04" dur="1000" fill="hold"/>
                                        <p:tgtEl>
                                          <p:spTgt spid="4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23" grpId="0" animBg="1"/>
      <p:bldP spid="24" grpId="0" animBg="1"/>
      <p:bldP spid="25" grpId="0" animBg="1"/>
      <p:bldP spid="37" grpId="0"/>
      <p:bldP spid="46" grpId="0"/>
      <p:bldP spid="47" grpId="0"/>
      <p:bldP spid="48" grpId="0"/>
      <p:bldP spid="49" grpId="0" animBg="1"/>
      <p:bldP spid="50"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3944939" y="1644651"/>
            <a:ext cx="2257425" cy="2257425"/>
          </a:xfrm>
          <a:prstGeom prst="donut">
            <a:avLst>
              <a:gd name="adj" fmla="val 21317"/>
            </a:avLst>
          </a:prstGeom>
          <a:solidFill>
            <a:schemeClr val="accent1">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输入</a:t>
            </a:r>
            <a:endParaRPr lang="en-US" altLang="zh-CN" kern="0" dirty="0">
              <a:ln w="18415" cmpd="sng">
                <a:noFill/>
                <a:prstDash val="solid"/>
              </a:ln>
              <a:solidFill>
                <a:schemeClr val="tx1">
                  <a:lumMod val="50000"/>
                  <a:lumOff val="50000"/>
                </a:schemeClr>
              </a:solidFill>
              <a:latin typeface="Adidas Unity" pitchFamily="2" charset="0"/>
              <a:cs typeface="Times New Roman" pitchFamily="18" charset="0"/>
            </a:endParaRPr>
          </a:p>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标题</a:t>
            </a:r>
          </a:p>
        </p:txBody>
      </p:sp>
      <p:sp>
        <p:nvSpPr>
          <p:cNvPr id="30" name="矩形 29"/>
          <p:cNvSpPr/>
          <p:nvPr/>
        </p:nvSpPr>
        <p:spPr>
          <a:xfrm>
            <a:off x="3937001" y="2565401"/>
            <a:ext cx="544513" cy="479425"/>
          </a:xfrm>
          <a:prstGeom prst="rect">
            <a:avLst/>
          </a:prstGeom>
          <a:solidFill>
            <a:sysClr val="window" lastClr="FFFFFF"/>
          </a:solidFill>
          <a:ln w="28575" cap="flat" cmpd="sng" algn="ctr">
            <a:solidFill>
              <a:schemeClr val="bg1"/>
            </a:solidFill>
            <a:prstDash val="solid"/>
          </a:ln>
          <a:effectLst/>
        </p:spPr>
        <p:txBody>
          <a:bodyPr anchor="ctr"/>
          <a:lstStyle/>
          <a:p>
            <a:pPr algn="ctr">
              <a:defRPr/>
            </a:pPr>
            <a:endParaRPr lang="en-US" kern="0">
              <a:solidFill>
                <a:sysClr val="window" lastClr="FFFFFF"/>
              </a:solidFill>
              <a:latin typeface="Calibri"/>
            </a:endParaRPr>
          </a:p>
        </p:txBody>
      </p:sp>
      <p:sp>
        <p:nvSpPr>
          <p:cNvPr id="32" name="等腰三角形 31"/>
          <p:cNvSpPr/>
          <p:nvPr/>
        </p:nvSpPr>
        <p:spPr>
          <a:xfrm rot="5400000">
            <a:off x="4071144" y="2686844"/>
            <a:ext cx="279400" cy="239712"/>
          </a:xfrm>
          <a:prstGeom prst="triangle">
            <a:avLst/>
          </a:prstGeom>
          <a:solidFill>
            <a:schemeClr val="bg1">
              <a:lumMod val="85000"/>
            </a:schemeClr>
          </a:solidFill>
          <a:ln w="28575" cap="flat" cmpd="sng" algn="ctr">
            <a:solidFill>
              <a:schemeClr val="bg1"/>
            </a:solidFill>
            <a:prstDash val="solid"/>
          </a:ln>
          <a:effectLst/>
        </p:spPr>
        <p:txBody>
          <a:bodyPr anchor="ctr"/>
          <a:lstStyle/>
          <a:p>
            <a:pPr algn="ctr">
              <a:defRPr/>
            </a:pPr>
            <a:endParaRPr lang="en-US" kern="0">
              <a:solidFill>
                <a:sysClr val="window" lastClr="FFFFFF"/>
              </a:solidFill>
              <a:latin typeface="Calibri"/>
            </a:endParaRPr>
          </a:p>
        </p:txBody>
      </p:sp>
      <p:sp>
        <p:nvSpPr>
          <p:cNvPr id="48" name="同心圆 47"/>
          <p:cNvSpPr/>
          <p:nvPr/>
        </p:nvSpPr>
        <p:spPr>
          <a:xfrm>
            <a:off x="5954714" y="1644651"/>
            <a:ext cx="2255837" cy="2257425"/>
          </a:xfrm>
          <a:prstGeom prst="donut">
            <a:avLst>
              <a:gd name="adj" fmla="val 21317"/>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输入</a:t>
            </a:r>
            <a:endParaRPr lang="en-US" altLang="zh-CN" kern="0" dirty="0">
              <a:ln w="18415" cmpd="sng">
                <a:noFill/>
                <a:prstDash val="solid"/>
              </a:ln>
              <a:solidFill>
                <a:schemeClr val="tx1">
                  <a:lumMod val="50000"/>
                  <a:lumOff val="50000"/>
                </a:schemeClr>
              </a:solidFill>
              <a:latin typeface="Adidas Unity" pitchFamily="2" charset="0"/>
              <a:cs typeface="Times New Roman" pitchFamily="18" charset="0"/>
            </a:endParaRPr>
          </a:p>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标题</a:t>
            </a:r>
          </a:p>
        </p:txBody>
      </p:sp>
      <p:sp>
        <p:nvSpPr>
          <p:cNvPr id="52" name="同心圆 51"/>
          <p:cNvSpPr/>
          <p:nvPr/>
        </p:nvSpPr>
        <p:spPr>
          <a:xfrm>
            <a:off x="4903789" y="3228975"/>
            <a:ext cx="2257425" cy="2255838"/>
          </a:xfrm>
          <a:prstGeom prst="donut">
            <a:avLst>
              <a:gd name="adj" fmla="val 21317"/>
            </a:avLst>
          </a:prstGeom>
          <a:solidFill>
            <a:schemeClr val="accent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输入</a:t>
            </a:r>
            <a:endParaRPr lang="en-US" altLang="zh-CN" kern="0" dirty="0">
              <a:ln w="18415" cmpd="sng">
                <a:noFill/>
                <a:prstDash val="solid"/>
              </a:ln>
              <a:solidFill>
                <a:schemeClr val="tx1">
                  <a:lumMod val="50000"/>
                  <a:lumOff val="50000"/>
                </a:schemeClr>
              </a:solidFill>
              <a:latin typeface="Adidas Unity" pitchFamily="2" charset="0"/>
              <a:cs typeface="Times New Roman" pitchFamily="18" charset="0"/>
            </a:endParaRPr>
          </a:p>
          <a:p>
            <a:pPr algn="ctr">
              <a:lnSpc>
                <a:spcPct val="130000"/>
              </a:lnSpc>
              <a:defRPr/>
            </a:pPr>
            <a:r>
              <a:rPr lang="zh-CN" altLang="en-US" kern="0" dirty="0">
                <a:ln w="18415" cmpd="sng">
                  <a:noFill/>
                  <a:prstDash val="solid"/>
                </a:ln>
                <a:solidFill>
                  <a:schemeClr val="tx1">
                    <a:lumMod val="50000"/>
                    <a:lumOff val="50000"/>
                  </a:schemeClr>
                </a:solidFill>
                <a:latin typeface="Adidas Unity" pitchFamily="2" charset="0"/>
                <a:cs typeface="Times New Roman" pitchFamily="18" charset="0"/>
              </a:rPr>
              <a:t>标题</a:t>
            </a:r>
          </a:p>
        </p:txBody>
      </p:sp>
      <p:sp>
        <p:nvSpPr>
          <p:cNvPr id="35" name="矩形 34"/>
          <p:cNvSpPr/>
          <p:nvPr/>
        </p:nvSpPr>
        <p:spPr>
          <a:xfrm flipH="1">
            <a:off x="7669213" y="2563814"/>
            <a:ext cx="544512" cy="477837"/>
          </a:xfrm>
          <a:prstGeom prst="rect">
            <a:avLst/>
          </a:prstGeom>
          <a:solidFill>
            <a:sysClr val="window" lastClr="FFFFFF"/>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7" name="等腰三角形 36"/>
          <p:cNvSpPr/>
          <p:nvPr/>
        </p:nvSpPr>
        <p:spPr>
          <a:xfrm rot="16200000" flipH="1">
            <a:off x="7822407" y="2685257"/>
            <a:ext cx="279400" cy="239713"/>
          </a:xfrm>
          <a:prstGeom prst="triangle">
            <a:avLst/>
          </a:prstGeom>
          <a:solidFill>
            <a:schemeClr val="bg1">
              <a:lumMod val="85000"/>
            </a:schemeClr>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3" name="矩形 42"/>
          <p:cNvSpPr/>
          <p:nvPr/>
        </p:nvSpPr>
        <p:spPr>
          <a:xfrm rot="5400000" flipH="1">
            <a:off x="5757070" y="4966495"/>
            <a:ext cx="542925" cy="477837"/>
          </a:xfrm>
          <a:prstGeom prst="rect">
            <a:avLst/>
          </a:prstGeom>
          <a:solidFill>
            <a:sysClr val="window" lastClr="FFFFFF"/>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5" name="等腰三角形 44"/>
          <p:cNvSpPr/>
          <p:nvPr/>
        </p:nvSpPr>
        <p:spPr>
          <a:xfrm flipH="1">
            <a:off x="5886450" y="5095875"/>
            <a:ext cx="279400" cy="241300"/>
          </a:xfrm>
          <a:prstGeom prst="triangle">
            <a:avLst/>
          </a:prstGeom>
          <a:solidFill>
            <a:schemeClr val="bg1">
              <a:lumMod val="85000"/>
            </a:schemeClr>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083" name="KSO_GT2.1"/>
          <p:cNvSpPr txBox="1">
            <a:spLocks noChangeArrowheads="1"/>
          </p:cNvSpPr>
          <p:nvPr/>
        </p:nvSpPr>
        <p:spPr bwMode="auto">
          <a:xfrm flipH="1">
            <a:off x="8293100" y="2197101"/>
            <a:ext cx="1836738" cy="1152525"/>
          </a:xfrm>
          <a:prstGeom prst="rect">
            <a:avLst/>
          </a:prstGeom>
          <a:noFill/>
          <a:ln w="9525">
            <a:noFill/>
            <a:miter lim="800000"/>
            <a:headEnd/>
            <a:tailEnd/>
          </a:ln>
        </p:spPr>
        <p:txBody>
          <a:bodyPr lIns="0" tIns="0" rIns="0" bIns="0" anchor="ctr"/>
          <a:lstStyle/>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a:t>
            </a:r>
            <a:r>
              <a:rPr lang="zh-CN" altLang="en-US" sz="1400" dirty="0">
                <a:solidFill>
                  <a:srgbClr val="8B8585"/>
                </a:solidFill>
                <a:latin typeface="幼圆" pitchFamily="49" charset="-122"/>
                <a:ea typeface="幼圆" pitchFamily="49" charset="-122"/>
                <a:cs typeface="Arial" pitchFamily="34" charset="0"/>
              </a:rPr>
              <a:t>。</a:t>
            </a:r>
            <a:endParaRPr lang="en-US" altLang="zh-CN" sz="1400" dirty="0">
              <a:solidFill>
                <a:srgbClr val="8B8585"/>
              </a:solidFill>
              <a:latin typeface="幼圆" pitchFamily="49" charset="-122"/>
              <a:ea typeface="幼圆" pitchFamily="49" charset="-122"/>
              <a:cs typeface="Arial" pitchFamily="34" charset="0"/>
            </a:endParaRPr>
          </a:p>
        </p:txBody>
      </p:sp>
      <p:sp>
        <p:nvSpPr>
          <p:cNvPr id="25" name="KSO_GT1.1"/>
          <p:cNvSpPr txBox="1"/>
          <p:nvPr/>
        </p:nvSpPr>
        <p:spPr>
          <a:xfrm flipH="1">
            <a:off x="2062164" y="2197101"/>
            <a:ext cx="1836737" cy="1152525"/>
          </a:xfrm>
          <a:prstGeom prst="rect">
            <a:avLst/>
          </a:prstGeom>
          <a:noFill/>
        </p:spPr>
        <p:txBody>
          <a:bodyPr lIns="0" tIns="0" rIns="0" bIns="0" anchor="ctr"/>
          <a:lstStyle/>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 </a:t>
            </a:r>
          </a:p>
        </p:txBody>
      </p:sp>
      <p:sp>
        <p:nvSpPr>
          <p:cNvPr id="26" name="KSO_GT3.1"/>
          <p:cNvSpPr txBox="1"/>
          <p:nvPr/>
        </p:nvSpPr>
        <p:spPr>
          <a:xfrm flipH="1">
            <a:off x="5114925" y="5476875"/>
            <a:ext cx="1835150" cy="1150938"/>
          </a:xfrm>
          <a:prstGeom prst="rect">
            <a:avLst/>
          </a:prstGeom>
          <a:noFill/>
        </p:spPr>
        <p:txBody>
          <a:bodyPr lIns="0" tIns="0" rIns="0" bIns="0" anchor="ctr"/>
          <a:lstStyle/>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容点击此处输入文本内</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8B8585"/>
                </a:solidFill>
                <a:latin typeface="幼圆" panose="02010509060101010101" pitchFamily="49" charset="-122"/>
                <a:ea typeface="幼圆" panose="02010509060101010101" pitchFamily="49" charset="-122"/>
                <a:cs typeface="Arial" pitchFamily="34" charset="0"/>
              </a:rPr>
              <a:t>容。</a:t>
            </a:r>
            <a:endParaRPr lang="en-US" altLang="zh-CN" sz="1400" kern="0" dirty="0">
              <a:solidFill>
                <a:srgbClr val="8B8585"/>
              </a:solidFill>
              <a:latin typeface="幼圆" panose="02010509060101010101" pitchFamily="49" charset="-122"/>
              <a:ea typeface="幼圆" panose="02010509060101010101" pitchFamily="49" charset="-122"/>
              <a:cs typeface="Arial" pitchFamily="34" charset="0"/>
            </a:endParaRPr>
          </a:p>
        </p:txBody>
      </p:sp>
      <p:sp>
        <p:nvSpPr>
          <p:cNvPr id="3086" name="KSO_GN1"/>
          <p:cNvSpPr txBox="1">
            <a:spLocks noChangeArrowheads="1"/>
          </p:cNvSpPr>
          <p:nvPr/>
        </p:nvSpPr>
        <p:spPr bwMode="auto">
          <a:xfrm>
            <a:off x="4694239" y="1865313"/>
            <a:ext cx="827087" cy="165100"/>
          </a:xfrm>
          <a:prstGeom prst="rect">
            <a:avLst/>
          </a:prstGeom>
          <a:noFill/>
          <a:ln w="9525">
            <a:noFill/>
            <a:miter lim="800000"/>
            <a:headEnd/>
            <a:tailEnd/>
          </a:ln>
        </p:spPr>
        <p:txBody>
          <a:bodyPr lIns="0" tIns="0" rIns="0" bIns="0" anchor="ctr"/>
          <a:lstStyle/>
          <a:p>
            <a:pPr algn="ctr" eaLnBrk="1" hangingPunct="1">
              <a:lnSpc>
                <a:spcPct val="80000"/>
              </a:lnSpc>
            </a:pPr>
            <a:r>
              <a:rPr lang="en-US" altLang="zh-CN" sz="4000" b="1" dirty="0">
                <a:solidFill>
                  <a:schemeClr val="bg1"/>
                </a:solidFill>
                <a:latin typeface="Bell MT" pitchFamily="18" charset="0"/>
                <a:ea typeface="微软雅黑" pitchFamily="34" charset="-122"/>
                <a:cs typeface="Times New Roman" pitchFamily="18" charset="0"/>
              </a:rPr>
              <a:t>01</a:t>
            </a:r>
            <a:endParaRPr lang="zh-CN" altLang="en-US" sz="4000" b="1" dirty="0">
              <a:solidFill>
                <a:schemeClr val="bg1"/>
              </a:solidFill>
              <a:latin typeface="Bell MT" pitchFamily="18" charset="0"/>
              <a:ea typeface="微软雅黑" pitchFamily="34" charset="-122"/>
              <a:cs typeface="Times New Roman" pitchFamily="18" charset="0"/>
            </a:endParaRPr>
          </a:p>
        </p:txBody>
      </p:sp>
      <p:sp>
        <p:nvSpPr>
          <p:cNvPr id="3087" name="KSO_GN2"/>
          <p:cNvSpPr txBox="1">
            <a:spLocks noChangeArrowheads="1"/>
          </p:cNvSpPr>
          <p:nvPr/>
        </p:nvSpPr>
        <p:spPr bwMode="auto">
          <a:xfrm>
            <a:off x="6707189" y="1865314"/>
            <a:ext cx="827087" cy="153987"/>
          </a:xfrm>
          <a:prstGeom prst="rect">
            <a:avLst/>
          </a:prstGeom>
          <a:noFill/>
          <a:ln w="9525">
            <a:noFill/>
            <a:miter lim="800000"/>
            <a:headEnd/>
            <a:tailEnd/>
          </a:ln>
        </p:spPr>
        <p:txBody>
          <a:bodyPr lIns="0" tIns="0" rIns="0" bIns="0" anchor="ctr"/>
          <a:lstStyle/>
          <a:p>
            <a:pPr algn="ctr" eaLnBrk="1" hangingPunct="1">
              <a:lnSpc>
                <a:spcPct val="80000"/>
              </a:lnSpc>
            </a:pPr>
            <a:r>
              <a:rPr lang="en-US" altLang="zh-CN" sz="4000" b="1" dirty="0">
                <a:solidFill>
                  <a:schemeClr val="bg1"/>
                </a:solidFill>
                <a:latin typeface="Bell MT" pitchFamily="18" charset="0"/>
                <a:ea typeface="微软雅黑" pitchFamily="34" charset="-122"/>
                <a:cs typeface="Times New Roman" pitchFamily="18" charset="0"/>
              </a:rPr>
              <a:t>02</a:t>
            </a:r>
            <a:endParaRPr lang="zh-CN" altLang="en-US" sz="4000" b="1" dirty="0">
              <a:solidFill>
                <a:schemeClr val="bg1"/>
              </a:solidFill>
              <a:latin typeface="Bell MT" pitchFamily="18" charset="0"/>
              <a:ea typeface="微软雅黑" pitchFamily="34" charset="-122"/>
              <a:cs typeface="Times New Roman" pitchFamily="18" charset="0"/>
            </a:endParaRPr>
          </a:p>
        </p:txBody>
      </p:sp>
      <p:sp>
        <p:nvSpPr>
          <p:cNvPr id="3088" name="KSO_GN3"/>
          <p:cNvSpPr txBox="1">
            <a:spLocks noChangeArrowheads="1"/>
          </p:cNvSpPr>
          <p:nvPr/>
        </p:nvSpPr>
        <p:spPr bwMode="auto">
          <a:xfrm>
            <a:off x="5614989" y="3429000"/>
            <a:ext cx="827087" cy="165100"/>
          </a:xfrm>
          <a:prstGeom prst="rect">
            <a:avLst/>
          </a:prstGeom>
          <a:noFill/>
          <a:ln w="9525">
            <a:noFill/>
            <a:miter lim="800000"/>
            <a:headEnd/>
            <a:tailEnd/>
          </a:ln>
        </p:spPr>
        <p:txBody>
          <a:bodyPr lIns="0" tIns="0" rIns="0" bIns="0" anchor="ctr"/>
          <a:lstStyle/>
          <a:p>
            <a:pPr algn="ctr" eaLnBrk="1" hangingPunct="1">
              <a:lnSpc>
                <a:spcPct val="80000"/>
              </a:lnSpc>
            </a:pPr>
            <a:r>
              <a:rPr lang="en-US" altLang="zh-CN" sz="4000" b="1" dirty="0">
                <a:solidFill>
                  <a:schemeClr val="bg1"/>
                </a:solidFill>
                <a:latin typeface="Bell MT" pitchFamily="18" charset="0"/>
                <a:ea typeface="微软雅黑" pitchFamily="34" charset="-122"/>
                <a:cs typeface="Times New Roman" pitchFamily="18" charset="0"/>
              </a:rPr>
              <a:t>03</a:t>
            </a:r>
            <a:endParaRPr lang="zh-CN" altLang="en-US" sz="4000" b="1" dirty="0">
              <a:solidFill>
                <a:schemeClr val="bg1"/>
              </a:solidFill>
              <a:latin typeface="Bell MT" pitchFamily="18" charset="0"/>
              <a:ea typeface="微软雅黑" pitchFamily="34" charset="-122"/>
              <a:cs typeface="Times New Roman" pitchFamily="18" charset="0"/>
            </a:endParaRPr>
          </a:p>
        </p:txBody>
      </p:sp>
      <p:sp>
        <p:nvSpPr>
          <p:cNvPr id="3089" name="标题 5"/>
          <p:cNvSpPr>
            <a:spLocks noGrp="1"/>
          </p:cNvSpPr>
          <p:nvPr>
            <p:ph type="title"/>
          </p:nvPr>
        </p:nvSpPr>
        <p:spPr/>
        <p:txBody>
          <a:bodyPr/>
          <a:lstStyle/>
          <a:p>
            <a:pPr eaLnBrk="1" hangingPunct="1"/>
            <a:r>
              <a:rPr lang="zh-CN" altLang="en-US" dirty="0" smtClean="0"/>
              <a:t>点击此处输入标题</a:t>
            </a:r>
          </a:p>
        </p:txBody>
      </p:sp>
    </p:spTree>
    <p:extLst>
      <p:ext uri="{BB962C8B-B14F-4D97-AF65-F5344CB8AC3E}">
        <p14:creationId xmlns:p14="http://schemas.microsoft.com/office/powerpoint/2010/main" val="1049705485"/>
      </p:ext>
    </p:extLst>
  </p:cSld>
  <p:clrMapOvr>
    <a:masterClrMapping/>
  </p:clrMapOvr>
  <mc:AlternateContent xmlns:mc="http://schemas.openxmlformats.org/markup-compatibility/2006">
    <mc:Choice xmlns:p14="http://schemas.microsoft.com/office/powerpoint/2010/main" Requires="p14">
      <p:transition spd="slow" p14:dur="1600" advTm="4000">
        <p14:gallery dir="l"/>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89"/>
                                        </p:tgtEl>
                                        <p:attrNameLst>
                                          <p:attrName>style.visibility</p:attrName>
                                        </p:attrNameLst>
                                      </p:cBhvr>
                                      <p:to>
                                        <p:strVal val="visible"/>
                                      </p:to>
                                    </p:set>
                                    <p:anim calcmode="lin" valueType="num">
                                      <p:cBhvr>
                                        <p:cTn id="7" dur="500" fill="hold"/>
                                        <p:tgtEl>
                                          <p:spTgt spid="3089"/>
                                        </p:tgtEl>
                                        <p:attrNameLst>
                                          <p:attrName>ppt_w</p:attrName>
                                        </p:attrNameLst>
                                      </p:cBhvr>
                                      <p:tavLst>
                                        <p:tav tm="0">
                                          <p:val>
                                            <p:fltVal val="0"/>
                                          </p:val>
                                        </p:tav>
                                        <p:tav tm="100000">
                                          <p:val>
                                            <p:strVal val="#ppt_w"/>
                                          </p:val>
                                        </p:tav>
                                      </p:tavLst>
                                    </p:anim>
                                    <p:anim calcmode="lin" valueType="num">
                                      <p:cBhvr>
                                        <p:cTn id="8" dur="500" fill="hold"/>
                                        <p:tgtEl>
                                          <p:spTgt spid="3089"/>
                                        </p:tgtEl>
                                        <p:attrNameLst>
                                          <p:attrName>ppt_h</p:attrName>
                                        </p:attrNameLst>
                                      </p:cBhvr>
                                      <p:tavLst>
                                        <p:tav tm="0">
                                          <p:val>
                                            <p:fltVal val="0"/>
                                          </p:val>
                                        </p:tav>
                                        <p:tav tm="100000">
                                          <p:val>
                                            <p:strVal val="#ppt_h"/>
                                          </p:val>
                                        </p:tav>
                                      </p:tavLst>
                                    </p:anim>
                                    <p:animEffect transition="in" filter="fade">
                                      <p:cBhvr>
                                        <p:cTn id="9" dur="500"/>
                                        <p:tgtEl>
                                          <p:spTgt spid="308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086"/>
                                        </p:tgtEl>
                                        <p:attrNameLst>
                                          <p:attrName>style.visibility</p:attrName>
                                        </p:attrNameLst>
                                      </p:cBhvr>
                                      <p:to>
                                        <p:strVal val="visible"/>
                                      </p:to>
                                    </p:set>
                                    <p:anim calcmode="lin" valueType="num">
                                      <p:cBhvr additive="base">
                                        <p:cTn id="14" dur="500" fill="hold"/>
                                        <p:tgtEl>
                                          <p:spTgt spid="3086"/>
                                        </p:tgtEl>
                                        <p:attrNameLst>
                                          <p:attrName>ppt_x</p:attrName>
                                        </p:attrNameLst>
                                      </p:cBhvr>
                                      <p:tavLst>
                                        <p:tav tm="0">
                                          <p:val>
                                            <p:strVal val="#ppt_x"/>
                                          </p:val>
                                        </p:tav>
                                        <p:tav tm="100000">
                                          <p:val>
                                            <p:strVal val="#ppt_x"/>
                                          </p:val>
                                        </p:tav>
                                      </p:tavLst>
                                    </p:anim>
                                    <p:anim calcmode="lin" valueType="num">
                                      <p:cBhvr additive="base">
                                        <p:cTn id="15" dur="500" fill="hold"/>
                                        <p:tgtEl>
                                          <p:spTgt spid="3086"/>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3087"/>
                                        </p:tgtEl>
                                        <p:attrNameLst>
                                          <p:attrName>style.visibility</p:attrName>
                                        </p:attrNameLst>
                                      </p:cBhvr>
                                      <p:to>
                                        <p:strVal val="visible"/>
                                      </p:to>
                                    </p:set>
                                    <p:animEffect transition="in" filter="wheel(1)">
                                      <p:cBhvr>
                                        <p:cTn id="30" dur="2000"/>
                                        <p:tgtEl>
                                          <p:spTgt spid="3087"/>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heel(1)">
                                      <p:cBhvr>
                                        <p:cTn id="33" dur="20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083"/>
                                        </p:tgtEl>
                                        <p:attrNameLst>
                                          <p:attrName>style.visibility</p:attrName>
                                        </p:attrNameLst>
                                      </p:cBhvr>
                                      <p:to>
                                        <p:strVal val="visible"/>
                                      </p:to>
                                    </p:set>
                                    <p:animEffect transition="in" filter="fade">
                                      <p:cBhvr>
                                        <p:cTn id="38" dur="1000"/>
                                        <p:tgtEl>
                                          <p:spTgt spid="3083"/>
                                        </p:tgtEl>
                                      </p:cBhvr>
                                    </p:animEffect>
                                    <p:anim calcmode="lin" valueType="num">
                                      <p:cBhvr>
                                        <p:cTn id="39" dur="1000" fill="hold"/>
                                        <p:tgtEl>
                                          <p:spTgt spid="3083"/>
                                        </p:tgtEl>
                                        <p:attrNameLst>
                                          <p:attrName>ppt_x</p:attrName>
                                        </p:attrNameLst>
                                      </p:cBhvr>
                                      <p:tavLst>
                                        <p:tav tm="0">
                                          <p:val>
                                            <p:strVal val="#ppt_x"/>
                                          </p:val>
                                        </p:tav>
                                        <p:tav tm="100000">
                                          <p:val>
                                            <p:strVal val="#ppt_x"/>
                                          </p:val>
                                        </p:tav>
                                      </p:tavLst>
                                    </p:anim>
                                    <p:anim calcmode="lin" valueType="num">
                                      <p:cBhvr>
                                        <p:cTn id="40" dur="1000" fill="hold"/>
                                        <p:tgtEl>
                                          <p:spTgt spid="3083"/>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3088"/>
                                        </p:tgtEl>
                                        <p:attrNameLst>
                                          <p:attrName>style.visibility</p:attrName>
                                        </p:attrNameLst>
                                      </p:cBhvr>
                                      <p:to>
                                        <p:strVal val="visible"/>
                                      </p:to>
                                    </p:set>
                                    <p:anim calcmode="lin" valueType="num">
                                      <p:cBhvr>
                                        <p:cTn id="45" dur="1000" fill="hold"/>
                                        <p:tgtEl>
                                          <p:spTgt spid="3088"/>
                                        </p:tgtEl>
                                        <p:attrNameLst>
                                          <p:attrName>ppt_w</p:attrName>
                                        </p:attrNameLst>
                                      </p:cBhvr>
                                      <p:tavLst>
                                        <p:tav tm="0">
                                          <p:val>
                                            <p:fltVal val="0"/>
                                          </p:val>
                                        </p:tav>
                                        <p:tav tm="100000">
                                          <p:val>
                                            <p:strVal val="#ppt_w"/>
                                          </p:val>
                                        </p:tav>
                                      </p:tavLst>
                                    </p:anim>
                                    <p:anim calcmode="lin" valueType="num">
                                      <p:cBhvr>
                                        <p:cTn id="46" dur="1000" fill="hold"/>
                                        <p:tgtEl>
                                          <p:spTgt spid="3088"/>
                                        </p:tgtEl>
                                        <p:attrNameLst>
                                          <p:attrName>ppt_h</p:attrName>
                                        </p:attrNameLst>
                                      </p:cBhvr>
                                      <p:tavLst>
                                        <p:tav tm="0">
                                          <p:val>
                                            <p:fltVal val="0"/>
                                          </p:val>
                                        </p:tav>
                                        <p:tav tm="100000">
                                          <p:val>
                                            <p:strVal val="#ppt_h"/>
                                          </p:val>
                                        </p:tav>
                                      </p:tavLst>
                                    </p:anim>
                                    <p:anim calcmode="lin" valueType="num">
                                      <p:cBhvr>
                                        <p:cTn id="47" dur="1000" fill="hold"/>
                                        <p:tgtEl>
                                          <p:spTgt spid="3088"/>
                                        </p:tgtEl>
                                        <p:attrNameLst>
                                          <p:attrName>style.rotation</p:attrName>
                                        </p:attrNameLst>
                                      </p:cBhvr>
                                      <p:tavLst>
                                        <p:tav tm="0">
                                          <p:val>
                                            <p:fltVal val="90"/>
                                          </p:val>
                                        </p:tav>
                                        <p:tav tm="100000">
                                          <p:val>
                                            <p:fltVal val="0"/>
                                          </p:val>
                                        </p:tav>
                                      </p:tavLst>
                                    </p:anim>
                                    <p:animEffect transition="in" filter="fade">
                                      <p:cBhvr>
                                        <p:cTn id="48" dur="1000"/>
                                        <p:tgtEl>
                                          <p:spTgt spid="3088"/>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p:cTn id="51" dur="1000" fill="hold"/>
                                        <p:tgtEl>
                                          <p:spTgt spid="52"/>
                                        </p:tgtEl>
                                        <p:attrNameLst>
                                          <p:attrName>ppt_w</p:attrName>
                                        </p:attrNameLst>
                                      </p:cBhvr>
                                      <p:tavLst>
                                        <p:tav tm="0">
                                          <p:val>
                                            <p:fltVal val="0"/>
                                          </p:val>
                                        </p:tav>
                                        <p:tav tm="100000">
                                          <p:val>
                                            <p:strVal val="#ppt_w"/>
                                          </p:val>
                                        </p:tav>
                                      </p:tavLst>
                                    </p:anim>
                                    <p:anim calcmode="lin" valueType="num">
                                      <p:cBhvr>
                                        <p:cTn id="52" dur="1000" fill="hold"/>
                                        <p:tgtEl>
                                          <p:spTgt spid="52"/>
                                        </p:tgtEl>
                                        <p:attrNameLst>
                                          <p:attrName>ppt_h</p:attrName>
                                        </p:attrNameLst>
                                      </p:cBhvr>
                                      <p:tavLst>
                                        <p:tav tm="0">
                                          <p:val>
                                            <p:fltVal val="0"/>
                                          </p:val>
                                        </p:tav>
                                        <p:tav tm="100000">
                                          <p:val>
                                            <p:strVal val="#ppt_h"/>
                                          </p:val>
                                        </p:tav>
                                      </p:tavLst>
                                    </p:anim>
                                    <p:anim calcmode="lin" valueType="num">
                                      <p:cBhvr>
                                        <p:cTn id="53" dur="1000" fill="hold"/>
                                        <p:tgtEl>
                                          <p:spTgt spid="52"/>
                                        </p:tgtEl>
                                        <p:attrNameLst>
                                          <p:attrName>style.rotation</p:attrName>
                                        </p:attrNameLst>
                                      </p:cBhvr>
                                      <p:tavLst>
                                        <p:tav tm="0">
                                          <p:val>
                                            <p:fltVal val="90"/>
                                          </p:val>
                                        </p:tav>
                                        <p:tav tm="100000">
                                          <p:val>
                                            <p:fltVal val="0"/>
                                          </p:val>
                                        </p:tav>
                                      </p:tavLst>
                                    </p:anim>
                                    <p:animEffect transition="in" filter="fade">
                                      <p:cBhvr>
                                        <p:cTn id="54" dur="1000"/>
                                        <p:tgtEl>
                                          <p:spTgt spid="52"/>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1000" fill="hold"/>
                                        <p:tgtEl>
                                          <p:spTgt spid="26"/>
                                        </p:tgtEl>
                                        <p:attrNameLst>
                                          <p:attrName>ppt_w</p:attrName>
                                        </p:attrNameLst>
                                      </p:cBhvr>
                                      <p:tavLst>
                                        <p:tav tm="0">
                                          <p:val>
                                            <p:fltVal val="0"/>
                                          </p:val>
                                        </p:tav>
                                        <p:tav tm="100000">
                                          <p:val>
                                            <p:strVal val="#ppt_w"/>
                                          </p:val>
                                        </p:tav>
                                      </p:tavLst>
                                    </p:anim>
                                    <p:anim calcmode="lin" valueType="num">
                                      <p:cBhvr>
                                        <p:cTn id="60" dur="1000" fill="hold"/>
                                        <p:tgtEl>
                                          <p:spTgt spid="26"/>
                                        </p:tgtEl>
                                        <p:attrNameLst>
                                          <p:attrName>ppt_h</p:attrName>
                                        </p:attrNameLst>
                                      </p:cBhvr>
                                      <p:tavLst>
                                        <p:tav tm="0">
                                          <p:val>
                                            <p:fltVal val="0"/>
                                          </p:val>
                                        </p:tav>
                                        <p:tav tm="100000">
                                          <p:val>
                                            <p:strVal val="#ppt_h"/>
                                          </p:val>
                                        </p:tav>
                                      </p:tavLst>
                                    </p:anim>
                                    <p:anim calcmode="lin" valueType="num">
                                      <p:cBhvr>
                                        <p:cTn id="61" dur="1000" fill="hold"/>
                                        <p:tgtEl>
                                          <p:spTgt spid="26"/>
                                        </p:tgtEl>
                                        <p:attrNameLst>
                                          <p:attrName>style.rotation</p:attrName>
                                        </p:attrNameLst>
                                      </p:cBhvr>
                                      <p:tavLst>
                                        <p:tav tm="0">
                                          <p:val>
                                            <p:fltVal val="90"/>
                                          </p:val>
                                        </p:tav>
                                        <p:tav tm="100000">
                                          <p:val>
                                            <p:fltVal val="0"/>
                                          </p:val>
                                        </p:tav>
                                      </p:tavLst>
                                    </p:anim>
                                    <p:animEffect transition="in" filter="fade">
                                      <p:cBhvr>
                                        <p:cTn id="62"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8" grpId="0" animBg="1"/>
      <p:bldP spid="52" grpId="0" animBg="1"/>
      <p:bldP spid="3083" grpId="0"/>
      <p:bldP spid="25" grpId="0"/>
      <p:bldP spid="26" grpId="0"/>
      <p:bldP spid="3086" grpId="0"/>
      <p:bldP spid="3087" grpId="0"/>
      <p:bldP spid="3088" grpId="0"/>
      <p:bldP spid="30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3762375" y="5407026"/>
            <a:ext cx="4611688" cy="638175"/>
          </a:xfrm>
          <a:custGeom>
            <a:avLst/>
            <a:gdLst>
              <a:gd name="connsiteX0" fmla="*/ 2305898 w 4611794"/>
              <a:gd name="connsiteY0" fmla="*/ 176915 h 639232"/>
              <a:gd name="connsiteX1" fmla="*/ 2894395 w 4611794"/>
              <a:gd name="connsiteY1" fmla="*/ 267120 h 639232"/>
              <a:gd name="connsiteX2" fmla="*/ 2305898 w 4611794"/>
              <a:gd name="connsiteY2" fmla="*/ 357325 h 639232"/>
              <a:gd name="connsiteX3" fmla="*/ 1717401 w 4611794"/>
              <a:gd name="connsiteY3" fmla="*/ 267120 h 639232"/>
              <a:gd name="connsiteX4" fmla="*/ 2305898 w 4611794"/>
              <a:gd name="connsiteY4" fmla="*/ 176915 h 639232"/>
              <a:gd name="connsiteX5" fmla="*/ 2305896 w 4611794"/>
              <a:gd name="connsiteY5" fmla="*/ 127061 h 639232"/>
              <a:gd name="connsiteX6" fmla="*/ 1004146 w 4611794"/>
              <a:gd name="connsiteY6" fmla="*/ 283089 h 639232"/>
              <a:gd name="connsiteX7" fmla="*/ 2305896 w 4611794"/>
              <a:gd name="connsiteY7" fmla="*/ 439117 h 639232"/>
              <a:gd name="connsiteX8" fmla="*/ 3607646 w 4611794"/>
              <a:gd name="connsiteY8" fmla="*/ 283089 h 639232"/>
              <a:gd name="connsiteX9" fmla="*/ 2305896 w 4611794"/>
              <a:gd name="connsiteY9" fmla="*/ 127061 h 639232"/>
              <a:gd name="connsiteX10" fmla="*/ 2305897 w 4611794"/>
              <a:gd name="connsiteY10" fmla="*/ 85624 h 639232"/>
              <a:gd name="connsiteX11" fmla="*/ 4116441 w 4611794"/>
              <a:gd name="connsiteY11" fmla="*/ 294807 h 639232"/>
              <a:gd name="connsiteX12" fmla="*/ 2305897 w 4611794"/>
              <a:gd name="connsiteY12" fmla="*/ 503990 h 639232"/>
              <a:gd name="connsiteX13" fmla="*/ 495353 w 4611794"/>
              <a:gd name="connsiteY13" fmla="*/ 294807 h 639232"/>
              <a:gd name="connsiteX14" fmla="*/ 2305897 w 4611794"/>
              <a:gd name="connsiteY14" fmla="*/ 85624 h 639232"/>
              <a:gd name="connsiteX15" fmla="*/ 2305897 w 4611794"/>
              <a:gd name="connsiteY15" fmla="*/ 31880 h 639232"/>
              <a:gd name="connsiteX16" fmla="*/ 184559 w 4611794"/>
              <a:gd name="connsiteY16" fmla="*/ 319548 h 639232"/>
              <a:gd name="connsiteX17" fmla="*/ 2305897 w 4611794"/>
              <a:gd name="connsiteY17" fmla="*/ 607216 h 639232"/>
              <a:gd name="connsiteX18" fmla="*/ 4427235 w 4611794"/>
              <a:gd name="connsiteY18" fmla="*/ 319548 h 639232"/>
              <a:gd name="connsiteX19" fmla="*/ 2305897 w 4611794"/>
              <a:gd name="connsiteY19" fmla="*/ 31880 h 639232"/>
              <a:gd name="connsiteX20" fmla="*/ 2305897 w 4611794"/>
              <a:gd name="connsiteY20" fmla="*/ 0 h 639232"/>
              <a:gd name="connsiteX21" fmla="*/ 4611794 w 4611794"/>
              <a:gd name="connsiteY21" fmla="*/ 319616 h 639232"/>
              <a:gd name="connsiteX22" fmla="*/ 2305897 w 4611794"/>
              <a:gd name="connsiteY22" fmla="*/ 639232 h 639232"/>
              <a:gd name="connsiteX23" fmla="*/ 0 w 4611794"/>
              <a:gd name="connsiteY23" fmla="*/ 319616 h 639232"/>
              <a:gd name="connsiteX24" fmla="*/ 2305897 w 4611794"/>
              <a:gd name="connsiteY24" fmla="*/ 0 h 639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11794" h="639232">
                <a:moveTo>
                  <a:pt x="2305898" y="176915"/>
                </a:moveTo>
                <a:cubicBezTo>
                  <a:pt x="2630916" y="176915"/>
                  <a:pt x="2894395" y="217301"/>
                  <a:pt x="2894395" y="267120"/>
                </a:cubicBezTo>
                <a:cubicBezTo>
                  <a:pt x="2894395" y="316939"/>
                  <a:pt x="2630916" y="357325"/>
                  <a:pt x="2305898" y="357325"/>
                </a:cubicBezTo>
                <a:cubicBezTo>
                  <a:pt x="1980880" y="357325"/>
                  <a:pt x="1717401" y="316939"/>
                  <a:pt x="1717401" y="267120"/>
                </a:cubicBezTo>
                <a:cubicBezTo>
                  <a:pt x="1717401" y="217301"/>
                  <a:pt x="1980880" y="176915"/>
                  <a:pt x="2305898" y="176915"/>
                </a:cubicBezTo>
                <a:close/>
                <a:moveTo>
                  <a:pt x="2305896" y="127061"/>
                </a:moveTo>
                <a:cubicBezTo>
                  <a:pt x="1586959" y="127061"/>
                  <a:pt x="1004146" y="196917"/>
                  <a:pt x="1004146" y="283089"/>
                </a:cubicBezTo>
                <a:cubicBezTo>
                  <a:pt x="1004146" y="369261"/>
                  <a:pt x="1586959" y="439117"/>
                  <a:pt x="2305896" y="439117"/>
                </a:cubicBezTo>
                <a:cubicBezTo>
                  <a:pt x="3024833" y="439117"/>
                  <a:pt x="3607646" y="369261"/>
                  <a:pt x="3607646" y="283089"/>
                </a:cubicBezTo>
                <a:cubicBezTo>
                  <a:pt x="3607646" y="196917"/>
                  <a:pt x="3024833" y="127061"/>
                  <a:pt x="2305896" y="127061"/>
                </a:cubicBezTo>
                <a:close/>
                <a:moveTo>
                  <a:pt x="2305897" y="85624"/>
                </a:moveTo>
                <a:cubicBezTo>
                  <a:pt x="3305833" y="85624"/>
                  <a:pt x="4116441" y="179278"/>
                  <a:pt x="4116441" y="294807"/>
                </a:cubicBezTo>
                <a:cubicBezTo>
                  <a:pt x="4116441" y="410336"/>
                  <a:pt x="3305833" y="503990"/>
                  <a:pt x="2305897" y="503990"/>
                </a:cubicBezTo>
                <a:cubicBezTo>
                  <a:pt x="1305961" y="503990"/>
                  <a:pt x="495353" y="410336"/>
                  <a:pt x="495353" y="294807"/>
                </a:cubicBezTo>
                <a:cubicBezTo>
                  <a:pt x="495353" y="179278"/>
                  <a:pt x="1305961" y="85624"/>
                  <a:pt x="2305897" y="85624"/>
                </a:cubicBezTo>
                <a:close/>
                <a:moveTo>
                  <a:pt x="2305897" y="31880"/>
                </a:moveTo>
                <a:cubicBezTo>
                  <a:pt x="1134314" y="31880"/>
                  <a:pt x="184559" y="160673"/>
                  <a:pt x="184559" y="319548"/>
                </a:cubicBezTo>
                <a:cubicBezTo>
                  <a:pt x="184559" y="478423"/>
                  <a:pt x="1134314" y="607216"/>
                  <a:pt x="2305897" y="607216"/>
                </a:cubicBezTo>
                <a:cubicBezTo>
                  <a:pt x="3477480" y="607216"/>
                  <a:pt x="4427235" y="478423"/>
                  <a:pt x="4427235" y="319548"/>
                </a:cubicBezTo>
                <a:cubicBezTo>
                  <a:pt x="4427235" y="160673"/>
                  <a:pt x="3477480" y="31880"/>
                  <a:pt x="2305897" y="31880"/>
                </a:cubicBezTo>
                <a:close/>
                <a:moveTo>
                  <a:pt x="2305897" y="0"/>
                </a:moveTo>
                <a:cubicBezTo>
                  <a:pt x="3579409" y="0"/>
                  <a:pt x="4611794" y="143097"/>
                  <a:pt x="4611794" y="319616"/>
                </a:cubicBezTo>
                <a:cubicBezTo>
                  <a:pt x="4611794" y="496135"/>
                  <a:pt x="3579409" y="639232"/>
                  <a:pt x="2305897" y="639232"/>
                </a:cubicBezTo>
                <a:cubicBezTo>
                  <a:pt x="1032385" y="639232"/>
                  <a:pt x="0" y="496135"/>
                  <a:pt x="0" y="319616"/>
                </a:cubicBezTo>
                <a:cubicBezTo>
                  <a:pt x="0" y="143097"/>
                  <a:pt x="1032385" y="0"/>
                  <a:pt x="2305897"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矩形 14"/>
          <p:cNvSpPr/>
          <p:nvPr/>
        </p:nvSpPr>
        <p:spPr>
          <a:xfrm>
            <a:off x="5410201" y="4702176"/>
            <a:ext cx="1323975" cy="111125"/>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gradFill flip="none" rotWithShape="1">
            <a:gsLst>
              <a:gs pos="0">
                <a:schemeClr val="accent2">
                  <a:lumMod val="50000"/>
                </a:schemeClr>
              </a:gs>
              <a:gs pos="50000">
                <a:schemeClr val="accent2">
                  <a:lumMod val="75000"/>
                </a:schemeClr>
              </a:gs>
              <a:gs pos="100000">
                <a:schemeClr val="accent2"/>
              </a:gs>
            </a:gsLst>
            <a:lin ang="5400000" scaled="1"/>
            <a:tileRect/>
          </a:gra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6" name="矩形 14"/>
          <p:cNvSpPr/>
          <p:nvPr/>
        </p:nvSpPr>
        <p:spPr>
          <a:xfrm>
            <a:off x="4832350" y="3817939"/>
            <a:ext cx="2470150" cy="111125"/>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solidFill>
            <a:schemeClr val="accent1"/>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7" name="矩形 14"/>
          <p:cNvSpPr/>
          <p:nvPr/>
        </p:nvSpPr>
        <p:spPr>
          <a:xfrm>
            <a:off x="4305300" y="2933701"/>
            <a:ext cx="3525838" cy="111125"/>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solidFill>
            <a:schemeClr val="accent1">
              <a:lumMod val="60000"/>
              <a:lumOff val="40000"/>
            </a:schemeClr>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38" name="矩形 14"/>
          <p:cNvSpPr/>
          <p:nvPr/>
        </p:nvSpPr>
        <p:spPr>
          <a:xfrm>
            <a:off x="3781426" y="2030413"/>
            <a:ext cx="4575175" cy="114300"/>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solidFill>
            <a:schemeClr val="accent1">
              <a:lumMod val="40000"/>
              <a:lumOff val="60000"/>
            </a:schemeClr>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45" name="KSO_GT4"/>
          <p:cNvSpPr/>
          <p:nvPr/>
        </p:nvSpPr>
        <p:spPr>
          <a:xfrm>
            <a:off x="5414964" y="4813300"/>
            <a:ext cx="1323975" cy="871538"/>
          </a:xfrm>
          <a:custGeom>
            <a:avLst/>
            <a:gdLst>
              <a:gd name="connsiteX0" fmla="*/ 0 w 1323696"/>
              <a:gd name="connsiteY0" fmla="*/ 0 h 871147"/>
              <a:gd name="connsiteX1" fmla="*/ 1323696 w 1323696"/>
              <a:gd name="connsiteY1" fmla="*/ 0 h 871147"/>
              <a:gd name="connsiteX2" fmla="*/ 661848 w 1323696"/>
              <a:gd name="connsiteY2" fmla="*/ 871147 h 871147"/>
            </a:gdLst>
            <a:ahLst/>
            <a:cxnLst>
              <a:cxn ang="0">
                <a:pos x="connsiteX0" y="connsiteY0"/>
              </a:cxn>
              <a:cxn ang="0">
                <a:pos x="connsiteX1" y="connsiteY1"/>
              </a:cxn>
              <a:cxn ang="0">
                <a:pos x="connsiteX2" y="connsiteY2"/>
              </a:cxn>
            </a:cxnLst>
            <a:rect l="l" t="t" r="r" b="b"/>
            <a:pathLst>
              <a:path w="1323696" h="871147">
                <a:moveTo>
                  <a:pt x="0" y="0"/>
                </a:moveTo>
                <a:lnTo>
                  <a:pt x="1323696" y="0"/>
                </a:lnTo>
                <a:lnTo>
                  <a:pt x="661848" y="8711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360000" rIns="144000" bIns="504000" anchor="ctr"/>
          <a:lstStyle/>
          <a:p>
            <a:pPr algn="ctr">
              <a:lnSpc>
                <a:spcPct val="120000"/>
              </a:lnSpc>
              <a:defRPr/>
            </a:pPr>
            <a:r>
              <a:rPr lang="zh-CN" altLang="en-US" dirty="0">
                <a:latin typeface="微软雅黑" panose="020B0503020204020204" pitchFamily="34" charset="-122"/>
              </a:rPr>
              <a:t>文本</a:t>
            </a:r>
          </a:p>
        </p:txBody>
      </p:sp>
      <p:sp>
        <p:nvSpPr>
          <p:cNvPr id="33" name="KSO_GT3"/>
          <p:cNvSpPr/>
          <p:nvPr/>
        </p:nvSpPr>
        <p:spPr>
          <a:xfrm>
            <a:off x="4832350" y="3929063"/>
            <a:ext cx="2470150" cy="755650"/>
          </a:xfrm>
          <a:custGeom>
            <a:avLst/>
            <a:gdLst/>
            <a:ahLst/>
            <a:cxnLst/>
            <a:rect l="l" t="t" r="r" b="b"/>
            <a:pathLst>
              <a:path w="3061735" h="937284">
                <a:moveTo>
                  <a:pt x="0" y="0"/>
                </a:moveTo>
                <a:lnTo>
                  <a:pt x="3061735" y="0"/>
                </a:lnTo>
                <a:lnTo>
                  <a:pt x="2493758" y="937284"/>
                </a:lnTo>
                <a:lnTo>
                  <a:pt x="567977" y="937284"/>
                </a:lnTo>
                <a:close/>
              </a:path>
            </a:pathLst>
          </a:custGeom>
          <a:solidFill>
            <a:schemeClr val="accent1">
              <a:lumMod val="75000"/>
            </a:schemeClr>
          </a:solidFill>
          <a:ln w="25400" cap="flat" cmpd="sng" algn="ctr">
            <a:noFill/>
            <a:prstDash val="solid"/>
          </a:ln>
          <a:effectLst/>
        </p:spPr>
        <p:txBody>
          <a:bodyPr lIns="432000" tIns="46800" rIns="432000" bIns="46800" anchor="ctr"/>
          <a:lstStyle/>
          <a:p>
            <a:pPr algn="ctr">
              <a:lnSpc>
                <a:spcPct val="120000"/>
              </a:lnSpc>
              <a:defRPr/>
            </a:pPr>
            <a:r>
              <a:rPr lang="zh-CN" altLang="en-US"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34" name="KSO_GT2"/>
          <p:cNvSpPr/>
          <p:nvPr/>
        </p:nvSpPr>
        <p:spPr>
          <a:xfrm>
            <a:off x="4305300" y="3044825"/>
            <a:ext cx="3525838" cy="755650"/>
          </a:xfrm>
          <a:custGeom>
            <a:avLst/>
            <a:gdLst/>
            <a:ahLst/>
            <a:cxnLst/>
            <a:rect l="l" t="t" r="r" b="b"/>
            <a:pathLst>
              <a:path w="4370803" h="937284">
                <a:moveTo>
                  <a:pt x="0" y="0"/>
                </a:moveTo>
                <a:lnTo>
                  <a:pt x="4370803" y="0"/>
                </a:lnTo>
                <a:lnTo>
                  <a:pt x="3802825" y="937284"/>
                </a:lnTo>
                <a:lnTo>
                  <a:pt x="567978" y="937284"/>
                </a:lnTo>
                <a:close/>
              </a:path>
            </a:pathLst>
          </a:custGeom>
          <a:solidFill>
            <a:schemeClr val="accent1"/>
          </a:solidFill>
          <a:ln w="25400" cap="flat" cmpd="sng" algn="ctr">
            <a:noFill/>
            <a:prstDash val="solid"/>
          </a:ln>
          <a:effectLst/>
        </p:spPr>
        <p:txBody>
          <a:bodyPr lIns="432000" tIns="46800" rIns="432000" bIns="46800" anchor="ctr"/>
          <a:lstStyle/>
          <a:p>
            <a:pPr algn="ctr">
              <a:lnSpc>
                <a:spcPct val="120000"/>
              </a:lnSpc>
              <a:defRPr/>
            </a:pPr>
            <a:r>
              <a:rPr lang="zh-CN" altLang="en-US"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35" name="KSO_GT1"/>
          <p:cNvSpPr/>
          <p:nvPr/>
        </p:nvSpPr>
        <p:spPr>
          <a:xfrm>
            <a:off x="3781426" y="2144714"/>
            <a:ext cx="4575175" cy="757237"/>
          </a:xfrm>
          <a:custGeom>
            <a:avLst/>
            <a:gdLst/>
            <a:ahLst/>
            <a:cxnLst/>
            <a:rect l="l" t="t" r="r" b="b"/>
            <a:pathLst>
              <a:path w="5670222" h="937284">
                <a:moveTo>
                  <a:pt x="0" y="0"/>
                </a:moveTo>
                <a:lnTo>
                  <a:pt x="5670222" y="0"/>
                </a:lnTo>
                <a:lnTo>
                  <a:pt x="5670222" y="5327"/>
                </a:lnTo>
                <a:lnTo>
                  <a:pt x="5105473" y="937284"/>
                </a:lnTo>
                <a:lnTo>
                  <a:pt x="561559" y="937284"/>
                </a:lnTo>
                <a:lnTo>
                  <a:pt x="0" y="10591"/>
                </a:lnTo>
                <a:close/>
              </a:path>
            </a:pathLst>
          </a:custGeom>
          <a:solidFill>
            <a:schemeClr val="accent1">
              <a:lumMod val="60000"/>
              <a:lumOff val="40000"/>
            </a:schemeClr>
          </a:solidFill>
          <a:ln w="25400" cap="flat" cmpd="sng" algn="ctr">
            <a:noFill/>
            <a:prstDash val="solid"/>
          </a:ln>
          <a:effectLst/>
        </p:spPr>
        <p:txBody>
          <a:bodyPr lIns="432000" tIns="46800" rIns="432000" bIns="46800" anchor="ctr"/>
          <a:lstStyle/>
          <a:p>
            <a:pPr algn="ctr">
              <a:lnSpc>
                <a:spcPct val="120000"/>
              </a:lnSpc>
              <a:defRPr/>
            </a:pPr>
            <a:r>
              <a:rPr lang="zh-CN" altLang="en-US" kern="0" dirty="0">
                <a:solidFill>
                  <a:sysClr val="window" lastClr="FFFFFF"/>
                </a:solidFill>
                <a:latin typeface="微软雅黑" panose="020B0503020204020204" pitchFamily="34" charset="-122"/>
                <a:ea typeface="微软雅黑" panose="020B0503020204020204" pitchFamily="34" charset="-122"/>
              </a:rPr>
              <a:t>文本内容</a:t>
            </a:r>
          </a:p>
        </p:txBody>
      </p:sp>
      <p:sp>
        <p:nvSpPr>
          <p:cNvPr id="3083" name="标题 4"/>
          <p:cNvSpPr>
            <a:spLocks noGrp="1"/>
          </p:cNvSpPr>
          <p:nvPr>
            <p:ph type="title"/>
          </p:nvPr>
        </p:nvSpPr>
        <p:spPr/>
        <p:txBody>
          <a:bodyPr/>
          <a:lstStyle/>
          <a:p>
            <a:pPr eaLnBrk="1" hangingPunct="1"/>
            <a:r>
              <a:rPr lang="zh-CN" altLang="en-US" dirty="0" smtClean="0"/>
              <a:t>点击此处输入标题</a:t>
            </a:r>
          </a:p>
        </p:txBody>
      </p:sp>
    </p:spTree>
    <p:extLst>
      <p:ext uri="{BB962C8B-B14F-4D97-AF65-F5344CB8AC3E}">
        <p14:creationId xmlns:p14="http://schemas.microsoft.com/office/powerpoint/2010/main" val="1075606072"/>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83"/>
                                        </p:tgtEl>
                                        <p:attrNameLst>
                                          <p:attrName>style.visibility</p:attrName>
                                        </p:attrNameLst>
                                      </p:cBhvr>
                                      <p:to>
                                        <p:strVal val="visible"/>
                                      </p:to>
                                    </p:set>
                                    <p:anim calcmode="lin" valueType="num">
                                      <p:cBhvr>
                                        <p:cTn id="7" dur="500" fill="hold"/>
                                        <p:tgtEl>
                                          <p:spTgt spid="3083"/>
                                        </p:tgtEl>
                                        <p:attrNameLst>
                                          <p:attrName>ppt_w</p:attrName>
                                        </p:attrNameLst>
                                      </p:cBhvr>
                                      <p:tavLst>
                                        <p:tav tm="0">
                                          <p:val>
                                            <p:fltVal val="0"/>
                                          </p:val>
                                        </p:tav>
                                        <p:tav tm="100000">
                                          <p:val>
                                            <p:strVal val="#ppt_w"/>
                                          </p:val>
                                        </p:tav>
                                      </p:tavLst>
                                    </p:anim>
                                    <p:anim calcmode="lin" valueType="num">
                                      <p:cBhvr>
                                        <p:cTn id="8" dur="500" fill="hold"/>
                                        <p:tgtEl>
                                          <p:spTgt spid="3083"/>
                                        </p:tgtEl>
                                        <p:attrNameLst>
                                          <p:attrName>ppt_h</p:attrName>
                                        </p:attrNameLst>
                                      </p:cBhvr>
                                      <p:tavLst>
                                        <p:tav tm="0">
                                          <p:val>
                                            <p:fltVal val="0"/>
                                          </p:val>
                                        </p:tav>
                                        <p:tav tm="100000">
                                          <p:val>
                                            <p:strVal val="#ppt_h"/>
                                          </p:val>
                                        </p:tav>
                                      </p:tavLst>
                                    </p:anim>
                                    <p:animEffect transition="in" filter="fade">
                                      <p:cBhvr>
                                        <p:cTn id="9" dur="500"/>
                                        <p:tgtEl>
                                          <p:spTgt spid="3083"/>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repeatCount="indefinite" fill="hold" grpId="0"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heel(1)">
                                      <p:cBhvr>
                                        <p:cTn id="14" dur="500"/>
                                        <p:tgtEl>
                                          <p:spTgt spid="4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ppt_x"/>
                                          </p:val>
                                        </p:tav>
                                        <p:tav tm="100000">
                                          <p:val>
                                            <p:strVal val="#ppt_x"/>
                                          </p:val>
                                        </p:tav>
                                      </p:tavLst>
                                    </p:anim>
                                    <p:anim calcmode="lin" valueType="num">
                                      <p:cBhvr additive="base">
                                        <p:cTn id="2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up)">
                                      <p:cBhvr>
                                        <p:cTn id="29" dur="500"/>
                                        <p:tgtEl>
                                          <p:spTgt spid="34"/>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1000" fill="hold"/>
                                        <p:tgtEl>
                                          <p:spTgt spid="33"/>
                                        </p:tgtEl>
                                        <p:attrNameLst>
                                          <p:attrName>ppt_w</p:attrName>
                                        </p:attrNameLst>
                                      </p:cBhvr>
                                      <p:tavLst>
                                        <p:tav tm="0">
                                          <p:val>
                                            <p:fltVal val="0"/>
                                          </p:val>
                                        </p:tav>
                                        <p:tav tm="100000">
                                          <p:val>
                                            <p:strVal val="#ppt_w"/>
                                          </p:val>
                                        </p:tav>
                                      </p:tavLst>
                                    </p:anim>
                                    <p:anim calcmode="lin" valueType="num">
                                      <p:cBhvr>
                                        <p:cTn id="38" dur="1000" fill="hold"/>
                                        <p:tgtEl>
                                          <p:spTgt spid="33"/>
                                        </p:tgtEl>
                                        <p:attrNameLst>
                                          <p:attrName>ppt_h</p:attrName>
                                        </p:attrNameLst>
                                      </p:cBhvr>
                                      <p:tavLst>
                                        <p:tav tm="0">
                                          <p:val>
                                            <p:fltVal val="0"/>
                                          </p:val>
                                        </p:tav>
                                        <p:tav tm="100000">
                                          <p:val>
                                            <p:strVal val="#ppt_h"/>
                                          </p:val>
                                        </p:tav>
                                      </p:tavLst>
                                    </p:anim>
                                    <p:anim calcmode="lin" valueType="num">
                                      <p:cBhvr>
                                        <p:cTn id="39" dur="1000" fill="hold"/>
                                        <p:tgtEl>
                                          <p:spTgt spid="33"/>
                                        </p:tgtEl>
                                        <p:attrNameLst>
                                          <p:attrName>style.rotation</p:attrName>
                                        </p:attrNameLst>
                                      </p:cBhvr>
                                      <p:tavLst>
                                        <p:tav tm="0">
                                          <p:val>
                                            <p:fltVal val="90"/>
                                          </p:val>
                                        </p:tav>
                                        <p:tav tm="100000">
                                          <p:val>
                                            <p:fltVal val="0"/>
                                          </p:val>
                                        </p:tav>
                                      </p:tavLst>
                                    </p:anim>
                                    <p:animEffect transition="in" filter="fade">
                                      <p:cBhvr>
                                        <p:cTn id="40" dur="1000"/>
                                        <p:tgtEl>
                                          <p:spTgt spid="3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1000" fill="hold"/>
                                        <p:tgtEl>
                                          <p:spTgt spid="36"/>
                                        </p:tgtEl>
                                        <p:attrNameLst>
                                          <p:attrName>ppt_w</p:attrName>
                                        </p:attrNameLst>
                                      </p:cBhvr>
                                      <p:tavLst>
                                        <p:tav tm="0">
                                          <p:val>
                                            <p:fltVal val="0"/>
                                          </p:val>
                                        </p:tav>
                                        <p:tav tm="100000">
                                          <p:val>
                                            <p:strVal val="#ppt_w"/>
                                          </p:val>
                                        </p:tav>
                                      </p:tavLst>
                                    </p:anim>
                                    <p:anim calcmode="lin" valueType="num">
                                      <p:cBhvr>
                                        <p:cTn id="44" dur="1000" fill="hold"/>
                                        <p:tgtEl>
                                          <p:spTgt spid="36"/>
                                        </p:tgtEl>
                                        <p:attrNameLst>
                                          <p:attrName>ppt_h</p:attrName>
                                        </p:attrNameLst>
                                      </p:cBhvr>
                                      <p:tavLst>
                                        <p:tav tm="0">
                                          <p:val>
                                            <p:fltVal val="0"/>
                                          </p:val>
                                        </p:tav>
                                        <p:tav tm="100000">
                                          <p:val>
                                            <p:strVal val="#ppt_h"/>
                                          </p:val>
                                        </p:tav>
                                      </p:tavLst>
                                    </p:anim>
                                    <p:anim calcmode="lin" valueType="num">
                                      <p:cBhvr>
                                        <p:cTn id="45" dur="1000" fill="hold"/>
                                        <p:tgtEl>
                                          <p:spTgt spid="36"/>
                                        </p:tgtEl>
                                        <p:attrNameLst>
                                          <p:attrName>style.rotation</p:attrName>
                                        </p:attrNameLst>
                                      </p:cBhvr>
                                      <p:tavLst>
                                        <p:tav tm="0">
                                          <p:val>
                                            <p:fltVal val="90"/>
                                          </p:val>
                                        </p:tav>
                                        <p:tav tm="100000">
                                          <p:val>
                                            <p:fltVal val="0"/>
                                          </p:val>
                                        </p:tav>
                                      </p:tavLst>
                                    </p:anim>
                                    <p:animEffect transition="in" filter="fade">
                                      <p:cBhvr>
                                        <p:cTn id="46" dur="10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p:cTn id="51" dur="500" fill="hold"/>
                                        <p:tgtEl>
                                          <p:spTgt spid="45"/>
                                        </p:tgtEl>
                                        <p:attrNameLst>
                                          <p:attrName>ppt_w</p:attrName>
                                        </p:attrNameLst>
                                      </p:cBhvr>
                                      <p:tavLst>
                                        <p:tav tm="0">
                                          <p:val>
                                            <p:fltVal val="0"/>
                                          </p:val>
                                        </p:tav>
                                        <p:tav tm="100000">
                                          <p:val>
                                            <p:strVal val="#ppt_w"/>
                                          </p:val>
                                        </p:tav>
                                      </p:tavLst>
                                    </p:anim>
                                    <p:anim calcmode="lin" valueType="num">
                                      <p:cBhvr>
                                        <p:cTn id="52" dur="500" fill="hold"/>
                                        <p:tgtEl>
                                          <p:spTgt spid="45"/>
                                        </p:tgtEl>
                                        <p:attrNameLst>
                                          <p:attrName>ppt_h</p:attrName>
                                        </p:attrNameLst>
                                      </p:cBhvr>
                                      <p:tavLst>
                                        <p:tav tm="0">
                                          <p:val>
                                            <p:fltVal val="0"/>
                                          </p:val>
                                        </p:tav>
                                        <p:tav tm="100000">
                                          <p:val>
                                            <p:strVal val="#ppt_h"/>
                                          </p:val>
                                        </p:tav>
                                      </p:tavLst>
                                    </p:anim>
                                    <p:animEffect transition="in" filter="fade">
                                      <p:cBhvr>
                                        <p:cTn id="53" dur="500"/>
                                        <p:tgtEl>
                                          <p:spTgt spid="4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32" grpId="0" animBg="1"/>
      <p:bldP spid="36" grpId="0" animBg="1"/>
      <p:bldP spid="37" grpId="0" animBg="1"/>
      <p:bldP spid="38" grpId="0" animBg="1"/>
      <p:bldP spid="45" grpId="0" animBg="1"/>
      <p:bldP spid="33" grpId="0" animBg="1"/>
      <p:bldP spid="34" grpId="0" animBg="1"/>
      <p:bldP spid="35" grpId="0" animBg="1"/>
      <p:bldP spid="308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3136901" y="1717675"/>
            <a:ext cx="5167313" cy="3409950"/>
            <a:chOff x="1612859" y="1718150"/>
            <a:chExt cx="5166566" cy="3409678"/>
          </a:xfrm>
        </p:grpSpPr>
        <p:sp>
          <p:nvSpPr>
            <p:cNvPr id="25" name="椭圆 2"/>
            <p:cNvSpPr/>
            <p:nvPr/>
          </p:nvSpPr>
          <p:spPr>
            <a:xfrm rot="1748642">
              <a:off x="1612859" y="1718150"/>
              <a:ext cx="2211068" cy="2230260"/>
            </a:xfrm>
            <a:custGeom>
              <a:avLst/>
              <a:gdLst>
                <a:gd name="connsiteX0" fmla="*/ 1764196 w 2997604"/>
                <a:gd name="connsiteY0" fmla="*/ 1790780 h 3024336"/>
                <a:gd name="connsiteX1" fmla="*/ 2997604 w 2997604"/>
                <a:gd name="connsiteY1" fmla="*/ 1790780 h 3024336"/>
                <a:gd name="connsiteX2" fmla="*/ 1512168 w 2997604"/>
                <a:gd name="connsiteY2" fmla="*/ 3024336 h 3024336"/>
                <a:gd name="connsiteX3" fmla="*/ 0 w 2997604"/>
                <a:gd name="connsiteY3" fmla="*/ 1512168 h 3024336"/>
                <a:gd name="connsiteX4" fmla="*/ 1512168 w 2997604"/>
                <a:gd name="connsiteY4" fmla="*/ 0 h 3024336"/>
                <a:gd name="connsiteX5" fmla="*/ 1764196 w 2997604"/>
                <a:gd name="connsiteY5" fmla="*/ 22675 h 3024336"/>
                <a:gd name="connsiteX6" fmla="*/ 1855636 w 2997604"/>
                <a:gd name="connsiteY6" fmla="*/ 1882220 h 3024336"/>
                <a:gd name="connsiteX0" fmla="*/ 1764196 w 2997604"/>
                <a:gd name="connsiteY0" fmla="*/ 1790780 h 3024336"/>
                <a:gd name="connsiteX1" fmla="*/ 2997604 w 2997604"/>
                <a:gd name="connsiteY1" fmla="*/ 1790780 h 3024336"/>
                <a:gd name="connsiteX2" fmla="*/ 1512168 w 2997604"/>
                <a:gd name="connsiteY2" fmla="*/ 3024336 h 3024336"/>
                <a:gd name="connsiteX3" fmla="*/ 0 w 2997604"/>
                <a:gd name="connsiteY3" fmla="*/ 1512168 h 3024336"/>
                <a:gd name="connsiteX4" fmla="*/ 1512168 w 2997604"/>
                <a:gd name="connsiteY4" fmla="*/ 0 h 3024336"/>
                <a:gd name="connsiteX5" fmla="*/ 1764196 w 2997604"/>
                <a:gd name="connsiteY5" fmla="*/ 22675 h 3024336"/>
                <a:gd name="connsiteX0" fmla="*/ 2997604 w 2997604"/>
                <a:gd name="connsiteY0" fmla="*/ 1790780 h 3024336"/>
                <a:gd name="connsiteX1" fmla="*/ 1512168 w 2997604"/>
                <a:gd name="connsiteY1" fmla="*/ 3024336 h 3024336"/>
                <a:gd name="connsiteX2" fmla="*/ 0 w 2997604"/>
                <a:gd name="connsiteY2" fmla="*/ 1512168 h 3024336"/>
                <a:gd name="connsiteX3" fmla="*/ 1512168 w 2997604"/>
                <a:gd name="connsiteY3" fmla="*/ 0 h 3024336"/>
                <a:gd name="connsiteX4" fmla="*/ 1764196 w 2997604"/>
                <a:gd name="connsiteY4" fmla="*/ 22675 h 3024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lgn="ctr">
              <a:solidFill>
                <a:schemeClr val="accent1">
                  <a:lumMod val="40000"/>
                  <a:lumOff val="60000"/>
                </a:schemeClr>
              </a:solidFill>
              <a:prstDash val="sysDash"/>
              <a:headEnd type="none" w="med" len="med"/>
              <a:tailEnd type="triangle" w="lg" len="lg"/>
            </a:ln>
            <a:effectLst/>
          </p:spPr>
          <p:txBody>
            <a:bodyPr anchor="ctr"/>
            <a:lstStyle/>
            <a:p>
              <a:pPr algn="ctr">
                <a:defRPr/>
              </a:pPr>
              <a:endParaRPr lang="en-US" kern="0">
                <a:solidFill>
                  <a:sysClr val="window" lastClr="FFFFFF"/>
                </a:solidFill>
                <a:latin typeface="Calibri"/>
              </a:endParaRPr>
            </a:p>
          </p:txBody>
        </p:sp>
        <p:sp>
          <p:nvSpPr>
            <p:cNvPr id="27" name="椭圆 4"/>
            <p:cNvSpPr/>
            <p:nvPr/>
          </p:nvSpPr>
          <p:spPr>
            <a:xfrm rot="1748642">
              <a:off x="3684248" y="3230917"/>
              <a:ext cx="1574572" cy="747652"/>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solidFill>
                <a:schemeClr val="accent1">
                  <a:lumMod val="40000"/>
                  <a:lumOff val="60000"/>
                </a:schemeClr>
              </a:solidFill>
              <a:prstDash val="sysDash"/>
            </a:ln>
            <a:effectLst/>
          </p:spPr>
          <p:txBody>
            <a:bodyPr anchor="ctr"/>
            <a:lstStyle/>
            <a:p>
              <a:pPr algn="ctr">
                <a:defRPr/>
              </a:pPr>
              <a:endParaRPr lang="en-US" kern="0">
                <a:solidFill>
                  <a:sysClr val="window" lastClr="FFFFFF"/>
                </a:solidFill>
                <a:latin typeface="Calibri"/>
              </a:endParaRPr>
            </a:p>
          </p:txBody>
        </p:sp>
        <p:sp>
          <p:nvSpPr>
            <p:cNvPr id="29" name="椭圆 4"/>
            <p:cNvSpPr/>
            <p:nvPr/>
          </p:nvSpPr>
          <p:spPr>
            <a:xfrm rot="1748642" flipV="1">
              <a:off x="4771527" y="4596058"/>
              <a:ext cx="1122201" cy="531770"/>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solidFill>
                <a:schemeClr val="accent1">
                  <a:lumMod val="40000"/>
                  <a:lumOff val="60000"/>
                </a:schemeClr>
              </a:solidFill>
              <a:prstDash val="sysDash"/>
            </a:ln>
            <a:effectLst/>
          </p:spPr>
          <p:txBody>
            <a:bodyPr anchor="ctr"/>
            <a:lstStyle/>
            <a:p>
              <a:pPr algn="ctr">
                <a:defRPr/>
              </a:pPr>
              <a:endParaRPr lang="en-US" kern="0">
                <a:solidFill>
                  <a:sysClr val="window" lastClr="FFFFFF"/>
                </a:solidFill>
                <a:latin typeface="Calibri"/>
              </a:endParaRPr>
            </a:p>
          </p:txBody>
        </p:sp>
        <p:sp>
          <p:nvSpPr>
            <p:cNvPr id="31" name="椭圆 4"/>
            <p:cNvSpPr/>
            <p:nvPr/>
          </p:nvSpPr>
          <p:spPr>
            <a:xfrm rot="1748642">
              <a:off x="6004837" y="4738922"/>
              <a:ext cx="774588" cy="366683"/>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solidFill>
                <a:schemeClr val="accent1">
                  <a:lumMod val="40000"/>
                  <a:lumOff val="60000"/>
                </a:schemeClr>
              </a:solidFill>
              <a:prstDash val="sysDash"/>
            </a:ln>
            <a:effectLst/>
          </p:spPr>
          <p:txBody>
            <a:bodyPr anchor="ctr"/>
            <a:lstStyle/>
            <a:p>
              <a:pPr algn="ctr">
                <a:defRPr/>
              </a:pPr>
              <a:endParaRPr lang="en-US" kern="0">
                <a:solidFill>
                  <a:sysClr val="window" lastClr="FFFFFF"/>
                </a:solidFill>
                <a:latin typeface="Calibri"/>
              </a:endParaRPr>
            </a:p>
          </p:txBody>
        </p:sp>
      </p:grpSp>
      <p:sp>
        <p:nvSpPr>
          <p:cNvPr id="39" name="KSO_GT4"/>
          <p:cNvSpPr txBox="1"/>
          <p:nvPr/>
        </p:nvSpPr>
        <p:spPr>
          <a:xfrm>
            <a:off x="5303839" y="2181225"/>
            <a:ext cx="2967037" cy="731838"/>
          </a:xfrm>
          <a:prstGeom prst="rect">
            <a:avLst/>
          </a:prstGeom>
          <a:noFill/>
        </p:spPr>
        <p:txBody>
          <a:bodyPr lIns="0" tIns="0" rIns="0" bIns="0" anchor="ctr"/>
          <a:lstStyle/>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p:txBody>
      </p:sp>
      <p:sp>
        <p:nvSpPr>
          <p:cNvPr id="24" name="KSO_GN4"/>
          <p:cNvSpPr/>
          <p:nvPr/>
        </p:nvSpPr>
        <p:spPr>
          <a:xfrm>
            <a:off x="3268664" y="1855789"/>
            <a:ext cx="1963737" cy="1965325"/>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7200" b="1" kern="0" dirty="0">
                <a:solidFill>
                  <a:sysClr val="window" lastClr="FFFFFF"/>
                </a:solidFill>
                <a:latin typeface="Bell MT" panose="02020503060305020303" pitchFamily="18" charset="0"/>
              </a:rPr>
              <a:t>04</a:t>
            </a:r>
          </a:p>
        </p:txBody>
      </p:sp>
      <p:sp>
        <p:nvSpPr>
          <p:cNvPr id="41" name="KSO_GT3"/>
          <p:cNvSpPr txBox="1"/>
          <p:nvPr/>
        </p:nvSpPr>
        <p:spPr>
          <a:xfrm>
            <a:off x="3511551" y="4652964"/>
            <a:ext cx="2149475" cy="733425"/>
          </a:xfrm>
          <a:prstGeom prst="rect">
            <a:avLst/>
          </a:prstGeom>
          <a:noFill/>
        </p:spPr>
        <p:txBody>
          <a:bodyPr lIns="0" tIns="0" rIns="0" bIns="0" anchor="ctr"/>
          <a:lstStyle/>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p:txBody>
      </p:sp>
      <p:sp>
        <p:nvSpPr>
          <p:cNvPr id="26" name="KSO_GN3"/>
          <p:cNvSpPr/>
          <p:nvPr/>
        </p:nvSpPr>
        <p:spPr>
          <a:xfrm>
            <a:off x="5076825" y="3294063"/>
            <a:ext cx="1390650" cy="1390650"/>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5400" b="1" kern="0" dirty="0">
                <a:solidFill>
                  <a:sysClr val="window" lastClr="FFFFFF"/>
                </a:solidFill>
                <a:latin typeface="Bell MT" panose="02020503060305020303" pitchFamily="18" charset="0"/>
              </a:rPr>
              <a:t>03</a:t>
            </a:r>
          </a:p>
        </p:txBody>
      </p:sp>
      <p:sp>
        <p:nvSpPr>
          <p:cNvPr id="40" name="KSO_GT2"/>
          <p:cNvSpPr txBox="1"/>
          <p:nvPr/>
        </p:nvSpPr>
        <p:spPr>
          <a:xfrm>
            <a:off x="6916739" y="3360739"/>
            <a:ext cx="2708275" cy="733425"/>
          </a:xfrm>
          <a:prstGeom prst="rect">
            <a:avLst/>
          </a:prstGeom>
          <a:noFill/>
        </p:spPr>
        <p:txBody>
          <a:bodyPr lIns="0" tIns="0" rIns="0" bIns="0" anchor="ctr"/>
          <a:lstStyle/>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a:t>
            </a:r>
            <a:r>
              <a:rPr lang="zh-CN" altLang="en-US" sz="1600" kern="0">
                <a:solidFill>
                  <a:schemeClr val="bg1">
                    <a:lumMod val="50000"/>
                  </a:schemeClr>
                </a:solidFill>
                <a:latin typeface="幼圆" panose="02010509060101010101" pitchFamily="49" charset="-122"/>
                <a:ea typeface="幼圆" panose="02010509060101010101" pitchFamily="49" charset="-122"/>
                <a:cs typeface="Arial" pitchFamily="34" charset="0"/>
              </a:rPr>
              <a:t>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a:t>
            </a:r>
            <a:r>
              <a:rPr lang="zh-CN" altLang="en-US" sz="1600" kern="0">
                <a:solidFill>
                  <a:schemeClr val="bg1">
                    <a:lumMod val="50000"/>
                  </a:schemeClr>
                </a:solidFill>
                <a:latin typeface="幼圆" panose="02010509060101010101" pitchFamily="49" charset="-122"/>
                <a:ea typeface="幼圆" panose="02010509060101010101" pitchFamily="49" charset="-122"/>
                <a:cs typeface="Arial" pitchFamily="34" charset="0"/>
              </a:rPr>
              <a:t>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p:txBody>
      </p:sp>
      <p:sp>
        <p:nvSpPr>
          <p:cNvPr id="28" name="KSO_GN2"/>
          <p:cNvSpPr/>
          <p:nvPr/>
        </p:nvSpPr>
        <p:spPr>
          <a:xfrm rot="10800000" flipV="1">
            <a:off x="6518275" y="4062413"/>
            <a:ext cx="990600" cy="990600"/>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3600" b="1" kern="0" dirty="0">
                <a:solidFill>
                  <a:sysClr val="window" lastClr="FFFFFF"/>
                </a:solidFill>
                <a:latin typeface="Bell MT" panose="02020503060305020303" pitchFamily="18" charset="0"/>
              </a:rPr>
              <a:t>02</a:t>
            </a:r>
            <a:endParaRPr lang="en-US" sz="2000" b="1" kern="0" dirty="0">
              <a:solidFill>
                <a:sysClr val="window" lastClr="FFFFFF"/>
              </a:solidFill>
              <a:latin typeface="Bell MT" panose="02020503060305020303" pitchFamily="18" charset="0"/>
            </a:endParaRPr>
          </a:p>
        </p:txBody>
      </p:sp>
      <p:sp>
        <p:nvSpPr>
          <p:cNvPr id="42" name="KSO_GT1"/>
          <p:cNvSpPr txBox="1"/>
          <p:nvPr/>
        </p:nvSpPr>
        <p:spPr>
          <a:xfrm>
            <a:off x="5589588" y="5438775"/>
            <a:ext cx="2190750" cy="731838"/>
          </a:xfrm>
          <a:prstGeom prst="rect">
            <a:avLst/>
          </a:prstGeom>
          <a:noFill/>
        </p:spPr>
        <p:txBody>
          <a:bodyPr lIns="0" tIns="0" rIns="0" bIns="0" anchor="ctr"/>
          <a:lstStyle/>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a:t>
            </a:r>
            <a:r>
              <a:rPr lang="zh-CN" altLang="en-US" sz="1600" kern="0">
                <a:solidFill>
                  <a:schemeClr val="bg1">
                    <a:lumMod val="50000"/>
                  </a:schemeClr>
                </a:solidFill>
                <a:latin typeface="幼圆" panose="02010509060101010101" pitchFamily="49" charset="-122"/>
                <a:ea typeface="幼圆" panose="02010509060101010101" pitchFamily="49" charset="-122"/>
                <a:cs typeface="Arial" pitchFamily="34" charset="0"/>
              </a:rPr>
              <a:t>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a:t>
            </a:r>
            <a:r>
              <a:rPr lang="zh-CN" altLang="en-US" sz="1600" kern="0">
                <a:solidFill>
                  <a:schemeClr val="bg1">
                    <a:lumMod val="50000"/>
                  </a:schemeClr>
                </a:solidFill>
                <a:latin typeface="幼圆" panose="02010509060101010101" pitchFamily="49" charset="-122"/>
                <a:ea typeface="幼圆" panose="02010509060101010101" pitchFamily="49" charset="-122"/>
                <a:cs typeface="Arial" pitchFamily="34" charset="0"/>
              </a:rPr>
              <a:t>您的文本</a:t>
            </a:r>
            <a:endParaRPr lang="en-US" altLang="zh-CN" sz="1600" kern="0" dirty="0">
              <a:solidFill>
                <a:schemeClr val="bg1">
                  <a:lumMod val="50000"/>
                </a:schemeClr>
              </a:solidFill>
              <a:latin typeface="幼圆" panose="02010509060101010101" pitchFamily="49" charset="-122"/>
              <a:ea typeface="幼圆" panose="02010509060101010101" pitchFamily="49" charset="-122"/>
              <a:cs typeface="Arial" pitchFamily="34" charset="0"/>
            </a:endParaRPr>
          </a:p>
        </p:txBody>
      </p:sp>
      <p:sp>
        <p:nvSpPr>
          <p:cNvPr id="30" name="KSO_GN1"/>
          <p:cNvSpPr/>
          <p:nvPr/>
        </p:nvSpPr>
        <p:spPr>
          <a:xfrm>
            <a:off x="7464426" y="4791076"/>
            <a:ext cx="682625" cy="684213"/>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3200" b="1" kern="0" dirty="0">
                <a:solidFill>
                  <a:sysClr val="window" lastClr="FFFFFF"/>
                </a:solidFill>
                <a:latin typeface="Bell MT" panose="02020503060305020303" pitchFamily="18" charset="0"/>
              </a:rPr>
              <a:t>01</a:t>
            </a:r>
          </a:p>
        </p:txBody>
      </p:sp>
      <p:sp>
        <p:nvSpPr>
          <p:cNvPr id="3083" name="标题 5"/>
          <p:cNvSpPr>
            <a:spLocks noGrp="1"/>
          </p:cNvSpPr>
          <p:nvPr>
            <p:ph type="title"/>
          </p:nvPr>
        </p:nvSpPr>
        <p:spPr/>
        <p:txBody>
          <a:bodyPr/>
          <a:lstStyle/>
          <a:p>
            <a:pPr eaLnBrk="1" hangingPunct="1"/>
            <a:r>
              <a:rPr lang="zh-CN" altLang="en-US" dirty="0" smtClean="0"/>
              <a:t>请在这里输入您的标题</a:t>
            </a:r>
          </a:p>
        </p:txBody>
      </p:sp>
    </p:spTree>
    <p:extLst>
      <p:ext uri="{BB962C8B-B14F-4D97-AF65-F5344CB8AC3E}">
        <p14:creationId xmlns:p14="http://schemas.microsoft.com/office/powerpoint/2010/main" val="3324881245"/>
      </p:ext>
    </p:extLst>
  </p:cSld>
  <p:clrMapOvr>
    <a:masterClrMapping/>
  </p:clrMapOvr>
  <mc:AlternateContent xmlns:mc="http://schemas.openxmlformats.org/markup-compatibility/2006">
    <mc:Choice xmlns:p14="http://schemas.microsoft.com/office/powerpoint/2010/main" Requires="p14">
      <p:transition spd="slow" p14:dur="1200" advTm="4000">
        <p:dissolve/>
      </p:transition>
    </mc:Choice>
    <mc:Fallback>
      <p:transition spd="slow"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83"/>
                                        </p:tgtEl>
                                        <p:attrNameLst>
                                          <p:attrName>style.visibility</p:attrName>
                                        </p:attrNameLst>
                                      </p:cBhvr>
                                      <p:to>
                                        <p:strVal val="visible"/>
                                      </p:to>
                                    </p:set>
                                    <p:animEffect transition="in" filter="barn(inVertical)">
                                      <p:cBhvr>
                                        <p:cTn id="7" dur="500"/>
                                        <p:tgtEl>
                                          <p:spTgt spid="30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1000" fill="hold"/>
                                        <p:tgtEl>
                                          <p:spTgt spid="26"/>
                                        </p:tgtEl>
                                        <p:attrNameLst>
                                          <p:attrName>ppt_w</p:attrName>
                                        </p:attrNameLst>
                                      </p:cBhvr>
                                      <p:tavLst>
                                        <p:tav tm="0">
                                          <p:val>
                                            <p:fltVal val="0"/>
                                          </p:val>
                                        </p:tav>
                                        <p:tav tm="100000">
                                          <p:val>
                                            <p:strVal val="#ppt_w"/>
                                          </p:val>
                                        </p:tav>
                                      </p:tavLst>
                                    </p:anim>
                                    <p:anim calcmode="lin" valueType="num">
                                      <p:cBhvr>
                                        <p:cTn id="40" dur="1000" fill="hold"/>
                                        <p:tgtEl>
                                          <p:spTgt spid="26"/>
                                        </p:tgtEl>
                                        <p:attrNameLst>
                                          <p:attrName>ppt_h</p:attrName>
                                        </p:attrNameLst>
                                      </p:cBhvr>
                                      <p:tavLst>
                                        <p:tav tm="0">
                                          <p:val>
                                            <p:fltVal val="0"/>
                                          </p:val>
                                        </p:tav>
                                        <p:tav tm="100000">
                                          <p:val>
                                            <p:strVal val="#ppt_h"/>
                                          </p:val>
                                        </p:tav>
                                      </p:tavLst>
                                    </p:anim>
                                    <p:anim calcmode="lin" valueType="num">
                                      <p:cBhvr>
                                        <p:cTn id="41" dur="1000" fill="hold"/>
                                        <p:tgtEl>
                                          <p:spTgt spid="26"/>
                                        </p:tgtEl>
                                        <p:attrNameLst>
                                          <p:attrName>style.rotation</p:attrName>
                                        </p:attrNameLst>
                                      </p:cBhvr>
                                      <p:tavLst>
                                        <p:tav tm="0">
                                          <p:val>
                                            <p:fltVal val="90"/>
                                          </p:val>
                                        </p:tav>
                                        <p:tav tm="100000">
                                          <p:val>
                                            <p:fltVal val="0"/>
                                          </p:val>
                                        </p:tav>
                                      </p:tavLst>
                                    </p:anim>
                                    <p:animEffect transition="in" filter="fade">
                                      <p:cBhvr>
                                        <p:cTn id="42" dur="1000"/>
                                        <p:tgtEl>
                                          <p:spTgt spid="26"/>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1000" fill="hold"/>
                                        <p:tgtEl>
                                          <p:spTgt spid="41"/>
                                        </p:tgtEl>
                                        <p:attrNameLst>
                                          <p:attrName>ppt_w</p:attrName>
                                        </p:attrNameLst>
                                      </p:cBhvr>
                                      <p:tavLst>
                                        <p:tav tm="0">
                                          <p:val>
                                            <p:fltVal val="0"/>
                                          </p:val>
                                        </p:tav>
                                        <p:tav tm="100000">
                                          <p:val>
                                            <p:strVal val="#ppt_w"/>
                                          </p:val>
                                        </p:tav>
                                      </p:tavLst>
                                    </p:anim>
                                    <p:anim calcmode="lin" valueType="num">
                                      <p:cBhvr>
                                        <p:cTn id="46" dur="1000" fill="hold"/>
                                        <p:tgtEl>
                                          <p:spTgt spid="41"/>
                                        </p:tgtEl>
                                        <p:attrNameLst>
                                          <p:attrName>ppt_h</p:attrName>
                                        </p:attrNameLst>
                                      </p:cBhvr>
                                      <p:tavLst>
                                        <p:tav tm="0">
                                          <p:val>
                                            <p:fltVal val="0"/>
                                          </p:val>
                                        </p:tav>
                                        <p:tav tm="100000">
                                          <p:val>
                                            <p:strVal val="#ppt_h"/>
                                          </p:val>
                                        </p:tav>
                                      </p:tavLst>
                                    </p:anim>
                                    <p:anim calcmode="lin" valueType="num">
                                      <p:cBhvr>
                                        <p:cTn id="47" dur="1000" fill="hold"/>
                                        <p:tgtEl>
                                          <p:spTgt spid="41"/>
                                        </p:tgtEl>
                                        <p:attrNameLst>
                                          <p:attrName>style.rotation</p:attrName>
                                        </p:attrNameLst>
                                      </p:cBhvr>
                                      <p:tavLst>
                                        <p:tav tm="0">
                                          <p:val>
                                            <p:fltVal val="90"/>
                                          </p:val>
                                        </p:tav>
                                        <p:tav tm="100000">
                                          <p:val>
                                            <p:fltVal val="0"/>
                                          </p:val>
                                        </p:tav>
                                      </p:tavLst>
                                    </p:anim>
                                    <p:animEffect transition="in" filter="fade">
                                      <p:cBhvr>
                                        <p:cTn id="48" dur="1000"/>
                                        <p:tgtEl>
                                          <p:spTgt spid="41"/>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heel(1)">
                                      <p:cBhvr>
                                        <p:cTn id="53" dur="2000"/>
                                        <p:tgtEl>
                                          <p:spTgt spid="24"/>
                                        </p:tgtEl>
                                      </p:cBhvr>
                                    </p:animEffect>
                                  </p:childTnLst>
                                </p:cTn>
                              </p:par>
                              <p:par>
                                <p:cTn id="54" presetID="21" presetClass="entr" presetSubtype="1"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heel(1)">
                                      <p:cBhvr>
                                        <p:cTn id="56"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4" grpId="0" animBg="1"/>
      <p:bldP spid="41" grpId="0"/>
      <p:bldP spid="26" grpId="0" animBg="1"/>
      <p:bldP spid="40" grpId="0"/>
      <p:bldP spid="28" grpId="0" animBg="1"/>
      <p:bldP spid="42" grpId="0"/>
      <p:bldP spid="30" grpId="0" animBg="1"/>
      <p:bldP spid="308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225842" y="2124094"/>
            <a:ext cx="4209143" cy="411550"/>
            <a:chOff x="5225842" y="2124094"/>
            <a:chExt cx="4209143" cy="411550"/>
          </a:xfrm>
        </p:grpSpPr>
        <p:sp>
          <p:nvSpPr>
            <p:cNvPr id="5" name="MH_Entry_1">
              <a:hlinkClick r:id="rId14" action="ppaction://hlinksldjump"/>
            </p:cNvPr>
            <p:cNvSpPr txBox="1"/>
            <p:nvPr>
              <p:custDataLst>
                <p:tags r:id="rId10"/>
              </p:custDataLst>
            </p:nvPr>
          </p:nvSpPr>
          <p:spPr>
            <a:xfrm>
              <a:off x="5452784" y="2124094"/>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a:bodyPr>
            <a:lstStyle/>
            <a:p>
              <a:pPr>
                <a:lnSpc>
                  <a:spcPct val="130000"/>
                </a:lnSpc>
              </a:pPr>
              <a:r>
                <a:rPr lang="zh-CN" altLang="en-US" sz="2000">
                  <a:latin typeface="+mn-ea"/>
                </a:rPr>
                <a:t>请在这里输入您的标题</a:t>
              </a:r>
              <a:endParaRPr lang="zh-CN" altLang="en-US" sz="2000" dirty="0">
                <a:latin typeface="+mn-ea"/>
              </a:endParaRPr>
            </a:p>
          </p:txBody>
        </p:sp>
        <p:sp>
          <p:nvSpPr>
            <p:cNvPr id="38" name="MH_Number_1">
              <a:hlinkClick r:id="rId14" action="ppaction://hlinksldjump"/>
            </p:cNvPr>
            <p:cNvSpPr>
              <a:spLocks/>
            </p:cNvSpPr>
            <p:nvPr>
              <p:custDataLst>
                <p:tags r:id="rId11"/>
              </p:custDataLst>
            </p:nvPr>
          </p:nvSpPr>
          <p:spPr bwMode="auto">
            <a:xfrm>
              <a:off x="5225842" y="2124094"/>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dirty="0">
                  <a:solidFill>
                    <a:srgbClr val="FFFFFF"/>
                  </a:solidFill>
                  <a:ea typeface="华文细黑" panose="02010600040101010101" pitchFamily="2" charset="-122"/>
                  <a:cs typeface="Times New Roman" panose="02020603050405020304" pitchFamily="18" charset="0"/>
                </a:rPr>
                <a:t>1</a:t>
              </a:r>
              <a:endParaRPr lang="zh-CN" altLang="en-US" sz="2400" dirty="0">
                <a:solidFill>
                  <a:srgbClr val="FFFFFF"/>
                </a:solidFill>
                <a:ea typeface="华文细黑" panose="02010600040101010101" pitchFamily="2" charset="-122"/>
                <a:cs typeface="Times New Roman" panose="02020603050405020304" pitchFamily="18" charset="0"/>
              </a:endParaRPr>
            </a:p>
          </p:txBody>
        </p:sp>
      </p:grpSp>
      <p:grpSp>
        <p:nvGrpSpPr>
          <p:cNvPr id="2" name="组合 1"/>
          <p:cNvGrpSpPr/>
          <p:nvPr/>
        </p:nvGrpSpPr>
        <p:grpSpPr>
          <a:xfrm>
            <a:off x="5225842" y="3017450"/>
            <a:ext cx="4209143" cy="411550"/>
            <a:chOff x="5225842" y="3017450"/>
            <a:chExt cx="4209143" cy="411550"/>
          </a:xfrm>
        </p:grpSpPr>
        <p:sp>
          <p:nvSpPr>
            <p:cNvPr id="46" name="MH_Entry_2">
              <a:hlinkClick r:id="rId15" action="ppaction://hlinksldjump"/>
            </p:cNvPr>
            <p:cNvSpPr txBox="1"/>
            <p:nvPr>
              <p:custDataLst>
                <p:tags r:id="rId8"/>
              </p:custDataLst>
            </p:nvPr>
          </p:nvSpPr>
          <p:spPr>
            <a:xfrm>
              <a:off x="5452784" y="301745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a:latin typeface="+mn-ea"/>
                  <a:ea typeface="+mn-ea"/>
                </a:rPr>
                <a:t>请在这里输入您的标题</a:t>
              </a:r>
              <a:endParaRPr lang="zh-CN" altLang="en-US" dirty="0">
                <a:latin typeface="+mn-ea"/>
                <a:ea typeface="+mn-ea"/>
              </a:endParaRPr>
            </a:p>
          </p:txBody>
        </p:sp>
        <p:sp>
          <p:nvSpPr>
            <p:cNvPr id="47" name="MH_Number_2">
              <a:hlinkClick r:id="rId15" action="ppaction://hlinksldjump"/>
            </p:cNvPr>
            <p:cNvSpPr>
              <a:spLocks/>
            </p:cNvSpPr>
            <p:nvPr>
              <p:custDataLst>
                <p:tags r:id="rId9"/>
              </p:custDataLst>
            </p:nvPr>
          </p:nvSpPr>
          <p:spPr bwMode="auto">
            <a:xfrm>
              <a:off x="5225842" y="3017450"/>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a:solidFill>
                    <a:srgbClr val="FFFFFF"/>
                  </a:solidFill>
                  <a:ea typeface="华文细黑" panose="02010600040101010101" pitchFamily="2" charset="-122"/>
                  <a:cs typeface="Times New Roman" panose="02020603050405020304" pitchFamily="18" charset="0"/>
                </a:rPr>
                <a:t>2</a:t>
              </a:r>
              <a:endParaRPr lang="zh-CN" altLang="en-US" sz="2400" dirty="0">
                <a:solidFill>
                  <a:srgbClr val="FFFFFF"/>
                </a:solidFill>
                <a:ea typeface="华文细黑" panose="02010600040101010101" pitchFamily="2" charset="-122"/>
                <a:cs typeface="Times New Roman" panose="02020603050405020304" pitchFamily="18" charset="0"/>
              </a:endParaRPr>
            </a:p>
          </p:txBody>
        </p:sp>
      </p:grpSp>
      <p:sp>
        <p:nvSpPr>
          <p:cNvPr id="71" name="MH_Others_1"/>
          <p:cNvSpPr txBox="1"/>
          <p:nvPr>
            <p:custDataLst>
              <p:tags r:id="rId2"/>
            </p:custDataLst>
          </p:nvPr>
        </p:nvSpPr>
        <p:spPr>
          <a:xfrm>
            <a:off x="2154659" y="1259359"/>
            <a:ext cx="1759819" cy="799977"/>
          </a:xfrm>
          <a:prstGeom prst="rect">
            <a:avLst/>
          </a:prstGeom>
          <a:noFill/>
        </p:spPr>
        <p:txBody>
          <a:bodyPr wrap="square" lIns="0" tIns="0" rIns="0" bIns="0" rtlCol="0" anchor="ctr" anchorCtr="0">
            <a:noAutofit/>
          </a:bodyPr>
          <a:lstStyle/>
          <a:p>
            <a:pPr algn="ctr"/>
            <a:r>
              <a:rPr lang="zh-CN" altLang="en-US" sz="4800" b="1" dirty="0">
                <a:latin typeface="微软雅黑" panose="020B0503020204020204" pitchFamily="34" charset="-122"/>
                <a:ea typeface="微软雅黑" panose="020B0503020204020204" pitchFamily="34" charset="-122"/>
              </a:rPr>
              <a:t>目 录</a:t>
            </a:r>
          </a:p>
        </p:txBody>
      </p:sp>
      <p:sp>
        <p:nvSpPr>
          <p:cNvPr id="72" name="MH_Others_2"/>
          <p:cNvSpPr txBox="1"/>
          <p:nvPr>
            <p:custDataLst>
              <p:tags r:id="rId3"/>
            </p:custDataLst>
          </p:nvPr>
        </p:nvSpPr>
        <p:spPr>
          <a:xfrm>
            <a:off x="1688541" y="1936650"/>
            <a:ext cx="2692052" cy="400110"/>
          </a:xfrm>
          <a:prstGeom prst="rect">
            <a:avLst/>
          </a:prstGeom>
          <a:noFill/>
        </p:spPr>
        <p:txBody>
          <a:bodyPr wrap="square">
            <a:spAutoFit/>
          </a:bodyPr>
          <a:lstStyle/>
          <a:p>
            <a:pPr algn="ctr">
              <a:defRPr/>
            </a:pPr>
            <a:r>
              <a:rPr lang="en-US" altLang="zh-CN" sz="2000" spc="400" dirty="0">
                <a:solidFill>
                  <a:srgbClr val="DDDDDD"/>
                </a:solidFill>
                <a:latin typeface="微软雅黑" panose="020B0503020204020204" pitchFamily="34" charset="-122"/>
                <a:ea typeface="微软雅黑" panose="020B0503020204020204" pitchFamily="34" charset="-122"/>
              </a:rPr>
              <a:t>CONTENTS</a:t>
            </a:r>
            <a:endParaRPr lang="zh-CN" altLang="en-US" sz="2000" spc="400" dirty="0">
              <a:solidFill>
                <a:srgbClr val="DDDDDD"/>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225842" y="3730514"/>
            <a:ext cx="4209143" cy="411550"/>
            <a:chOff x="5225842" y="3017450"/>
            <a:chExt cx="4209143" cy="411550"/>
          </a:xfrm>
        </p:grpSpPr>
        <p:sp>
          <p:nvSpPr>
            <p:cNvPr id="14" name="MH_Entry_2">
              <a:hlinkClick r:id="rId15" action="ppaction://hlinksldjump"/>
            </p:cNvPr>
            <p:cNvSpPr txBox="1"/>
            <p:nvPr>
              <p:custDataLst>
                <p:tags r:id="rId6"/>
              </p:custDataLst>
            </p:nvPr>
          </p:nvSpPr>
          <p:spPr>
            <a:xfrm>
              <a:off x="5452784" y="301745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a:latin typeface="+mn-ea"/>
                  <a:ea typeface="+mn-ea"/>
                </a:rPr>
                <a:t>请在这里输入您的标题</a:t>
              </a:r>
              <a:endParaRPr lang="zh-CN" altLang="en-US" dirty="0">
                <a:latin typeface="+mn-ea"/>
                <a:ea typeface="+mn-ea"/>
              </a:endParaRPr>
            </a:p>
          </p:txBody>
        </p:sp>
        <p:sp>
          <p:nvSpPr>
            <p:cNvPr id="15" name="MH_Number_2">
              <a:hlinkClick r:id="rId15" action="ppaction://hlinksldjump"/>
            </p:cNvPr>
            <p:cNvSpPr>
              <a:spLocks/>
            </p:cNvSpPr>
            <p:nvPr>
              <p:custDataLst>
                <p:tags r:id="rId7"/>
              </p:custDataLst>
            </p:nvPr>
          </p:nvSpPr>
          <p:spPr bwMode="auto">
            <a:xfrm>
              <a:off x="5225842" y="3017450"/>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dirty="0" smtClean="0">
                  <a:solidFill>
                    <a:srgbClr val="FFFFFF"/>
                  </a:solidFill>
                  <a:ea typeface="华文细黑" panose="02010600040101010101" pitchFamily="2" charset="-122"/>
                  <a:cs typeface="Times New Roman" panose="02020603050405020304" pitchFamily="18" charset="0"/>
                </a:rPr>
                <a:t>3</a:t>
              </a:r>
              <a:endParaRPr lang="zh-CN" altLang="en-US" sz="2400" dirty="0">
                <a:solidFill>
                  <a:srgbClr val="FFFFFF"/>
                </a:solidFill>
                <a:ea typeface="华文细黑" panose="02010600040101010101" pitchFamily="2" charset="-122"/>
                <a:cs typeface="Times New Roman" panose="02020603050405020304" pitchFamily="18" charset="0"/>
              </a:endParaRPr>
            </a:p>
          </p:txBody>
        </p:sp>
      </p:grpSp>
      <p:grpSp>
        <p:nvGrpSpPr>
          <p:cNvPr id="16" name="组合 15"/>
          <p:cNvGrpSpPr/>
          <p:nvPr/>
        </p:nvGrpSpPr>
        <p:grpSpPr>
          <a:xfrm>
            <a:off x="5225842" y="4577802"/>
            <a:ext cx="4209143" cy="411550"/>
            <a:chOff x="5225842" y="3017450"/>
            <a:chExt cx="4209143" cy="411550"/>
          </a:xfrm>
        </p:grpSpPr>
        <p:sp>
          <p:nvSpPr>
            <p:cNvPr id="17" name="MH_Entry_2">
              <a:hlinkClick r:id="rId15" action="ppaction://hlinksldjump"/>
            </p:cNvPr>
            <p:cNvSpPr txBox="1"/>
            <p:nvPr>
              <p:custDataLst>
                <p:tags r:id="rId4"/>
              </p:custDataLst>
            </p:nvPr>
          </p:nvSpPr>
          <p:spPr>
            <a:xfrm>
              <a:off x="5452784" y="301745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noFill/>
            <a:ln w="3175">
              <a:solidFill>
                <a:schemeClr val="accent1">
                  <a:lumMod val="60000"/>
                  <a:lumOff val="40000"/>
                </a:schemeClr>
              </a:soli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a:latin typeface="+mn-ea"/>
                  <a:ea typeface="+mn-ea"/>
                </a:rPr>
                <a:t>请在这里输入您的标题</a:t>
              </a:r>
              <a:endParaRPr lang="zh-CN" altLang="en-US" dirty="0">
                <a:latin typeface="+mn-ea"/>
                <a:ea typeface="+mn-ea"/>
              </a:endParaRPr>
            </a:p>
          </p:txBody>
        </p:sp>
        <p:sp>
          <p:nvSpPr>
            <p:cNvPr id="18" name="MH_Number_2">
              <a:hlinkClick r:id="rId15" action="ppaction://hlinksldjump"/>
            </p:cNvPr>
            <p:cNvSpPr>
              <a:spLocks/>
            </p:cNvSpPr>
            <p:nvPr>
              <p:custDataLst>
                <p:tags r:id="rId5"/>
              </p:custDataLst>
            </p:nvPr>
          </p:nvSpPr>
          <p:spPr bwMode="auto">
            <a:xfrm>
              <a:off x="5225842" y="3017450"/>
              <a:ext cx="411552" cy="411550"/>
            </a:xfrm>
            <a:prstGeom prst="ellipse">
              <a:avLst/>
            </a:prstGeom>
            <a:solidFill>
              <a:schemeClr val="accent1"/>
            </a:solidFill>
            <a:ln w="9525">
              <a:solidFill>
                <a:schemeClr val="accent1"/>
              </a:solidFill>
              <a:miter lim="800000"/>
              <a:headEnd/>
              <a:tailEnd/>
            </a:ln>
          </p:spPr>
          <p:txBody>
            <a:bodyPr wrap="square" lIns="0" tIns="0" rIns="0" bIns="0" anchor="ctr">
              <a:noAutofit/>
            </a:bodyPr>
            <a:lstStyle/>
            <a:p>
              <a:pPr algn="ctr">
                <a:spcBef>
                  <a:spcPct val="0"/>
                </a:spcBef>
              </a:pPr>
              <a:r>
                <a:rPr lang="en-US" altLang="zh-CN" sz="2400" dirty="0" smtClean="0">
                  <a:solidFill>
                    <a:srgbClr val="FFFFFF"/>
                  </a:solidFill>
                  <a:ea typeface="华文细黑" panose="02010600040101010101" pitchFamily="2" charset="-122"/>
                  <a:cs typeface="Times New Roman" panose="02020603050405020304" pitchFamily="18" charset="0"/>
                </a:rPr>
                <a:t>4</a:t>
              </a:r>
              <a:endParaRPr lang="zh-CN" altLang="en-US" sz="2400" dirty="0">
                <a:solidFill>
                  <a:srgbClr val="FFFFFF"/>
                </a:solidFill>
                <a:ea typeface="华文细黑" panose="02010600040101010101" pitchFamily="2" charset="-122"/>
                <a:cs typeface="Times New Roman" panose="02020603050405020304" pitchFamily="18" charset="0"/>
              </a:endParaRPr>
            </a:p>
          </p:txBody>
        </p:sp>
      </p:grpSp>
    </p:spTree>
    <p:custDataLst>
      <p:tags r:id="rId1"/>
    </p:custDataLst>
    <p:extLst>
      <p:ext uri="{BB962C8B-B14F-4D97-AF65-F5344CB8AC3E}">
        <p14:creationId xmlns:p14="http://schemas.microsoft.com/office/powerpoint/2010/main" val="895552390"/>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1000"/>
                                        <p:tgtEl>
                                          <p:spTgt spid="72"/>
                                        </p:tgtEl>
                                      </p:cBhvr>
                                    </p:animEffect>
                                    <p:anim calcmode="lin" valueType="num">
                                      <p:cBhvr>
                                        <p:cTn id="13" dur="1000" fill="hold"/>
                                        <p:tgtEl>
                                          <p:spTgt spid="72"/>
                                        </p:tgtEl>
                                        <p:attrNameLst>
                                          <p:attrName>ppt_x</p:attrName>
                                        </p:attrNameLst>
                                      </p:cBhvr>
                                      <p:tavLst>
                                        <p:tav tm="0">
                                          <p:val>
                                            <p:strVal val="#ppt_x"/>
                                          </p:val>
                                        </p:tav>
                                        <p:tav tm="100000">
                                          <p:val>
                                            <p:strVal val="#ppt_x"/>
                                          </p:val>
                                        </p:tav>
                                      </p:tavLst>
                                    </p:anim>
                                    <p:anim calcmode="lin" valueType="num">
                                      <p:cBhvr>
                                        <p:cTn id="14"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0-#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395664" y="22494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95664" y="41798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95663" y="2484439"/>
            <a:ext cx="1814512" cy="1462087"/>
          </a:xfrm>
          <a:prstGeom prst="rect">
            <a:avLst/>
          </a:prstGeom>
          <a:noFill/>
        </p:spPr>
        <p:txBody>
          <a:bodyPr lIns="0" tIns="0" rIns="0" bIns="0" anchor="ctr"/>
          <a:lstStyle/>
          <a:p>
            <a:pPr algn="ctr">
              <a:defRPr/>
            </a:pPr>
            <a:r>
              <a:rPr lang="en-US" altLang="zh-CN" sz="11500" spc="-500" dirty="0" smtClean="0">
                <a:solidFill>
                  <a:schemeClr val="accent1"/>
                </a:solidFill>
                <a:latin typeface="Arial" panose="020B0604020202020204" pitchFamily="34" charset="0"/>
                <a:ea typeface="微软雅黑" panose="020B0503020204020204" pitchFamily="34" charset="-122"/>
              </a:rPr>
              <a:t>04</a:t>
            </a:r>
            <a:endParaRPr lang="zh-CN" altLang="en-US" sz="11500" spc="-500" dirty="0">
              <a:solidFill>
                <a:schemeClr val="accent1"/>
              </a:solidFill>
              <a:latin typeface="Arial" panose="020B0604020202020204" pitchFamily="34" charset="0"/>
              <a:ea typeface="微软雅黑" panose="020B0503020204020204" pitchFamily="34" charset="-122"/>
            </a:endParaRPr>
          </a:p>
        </p:txBody>
      </p:sp>
      <p:sp>
        <p:nvSpPr>
          <p:cNvPr id="2053" name="文本框 8"/>
          <p:cNvSpPr txBox="1">
            <a:spLocks noChangeArrowheads="1"/>
          </p:cNvSpPr>
          <p:nvPr/>
        </p:nvSpPr>
        <p:spPr bwMode="auto">
          <a:xfrm>
            <a:off x="5414964"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400" dirty="0" smtClean="0">
                <a:latin typeface="Arial" panose="020B0604020202020204" pitchFamily="34" charset="0"/>
                <a:ea typeface="微软雅黑" panose="020B0503020204020204" pitchFamily="34" charset="-122"/>
              </a:rPr>
              <a:t>点击此处输入标题</a:t>
            </a:r>
            <a:endParaRPr lang="en-US" altLang="zh-CN" sz="24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933051084"/>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1000"/>
                                        <p:tgtEl>
                                          <p:spTgt spid="2053"/>
                                        </p:tgtEl>
                                      </p:cBhvr>
                                    </p:animEffect>
                                    <p:anim calcmode="lin" valueType="num">
                                      <p:cBhvr>
                                        <p:cTn id="23" dur="1000" fill="hold"/>
                                        <p:tgtEl>
                                          <p:spTgt spid="2053"/>
                                        </p:tgtEl>
                                        <p:attrNameLst>
                                          <p:attrName>ppt_x</p:attrName>
                                        </p:attrNameLst>
                                      </p:cBhvr>
                                      <p:tavLst>
                                        <p:tav tm="0">
                                          <p:val>
                                            <p:strVal val="#ppt_x"/>
                                          </p:val>
                                        </p:tav>
                                        <p:tav tm="100000">
                                          <p:val>
                                            <p:strVal val="#ppt_x"/>
                                          </p:val>
                                        </p:tav>
                                      </p:tavLst>
                                    </p:anim>
                                    <p:anim calcmode="lin" valueType="num">
                                      <p:cBhvr>
                                        <p:cTn id="24"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椭圆 109"/>
          <p:cNvSpPr/>
          <p:nvPr/>
        </p:nvSpPr>
        <p:spPr>
          <a:xfrm>
            <a:off x="7761288" y="2689226"/>
            <a:ext cx="703262"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05</a:t>
            </a:r>
            <a:endParaRPr lang="zh-CN" altLang="en-US" sz="2400" b="1" kern="0" dirty="0">
              <a:solidFill>
                <a:schemeClr val="bg1"/>
              </a:solidFill>
              <a:latin typeface="Arial"/>
              <a:ea typeface="微软雅黑" pitchFamily="34" charset="-122"/>
            </a:endParaRPr>
          </a:p>
        </p:txBody>
      </p:sp>
      <p:sp>
        <p:nvSpPr>
          <p:cNvPr id="111" name="椭圆 110"/>
          <p:cNvSpPr/>
          <p:nvPr/>
        </p:nvSpPr>
        <p:spPr>
          <a:xfrm>
            <a:off x="6762751" y="2759076"/>
            <a:ext cx="703263"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04</a:t>
            </a:r>
            <a:endParaRPr lang="zh-CN" altLang="en-US" sz="2400" b="1" kern="0" dirty="0">
              <a:solidFill>
                <a:schemeClr val="bg1"/>
              </a:solidFill>
              <a:latin typeface="Arial"/>
              <a:ea typeface="微软雅黑" pitchFamily="34" charset="-122"/>
            </a:endParaRPr>
          </a:p>
        </p:txBody>
      </p:sp>
      <p:sp>
        <p:nvSpPr>
          <p:cNvPr id="112" name="椭圆 111"/>
          <p:cNvSpPr/>
          <p:nvPr/>
        </p:nvSpPr>
        <p:spPr>
          <a:xfrm>
            <a:off x="5764213" y="2689226"/>
            <a:ext cx="703262"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03</a:t>
            </a:r>
            <a:endParaRPr lang="zh-CN" altLang="en-US" sz="2400" b="1" kern="0" dirty="0">
              <a:solidFill>
                <a:schemeClr val="bg1"/>
              </a:solidFill>
              <a:latin typeface="Arial"/>
              <a:ea typeface="微软雅黑" pitchFamily="34" charset="-122"/>
            </a:endParaRPr>
          </a:p>
        </p:txBody>
      </p:sp>
      <p:sp>
        <p:nvSpPr>
          <p:cNvPr id="113" name="椭圆 112"/>
          <p:cNvSpPr/>
          <p:nvPr/>
        </p:nvSpPr>
        <p:spPr>
          <a:xfrm>
            <a:off x="4752976" y="2759076"/>
            <a:ext cx="701675"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02</a:t>
            </a:r>
            <a:endParaRPr lang="zh-CN" altLang="en-US" sz="2400" b="1" kern="0" dirty="0">
              <a:solidFill>
                <a:schemeClr val="bg1"/>
              </a:solidFill>
              <a:latin typeface="Arial"/>
              <a:ea typeface="微软雅黑" pitchFamily="34" charset="-122"/>
            </a:endParaRPr>
          </a:p>
        </p:txBody>
      </p:sp>
      <p:sp>
        <p:nvSpPr>
          <p:cNvPr id="114" name="椭圆 113"/>
          <p:cNvSpPr/>
          <p:nvPr/>
        </p:nvSpPr>
        <p:spPr>
          <a:xfrm>
            <a:off x="3746501" y="2689226"/>
            <a:ext cx="701675" cy="7016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r>
              <a:rPr lang="en-US" altLang="zh-CN" sz="2400" b="1" kern="0" dirty="0">
                <a:solidFill>
                  <a:schemeClr val="bg1"/>
                </a:solidFill>
                <a:latin typeface="Arial"/>
                <a:ea typeface="微软雅黑" pitchFamily="34" charset="-122"/>
              </a:rPr>
              <a:t>01</a:t>
            </a:r>
            <a:endParaRPr lang="zh-CN" altLang="en-US" sz="2700" b="1" kern="0" dirty="0">
              <a:solidFill>
                <a:schemeClr val="bg1"/>
              </a:solidFill>
              <a:latin typeface="Arial"/>
              <a:ea typeface="微软雅黑" pitchFamily="34" charset="-122"/>
            </a:endParaRPr>
          </a:p>
        </p:txBody>
      </p:sp>
      <p:sp>
        <p:nvSpPr>
          <p:cNvPr id="115" name="燕尾形 114"/>
          <p:cNvSpPr/>
          <p:nvPr/>
        </p:nvSpPr>
        <p:spPr>
          <a:xfrm>
            <a:off x="3021014" y="2509839"/>
            <a:ext cx="155575"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16" name="燕尾形 115"/>
          <p:cNvSpPr/>
          <p:nvPr/>
        </p:nvSpPr>
        <p:spPr>
          <a:xfrm>
            <a:off x="2865439" y="2509839"/>
            <a:ext cx="155575"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17" name="燕尾形 116"/>
          <p:cNvSpPr/>
          <p:nvPr/>
        </p:nvSpPr>
        <p:spPr>
          <a:xfrm>
            <a:off x="2700339" y="2509839"/>
            <a:ext cx="155575"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18" name="椭圆 1"/>
          <p:cNvSpPr/>
          <p:nvPr/>
        </p:nvSpPr>
        <p:spPr>
          <a:xfrm flipV="1">
            <a:off x="3175001" y="2506664"/>
            <a:ext cx="5876925" cy="1133475"/>
          </a:xfrm>
          <a:custGeom>
            <a:avLst/>
            <a:gdLst/>
            <a:ahLst/>
            <a:cxnLst/>
            <a:rect l="l" t="t" r="r" b="b"/>
            <a:pathLst>
              <a:path w="7835363" h="1509993">
                <a:moveTo>
                  <a:pt x="0" y="1509993"/>
                </a:moveTo>
                <a:cubicBezTo>
                  <a:pt x="374580" y="1465544"/>
                  <a:pt x="665607" y="1149153"/>
                  <a:pt x="669884" y="763727"/>
                </a:cubicBezTo>
                <a:lnTo>
                  <a:pt x="671649" y="763727"/>
                </a:lnTo>
                <a:cubicBezTo>
                  <a:pt x="674225" y="450458"/>
                  <a:pt x="929142" y="197478"/>
                  <a:pt x="1243147" y="197478"/>
                </a:cubicBezTo>
                <a:cubicBezTo>
                  <a:pt x="1557152" y="197478"/>
                  <a:pt x="1812070" y="450458"/>
                  <a:pt x="1814645" y="763727"/>
                </a:cubicBezTo>
                <a:lnTo>
                  <a:pt x="1819709" y="763727"/>
                </a:lnTo>
                <a:cubicBezTo>
                  <a:pt x="1830248" y="1175133"/>
                  <a:pt x="2167291" y="1505145"/>
                  <a:pt x="2581412" y="1505145"/>
                </a:cubicBezTo>
                <a:cubicBezTo>
                  <a:pt x="2995850" y="1505145"/>
                  <a:pt x="3333092" y="1174627"/>
                  <a:pt x="3343163" y="762782"/>
                </a:cubicBezTo>
                <a:lnTo>
                  <a:pt x="3346747" y="762782"/>
                </a:lnTo>
                <a:cubicBezTo>
                  <a:pt x="3349323" y="449513"/>
                  <a:pt x="3604240" y="196533"/>
                  <a:pt x="3918245" y="196533"/>
                </a:cubicBezTo>
                <a:cubicBezTo>
                  <a:pt x="4232250" y="196533"/>
                  <a:pt x="4487168" y="449513"/>
                  <a:pt x="4489743" y="762782"/>
                </a:cubicBezTo>
                <a:lnTo>
                  <a:pt x="4492190" y="762782"/>
                </a:lnTo>
                <a:cubicBezTo>
                  <a:pt x="4502730" y="1174188"/>
                  <a:pt x="4839772" y="1504200"/>
                  <a:pt x="5253893" y="1504200"/>
                </a:cubicBezTo>
                <a:cubicBezTo>
                  <a:pt x="5668014" y="1504200"/>
                  <a:pt x="6005057" y="1174188"/>
                  <a:pt x="6015596" y="762782"/>
                </a:cubicBezTo>
                <a:lnTo>
                  <a:pt x="6018043" y="762782"/>
                </a:lnTo>
                <a:cubicBezTo>
                  <a:pt x="6020619" y="449513"/>
                  <a:pt x="6275536" y="196533"/>
                  <a:pt x="6589541" y="196533"/>
                </a:cubicBezTo>
                <a:cubicBezTo>
                  <a:pt x="6903546" y="196533"/>
                  <a:pt x="7158464" y="449513"/>
                  <a:pt x="7161039" y="762782"/>
                </a:cubicBezTo>
                <a:lnTo>
                  <a:pt x="7166200" y="762782"/>
                </a:lnTo>
                <a:cubicBezTo>
                  <a:pt x="7173663" y="1144717"/>
                  <a:pt x="7463295" y="1457174"/>
                  <a:pt x="7835363" y="1501325"/>
                </a:cubicBezTo>
                <a:cubicBezTo>
                  <a:pt x="7825227" y="1499858"/>
                  <a:pt x="7737557" y="1376550"/>
                  <a:pt x="7738498" y="1380622"/>
                </a:cubicBezTo>
                <a:cubicBezTo>
                  <a:pt x="7737557" y="1370912"/>
                  <a:pt x="7830766" y="1294742"/>
                  <a:pt x="7835363" y="1301647"/>
                </a:cubicBezTo>
                <a:cubicBezTo>
                  <a:pt x="7564830" y="1259668"/>
                  <a:pt x="7358105" y="1026556"/>
                  <a:pt x="7355787" y="744607"/>
                </a:cubicBezTo>
                <a:lnTo>
                  <a:pt x="7351406" y="744607"/>
                </a:lnTo>
                <a:cubicBezTo>
                  <a:pt x="7342448" y="331721"/>
                  <a:pt x="7004734" y="0"/>
                  <a:pt x="6589541" y="0"/>
                </a:cubicBezTo>
                <a:cubicBezTo>
                  <a:pt x="6175420" y="0"/>
                  <a:pt x="5838378" y="330012"/>
                  <a:pt x="5827838" y="741418"/>
                </a:cubicBezTo>
                <a:lnTo>
                  <a:pt x="5825391" y="741418"/>
                </a:lnTo>
                <a:cubicBezTo>
                  <a:pt x="5822816" y="1054687"/>
                  <a:pt x="5567898" y="1307667"/>
                  <a:pt x="5253893" y="1307667"/>
                </a:cubicBezTo>
                <a:cubicBezTo>
                  <a:pt x="4939888" y="1307667"/>
                  <a:pt x="4684971" y="1054687"/>
                  <a:pt x="4682395" y="741418"/>
                </a:cubicBezTo>
                <a:lnTo>
                  <a:pt x="4679948" y="741418"/>
                </a:lnTo>
                <a:cubicBezTo>
                  <a:pt x="4669409" y="330012"/>
                  <a:pt x="4332366" y="0"/>
                  <a:pt x="3918245" y="0"/>
                </a:cubicBezTo>
                <a:cubicBezTo>
                  <a:pt x="3503807" y="0"/>
                  <a:pt x="3166565" y="330518"/>
                  <a:pt x="3156494" y="742363"/>
                </a:cubicBezTo>
                <a:lnTo>
                  <a:pt x="3152910" y="742363"/>
                </a:lnTo>
                <a:cubicBezTo>
                  <a:pt x="3150335" y="1055632"/>
                  <a:pt x="2895417" y="1308612"/>
                  <a:pt x="2581412" y="1308612"/>
                </a:cubicBezTo>
                <a:cubicBezTo>
                  <a:pt x="2267407" y="1308612"/>
                  <a:pt x="2012490" y="1055632"/>
                  <a:pt x="2009914" y="742363"/>
                </a:cubicBezTo>
                <a:lnTo>
                  <a:pt x="2004850" y="742363"/>
                </a:lnTo>
                <a:cubicBezTo>
                  <a:pt x="1994310" y="330957"/>
                  <a:pt x="1657268" y="945"/>
                  <a:pt x="1243147" y="945"/>
                </a:cubicBezTo>
                <a:cubicBezTo>
                  <a:pt x="825366" y="945"/>
                  <a:pt x="486031" y="336817"/>
                  <a:pt x="480893" y="753275"/>
                </a:cubicBezTo>
                <a:lnTo>
                  <a:pt x="479576" y="753275"/>
                </a:lnTo>
                <a:cubicBezTo>
                  <a:pt x="477258" y="1035224"/>
                  <a:pt x="270533" y="1268336"/>
                  <a:pt x="0" y="1310315"/>
                </a:cubicBezTo>
                <a:cubicBezTo>
                  <a:pt x="4598" y="1303410"/>
                  <a:pt x="97806" y="1379580"/>
                  <a:pt x="96865" y="1389290"/>
                </a:cubicBezTo>
                <a:lnTo>
                  <a:pt x="93389" y="1393247"/>
                </a:lnTo>
                <a:cubicBezTo>
                  <a:pt x="77100" y="1414141"/>
                  <a:pt x="8869" y="1508710"/>
                  <a:pt x="0" y="1509993"/>
                </a:cubicBezTo>
                <a:close/>
              </a:path>
            </a:pathLst>
          </a:cu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119" name="燕尾形 118"/>
          <p:cNvSpPr/>
          <p:nvPr/>
        </p:nvSpPr>
        <p:spPr>
          <a:xfrm flipH="1">
            <a:off x="9043988" y="2505076"/>
            <a:ext cx="157162"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20" name="燕尾形 119"/>
          <p:cNvSpPr/>
          <p:nvPr/>
        </p:nvSpPr>
        <p:spPr>
          <a:xfrm flipH="1">
            <a:off x="9186863" y="2505076"/>
            <a:ext cx="157162"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21" name="燕尾形 120"/>
          <p:cNvSpPr/>
          <p:nvPr/>
        </p:nvSpPr>
        <p:spPr>
          <a:xfrm flipH="1">
            <a:off x="9336089" y="2505076"/>
            <a:ext cx="155575" cy="155575"/>
          </a:xfrm>
          <a:prstGeom prst="chevron">
            <a:avLst/>
          </a:prstGeom>
          <a:solidFill>
            <a:schemeClr val="accent1">
              <a:lumMod val="20000"/>
              <a:lumOff val="8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20" name="文本框 19"/>
          <p:cNvSpPr txBox="1"/>
          <p:nvPr/>
        </p:nvSpPr>
        <p:spPr>
          <a:xfrm>
            <a:off x="3827463" y="3668713"/>
            <a:ext cx="539750"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
        <p:nvSpPr>
          <p:cNvPr id="21" name="文本框 20"/>
          <p:cNvSpPr txBox="1"/>
          <p:nvPr/>
        </p:nvSpPr>
        <p:spPr>
          <a:xfrm>
            <a:off x="4833938" y="3668713"/>
            <a:ext cx="539750"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
        <p:nvSpPr>
          <p:cNvPr id="22" name="文本框 21"/>
          <p:cNvSpPr txBox="1"/>
          <p:nvPr/>
        </p:nvSpPr>
        <p:spPr>
          <a:xfrm>
            <a:off x="5845175" y="3668713"/>
            <a:ext cx="541338"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
        <p:nvSpPr>
          <p:cNvPr id="23" name="文本框 22"/>
          <p:cNvSpPr txBox="1"/>
          <p:nvPr/>
        </p:nvSpPr>
        <p:spPr>
          <a:xfrm>
            <a:off x="6843713" y="3668713"/>
            <a:ext cx="539750"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
        <p:nvSpPr>
          <p:cNvPr id="24" name="文本框 23"/>
          <p:cNvSpPr txBox="1"/>
          <p:nvPr/>
        </p:nvSpPr>
        <p:spPr>
          <a:xfrm>
            <a:off x="7842250" y="3668713"/>
            <a:ext cx="541338" cy="1492250"/>
          </a:xfrm>
          <a:prstGeom prst="rect">
            <a:avLst/>
          </a:prstGeom>
          <a:noFill/>
        </p:spPr>
        <p:txBody>
          <a:bodyPr anchor="ctr">
            <a:spAutoFit/>
          </a:bodyPr>
          <a:lstStyle/>
          <a:p>
            <a:pPr>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请在此处输入您的文本</a:t>
            </a:r>
          </a:p>
        </p:txBody>
      </p:sp>
      <p:sp>
        <p:nvSpPr>
          <p:cNvPr id="3091" name="标题 4"/>
          <p:cNvSpPr>
            <a:spLocks noGrp="1"/>
          </p:cNvSpPr>
          <p:nvPr>
            <p:ph type="title"/>
          </p:nvPr>
        </p:nvSpPr>
        <p:spPr/>
        <p:txBody>
          <a:bodyPr/>
          <a:lstStyle/>
          <a:p>
            <a:pPr eaLnBrk="1" hangingPunct="1"/>
            <a:r>
              <a:rPr lang="zh-CN" altLang="en-US" dirty="0" smtClean="0"/>
              <a:t>请在这里输入您的标题</a:t>
            </a:r>
          </a:p>
        </p:txBody>
      </p:sp>
    </p:spTree>
    <p:extLst>
      <p:ext uri="{BB962C8B-B14F-4D97-AF65-F5344CB8AC3E}">
        <p14:creationId xmlns:p14="http://schemas.microsoft.com/office/powerpoint/2010/main" val="386872902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91"/>
                                        </p:tgtEl>
                                        <p:attrNameLst>
                                          <p:attrName>style.visibility</p:attrName>
                                        </p:attrNameLst>
                                      </p:cBhvr>
                                      <p:to>
                                        <p:strVal val="visible"/>
                                      </p:to>
                                    </p:set>
                                    <p:animEffect transition="in" filter="randombar(horizontal)">
                                      <p:cBhvr>
                                        <p:cTn id="7" dur="500"/>
                                        <p:tgtEl>
                                          <p:spTgt spid="30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7"/>
                                        </p:tgtEl>
                                        <p:attrNameLst>
                                          <p:attrName>style.visibility</p:attrName>
                                        </p:attrNameLst>
                                      </p:cBhvr>
                                      <p:to>
                                        <p:strVal val="visible"/>
                                      </p:to>
                                    </p:set>
                                    <p:animEffect transition="in" filter="wipe(left)">
                                      <p:cBhvr>
                                        <p:cTn id="12" dur="500"/>
                                        <p:tgtEl>
                                          <p:spTgt spid="11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16"/>
                                        </p:tgtEl>
                                        <p:attrNameLst>
                                          <p:attrName>style.visibility</p:attrName>
                                        </p:attrNameLst>
                                      </p:cBhvr>
                                      <p:to>
                                        <p:strVal val="visible"/>
                                      </p:to>
                                    </p:set>
                                    <p:animEffect transition="in" filter="wipe(left)">
                                      <p:cBhvr>
                                        <p:cTn id="15" dur="500"/>
                                        <p:tgtEl>
                                          <p:spTgt spid="1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5"/>
                                        </p:tgtEl>
                                        <p:attrNameLst>
                                          <p:attrName>style.visibility</p:attrName>
                                        </p:attrNameLst>
                                      </p:cBhvr>
                                      <p:to>
                                        <p:strVal val="visible"/>
                                      </p:to>
                                    </p:set>
                                    <p:animEffect transition="in" filter="wipe(left)">
                                      <p:cBhvr>
                                        <p:cTn id="18" dur="500"/>
                                        <p:tgtEl>
                                          <p:spTgt spid="11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8"/>
                                        </p:tgtEl>
                                        <p:attrNameLst>
                                          <p:attrName>style.visibility</p:attrName>
                                        </p:attrNameLst>
                                      </p:cBhvr>
                                      <p:to>
                                        <p:strVal val="visible"/>
                                      </p:to>
                                    </p:set>
                                    <p:animEffect transition="in" filter="wipe(left)">
                                      <p:cBhvr>
                                        <p:cTn id="21" dur="500"/>
                                        <p:tgtEl>
                                          <p:spTgt spid="11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19"/>
                                        </p:tgtEl>
                                        <p:attrNameLst>
                                          <p:attrName>style.visibility</p:attrName>
                                        </p:attrNameLst>
                                      </p:cBhvr>
                                      <p:to>
                                        <p:strVal val="visible"/>
                                      </p:to>
                                    </p:set>
                                    <p:animEffect transition="in" filter="wipe(left)">
                                      <p:cBhvr>
                                        <p:cTn id="24" dur="500"/>
                                        <p:tgtEl>
                                          <p:spTgt spid="11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0"/>
                                        </p:tgtEl>
                                        <p:attrNameLst>
                                          <p:attrName>style.visibility</p:attrName>
                                        </p:attrNameLst>
                                      </p:cBhvr>
                                      <p:to>
                                        <p:strVal val="visible"/>
                                      </p:to>
                                    </p:set>
                                    <p:animEffect transition="in" filter="wipe(left)">
                                      <p:cBhvr>
                                        <p:cTn id="27" dur="500"/>
                                        <p:tgtEl>
                                          <p:spTgt spid="12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wipe(left)">
                                      <p:cBhvr>
                                        <p:cTn id="30" dur="500"/>
                                        <p:tgtEl>
                                          <p:spTgt spid="121"/>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4"/>
                                        </p:tgtEl>
                                        <p:attrNameLst>
                                          <p:attrName>style.visibility</p:attrName>
                                        </p:attrNameLst>
                                      </p:cBhvr>
                                      <p:to>
                                        <p:strVal val="visible"/>
                                      </p:to>
                                    </p:set>
                                    <p:anim calcmode="lin" valueType="num">
                                      <p:cBhvr additive="base">
                                        <p:cTn id="35" dur="500" fill="hold"/>
                                        <p:tgtEl>
                                          <p:spTgt spid="114"/>
                                        </p:tgtEl>
                                        <p:attrNameLst>
                                          <p:attrName>ppt_x</p:attrName>
                                        </p:attrNameLst>
                                      </p:cBhvr>
                                      <p:tavLst>
                                        <p:tav tm="0">
                                          <p:val>
                                            <p:strVal val="#ppt_x"/>
                                          </p:val>
                                        </p:tav>
                                        <p:tav tm="100000">
                                          <p:val>
                                            <p:strVal val="#ppt_x"/>
                                          </p:val>
                                        </p:tav>
                                      </p:tavLst>
                                    </p:anim>
                                    <p:anim calcmode="lin" valueType="num">
                                      <p:cBhvr additive="base">
                                        <p:cTn id="36" dur="500" fill="hold"/>
                                        <p:tgtEl>
                                          <p:spTgt spid="1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13"/>
                                        </p:tgtEl>
                                        <p:attrNameLst>
                                          <p:attrName>style.visibility</p:attrName>
                                        </p:attrNameLst>
                                      </p:cBhvr>
                                      <p:to>
                                        <p:strVal val="visible"/>
                                      </p:to>
                                    </p:set>
                                    <p:animEffect transition="in" filter="barn(inVertical)">
                                      <p:cBhvr>
                                        <p:cTn id="45" dur="500"/>
                                        <p:tgtEl>
                                          <p:spTgt spid="113"/>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112"/>
                                        </p:tgtEl>
                                        <p:attrNameLst>
                                          <p:attrName>style.visibility</p:attrName>
                                        </p:attrNameLst>
                                      </p:cBhvr>
                                      <p:to>
                                        <p:strVal val="visible"/>
                                      </p:to>
                                    </p:set>
                                    <p:animEffect transition="in" filter="circle(in)">
                                      <p:cBhvr>
                                        <p:cTn id="53" dur="2000"/>
                                        <p:tgtEl>
                                          <p:spTgt spid="112"/>
                                        </p:tgtEl>
                                      </p:cBhvr>
                                    </p:animEffect>
                                  </p:childTnLst>
                                </p:cTn>
                              </p:par>
                              <p:par>
                                <p:cTn id="54" presetID="6"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circle(in)">
                                      <p:cBhvr>
                                        <p:cTn id="56" dur="20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111"/>
                                        </p:tgtEl>
                                        <p:attrNameLst>
                                          <p:attrName>style.visibility</p:attrName>
                                        </p:attrNameLst>
                                      </p:cBhvr>
                                      <p:to>
                                        <p:strVal val="visible"/>
                                      </p:to>
                                    </p:set>
                                    <p:animEffect transition="in" filter="randombar(horizontal)">
                                      <p:cBhvr>
                                        <p:cTn id="61" dur="500"/>
                                        <p:tgtEl>
                                          <p:spTgt spid="111"/>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randombar(horizontal)">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grpId="0" nodeType="clickEffect">
                                  <p:stCondLst>
                                    <p:cond delay="0"/>
                                  </p:stCondLst>
                                  <p:childTnLst>
                                    <p:set>
                                      <p:cBhvr>
                                        <p:cTn id="68" dur="1" fill="hold">
                                          <p:stCondLst>
                                            <p:cond delay="0"/>
                                          </p:stCondLst>
                                        </p:cTn>
                                        <p:tgtEl>
                                          <p:spTgt spid="110"/>
                                        </p:tgtEl>
                                        <p:attrNameLst>
                                          <p:attrName>style.visibility</p:attrName>
                                        </p:attrNameLst>
                                      </p:cBhvr>
                                      <p:to>
                                        <p:strVal val="visible"/>
                                      </p:to>
                                    </p:set>
                                    <p:anim calcmode="lin" valueType="num">
                                      <p:cBhvr>
                                        <p:cTn id="69" dur="1000" fill="hold"/>
                                        <p:tgtEl>
                                          <p:spTgt spid="110"/>
                                        </p:tgtEl>
                                        <p:attrNameLst>
                                          <p:attrName>ppt_w</p:attrName>
                                        </p:attrNameLst>
                                      </p:cBhvr>
                                      <p:tavLst>
                                        <p:tav tm="0">
                                          <p:val>
                                            <p:fltVal val="0"/>
                                          </p:val>
                                        </p:tav>
                                        <p:tav tm="100000">
                                          <p:val>
                                            <p:strVal val="#ppt_w"/>
                                          </p:val>
                                        </p:tav>
                                      </p:tavLst>
                                    </p:anim>
                                    <p:anim calcmode="lin" valueType="num">
                                      <p:cBhvr>
                                        <p:cTn id="70" dur="1000" fill="hold"/>
                                        <p:tgtEl>
                                          <p:spTgt spid="110"/>
                                        </p:tgtEl>
                                        <p:attrNameLst>
                                          <p:attrName>ppt_h</p:attrName>
                                        </p:attrNameLst>
                                      </p:cBhvr>
                                      <p:tavLst>
                                        <p:tav tm="0">
                                          <p:val>
                                            <p:fltVal val="0"/>
                                          </p:val>
                                        </p:tav>
                                        <p:tav tm="100000">
                                          <p:val>
                                            <p:strVal val="#ppt_h"/>
                                          </p:val>
                                        </p:tav>
                                      </p:tavLst>
                                    </p:anim>
                                    <p:anim calcmode="lin" valueType="num">
                                      <p:cBhvr>
                                        <p:cTn id="71" dur="1000" fill="hold"/>
                                        <p:tgtEl>
                                          <p:spTgt spid="110"/>
                                        </p:tgtEl>
                                        <p:attrNameLst>
                                          <p:attrName>style.rotation</p:attrName>
                                        </p:attrNameLst>
                                      </p:cBhvr>
                                      <p:tavLst>
                                        <p:tav tm="0">
                                          <p:val>
                                            <p:fltVal val="90"/>
                                          </p:val>
                                        </p:tav>
                                        <p:tav tm="100000">
                                          <p:val>
                                            <p:fltVal val="0"/>
                                          </p:val>
                                        </p:tav>
                                      </p:tavLst>
                                    </p:anim>
                                    <p:animEffect transition="in" filter="fade">
                                      <p:cBhvr>
                                        <p:cTn id="72" dur="1000"/>
                                        <p:tgtEl>
                                          <p:spTgt spid="110"/>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1000" fill="hold"/>
                                        <p:tgtEl>
                                          <p:spTgt spid="24"/>
                                        </p:tgtEl>
                                        <p:attrNameLst>
                                          <p:attrName>ppt_w</p:attrName>
                                        </p:attrNameLst>
                                      </p:cBhvr>
                                      <p:tavLst>
                                        <p:tav tm="0">
                                          <p:val>
                                            <p:fltVal val="0"/>
                                          </p:val>
                                        </p:tav>
                                        <p:tav tm="100000">
                                          <p:val>
                                            <p:strVal val="#ppt_w"/>
                                          </p:val>
                                        </p:tav>
                                      </p:tavLst>
                                    </p:anim>
                                    <p:anim calcmode="lin" valueType="num">
                                      <p:cBhvr>
                                        <p:cTn id="76" dur="1000" fill="hold"/>
                                        <p:tgtEl>
                                          <p:spTgt spid="24"/>
                                        </p:tgtEl>
                                        <p:attrNameLst>
                                          <p:attrName>ppt_h</p:attrName>
                                        </p:attrNameLst>
                                      </p:cBhvr>
                                      <p:tavLst>
                                        <p:tav tm="0">
                                          <p:val>
                                            <p:fltVal val="0"/>
                                          </p:val>
                                        </p:tav>
                                        <p:tav tm="100000">
                                          <p:val>
                                            <p:strVal val="#ppt_h"/>
                                          </p:val>
                                        </p:tav>
                                      </p:tavLst>
                                    </p:anim>
                                    <p:anim calcmode="lin" valueType="num">
                                      <p:cBhvr>
                                        <p:cTn id="77" dur="1000" fill="hold"/>
                                        <p:tgtEl>
                                          <p:spTgt spid="24"/>
                                        </p:tgtEl>
                                        <p:attrNameLst>
                                          <p:attrName>style.rotation</p:attrName>
                                        </p:attrNameLst>
                                      </p:cBhvr>
                                      <p:tavLst>
                                        <p:tav tm="0">
                                          <p:val>
                                            <p:fltVal val="90"/>
                                          </p:val>
                                        </p:tav>
                                        <p:tav tm="100000">
                                          <p:val>
                                            <p:fltVal val="0"/>
                                          </p:val>
                                        </p:tav>
                                      </p:tavLst>
                                    </p:anim>
                                    <p:animEffect transition="in" filter="fade">
                                      <p:cBhvr>
                                        <p:cTn id="7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20" grpId="0"/>
      <p:bldP spid="21" grpId="0"/>
      <p:bldP spid="22" grpId="0"/>
      <p:bldP spid="23" grpId="0"/>
      <p:bldP spid="24" grpId="0"/>
      <p:bldP spid="309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673475" y="1935163"/>
            <a:ext cx="1658938" cy="4076700"/>
            <a:chOff x="1659381" y="1806600"/>
            <a:chExt cx="1659382" cy="4075693"/>
          </a:xfrm>
        </p:grpSpPr>
        <p:sp>
          <p:nvSpPr>
            <p:cNvPr id="41" name="任意多边形 40"/>
            <p:cNvSpPr/>
            <p:nvPr/>
          </p:nvSpPr>
          <p:spPr>
            <a:xfrm>
              <a:off x="1854696" y="2971537"/>
              <a:ext cx="1268751" cy="2910756"/>
            </a:xfrm>
            <a:custGeom>
              <a:avLst/>
              <a:gdLst>
                <a:gd name="connsiteX0" fmla="*/ 633600 w 1268557"/>
                <a:gd name="connsiteY0" fmla="*/ 0 h 2292274"/>
                <a:gd name="connsiteX1" fmla="*/ 1267200 w 1268557"/>
                <a:gd name="connsiteY1" fmla="*/ 633600 h 2292274"/>
                <a:gd name="connsiteX2" fmla="*/ 1267200 w 1268557"/>
                <a:gd name="connsiteY2" fmla="*/ 640872 h 2292274"/>
                <a:gd name="connsiteX3" fmla="*/ 1268557 w 1268557"/>
                <a:gd name="connsiteY3" fmla="*/ 640872 h 2292274"/>
                <a:gd name="connsiteX4" fmla="*/ 1268557 w 1268557"/>
                <a:gd name="connsiteY4" fmla="*/ 2292274 h 2292274"/>
                <a:gd name="connsiteX5" fmla="*/ 634279 w 1268557"/>
                <a:gd name="connsiteY5" fmla="*/ 1965396 h 2292274"/>
                <a:gd name="connsiteX6" fmla="*/ 0 w 1268557"/>
                <a:gd name="connsiteY6" fmla="*/ 2292274 h 2292274"/>
                <a:gd name="connsiteX7" fmla="*/ 0 w 1268557"/>
                <a:gd name="connsiteY7" fmla="*/ 640872 h 2292274"/>
                <a:gd name="connsiteX8" fmla="*/ 0 w 1268557"/>
                <a:gd name="connsiteY8" fmla="*/ 633600 h 2292274"/>
                <a:gd name="connsiteX9" fmla="*/ 633600 w 1268557"/>
                <a:gd name="connsiteY9" fmla="*/ 0 h 229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8557" h="2292274">
                  <a:moveTo>
                    <a:pt x="633600" y="0"/>
                  </a:moveTo>
                  <a:cubicBezTo>
                    <a:pt x="983528" y="0"/>
                    <a:pt x="1267200" y="283672"/>
                    <a:pt x="1267200" y="633600"/>
                  </a:cubicBezTo>
                  <a:lnTo>
                    <a:pt x="1267200" y="640872"/>
                  </a:lnTo>
                  <a:lnTo>
                    <a:pt x="1268557" y="640872"/>
                  </a:lnTo>
                  <a:lnTo>
                    <a:pt x="1268557" y="2292274"/>
                  </a:lnTo>
                  <a:lnTo>
                    <a:pt x="634279" y="1965396"/>
                  </a:lnTo>
                  <a:lnTo>
                    <a:pt x="0" y="2292274"/>
                  </a:lnTo>
                  <a:lnTo>
                    <a:pt x="0" y="640872"/>
                  </a:lnTo>
                  <a:lnTo>
                    <a:pt x="0" y="633600"/>
                  </a:lnTo>
                  <a:cubicBezTo>
                    <a:pt x="0" y="283672"/>
                    <a:pt x="283672" y="0"/>
                    <a:pt x="633600" y="0"/>
                  </a:cubicBezTo>
                  <a:close/>
                </a:path>
              </a:pathLst>
            </a:custGeom>
            <a:solidFill>
              <a:schemeClr val="accent1"/>
            </a:solidFill>
            <a:ln w="25400" cap="flat" cmpd="sng" algn="ctr">
              <a:noFill/>
              <a:prstDash val="solid"/>
            </a:ln>
            <a:effectLst/>
          </p:spPr>
          <p:txBody>
            <a:bodyPr lIns="108000" tIns="540000" rIns="108000" bIns="360000" anchor="ctr"/>
            <a:lstStyle/>
            <a:p>
              <a:pPr algn="just">
                <a:lnSpc>
                  <a:spcPct val="130000"/>
                </a:lnSpc>
                <a:defRPr/>
              </a:pPr>
              <a:r>
                <a:rPr lang="zh-CN" altLang="en-US" sz="1600" kern="0" dirty="0">
                  <a:solidFill>
                    <a:sysClr val="window" lastClr="FFFFFF"/>
                  </a:solidFill>
                  <a:latin typeface="幼圆" panose="02010509060101010101" pitchFamily="49" charset="-122"/>
                  <a:ea typeface="幼圆" panose="02010509060101010101" pitchFamily="49" charset="-122"/>
                  <a:cs typeface="Arial" pitchFamily="34" charset="0"/>
                </a:rPr>
                <a:t>请在此处输入您的文本</a:t>
              </a:r>
            </a:p>
          </p:txBody>
        </p:sp>
        <p:sp>
          <p:nvSpPr>
            <p:cNvPr id="34" name="椭圆 33"/>
            <p:cNvSpPr/>
            <p:nvPr/>
          </p:nvSpPr>
          <p:spPr>
            <a:xfrm>
              <a:off x="1659381" y="1806600"/>
              <a:ext cx="1659382" cy="166011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35" name="椭圆 34"/>
            <p:cNvSpPr/>
            <p:nvPr/>
          </p:nvSpPr>
          <p:spPr>
            <a:xfrm>
              <a:off x="1788003" y="1930394"/>
              <a:ext cx="1422781" cy="1423635"/>
            </a:xfrm>
            <a:prstGeom prst="ellipse">
              <a:avLst/>
            </a:prstGeom>
            <a:solidFill>
              <a:sysClr val="window" lastClr="FFFFFF"/>
            </a:solidFill>
            <a:ln w="25400" cap="flat" cmpd="sng" algn="ctr">
              <a:noFill/>
              <a:prstDash val="solid"/>
            </a:ln>
            <a:effectLst/>
          </p:spPr>
          <p:txBody>
            <a:bodyPr lIns="0" tIns="288000" rIns="0" bIns="0" anchor="ctr"/>
            <a:lstStyle/>
            <a:p>
              <a:pPr algn="ctr">
                <a:defRPr/>
              </a:pPr>
              <a:r>
                <a:rPr lang="zh-CN" altLang="en-US" sz="2400" kern="0" dirty="0">
                  <a:solidFill>
                    <a:schemeClr val="accent1">
                      <a:lumMod val="75000"/>
                    </a:schemeClr>
                  </a:solidFill>
                  <a:latin typeface="微软雅黑" pitchFamily="34" charset="-122"/>
                  <a:ea typeface="微软雅黑" pitchFamily="34" charset="-122"/>
                </a:rPr>
                <a:t>小标题</a:t>
              </a:r>
              <a:endParaRPr lang="en-US" sz="2400" kern="0" dirty="0">
                <a:solidFill>
                  <a:schemeClr val="accent1">
                    <a:lumMod val="75000"/>
                  </a:schemeClr>
                </a:solidFill>
                <a:latin typeface="微软雅黑" pitchFamily="34" charset="-122"/>
                <a:ea typeface="微软雅黑" pitchFamily="34" charset="-122"/>
              </a:endParaRPr>
            </a:p>
          </p:txBody>
        </p:sp>
        <p:sp>
          <p:nvSpPr>
            <p:cNvPr id="36" name="椭圆 22"/>
            <p:cNvSpPr/>
            <p:nvPr/>
          </p:nvSpPr>
          <p:spPr>
            <a:xfrm>
              <a:off x="1848345" y="1952614"/>
              <a:ext cx="1305274" cy="430106"/>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lumMod val="40000"/>
                <a:lumOff val="60000"/>
              </a:schemeClr>
            </a:solidFill>
            <a:ln w="25400" cap="flat" cmpd="sng" algn="ctr">
              <a:noFill/>
              <a:prstDash val="solid"/>
            </a:ln>
            <a:effectLst/>
          </p:spPr>
          <p:txBody>
            <a:bodyPr anchor="ctr"/>
            <a:lstStyle/>
            <a:p>
              <a:pPr algn="ctr">
                <a:defRPr/>
              </a:pPr>
              <a:r>
                <a:rPr lang="en-US" sz="3200" b="1" kern="0" dirty="0">
                  <a:solidFill>
                    <a:sysClr val="window" lastClr="FFFFFF"/>
                  </a:solidFill>
                  <a:latin typeface="Bell MT" pitchFamily="18" charset="0"/>
                </a:rPr>
                <a:t>01</a:t>
              </a:r>
            </a:p>
          </p:txBody>
        </p:sp>
      </p:grpSp>
      <p:grpSp>
        <p:nvGrpSpPr>
          <p:cNvPr id="3" name="组合 2"/>
          <p:cNvGrpSpPr>
            <a:grpSpLocks/>
          </p:cNvGrpSpPr>
          <p:nvPr/>
        </p:nvGrpSpPr>
        <p:grpSpPr bwMode="auto">
          <a:xfrm>
            <a:off x="5222876" y="1935163"/>
            <a:ext cx="1660525" cy="4076700"/>
            <a:chOff x="3174282" y="1806600"/>
            <a:chExt cx="1659382" cy="4075693"/>
          </a:xfrm>
        </p:grpSpPr>
        <p:sp>
          <p:nvSpPr>
            <p:cNvPr id="45" name="任意多边形 44"/>
            <p:cNvSpPr/>
            <p:nvPr/>
          </p:nvSpPr>
          <p:spPr>
            <a:xfrm>
              <a:off x="3369411" y="2971537"/>
              <a:ext cx="1269126" cy="2910756"/>
            </a:xfrm>
            <a:custGeom>
              <a:avLst/>
              <a:gdLst>
                <a:gd name="connsiteX0" fmla="*/ 633600 w 1268557"/>
                <a:gd name="connsiteY0" fmla="*/ 0 h 2292274"/>
                <a:gd name="connsiteX1" fmla="*/ 1267200 w 1268557"/>
                <a:gd name="connsiteY1" fmla="*/ 633600 h 2292274"/>
                <a:gd name="connsiteX2" fmla="*/ 1267200 w 1268557"/>
                <a:gd name="connsiteY2" fmla="*/ 640872 h 2292274"/>
                <a:gd name="connsiteX3" fmla="*/ 1268557 w 1268557"/>
                <a:gd name="connsiteY3" fmla="*/ 640872 h 2292274"/>
                <a:gd name="connsiteX4" fmla="*/ 1268557 w 1268557"/>
                <a:gd name="connsiteY4" fmla="*/ 2292274 h 2292274"/>
                <a:gd name="connsiteX5" fmla="*/ 634279 w 1268557"/>
                <a:gd name="connsiteY5" fmla="*/ 1965396 h 2292274"/>
                <a:gd name="connsiteX6" fmla="*/ 0 w 1268557"/>
                <a:gd name="connsiteY6" fmla="*/ 2292274 h 2292274"/>
                <a:gd name="connsiteX7" fmla="*/ 0 w 1268557"/>
                <a:gd name="connsiteY7" fmla="*/ 640872 h 2292274"/>
                <a:gd name="connsiteX8" fmla="*/ 0 w 1268557"/>
                <a:gd name="connsiteY8" fmla="*/ 633600 h 2292274"/>
                <a:gd name="connsiteX9" fmla="*/ 633600 w 1268557"/>
                <a:gd name="connsiteY9" fmla="*/ 0 h 229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8557" h="2292274">
                  <a:moveTo>
                    <a:pt x="633600" y="0"/>
                  </a:moveTo>
                  <a:cubicBezTo>
                    <a:pt x="983528" y="0"/>
                    <a:pt x="1267200" y="283672"/>
                    <a:pt x="1267200" y="633600"/>
                  </a:cubicBezTo>
                  <a:lnTo>
                    <a:pt x="1267200" y="640872"/>
                  </a:lnTo>
                  <a:lnTo>
                    <a:pt x="1268557" y="640872"/>
                  </a:lnTo>
                  <a:lnTo>
                    <a:pt x="1268557" y="2292274"/>
                  </a:lnTo>
                  <a:lnTo>
                    <a:pt x="634279" y="1965396"/>
                  </a:lnTo>
                  <a:lnTo>
                    <a:pt x="0" y="2292274"/>
                  </a:lnTo>
                  <a:lnTo>
                    <a:pt x="0" y="640872"/>
                  </a:lnTo>
                  <a:lnTo>
                    <a:pt x="0" y="633600"/>
                  </a:lnTo>
                  <a:cubicBezTo>
                    <a:pt x="0" y="283672"/>
                    <a:pt x="283672" y="0"/>
                    <a:pt x="633600" y="0"/>
                  </a:cubicBezTo>
                  <a:close/>
                </a:path>
              </a:pathLst>
            </a:custGeom>
            <a:solidFill>
              <a:schemeClr val="accent1"/>
            </a:solidFill>
            <a:ln w="25400" cap="flat" cmpd="sng" algn="ctr">
              <a:noFill/>
              <a:prstDash val="solid"/>
            </a:ln>
            <a:effectLst/>
          </p:spPr>
          <p:txBody>
            <a:bodyPr lIns="108000" tIns="540000" rIns="108000" bIns="360000" anchor="ctr"/>
            <a:lstStyle/>
            <a:p>
              <a:pPr algn="just">
                <a:lnSpc>
                  <a:spcPct val="130000"/>
                </a:lnSpc>
                <a:defRPr/>
              </a:pPr>
              <a:r>
                <a:rPr lang="zh-CN" altLang="en-US" sz="1600" kern="0" dirty="0">
                  <a:solidFill>
                    <a:sysClr val="window" lastClr="FFFFFF"/>
                  </a:solidFill>
                  <a:latin typeface="幼圆" panose="02010509060101010101" pitchFamily="49" charset="-122"/>
                  <a:ea typeface="幼圆" panose="02010509060101010101" pitchFamily="49" charset="-122"/>
                  <a:cs typeface="Arial" pitchFamily="34" charset="0"/>
                </a:rPr>
                <a:t>请在此处输入您的文本</a:t>
              </a:r>
            </a:p>
          </p:txBody>
        </p:sp>
        <p:sp>
          <p:nvSpPr>
            <p:cNvPr id="38" name="椭圆 37"/>
            <p:cNvSpPr/>
            <p:nvPr/>
          </p:nvSpPr>
          <p:spPr>
            <a:xfrm>
              <a:off x="3174282" y="1806600"/>
              <a:ext cx="1659382" cy="166011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39" name="椭圆 38"/>
            <p:cNvSpPr/>
            <p:nvPr/>
          </p:nvSpPr>
          <p:spPr>
            <a:xfrm>
              <a:off x="3302781" y="1930394"/>
              <a:ext cx="1423007" cy="1423635"/>
            </a:xfrm>
            <a:prstGeom prst="ellipse">
              <a:avLst/>
            </a:prstGeom>
            <a:solidFill>
              <a:sysClr val="window" lastClr="FFFFFF"/>
            </a:solidFill>
            <a:ln w="25400" cap="flat" cmpd="sng" algn="ctr">
              <a:noFill/>
              <a:prstDash val="solid"/>
            </a:ln>
            <a:effectLst/>
          </p:spPr>
          <p:txBody>
            <a:bodyPr lIns="0" tIns="288000" rIns="0" bIns="0" anchor="ctr"/>
            <a:lstStyle/>
            <a:p>
              <a:pPr algn="ctr">
                <a:defRPr/>
              </a:pPr>
              <a:r>
                <a:rPr lang="zh-CN" altLang="en-US" sz="2400" kern="0" dirty="0">
                  <a:solidFill>
                    <a:schemeClr val="accent1">
                      <a:lumMod val="75000"/>
                    </a:schemeClr>
                  </a:solidFill>
                  <a:latin typeface="微软雅黑" pitchFamily="34" charset="-122"/>
                  <a:ea typeface="微软雅黑" pitchFamily="34" charset="-122"/>
                </a:rPr>
                <a:t>小标题</a:t>
              </a:r>
              <a:endParaRPr lang="en-US" altLang="zh-CN" sz="2400" kern="0" dirty="0">
                <a:solidFill>
                  <a:schemeClr val="accent1">
                    <a:lumMod val="75000"/>
                  </a:schemeClr>
                </a:solidFill>
                <a:latin typeface="微软雅黑" pitchFamily="34" charset="-122"/>
                <a:ea typeface="微软雅黑" pitchFamily="34" charset="-122"/>
              </a:endParaRPr>
            </a:p>
          </p:txBody>
        </p:sp>
        <p:sp>
          <p:nvSpPr>
            <p:cNvPr id="40" name="椭圆 22"/>
            <p:cNvSpPr/>
            <p:nvPr/>
          </p:nvSpPr>
          <p:spPr>
            <a:xfrm>
              <a:off x="3363065" y="1952614"/>
              <a:ext cx="1305613" cy="430106"/>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lumMod val="40000"/>
                <a:lumOff val="60000"/>
              </a:schemeClr>
            </a:solidFill>
            <a:ln w="25400" cap="flat" cmpd="sng" algn="ctr">
              <a:noFill/>
              <a:prstDash val="solid"/>
            </a:ln>
            <a:effectLst/>
          </p:spPr>
          <p:txBody>
            <a:bodyPr anchor="ctr"/>
            <a:lstStyle/>
            <a:p>
              <a:pPr algn="ctr">
                <a:defRPr/>
              </a:pPr>
              <a:r>
                <a:rPr lang="en-US" sz="3200" b="1" kern="0" dirty="0">
                  <a:solidFill>
                    <a:sysClr val="window" lastClr="FFFFFF"/>
                  </a:solidFill>
                  <a:latin typeface="Bell MT" pitchFamily="18" charset="0"/>
                </a:rPr>
                <a:t>02</a:t>
              </a:r>
            </a:p>
          </p:txBody>
        </p:sp>
      </p:grpSp>
      <p:grpSp>
        <p:nvGrpSpPr>
          <p:cNvPr id="4" name="组合 1"/>
          <p:cNvGrpSpPr>
            <a:grpSpLocks/>
          </p:cNvGrpSpPr>
          <p:nvPr/>
        </p:nvGrpSpPr>
        <p:grpSpPr bwMode="auto">
          <a:xfrm>
            <a:off x="6773864" y="1935163"/>
            <a:ext cx="1658937" cy="4076700"/>
            <a:chOff x="4760472" y="1806600"/>
            <a:chExt cx="1659382" cy="4075693"/>
          </a:xfrm>
        </p:grpSpPr>
        <p:sp>
          <p:nvSpPr>
            <p:cNvPr id="49" name="任意多边形 48"/>
            <p:cNvSpPr/>
            <p:nvPr/>
          </p:nvSpPr>
          <p:spPr>
            <a:xfrm>
              <a:off x="4955786" y="2971537"/>
              <a:ext cx="1268753" cy="2910756"/>
            </a:xfrm>
            <a:custGeom>
              <a:avLst/>
              <a:gdLst>
                <a:gd name="connsiteX0" fmla="*/ 633600 w 1268557"/>
                <a:gd name="connsiteY0" fmla="*/ 0 h 2292274"/>
                <a:gd name="connsiteX1" fmla="*/ 1267200 w 1268557"/>
                <a:gd name="connsiteY1" fmla="*/ 633600 h 2292274"/>
                <a:gd name="connsiteX2" fmla="*/ 1267200 w 1268557"/>
                <a:gd name="connsiteY2" fmla="*/ 640872 h 2292274"/>
                <a:gd name="connsiteX3" fmla="*/ 1268557 w 1268557"/>
                <a:gd name="connsiteY3" fmla="*/ 640872 h 2292274"/>
                <a:gd name="connsiteX4" fmla="*/ 1268557 w 1268557"/>
                <a:gd name="connsiteY4" fmla="*/ 2292274 h 2292274"/>
                <a:gd name="connsiteX5" fmla="*/ 634279 w 1268557"/>
                <a:gd name="connsiteY5" fmla="*/ 1965396 h 2292274"/>
                <a:gd name="connsiteX6" fmla="*/ 0 w 1268557"/>
                <a:gd name="connsiteY6" fmla="*/ 2292274 h 2292274"/>
                <a:gd name="connsiteX7" fmla="*/ 0 w 1268557"/>
                <a:gd name="connsiteY7" fmla="*/ 640872 h 2292274"/>
                <a:gd name="connsiteX8" fmla="*/ 0 w 1268557"/>
                <a:gd name="connsiteY8" fmla="*/ 633600 h 2292274"/>
                <a:gd name="connsiteX9" fmla="*/ 633600 w 1268557"/>
                <a:gd name="connsiteY9" fmla="*/ 0 h 229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8557" h="2292274">
                  <a:moveTo>
                    <a:pt x="633600" y="0"/>
                  </a:moveTo>
                  <a:cubicBezTo>
                    <a:pt x="983528" y="0"/>
                    <a:pt x="1267200" y="283672"/>
                    <a:pt x="1267200" y="633600"/>
                  </a:cubicBezTo>
                  <a:lnTo>
                    <a:pt x="1267200" y="640872"/>
                  </a:lnTo>
                  <a:lnTo>
                    <a:pt x="1268557" y="640872"/>
                  </a:lnTo>
                  <a:lnTo>
                    <a:pt x="1268557" y="2292274"/>
                  </a:lnTo>
                  <a:lnTo>
                    <a:pt x="634279" y="1965396"/>
                  </a:lnTo>
                  <a:lnTo>
                    <a:pt x="0" y="2292274"/>
                  </a:lnTo>
                  <a:lnTo>
                    <a:pt x="0" y="640872"/>
                  </a:lnTo>
                  <a:lnTo>
                    <a:pt x="0" y="633600"/>
                  </a:lnTo>
                  <a:cubicBezTo>
                    <a:pt x="0" y="283672"/>
                    <a:pt x="283672" y="0"/>
                    <a:pt x="633600" y="0"/>
                  </a:cubicBezTo>
                  <a:close/>
                </a:path>
              </a:pathLst>
            </a:custGeom>
            <a:solidFill>
              <a:schemeClr val="accent1"/>
            </a:solidFill>
            <a:ln w="25400" cap="flat" cmpd="sng" algn="ctr">
              <a:noFill/>
              <a:prstDash val="solid"/>
            </a:ln>
            <a:effectLst/>
          </p:spPr>
          <p:txBody>
            <a:bodyPr lIns="108000" tIns="540000" rIns="108000" bIns="360000" anchor="ctr"/>
            <a:lstStyle/>
            <a:p>
              <a:pPr algn="just">
                <a:lnSpc>
                  <a:spcPct val="130000"/>
                </a:lnSpc>
                <a:defRPr/>
              </a:pPr>
              <a:r>
                <a:rPr lang="zh-CN" altLang="en-US" sz="1600" kern="0" dirty="0">
                  <a:solidFill>
                    <a:sysClr val="window" lastClr="FFFFFF"/>
                  </a:solidFill>
                  <a:latin typeface="幼圆" panose="02010509060101010101" pitchFamily="49" charset="-122"/>
                  <a:ea typeface="幼圆" panose="02010509060101010101" pitchFamily="49" charset="-122"/>
                  <a:cs typeface="Arial" pitchFamily="34" charset="0"/>
                </a:rPr>
                <a:t>请在此处输入您的文本</a:t>
              </a:r>
            </a:p>
          </p:txBody>
        </p:sp>
        <p:sp>
          <p:nvSpPr>
            <p:cNvPr id="42" name="椭圆 41"/>
            <p:cNvSpPr/>
            <p:nvPr/>
          </p:nvSpPr>
          <p:spPr>
            <a:xfrm>
              <a:off x="4760472" y="1806600"/>
              <a:ext cx="1659382" cy="166011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43" name="椭圆 42"/>
            <p:cNvSpPr/>
            <p:nvPr/>
          </p:nvSpPr>
          <p:spPr>
            <a:xfrm>
              <a:off x="4889093" y="1930394"/>
              <a:ext cx="1422782" cy="1423635"/>
            </a:xfrm>
            <a:prstGeom prst="ellipse">
              <a:avLst/>
            </a:prstGeom>
            <a:solidFill>
              <a:sysClr val="window" lastClr="FFFFFF"/>
            </a:solidFill>
            <a:ln w="25400" cap="flat" cmpd="sng" algn="ctr">
              <a:noFill/>
              <a:prstDash val="solid"/>
            </a:ln>
            <a:effectLst/>
          </p:spPr>
          <p:txBody>
            <a:bodyPr lIns="0" tIns="288000" rIns="0" bIns="0" anchor="ctr"/>
            <a:lstStyle/>
            <a:p>
              <a:pPr algn="ctr">
                <a:defRPr/>
              </a:pPr>
              <a:r>
                <a:rPr lang="zh-CN" altLang="en-US" sz="2400" kern="0" dirty="0">
                  <a:solidFill>
                    <a:schemeClr val="accent1">
                      <a:lumMod val="75000"/>
                    </a:schemeClr>
                  </a:solidFill>
                  <a:latin typeface="微软雅黑" pitchFamily="34" charset="-122"/>
                  <a:ea typeface="微软雅黑" pitchFamily="34" charset="-122"/>
                </a:rPr>
                <a:t>小标题</a:t>
              </a:r>
              <a:endParaRPr lang="en-US" altLang="zh-CN" sz="2400" kern="0" dirty="0">
                <a:solidFill>
                  <a:schemeClr val="accent1">
                    <a:lumMod val="75000"/>
                  </a:schemeClr>
                </a:solidFill>
                <a:latin typeface="微软雅黑" pitchFamily="34" charset="-122"/>
                <a:ea typeface="微软雅黑" pitchFamily="34" charset="-122"/>
              </a:endParaRPr>
            </a:p>
          </p:txBody>
        </p:sp>
        <p:sp>
          <p:nvSpPr>
            <p:cNvPr id="44" name="椭圆 22"/>
            <p:cNvSpPr/>
            <p:nvPr/>
          </p:nvSpPr>
          <p:spPr>
            <a:xfrm>
              <a:off x="4949435" y="1952614"/>
              <a:ext cx="1305275" cy="430106"/>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lumMod val="40000"/>
                <a:lumOff val="60000"/>
              </a:schemeClr>
            </a:solidFill>
            <a:ln w="25400" cap="flat" cmpd="sng" algn="ctr">
              <a:noFill/>
              <a:prstDash val="solid"/>
            </a:ln>
            <a:effectLst/>
          </p:spPr>
          <p:txBody>
            <a:bodyPr anchor="ctr"/>
            <a:lstStyle/>
            <a:p>
              <a:pPr algn="ctr">
                <a:defRPr/>
              </a:pPr>
              <a:r>
                <a:rPr lang="en-US" sz="3200" b="1" kern="0" dirty="0">
                  <a:solidFill>
                    <a:sysClr val="window" lastClr="FFFFFF"/>
                  </a:solidFill>
                  <a:latin typeface="Bell MT" pitchFamily="18" charset="0"/>
                </a:rPr>
                <a:t>03</a:t>
              </a:r>
            </a:p>
          </p:txBody>
        </p:sp>
      </p:grpSp>
      <p:sp>
        <p:nvSpPr>
          <p:cNvPr id="3077" name="标题 7"/>
          <p:cNvSpPr>
            <a:spLocks noGrp="1"/>
          </p:cNvSpPr>
          <p:nvPr>
            <p:ph type="title"/>
          </p:nvPr>
        </p:nvSpPr>
        <p:spPr/>
        <p:txBody>
          <a:bodyPr/>
          <a:lstStyle/>
          <a:p>
            <a:pPr eaLnBrk="1" hangingPunct="1"/>
            <a:r>
              <a:rPr lang="zh-CN" altLang="en-US" dirty="0" smtClean="0"/>
              <a:t>请在这里输入您的标题</a:t>
            </a:r>
          </a:p>
        </p:txBody>
      </p:sp>
    </p:spTree>
    <p:extLst>
      <p:ext uri="{BB962C8B-B14F-4D97-AF65-F5344CB8AC3E}">
        <p14:creationId xmlns:p14="http://schemas.microsoft.com/office/powerpoint/2010/main" val="3768829129"/>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additive="base">
                                        <p:cTn id="7" dur="500" fill="hold"/>
                                        <p:tgtEl>
                                          <p:spTgt spid="3077"/>
                                        </p:tgtEl>
                                        <p:attrNameLst>
                                          <p:attrName>ppt_x</p:attrName>
                                        </p:attrNameLst>
                                      </p:cBhvr>
                                      <p:tavLst>
                                        <p:tav tm="0">
                                          <p:val>
                                            <p:strVal val="#ppt_x"/>
                                          </p:val>
                                        </p:tav>
                                        <p:tav tm="100000">
                                          <p:val>
                                            <p:strVal val="#ppt_x"/>
                                          </p:val>
                                        </p:tav>
                                      </p:tavLst>
                                    </p:anim>
                                    <p:anim calcmode="lin" valueType="num">
                                      <p:cBhvr additive="base">
                                        <p:cTn id="8"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a:off x="1520825" y="1738313"/>
            <a:ext cx="4135438" cy="4152900"/>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solidFill>
            <a:schemeClr val="accent1">
              <a:lumMod val="20000"/>
              <a:lumOff val="80000"/>
            </a:schemeClr>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23" name="椭圆 22"/>
          <p:cNvSpPr/>
          <p:nvPr/>
        </p:nvSpPr>
        <p:spPr>
          <a:xfrm flipH="1">
            <a:off x="4122739" y="1843089"/>
            <a:ext cx="987425" cy="987425"/>
          </a:xfrm>
          <a:prstGeom prst="ellipse">
            <a:avLst/>
          </a:prstGeom>
          <a:solidFill>
            <a:schemeClr val="accent1">
              <a:lumMod val="60000"/>
              <a:lumOff val="40000"/>
            </a:schemeClr>
          </a:solidFill>
          <a:ln w="19050" cap="flat" cmpd="sng" algn="ctr">
            <a:noFill/>
            <a:prstDash val="solid"/>
          </a:ln>
          <a:effectLst/>
        </p:spPr>
        <p:txBody>
          <a:bodyPr lIns="0" tIns="0" rIns="0" bIns="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01</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5" name="椭圆 24"/>
          <p:cNvSpPr/>
          <p:nvPr/>
        </p:nvSpPr>
        <p:spPr>
          <a:xfrm flipH="1">
            <a:off x="4140201" y="4791076"/>
            <a:ext cx="987425" cy="987425"/>
          </a:xfrm>
          <a:prstGeom prst="ellipse">
            <a:avLst/>
          </a:prstGeom>
          <a:solidFill>
            <a:schemeClr val="accent1">
              <a:lumMod val="60000"/>
              <a:lumOff val="40000"/>
            </a:schemeClr>
          </a:solidFill>
          <a:ln w="19050" cap="flat" cmpd="sng" algn="ctr">
            <a:noFill/>
            <a:prstDash val="solid"/>
          </a:ln>
          <a:effectLst/>
        </p:spPr>
        <p:txBody>
          <a:bodyPr lIns="0" tIns="0" rIns="0" bIns="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03</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7" name="椭圆 26"/>
          <p:cNvSpPr/>
          <p:nvPr/>
        </p:nvSpPr>
        <p:spPr>
          <a:xfrm flipH="1">
            <a:off x="4564064" y="3260726"/>
            <a:ext cx="987425" cy="987425"/>
          </a:xfrm>
          <a:prstGeom prst="ellipse">
            <a:avLst/>
          </a:prstGeom>
          <a:solidFill>
            <a:schemeClr val="accent1">
              <a:lumMod val="60000"/>
              <a:lumOff val="40000"/>
            </a:schemeClr>
          </a:solidFill>
          <a:ln w="19050" cap="flat" cmpd="sng" algn="ctr">
            <a:noFill/>
            <a:prstDash val="solid"/>
          </a:ln>
          <a:effectLst/>
        </p:spPr>
        <p:txBody>
          <a:bodyPr lIns="0" tIns="0" rIns="0" bIns="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02</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34" name="KSO_GT1.2"/>
          <p:cNvSpPr txBox="1"/>
          <p:nvPr/>
        </p:nvSpPr>
        <p:spPr>
          <a:xfrm>
            <a:off x="5741989" y="3268663"/>
            <a:ext cx="2879725" cy="1022350"/>
          </a:xfrm>
          <a:prstGeom prst="rect">
            <a:avLst/>
          </a:prstGeom>
          <a:noFill/>
        </p:spPr>
        <p:txBody>
          <a:bodyPr lIns="72000" tIns="0" rIns="72000" bIns="0" anchor="ctr"/>
          <a:lstStyle/>
          <a:p>
            <a:pPr>
              <a:lnSpc>
                <a:spcPct val="130000"/>
              </a:lnSpc>
              <a:defRPr/>
            </a:pPr>
            <a:r>
              <a:rPr lang="zh-CN" altLang="en-US" sz="1400" kern="0" dirty="0">
                <a:solidFill>
                  <a:schemeClr val="tx1">
                    <a:lumMod val="50000"/>
                    <a:lumOff val="50000"/>
                  </a:schemeClr>
                </a:solidFill>
                <a:latin typeface="华文细黑" panose="02010600040101010101" pitchFamily="2" charset="-122"/>
                <a:ea typeface="华文细黑" panose="02010600040101010101" pitchFamily="2" charset="-122"/>
                <a:cs typeface="Arial" pitchFamily="34" charset="0"/>
              </a:rPr>
              <a:t>销售人员的工作主要是留住老客户、发展新客户、促成交易、合同履约、收集和传递市场信息。</a:t>
            </a:r>
          </a:p>
        </p:txBody>
      </p:sp>
      <p:sp>
        <p:nvSpPr>
          <p:cNvPr id="40" name="KSO_GT1.1"/>
          <p:cNvSpPr txBox="1"/>
          <p:nvPr/>
        </p:nvSpPr>
        <p:spPr>
          <a:xfrm>
            <a:off x="5305426" y="1800225"/>
            <a:ext cx="2879725" cy="1022350"/>
          </a:xfrm>
          <a:prstGeom prst="rect">
            <a:avLst/>
          </a:prstGeom>
          <a:noFill/>
        </p:spPr>
        <p:txBody>
          <a:bodyPr lIns="72000" tIns="0" rIns="72000" bIns="0" anchor="ctr"/>
          <a:lstStyle/>
          <a:p>
            <a:pPr>
              <a:lnSpc>
                <a:spcPct val="130000"/>
              </a:lnSpc>
              <a:defRPr/>
            </a:pPr>
            <a:r>
              <a:rPr lang="zh-CN" altLang="en-US" sz="1400" kern="0" dirty="0">
                <a:solidFill>
                  <a:schemeClr val="tx1">
                    <a:lumMod val="50000"/>
                    <a:lumOff val="50000"/>
                  </a:schemeClr>
                </a:solidFill>
                <a:latin typeface="华文细黑" panose="02010600040101010101" pitchFamily="2" charset="-122"/>
                <a:ea typeface="华文细黑" panose="02010600040101010101" pitchFamily="2" charset="-122"/>
                <a:cs typeface="Arial" pitchFamily="34" charset="0"/>
              </a:rPr>
              <a:t>销售人员的聘用、考勤和离职按相关法律法规和集团规章制度执行。</a:t>
            </a:r>
          </a:p>
        </p:txBody>
      </p:sp>
      <p:sp>
        <p:nvSpPr>
          <p:cNvPr id="41" name="KSO_GT1.3"/>
          <p:cNvSpPr txBox="1"/>
          <p:nvPr/>
        </p:nvSpPr>
        <p:spPr>
          <a:xfrm>
            <a:off x="5322889" y="4826000"/>
            <a:ext cx="2879725" cy="1022350"/>
          </a:xfrm>
          <a:prstGeom prst="rect">
            <a:avLst/>
          </a:prstGeom>
          <a:noFill/>
        </p:spPr>
        <p:txBody>
          <a:bodyPr lIns="72000" tIns="0" rIns="72000" bIns="0" anchor="ctr"/>
          <a:lstStyle/>
          <a:p>
            <a:pPr>
              <a:lnSpc>
                <a:spcPct val="130000"/>
              </a:lnSpc>
              <a:defRPr/>
            </a:pPr>
            <a:r>
              <a:rPr lang="zh-CN" altLang="en-US" sz="1400" kern="0" dirty="0">
                <a:solidFill>
                  <a:schemeClr val="tx1">
                    <a:lumMod val="50000"/>
                    <a:lumOff val="50000"/>
                  </a:schemeClr>
                </a:solidFill>
                <a:latin typeface="华文细黑" panose="02010600040101010101" pitchFamily="2" charset="-122"/>
                <a:ea typeface="华文细黑" panose="02010600040101010101" pitchFamily="2" charset="-122"/>
                <a:cs typeface="Arial" pitchFamily="34" charset="0"/>
              </a:rPr>
              <a:t>销售人员应保守商业秘密，更不得诱劝客户将集团业务转移或外流。</a:t>
            </a:r>
          </a:p>
        </p:txBody>
      </p:sp>
      <p:sp>
        <p:nvSpPr>
          <p:cNvPr id="37" name="任意多边形 36"/>
          <p:cNvSpPr/>
          <p:nvPr/>
        </p:nvSpPr>
        <p:spPr>
          <a:xfrm>
            <a:off x="1524000" y="2932114"/>
            <a:ext cx="1411288" cy="1760537"/>
          </a:xfrm>
          <a:custGeom>
            <a:avLst/>
            <a:gdLst>
              <a:gd name="connsiteX0" fmla="*/ 586959 w 1529609"/>
              <a:gd name="connsiteY0" fmla="*/ 65 h 1907431"/>
              <a:gd name="connsiteX1" fmla="*/ 1529544 w 1529609"/>
              <a:gd name="connsiteY1" fmla="*/ 964782 h 1907431"/>
              <a:gd name="connsiteX2" fmla="*/ 564827 w 1529609"/>
              <a:gd name="connsiteY2" fmla="*/ 1907366 h 1907431"/>
              <a:gd name="connsiteX3" fmla="*/ 0 w 1529609"/>
              <a:gd name="connsiteY3" fmla="*/ 1712632 h 1907431"/>
              <a:gd name="connsiteX4" fmla="*/ 0 w 1529609"/>
              <a:gd name="connsiteY4" fmla="*/ 194607 h 1907431"/>
              <a:gd name="connsiteX5" fmla="*/ 586959 w 1529609"/>
              <a:gd name="connsiteY5" fmla="*/ 65 h 190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9609" h="1907431">
                <a:moveTo>
                  <a:pt x="586959" y="65"/>
                </a:moveTo>
                <a:cubicBezTo>
                  <a:pt x="1113646" y="6177"/>
                  <a:pt x="1535656" y="438095"/>
                  <a:pt x="1529544" y="964782"/>
                </a:cubicBezTo>
                <a:cubicBezTo>
                  <a:pt x="1523433" y="1491469"/>
                  <a:pt x="1091515" y="1913478"/>
                  <a:pt x="564827" y="1907366"/>
                </a:cubicBezTo>
                <a:cubicBezTo>
                  <a:pt x="352169" y="1904899"/>
                  <a:pt x="156577" y="1833014"/>
                  <a:pt x="0" y="1712632"/>
                </a:cubicBezTo>
                <a:lnTo>
                  <a:pt x="0" y="194607"/>
                </a:lnTo>
                <a:cubicBezTo>
                  <a:pt x="162454" y="70026"/>
                  <a:pt x="366397" y="-2494"/>
                  <a:pt x="586959" y="6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bIns="0" anchor="ctr"/>
          <a:lstStyle/>
          <a:p>
            <a:pPr algn="ctr">
              <a:lnSpc>
                <a:spcPct val="130000"/>
              </a:lnSpc>
              <a:defRPr/>
            </a:pPr>
            <a:r>
              <a:rPr lang="zh-CN" altLang="en-US" sz="2000" dirty="0">
                <a:latin typeface="微软雅黑" panose="020B0503020204020204" pitchFamily="34" charset="-122"/>
              </a:rPr>
              <a:t>点击此处输入文本</a:t>
            </a:r>
          </a:p>
        </p:txBody>
      </p:sp>
    </p:spTree>
    <p:extLst>
      <p:ext uri="{BB962C8B-B14F-4D97-AF65-F5344CB8AC3E}">
        <p14:creationId xmlns:p14="http://schemas.microsoft.com/office/powerpoint/2010/main" val="442158552"/>
      </p:ext>
    </p:extLst>
  </p:cSld>
  <p:clrMapOvr>
    <a:masterClrMapping/>
  </p:clrMapOvr>
  <mc:AlternateContent xmlns:mc="http://schemas.openxmlformats.org/markup-compatibility/2006">
    <mc:Choice xmlns:p14="http://schemas.microsoft.com/office/powerpoint/2010/main" Requires="p14">
      <p:transition spd="slow" p14:dur="1600" advTm="4000">
        <p14:gallery dir="l"/>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arn(inVertical)">
                                      <p:cBhvr>
                                        <p:cTn id="17" dur="500"/>
                                        <p:tgtEl>
                                          <p:spTgt spid="2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barn(inVertical)">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1000" fill="hold"/>
                                        <p:tgtEl>
                                          <p:spTgt spid="25"/>
                                        </p:tgtEl>
                                        <p:attrNameLst>
                                          <p:attrName>ppt_w</p:attrName>
                                        </p:attrNameLst>
                                      </p:cBhvr>
                                      <p:tavLst>
                                        <p:tav tm="0">
                                          <p:val>
                                            <p:fltVal val="0"/>
                                          </p:val>
                                        </p:tav>
                                        <p:tav tm="100000">
                                          <p:val>
                                            <p:strVal val="#ppt_w"/>
                                          </p:val>
                                        </p:tav>
                                      </p:tavLst>
                                    </p:anim>
                                    <p:anim calcmode="lin" valueType="num">
                                      <p:cBhvr>
                                        <p:cTn id="26" dur="1000" fill="hold"/>
                                        <p:tgtEl>
                                          <p:spTgt spid="25"/>
                                        </p:tgtEl>
                                        <p:attrNameLst>
                                          <p:attrName>ppt_h</p:attrName>
                                        </p:attrNameLst>
                                      </p:cBhvr>
                                      <p:tavLst>
                                        <p:tav tm="0">
                                          <p:val>
                                            <p:fltVal val="0"/>
                                          </p:val>
                                        </p:tav>
                                        <p:tav tm="100000">
                                          <p:val>
                                            <p:strVal val="#ppt_h"/>
                                          </p:val>
                                        </p:tav>
                                      </p:tavLst>
                                    </p:anim>
                                    <p:anim calcmode="lin" valueType="num">
                                      <p:cBhvr>
                                        <p:cTn id="27" dur="1000" fill="hold"/>
                                        <p:tgtEl>
                                          <p:spTgt spid="25"/>
                                        </p:tgtEl>
                                        <p:attrNameLst>
                                          <p:attrName>style.rotation</p:attrName>
                                        </p:attrNameLst>
                                      </p:cBhvr>
                                      <p:tavLst>
                                        <p:tav tm="0">
                                          <p:val>
                                            <p:fltVal val="90"/>
                                          </p:val>
                                        </p:tav>
                                        <p:tav tm="100000">
                                          <p:val>
                                            <p:fltVal val="0"/>
                                          </p:val>
                                        </p:tav>
                                      </p:tavLst>
                                    </p:anim>
                                    <p:animEffect transition="in" filter="fade">
                                      <p:cBhvr>
                                        <p:cTn id="28" dur="1000"/>
                                        <p:tgtEl>
                                          <p:spTgt spid="2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1000" fill="hold"/>
                                        <p:tgtEl>
                                          <p:spTgt spid="41"/>
                                        </p:tgtEl>
                                        <p:attrNameLst>
                                          <p:attrName>ppt_w</p:attrName>
                                        </p:attrNameLst>
                                      </p:cBhvr>
                                      <p:tavLst>
                                        <p:tav tm="0">
                                          <p:val>
                                            <p:fltVal val="0"/>
                                          </p:val>
                                        </p:tav>
                                        <p:tav tm="100000">
                                          <p:val>
                                            <p:strVal val="#ppt_w"/>
                                          </p:val>
                                        </p:tav>
                                      </p:tavLst>
                                    </p:anim>
                                    <p:anim calcmode="lin" valueType="num">
                                      <p:cBhvr>
                                        <p:cTn id="32" dur="1000" fill="hold"/>
                                        <p:tgtEl>
                                          <p:spTgt spid="41"/>
                                        </p:tgtEl>
                                        <p:attrNameLst>
                                          <p:attrName>ppt_h</p:attrName>
                                        </p:attrNameLst>
                                      </p:cBhvr>
                                      <p:tavLst>
                                        <p:tav tm="0">
                                          <p:val>
                                            <p:fltVal val="0"/>
                                          </p:val>
                                        </p:tav>
                                        <p:tav tm="100000">
                                          <p:val>
                                            <p:strVal val="#ppt_h"/>
                                          </p:val>
                                        </p:tav>
                                      </p:tavLst>
                                    </p:anim>
                                    <p:anim calcmode="lin" valueType="num">
                                      <p:cBhvr>
                                        <p:cTn id="33" dur="1000" fill="hold"/>
                                        <p:tgtEl>
                                          <p:spTgt spid="41"/>
                                        </p:tgtEl>
                                        <p:attrNameLst>
                                          <p:attrName>style.rotation</p:attrName>
                                        </p:attrNameLst>
                                      </p:cBhvr>
                                      <p:tavLst>
                                        <p:tav tm="0">
                                          <p:val>
                                            <p:fltVal val="90"/>
                                          </p:val>
                                        </p:tav>
                                        <p:tav tm="100000">
                                          <p:val>
                                            <p:fltVal val="0"/>
                                          </p:val>
                                        </p:tav>
                                      </p:tavLst>
                                    </p:anim>
                                    <p:animEffect transition="in" filter="fade">
                                      <p:cBhvr>
                                        <p:cTn id="34"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7" grpId="0" animBg="1"/>
      <p:bldP spid="34"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形状 4"/>
          <p:cNvSpPr/>
          <p:nvPr/>
        </p:nvSpPr>
        <p:spPr>
          <a:xfrm rot="17243473" flipV="1">
            <a:off x="4873626" y="4329114"/>
            <a:ext cx="1666875" cy="1203325"/>
          </a:xfrm>
          <a:prstGeom prst="swooshArrow">
            <a:avLst>
              <a:gd name="adj1" fmla="val 18690"/>
              <a:gd name="adj2" fmla="val 29712"/>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sp>
      <p:sp>
        <p:nvSpPr>
          <p:cNvPr id="15" name="TextBox 14"/>
          <p:cNvSpPr txBox="1"/>
          <p:nvPr/>
        </p:nvSpPr>
        <p:spPr>
          <a:xfrm>
            <a:off x="2722563" y="4251326"/>
            <a:ext cx="2413000" cy="1293813"/>
          </a:xfrm>
          <a:prstGeom prst="rect">
            <a:avLst/>
          </a:prstGeom>
          <a:noFill/>
        </p:spPr>
        <p:txBody>
          <a:bodyPr anchor="b"/>
          <a:lstStyle/>
          <a:p>
            <a:pPr algn="just">
              <a:lnSpc>
                <a:spcPct val="130000"/>
              </a:lnSpc>
              <a:defRPr/>
            </a:pPr>
            <a:r>
              <a:rPr lang="zh-CN" altLang="en-US" sz="1300" kern="0" dirty="0">
                <a:solidFill>
                  <a:schemeClr val="tx1">
                    <a:lumMod val="65000"/>
                    <a:lumOff val="35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a:t>
            </a:r>
          </a:p>
        </p:txBody>
      </p:sp>
      <p:sp>
        <p:nvSpPr>
          <p:cNvPr id="18" name="TextBox 17"/>
          <p:cNvSpPr txBox="1"/>
          <p:nvPr/>
        </p:nvSpPr>
        <p:spPr>
          <a:xfrm>
            <a:off x="5568950" y="1962151"/>
            <a:ext cx="2374900" cy="1293813"/>
          </a:xfrm>
          <a:prstGeom prst="rect">
            <a:avLst/>
          </a:prstGeom>
          <a:noFill/>
        </p:spPr>
        <p:txBody>
          <a:bodyPr/>
          <a:lstStyle/>
          <a:p>
            <a:pPr algn="just">
              <a:lnSpc>
                <a:spcPct val="130000"/>
              </a:lnSpc>
              <a:defRPr/>
            </a:pPr>
            <a:r>
              <a:rPr lang="zh-CN" altLang="en-US" sz="1300" kern="0" dirty="0">
                <a:solidFill>
                  <a:schemeClr val="tx1">
                    <a:lumMod val="65000"/>
                    <a:lumOff val="35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a:t>
            </a:r>
          </a:p>
          <a:p>
            <a:pPr algn="just">
              <a:lnSpc>
                <a:spcPct val="130000"/>
              </a:lnSpc>
              <a:defRPr/>
            </a:pPr>
            <a:endParaRPr lang="zh-CN" altLang="en-US" sz="1300" kern="0" dirty="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defRPr/>
            </a:pPr>
            <a:endParaRPr lang="zh-CN" altLang="en-US" sz="1300" kern="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1" name="TextBox 20"/>
          <p:cNvSpPr txBox="1"/>
          <p:nvPr/>
        </p:nvSpPr>
        <p:spPr>
          <a:xfrm>
            <a:off x="6999289" y="4340225"/>
            <a:ext cx="2376487" cy="1295400"/>
          </a:xfrm>
          <a:prstGeom prst="rect">
            <a:avLst/>
          </a:prstGeom>
          <a:noFill/>
        </p:spPr>
        <p:txBody>
          <a:bodyPr anchor="ctr"/>
          <a:lstStyle/>
          <a:p>
            <a:pPr algn="just">
              <a:lnSpc>
                <a:spcPct val="130000"/>
              </a:lnSpc>
              <a:defRPr/>
            </a:pPr>
            <a:r>
              <a:rPr lang="zh-CN" altLang="en-US" sz="1300" kern="0" dirty="0">
                <a:solidFill>
                  <a:schemeClr val="tx1">
                    <a:lumMod val="65000"/>
                    <a:lumOff val="35000"/>
                  </a:schemeClr>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a:t>
            </a:r>
          </a:p>
        </p:txBody>
      </p:sp>
      <p:sp>
        <p:nvSpPr>
          <p:cNvPr id="25" name="形状 24"/>
          <p:cNvSpPr/>
          <p:nvPr/>
        </p:nvSpPr>
        <p:spPr>
          <a:xfrm rot="10020000" flipV="1">
            <a:off x="6396038" y="3230564"/>
            <a:ext cx="1668462" cy="1203325"/>
          </a:xfrm>
          <a:prstGeom prst="swooshArrow">
            <a:avLst>
              <a:gd name="adj1" fmla="val 18690"/>
              <a:gd name="adj2" fmla="val 29712"/>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sp>
      <p:sp>
        <p:nvSpPr>
          <p:cNvPr id="27" name="形状 26"/>
          <p:cNvSpPr/>
          <p:nvPr/>
        </p:nvSpPr>
        <p:spPr>
          <a:xfrm rot="2820000" flipV="1">
            <a:off x="4664076" y="2446338"/>
            <a:ext cx="1668462" cy="1204913"/>
          </a:xfrm>
          <a:prstGeom prst="swooshArrow">
            <a:avLst>
              <a:gd name="adj1" fmla="val 18690"/>
              <a:gd name="adj2" fmla="val 29712"/>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sp>
      <p:sp>
        <p:nvSpPr>
          <p:cNvPr id="6" name="椭圆 5"/>
          <p:cNvSpPr/>
          <p:nvPr/>
        </p:nvSpPr>
        <p:spPr>
          <a:xfrm>
            <a:off x="5797550" y="3598863"/>
            <a:ext cx="685800" cy="685800"/>
          </a:xfrm>
          <a:prstGeom prst="ellipse">
            <a:avLst/>
          </a:prstGeom>
          <a:solidFill>
            <a:schemeClr val="bg1"/>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r>
              <a:rPr lang="zh-CN" altLang="en-US" dirty="0">
                <a:solidFill>
                  <a:srgbClr val="595959"/>
                </a:solidFill>
                <a:latin typeface="微软雅黑" panose="020B0503020204020204" pitchFamily="34" charset="-122"/>
              </a:rPr>
              <a:t>文本</a:t>
            </a:r>
          </a:p>
        </p:txBody>
      </p:sp>
      <p:sp>
        <p:nvSpPr>
          <p:cNvPr id="11" name="标题 9"/>
          <p:cNvSpPr>
            <a:spLocks noGrp="1"/>
          </p:cNvSpPr>
          <p:nvPr>
            <p:ph type="title"/>
          </p:nvPr>
        </p:nvSpPr>
        <p:spPr>
          <a:xfrm>
            <a:off x="4522982" y="379204"/>
            <a:ext cx="7837714" cy="601525"/>
          </a:xfrm>
        </p:spPr>
        <p:txBody>
          <a:bodyPr>
            <a:normAutofit fontScale="90000"/>
          </a:bodyPr>
          <a:lstStyle/>
          <a:p>
            <a:pPr eaLnBrk="1" hangingPunct="1"/>
            <a:r>
              <a:rPr lang="zh-CN" altLang="en-US" dirty="0" smtClean="0"/>
              <a:t>请在这里输入您的标题</a:t>
            </a:r>
          </a:p>
        </p:txBody>
      </p:sp>
    </p:spTree>
    <p:extLst>
      <p:ext uri="{BB962C8B-B14F-4D97-AF65-F5344CB8AC3E}">
        <p14:creationId xmlns:p14="http://schemas.microsoft.com/office/powerpoint/2010/main" val="2643982168"/>
      </p:ext>
    </p:extLst>
  </p:cSld>
  <p:clrMapOvr>
    <a:masterClrMapping/>
  </p:clrMapOvr>
  <mc:AlternateContent xmlns:mc="http://schemas.openxmlformats.org/markup-compatibility/2006">
    <mc:Choice xmlns:p14="http://schemas.microsoft.com/office/powerpoint/2010/main" Requires="p14">
      <p:transition spd="slow" p14:dur="4400" advTm="4000">
        <p14:honeycomb/>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right)">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down)">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31"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1000" fill="hold"/>
                                        <p:tgtEl>
                                          <p:spTgt spid="15"/>
                                        </p:tgtEl>
                                        <p:attrNameLst>
                                          <p:attrName>ppt_w</p:attrName>
                                        </p:attrNameLst>
                                      </p:cBhvr>
                                      <p:tavLst>
                                        <p:tav tm="0">
                                          <p:val>
                                            <p:fltVal val="0"/>
                                          </p:val>
                                        </p:tav>
                                        <p:tav tm="100000">
                                          <p:val>
                                            <p:strVal val="#ppt_w"/>
                                          </p:val>
                                        </p:tav>
                                      </p:tavLst>
                                    </p:anim>
                                    <p:anim calcmode="lin" valueType="num">
                                      <p:cBhvr>
                                        <p:cTn id="51" dur="1000" fill="hold"/>
                                        <p:tgtEl>
                                          <p:spTgt spid="15"/>
                                        </p:tgtEl>
                                        <p:attrNameLst>
                                          <p:attrName>ppt_h</p:attrName>
                                        </p:attrNameLst>
                                      </p:cBhvr>
                                      <p:tavLst>
                                        <p:tav tm="0">
                                          <p:val>
                                            <p:fltVal val="0"/>
                                          </p:val>
                                        </p:tav>
                                        <p:tav tm="100000">
                                          <p:val>
                                            <p:strVal val="#ppt_h"/>
                                          </p:val>
                                        </p:tav>
                                      </p:tavLst>
                                    </p:anim>
                                    <p:anim calcmode="lin" valueType="num">
                                      <p:cBhvr>
                                        <p:cTn id="52" dur="1000" fill="hold"/>
                                        <p:tgtEl>
                                          <p:spTgt spid="15"/>
                                        </p:tgtEl>
                                        <p:attrNameLst>
                                          <p:attrName>style.rotation</p:attrName>
                                        </p:attrNameLst>
                                      </p:cBhvr>
                                      <p:tavLst>
                                        <p:tav tm="0">
                                          <p:val>
                                            <p:fltVal val="90"/>
                                          </p:val>
                                        </p:tav>
                                        <p:tav tm="100000">
                                          <p:val>
                                            <p:fltVal val="0"/>
                                          </p:val>
                                        </p:tav>
                                      </p:tavLst>
                                    </p:anim>
                                    <p:animEffect transition="in" filter="fade">
                                      <p:cBhvr>
                                        <p:cTn id="5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21" grpId="0"/>
      <p:bldP spid="6" grpId="0" animBg="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4573" t="17150"/>
          <a:stretch/>
        </p:blipFill>
        <p:spPr>
          <a:xfrm>
            <a:off x="3028950" y="1247775"/>
            <a:ext cx="9297274" cy="5744449"/>
          </a:xfrm>
          <a:prstGeom prst="rect">
            <a:avLst/>
          </a:prstGeom>
        </p:spPr>
      </p:pic>
      <p:sp>
        <p:nvSpPr>
          <p:cNvPr id="6" name="文本框 5"/>
          <p:cNvSpPr txBox="1"/>
          <p:nvPr/>
        </p:nvSpPr>
        <p:spPr>
          <a:xfrm>
            <a:off x="2109626" y="58723"/>
            <a:ext cx="2739211" cy="4370665"/>
          </a:xfrm>
          <a:prstGeom prst="rect">
            <a:avLst/>
          </a:prstGeom>
          <a:noFill/>
        </p:spPr>
        <p:txBody>
          <a:bodyPr vert="eaVert" wrap="square" rtlCol="0">
            <a:spAutoFit/>
          </a:bodyPr>
          <a:lstStyle/>
          <a:p>
            <a:r>
              <a:rPr lang="zh-CN" altLang="en-US" sz="16600" dirty="0" smtClean="0">
                <a:solidFill>
                  <a:schemeClr val="accent1">
                    <a:lumMod val="75000"/>
                  </a:schemeClr>
                </a:solidFill>
                <a:effectLst>
                  <a:glow rad="25400">
                    <a:schemeClr val="bg1"/>
                  </a:glow>
                  <a:outerShdw blurRad="50800" dist="38100" dir="5400000" algn="t" rotWithShape="0">
                    <a:prstClr val="black">
                      <a:alpha val="40000"/>
                    </a:prstClr>
                  </a:outerShdw>
                </a:effectLst>
                <a:latin typeface="叶根友刀锋黑草" panose="02010601030101010101" pitchFamily="2" charset="-122"/>
                <a:ea typeface="叶根友刀锋黑草" panose="02010601030101010101" pitchFamily="2" charset="-122"/>
              </a:rPr>
              <a:t>谢谢</a:t>
            </a:r>
            <a:endParaRPr lang="zh-CN" altLang="en-US" sz="16600" dirty="0">
              <a:solidFill>
                <a:schemeClr val="accent1">
                  <a:lumMod val="75000"/>
                </a:schemeClr>
              </a:solidFill>
              <a:effectLst>
                <a:glow rad="25400">
                  <a:schemeClr val="bg1"/>
                </a:glow>
                <a:outerShdw blurRad="50800" dist="38100" dir="5400000" algn="t" rotWithShape="0">
                  <a:prstClr val="black">
                    <a:alpha val="40000"/>
                  </a:prstClr>
                </a:outerShdw>
              </a:effectLst>
              <a:latin typeface="叶根友刀锋黑草" panose="02010601030101010101" pitchFamily="2" charset="-122"/>
              <a:ea typeface="叶根友刀锋黑草" panose="02010601030101010101" pitchFamily="2" charset="-122"/>
            </a:endParaRPr>
          </a:p>
        </p:txBody>
      </p:sp>
      <p:sp>
        <p:nvSpPr>
          <p:cNvPr id="7" name="文本框 6"/>
          <p:cNvSpPr txBox="1"/>
          <p:nvPr/>
        </p:nvSpPr>
        <p:spPr>
          <a:xfrm>
            <a:off x="5018782" y="159391"/>
            <a:ext cx="2154436" cy="3758268"/>
          </a:xfrm>
          <a:prstGeom prst="rect">
            <a:avLst/>
          </a:prstGeom>
          <a:noFill/>
        </p:spPr>
        <p:txBody>
          <a:bodyPr vert="eaVert" wrap="square" rtlCol="0">
            <a:spAutoFit/>
          </a:bodyPr>
          <a:lstStyle/>
          <a:p>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推行清廉、勤俭有德。以茶敬客，以茶代酒，减少“洋饮”，节约外汇。</a:t>
            </a:r>
          </a:p>
          <a:p>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美</a:t>
            </a:r>
            <a:r>
              <a:rPr lang="en-US" altLang="zh-CN"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a:t>
            </a:r>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名品为主，共尝美味，共闻清香，共叙友情，康起长寿。</a:t>
            </a:r>
          </a:p>
          <a:p>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和</a:t>
            </a:r>
            <a:r>
              <a:rPr lang="en-US" altLang="zh-CN"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a:t>
            </a:r>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德重茶礼，和诚相处，搞好人际关系。</a:t>
            </a:r>
          </a:p>
          <a:p>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敬</a:t>
            </a:r>
            <a:r>
              <a:rPr lang="en-US" altLang="zh-CN"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a:t>
            </a:r>
            <a:r>
              <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rPr>
              <a:t>敬人爱民，助人为乐，器净水甘。</a:t>
            </a:r>
          </a:p>
          <a:p>
            <a:endParaRPr lang="zh-CN" altLang="en-US" sz="1600" dirty="0">
              <a:solidFill>
                <a:schemeClr val="tx1">
                  <a:lumMod val="50000"/>
                  <a:lumOff val="50000"/>
                </a:schemeClr>
              </a:solidFill>
              <a:latin typeface="方正兰亭细黑_GBK" panose="02000000000000000000" pitchFamily="2" charset="-122"/>
              <a:ea typeface="方正兰亭细黑_GBK" panose="02000000000000000000" pitchFamily="2" charset="-122"/>
            </a:endParaRPr>
          </a:p>
        </p:txBody>
      </p:sp>
    </p:spTree>
    <p:extLst>
      <p:ext uri="{BB962C8B-B14F-4D97-AF65-F5344CB8AC3E}">
        <p14:creationId xmlns:p14="http://schemas.microsoft.com/office/powerpoint/2010/main" val="4263791887"/>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iterate type="wd">
                                    <p:tmPct val="1000"/>
                                  </p:iterate>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395664" y="22494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95664" y="41798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95663" y="2484439"/>
            <a:ext cx="1814512" cy="1462087"/>
          </a:xfrm>
          <a:prstGeom prst="rect">
            <a:avLst/>
          </a:prstGeom>
          <a:noFill/>
        </p:spPr>
        <p:txBody>
          <a:bodyPr lIns="0" tIns="0" rIns="0" bIns="0" anchor="ctr"/>
          <a:lstStyle/>
          <a:p>
            <a:pPr algn="ctr">
              <a:defRPr/>
            </a:pPr>
            <a:r>
              <a:rPr lang="en-US" altLang="zh-CN" sz="11500" spc="-500">
                <a:solidFill>
                  <a:schemeClr val="accent1"/>
                </a:solidFill>
                <a:latin typeface="Arial" panose="020B0604020202020204" pitchFamily="34" charset="0"/>
                <a:ea typeface="微软雅黑" panose="020B0503020204020204" pitchFamily="34" charset="-122"/>
              </a:rPr>
              <a:t>01</a:t>
            </a:r>
            <a:endParaRPr lang="zh-CN" altLang="en-US" sz="11500" spc="-500">
              <a:solidFill>
                <a:schemeClr val="accent1"/>
              </a:solidFill>
              <a:latin typeface="Arial" panose="020B0604020202020204" pitchFamily="34" charset="0"/>
              <a:ea typeface="微软雅黑" panose="020B0503020204020204" pitchFamily="34" charset="-122"/>
            </a:endParaRPr>
          </a:p>
        </p:txBody>
      </p:sp>
      <p:sp>
        <p:nvSpPr>
          <p:cNvPr id="2053" name="文本框 8"/>
          <p:cNvSpPr txBox="1">
            <a:spLocks noChangeArrowheads="1"/>
          </p:cNvSpPr>
          <p:nvPr/>
        </p:nvSpPr>
        <p:spPr bwMode="auto">
          <a:xfrm>
            <a:off x="5414964"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400" dirty="0" smtClean="0">
                <a:latin typeface="Arial" panose="020B0604020202020204" pitchFamily="34" charset="0"/>
                <a:ea typeface="微软雅黑" panose="020B0503020204020204" pitchFamily="34" charset="-122"/>
              </a:rPr>
              <a:t>点击此处输入标题</a:t>
            </a:r>
            <a:endParaRPr lang="en-US" altLang="zh-CN" sz="24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138793035"/>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1000"/>
                                        <p:tgtEl>
                                          <p:spTgt spid="2053"/>
                                        </p:tgtEl>
                                      </p:cBhvr>
                                    </p:animEffect>
                                    <p:anim calcmode="lin" valueType="num">
                                      <p:cBhvr>
                                        <p:cTn id="23" dur="1000" fill="hold"/>
                                        <p:tgtEl>
                                          <p:spTgt spid="2053"/>
                                        </p:tgtEl>
                                        <p:attrNameLst>
                                          <p:attrName>ppt_x</p:attrName>
                                        </p:attrNameLst>
                                      </p:cBhvr>
                                      <p:tavLst>
                                        <p:tav tm="0">
                                          <p:val>
                                            <p:strVal val="#ppt_x"/>
                                          </p:val>
                                        </p:tav>
                                        <p:tav tm="100000">
                                          <p:val>
                                            <p:strVal val="#ppt_x"/>
                                          </p:val>
                                        </p:tav>
                                      </p:tavLst>
                                    </p:anim>
                                    <p:anim calcmode="lin" valueType="num">
                                      <p:cBhvr>
                                        <p:cTn id="24"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5"/>
          <p:cNvSpPr>
            <a:spLocks noEditPoints="1"/>
          </p:cNvSpPr>
          <p:nvPr/>
        </p:nvSpPr>
        <p:spPr bwMode="auto">
          <a:xfrm>
            <a:off x="6010275" y="4335463"/>
            <a:ext cx="890588" cy="881062"/>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chemeClr val="accent3"/>
          </a:solidFill>
          <a:ln>
            <a:noFill/>
          </a:ln>
          <a:extLst/>
        </p:spPr>
        <p:txBody>
          <a:bodyPr/>
          <a:lstStyle/>
          <a:p>
            <a:pPr>
              <a:defRPr/>
            </a:pPr>
            <a:endParaRPr lang="zh-CN" altLang="en-US"/>
          </a:p>
        </p:txBody>
      </p:sp>
      <p:sp>
        <p:nvSpPr>
          <p:cNvPr id="17" name="Freeform 16"/>
          <p:cNvSpPr>
            <a:spLocks noEditPoints="1"/>
          </p:cNvSpPr>
          <p:nvPr/>
        </p:nvSpPr>
        <p:spPr bwMode="auto">
          <a:xfrm>
            <a:off x="6310313" y="4597401"/>
            <a:ext cx="290512" cy="328613"/>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solidFill>
            <a:schemeClr val="accent3">
              <a:lumMod val="40000"/>
              <a:lumOff val="60000"/>
            </a:schemeClr>
          </a:solidFill>
          <a:ln>
            <a:noFill/>
          </a:ln>
          <a:extLst/>
        </p:spPr>
        <p:txBody>
          <a:bodyPr/>
          <a:lstStyle/>
          <a:p>
            <a:pPr>
              <a:defRPr/>
            </a:pPr>
            <a:endParaRPr lang="zh-CN" altLang="en-US"/>
          </a:p>
        </p:txBody>
      </p:sp>
      <p:sp>
        <p:nvSpPr>
          <p:cNvPr id="18" name="Freeform 17"/>
          <p:cNvSpPr>
            <a:spLocks noEditPoints="1"/>
          </p:cNvSpPr>
          <p:nvPr/>
        </p:nvSpPr>
        <p:spPr bwMode="auto">
          <a:xfrm>
            <a:off x="6010276" y="2327276"/>
            <a:ext cx="881063" cy="892175"/>
          </a:xfrm>
          <a:custGeom>
            <a:avLst/>
            <a:gdLst>
              <a:gd name="T0" fmla="*/ 2147483646 w 94"/>
              <a:gd name="T1" fmla="*/ 2147483646 h 95"/>
              <a:gd name="T2" fmla="*/ 2147483646 w 94"/>
              <a:gd name="T3" fmla="*/ 2147483646 h 95"/>
              <a:gd name="T4" fmla="*/ 2147483646 w 94"/>
              <a:gd name="T5" fmla="*/ 2147483646 h 95"/>
              <a:gd name="T6" fmla="*/ 2147483646 w 94"/>
              <a:gd name="T7" fmla="*/ 2147483646 h 95"/>
              <a:gd name="T8" fmla="*/ 2147483646 w 94"/>
              <a:gd name="T9" fmla="*/ 2147483646 h 95"/>
              <a:gd name="T10" fmla="*/ 2147483646 w 94"/>
              <a:gd name="T11" fmla="*/ 2147483646 h 95"/>
              <a:gd name="T12" fmla="*/ 2147483646 w 94"/>
              <a:gd name="T13" fmla="*/ 2147483646 h 95"/>
              <a:gd name="T14" fmla="*/ 2147483646 w 94"/>
              <a:gd name="T15" fmla="*/ 2147483646 h 95"/>
              <a:gd name="T16" fmla="*/ 2147483646 w 94"/>
              <a:gd name="T17" fmla="*/ 2147483646 h 95"/>
              <a:gd name="T18" fmla="*/ 2147483646 w 94"/>
              <a:gd name="T19" fmla="*/ 2147483646 h 95"/>
              <a:gd name="T20" fmla="*/ 2147483646 w 94"/>
              <a:gd name="T21" fmla="*/ 2147483646 h 95"/>
              <a:gd name="T22" fmla="*/ 2147483646 w 94"/>
              <a:gd name="T23" fmla="*/ 2147483646 h 95"/>
              <a:gd name="T24" fmla="*/ 2147483646 w 94"/>
              <a:gd name="T25" fmla="*/ 2147483646 h 95"/>
              <a:gd name="T26" fmla="*/ 2147483646 w 94"/>
              <a:gd name="T27" fmla="*/ 2147483646 h 95"/>
              <a:gd name="T28" fmla="*/ 2147483646 w 94"/>
              <a:gd name="T29" fmla="*/ 2147483646 h 95"/>
              <a:gd name="T30" fmla="*/ 2147483646 w 94"/>
              <a:gd name="T31" fmla="*/ 2147483646 h 95"/>
              <a:gd name="T32" fmla="*/ 2147483646 w 94"/>
              <a:gd name="T33" fmla="*/ 1675739433 h 95"/>
              <a:gd name="T34" fmla="*/ 2147483646 w 94"/>
              <a:gd name="T35" fmla="*/ 793772793 h 95"/>
              <a:gd name="T36" fmla="*/ 2147483646 w 94"/>
              <a:gd name="T37" fmla="*/ 1411148502 h 95"/>
              <a:gd name="T38" fmla="*/ 2147483646 w 94"/>
              <a:gd name="T39" fmla="*/ 1146557571 h 95"/>
              <a:gd name="T40" fmla="*/ 2147483646 w 94"/>
              <a:gd name="T41" fmla="*/ 0 h 95"/>
              <a:gd name="T42" fmla="*/ 2147483646 w 94"/>
              <a:gd name="T43" fmla="*/ 0 h 95"/>
              <a:gd name="T44" fmla="*/ 2147483646 w 94"/>
              <a:gd name="T45" fmla="*/ 1146557571 h 95"/>
              <a:gd name="T46" fmla="*/ 2147483646 w 94"/>
              <a:gd name="T47" fmla="*/ 1411148502 h 95"/>
              <a:gd name="T48" fmla="*/ 1581358117 w 94"/>
              <a:gd name="T49" fmla="*/ 793772793 h 95"/>
              <a:gd name="T50" fmla="*/ 790679058 w 94"/>
              <a:gd name="T51" fmla="*/ 1675739433 h 95"/>
              <a:gd name="T52" fmla="*/ 1405651659 w 94"/>
              <a:gd name="T53" fmla="*/ 2147483646 h 95"/>
              <a:gd name="T54" fmla="*/ 1054238745 w 94"/>
              <a:gd name="T55" fmla="*/ 2147483646 h 95"/>
              <a:gd name="T56" fmla="*/ 0 w 94"/>
              <a:gd name="T57" fmla="*/ 2147483646 h 95"/>
              <a:gd name="T58" fmla="*/ 0 w 94"/>
              <a:gd name="T59" fmla="*/ 2147483646 h 95"/>
              <a:gd name="T60" fmla="*/ 1054238745 w 94"/>
              <a:gd name="T61" fmla="*/ 2147483646 h 95"/>
              <a:gd name="T62" fmla="*/ 1405651659 w 94"/>
              <a:gd name="T63" fmla="*/ 2147483646 h 95"/>
              <a:gd name="T64" fmla="*/ 790679058 w 94"/>
              <a:gd name="T65" fmla="*/ 2147483646 h 95"/>
              <a:gd name="T66" fmla="*/ 1581358117 w 94"/>
              <a:gd name="T67" fmla="*/ 2147483646 h 95"/>
              <a:gd name="T68" fmla="*/ 2147483646 w 94"/>
              <a:gd name="T69" fmla="*/ 2147483646 h 95"/>
              <a:gd name="T70" fmla="*/ 2147483646 w 94"/>
              <a:gd name="T71" fmla="*/ 2147483646 h 95"/>
              <a:gd name="T72" fmla="*/ 2147483646 w 94"/>
              <a:gd name="T73" fmla="*/ 2147483646 h 95"/>
              <a:gd name="T74" fmla="*/ 2147483646 w 94"/>
              <a:gd name="T75" fmla="*/ 2147483646 h 95"/>
              <a:gd name="T76" fmla="*/ 2147483646 w 94"/>
              <a:gd name="T77" fmla="*/ 2147483646 h 95"/>
              <a:gd name="T78" fmla="*/ 2147483646 w 94"/>
              <a:gd name="T79" fmla="*/ 2147483646 h 95"/>
              <a:gd name="T80" fmla="*/ 1932771032 w 94"/>
              <a:gd name="T81" fmla="*/ 2147483646 h 95"/>
              <a:gd name="T82" fmla="*/ 2147483646 w 94"/>
              <a:gd name="T83" fmla="*/ 1940330364 h 95"/>
              <a:gd name="T84" fmla="*/ 2147483646 w 94"/>
              <a:gd name="T85" fmla="*/ 2116727448 h 95"/>
              <a:gd name="T86" fmla="*/ 2147483646 w 94"/>
              <a:gd name="T87" fmla="*/ 2116727448 h 95"/>
              <a:gd name="T88" fmla="*/ 2147483646 w 94"/>
              <a:gd name="T89" fmla="*/ 2147483646 h 95"/>
              <a:gd name="T90" fmla="*/ 2147483646 w 94"/>
              <a:gd name="T91" fmla="*/ 2147483646 h 95"/>
              <a:gd name="T92" fmla="*/ 2147483646 w 94"/>
              <a:gd name="T93" fmla="*/ 2147483646 h 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8"/>
          <p:cNvSpPr>
            <a:spLocks noEditPoints="1"/>
          </p:cNvSpPr>
          <p:nvPr/>
        </p:nvSpPr>
        <p:spPr bwMode="auto">
          <a:xfrm>
            <a:off x="6310314" y="2600326"/>
            <a:ext cx="280987" cy="327025"/>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solidFill>
            <a:schemeClr val="accent2">
              <a:lumMod val="40000"/>
              <a:lumOff val="60000"/>
            </a:schemeClr>
          </a:solidFill>
          <a:ln>
            <a:noFill/>
          </a:ln>
          <a:extLst/>
        </p:spPr>
        <p:txBody>
          <a:bodyPr/>
          <a:lstStyle/>
          <a:p>
            <a:pPr>
              <a:defRPr/>
            </a:pPr>
            <a:endParaRPr lang="zh-CN" altLang="en-US"/>
          </a:p>
        </p:txBody>
      </p:sp>
      <p:sp>
        <p:nvSpPr>
          <p:cNvPr id="20" name="Freeform 19"/>
          <p:cNvSpPr>
            <a:spLocks noEditPoints="1"/>
          </p:cNvSpPr>
          <p:nvPr/>
        </p:nvSpPr>
        <p:spPr bwMode="auto">
          <a:xfrm>
            <a:off x="5086350" y="3040064"/>
            <a:ext cx="1462088" cy="1463675"/>
          </a:xfrm>
          <a:custGeom>
            <a:avLst/>
            <a:gdLst>
              <a:gd name="T0" fmla="*/ 2147483646 w 156"/>
              <a:gd name="T1" fmla="*/ 2147483646 h 156"/>
              <a:gd name="T2" fmla="*/ 2147483646 w 156"/>
              <a:gd name="T3" fmla="*/ 2147483646 h 156"/>
              <a:gd name="T4" fmla="*/ 2147483646 w 156"/>
              <a:gd name="T5" fmla="*/ 2147483646 h 156"/>
              <a:gd name="T6" fmla="*/ 2147483646 w 156"/>
              <a:gd name="T7" fmla="*/ 2147483646 h 156"/>
              <a:gd name="T8" fmla="*/ 2147483646 w 156"/>
              <a:gd name="T9" fmla="*/ 2147483646 h 156"/>
              <a:gd name="T10" fmla="*/ 2147483646 w 156"/>
              <a:gd name="T11" fmla="*/ 2147483646 h 156"/>
              <a:gd name="T12" fmla="*/ 2147483646 w 156"/>
              <a:gd name="T13" fmla="*/ 2147483646 h 156"/>
              <a:gd name="T14" fmla="*/ 2147483646 w 156"/>
              <a:gd name="T15" fmla="*/ 2147483646 h 156"/>
              <a:gd name="T16" fmla="*/ 2147483646 w 156"/>
              <a:gd name="T17" fmla="*/ 2147483646 h 156"/>
              <a:gd name="T18" fmla="*/ 2147483646 w 156"/>
              <a:gd name="T19" fmla="*/ 2147483646 h 156"/>
              <a:gd name="T20" fmla="*/ 2147483646 w 156"/>
              <a:gd name="T21" fmla="*/ 2147483646 h 156"/>
              <a:gd name="T22" fmla="*/ 2147483646 w 156"/>
              <a:gd name="T23" fmla="*/ 2147483646 h 156"/>
              <a:gd name="T24" fmla="*/ 2147483646 w 156"/>
              <a:gd name="T25" fmla="*/ 2147483646 h 156"/>
              <a:gd name="T26" fmla="*/ 2147483646 w 156"/>
              <a:gd name="T27" fmla="*/ 2147483646 h 156"/>
              <a:gd name="T28" fmla="*/ 2147483646 w 156"/>
              <a:gd name="T29" fmla="*/ 2147483646 h 156"/>
              <a:gd name="T30" fmla="*/ 2147483646 w 156"/>
              <a:gd name="T31" fmla="*/ 2147483646 h 156"/>
              <a:gd name="T32" fmla="*/ 2147483646 w 156"/>
              <a:gd name="T33" fmla="*/ 2147483646 h 156"/>
              <a:gd name="T34" fmla="*/ 2147483646 w 156"/>
              <a:gd name="T35" fmla="*/ 1320478796 h 156"/>
              <a:gd name="T36" fmla="*/ 2147483646 w 156"/>
              <a:gd name="T37" fmla="*/ 2147483646 h 156"/>
              <a:gd name="T38" fmla="*/ 2147483646 w 156"/>
              <a:gd name="T39" fmla="*/ 1848668438 h 156"/>
              <a:gd name="T40" fmla="*/ 2147483646 w 156"/>
              <a:gd name="T41" fmla="*/ 0 h 156"/>
              <a:gd name="T42" fmla="*/ 2147483646 w 156"/>
              <a:gd name="T43" fmla="*/ 0 h 156"/>
              <a:gd name="T44" fmla="*/ 2147483646 w 156"/>
              <a:gd name="T45" fmla="*/ 1848668438 h 156"/>
              <a:gd name="T46" fmla="*/ 2147483646 w 156"/>
              <a:gd name="T47" fmla="*/ 2147483646 h 156"/>
              <a:gd name="T48" fmla="*/ 2147483646 w 156"/>
              <a:gd name="T49" fmla="*/ 1320478796 h 156"/>
              <a:gd name="T50" fmla="*/ 1317613086 w 156"/>
              <a:gd name="T51" fmla="*/ 2147483646 h 156"/>
              <a:gd name="T52" fmla="*/ 2147483646 w 156"/>
              <a:gd name="T53" fmla="*/ 2147483646 h 156"/>
              <a:gd name="T54" fmla="*/ 1844667693 w 156"/>
              <a:gd name="T55" fmla="*/ 2147483646 h 156"/>
              <a:gd name="T56" fmla="*/ 0 w 156"/>
              <a:gd name="T57" fmla="*/ 2147483646 h 156"/>
              <a:gd name="T58" fmla="*/ 0 w 156"/>
              <a:gd name="T59" fmla="*/ 2147483646 h 156"/>
              <a:gd name="T60" fmla="*/ 1844667693 w 156"/>
              <a:gd name="T61" fmla="*/ 2147483646 h 156"/>
              <a:gd name="T62" fmla="*/ 2147483646 w 156"/>
              <a:gd name="T63" fmla="*/ 2147483646 h 156"/>
              <a:gd name="T64" fmla="*/ 1317613086 w 156"/>
              <a:gd name="T65" fmla="*/ 2147483646 h 156"/>
              <a:gd name="T66" fmla="*/ 2147483646 w 156"/>
              <a:gd name="T67" fmla="*/ 2147483646 h 156"/>
              <a:gd name="T68" fmla="*/ 2147483646 w 156"/>
              <a:gd name="T69" fmla="*/ 2147483646 h 156"/>
              <a:gd name="T70" fmla="*/ 2147483646 w 156"/>
              <a:gd name="T71" fmla="*/ 2147483646 h 156"/>
              <a:gd name="T72" fmla="*/ 2147483646 w 156"/>
              <a:gd name="T73" fmla="*/ 2147483646 h 156"/>
              <a:gd name="T74" fmla="*/ 2147483646 w 156"/>
              <a:gd name="T75" fmla="*/ 2147483646 h 156"/>
              <a:gd name="T76" fmla="*/ 2147483646 w 156"/>
              <a:gd name="T77" fmla="*/ 2147483646 h 156"/>
              <a:gd name="T78" fmla="*/ 2147483646 w 156"/>
              <a:gd name="T79" fmla="*/ 2147483646 h 156"/>
              <a:gd name="T80" fmla="*/ 2147483646 w 156"/>
              <a:gd name="T81" fmla="*/ 2147483646 h 156"/>
              <a:gd name="T82" fmla="*/ 2147483646 w 156"/>
              <a:gd name="T83" fmla="*/ 2147483646 h 156"/>
              <a:gd name="T84" fmla="*/ 2147483646 w 156"/>
              <a:gd name="T85" fmla="*/ 2147483646 h 156"/>
              <a:gd name="T86" fmla="*/ 2147483646 w 156"/>
              <a:gd name="T87" fmla="*/ 2147483646 h 156"/>
              <a:gd name="T88" fmla="*/ 2147483646 w 156"/>
              <a:gd name="T89" fmla="*/ 2147483646 h 156"/>
              <a:gd name="T90" fmla="*/ 2147483646 w 156"/>
              <a:gd name="T91" fmla="*/ 2147483646 h 156"/>
              <a:gd name="T92" fmla="*/ 2147483646 w 156"/>
              <a:gd name="T93" fmla="*/ 2147483646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0"/>
          <p:cNvSpPr>
            <a:spLocks noEditPoints="1"/>
          </p:cNvSpPr>
          <p:nvPr/>
        </p:nvSpPr>
        <p:spPr bwMode="auto">
          <a:xfrm>
            <a:off x="5583238" y="3481388"/>
            <a:ext cx="468312" cy="544512"/>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chemeClr val="accent1">
              <a:lumMod val="40000"/>
              <a:lumOff val="60000"/>
            </a:schemeClr>
          </a:solidFill>
          <a:ln>
            <a:noFill/>
          </a:ln>
          <a:extLst/>
        </p:spPr>
        <p:txBody>
          <a:bodyPr/>
          <a:lstStyle/>
          <a:p>
            <a:pPr>
              <a:defRPr/>
            </a:pPr>
            <a:endParaRPr lang="zh-CN" altLang="en-US"/>
          </a:p>
        </p:txBody>
      </p:sp>
      <p:sp>
        <p:nvSpPr>
          <p:cNvPr id="25" name="任意多边形 24"/>
          <p:cNvSpPr/>
          <p:nvPr/>
        </p:nvSpPr>
        <p:spPr>
          <a:xfrm flipV="1">
            <a:off x="6757989" y="2212976"/>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6" name="任意多边形 25"/>
          <p:cNvSpPr/>
          <p:nvPr/>
        </p:nvSpPr>
        <p:spPr>
          <a:xfrm>
            <a:off x="6757989" y="5100639"/>
            <a:ext cx="2917825" cy="225425"/>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7" name="任意多边形 26"/>
          <p:cNvSpPr/>
          <p:nvPr/>
        </p:nvSpPr>
        <p:spPr>
          <a:xfrm flipH="1">
            <a:off x="2170114" y="3771901"/>
            <a:ext cx="2917825" cy="22701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8" name="矩形 27"/>
          <p:cNvSpPr>
            <a:spLocks noChangeArrowheads="1"/>
          </p:cNvSpPr>
          <p:nvPr/>
        </p:nvSpPr>
        <p:spPr bwMode="auto">
          <a:xfrm>
            <a:off x="2457451" y="3264456"/>
            <a:ext cx="23860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r">
              <a:lnSpc>
                <a:spcPct val="150000"/>
              </a:lnSpc>
              <a:defRPr/>
            </a:pPr>
            <a:r>
              <a:rPr lang="zh-CN" altLang="en-US" sz="1400" kern="0" dirty="0">
                <a:latin typeface="+mn-ea"/>
              </a:rPr>
              <a:t>请您在此处输入您的文本，或者将您的文本粘贴到此处</a:t>
            </a:r>
          </a:p>
        </p:txBody>
      </p:sp>
      <p:sp>
        <p:nvSpPr>
          <p:cNvPr id="29" name="矩形 28"/>
          <p:cNvSpPr>
            <a:spLocks noChangeArrowheads="1"/>
          </p:cNvSpPr>
          <p:nvPr/>
        </p:nvSpPr>
        <p:spPr bwMode="auto">
          <a:xfrm>
            <a:off x="7002463" y="2218293"/>
            <a:ext cx="23860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defRPr/>
            </a:pPr>
            <a:r>
              <a:rPr lang="zh-CN" altLang="en-US" sz="1400" kern="0" dirty="0">
                <a:latin typeface="+mn-ea"/>
              </a:rPr>
              <a:t>请您在此处输入您的文本，或者将您的文本粘贴到此处</a:t>
            </a:r>
          </a:p>
        </p:txBody>
      </p:sp>
      <p:sp>
        <p:nvSpPr>
          <p:cNvPr id="30" name="矩形 29"/>
          <p:cNvSpPr>
            <a:spLocks noChangeArrowheads="1"/>
          </p:cNvSpPr>
          <p:nvPr/>
        </p:nvSpPr>
        <p:spPr bwMode="auto">
          <a:xfrm>
            <a:off x="7002463" y="4594781"/>
            <a:ext cx="23860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defRPr/>
            </a:pPr>
            <a:r>
              <a:rPr lang="zh-CN" altLang="en-US" sz="1400" kern="0" dirty="0">
                <a:latin typeface="+mn-ea"/>
              </a:rPr>
              <a:t>请您在此处输入您的文本，或者将您的文本粘贴到此处</a:t>
            </a:r>
          </a:p>
        </p:txBody>
      </p:sp>
    </p:spTree>
    <p:extLst>
      <p:ext uri="{BB962C8B-B14F-4D97-AF65-F5344CB8AC3E}">
        <p14:creationId xmlns:p14="http://schemas.microsoft.com/office/powerpoint/2010/main" val="646626559"/>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2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2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200"/>
                                        <p:tgtEl>
                                          <p:spTgt spid="19"/>
                                        </p:tgtEl>
                                      </p:cBhvr>
                                    </p:animEffect>
                                  </p:childTnLst>
                                </p:cTn>
                              </p:par>
                              <p:par>
                                <p:cTn id="25" presetID="8" presetClass="emph" presetSubtype="0" fill="hold" grpId="1" nodeType="withEffect">
                                  <p:stCondLst>
                                    <p:cond delay="0"/>
                                  </p:stCondLst>
                                  <p:childTnLst>
                                    <p:animRot by="21600000">
                                      <p:cBhvr>
                                        <p:cTn id="26" dur="2000" fill="hold"/>
                                        <p:tgtEl>
                                          <p:spTgt spid="18"/>
                                        </p:tgtEl>
                                        <p:attrNameLst>
                                          <p:attrName>r</p:attrName>
                                        </p:attrNameLst>
                                      </p:cBhvr>
                                    </p:animRot>
                                  </p:childTnLst>
                                </p:cTn>
                              </p:par>
                              <p:par>
                                <p:cTn id="27" presetID="8" presetClass="emph" presetSubtype="0" fill="hold" grpId="1" nodeType="withEffect">
                                  <p:stCondLst>
                                    <p:cond delay="0"/>
                                  </p:stCondLst>
                                  <p:childTnLst>
                                    <p:animRot by="21600000">
                                      <p:cBhvr>
                                        <p:cTn id="28" dur="2000" fill="hold"/>
                                        <p:tgtEl>
                                          <p:spTgt spid="20"/>
                                        </p:tgtEl>
                                        <p:attrNameLst>
                                          <p:attrName>r</p:attrName>
                                        </p:attrNameLst>
                                      </p:cBhvr>
                                    </p:animRot>
                                  </p:childTnLst>
                                </p:cTn>
                              </p:par>
                              <p:par>
                                <p:cTn id="29" presetID="8" presetClass="emph" presetSubtype="0" fill="hold" grpId="1" nodeType="withEffect">
                                  <p:stCondLst>
                                    <p:cond delay="0"/>
                                  </p:stCondLst>
                                  <p:childTnLst>
                                    <p:animRot by="21600000">
                                      <p:cBhvr>
                                        <p:cTn id="30" dur="2000" fill="hold"/>
                                        <p:tgtEl>
                                          <p:spTgt spid="16"/>
                                        </p:tgtEl>
                                        <p:attrNameLst>
                                          <p:attrName>r</p:attrName>
                                        </p:attrNameLst>
                                      </p:cBhvr>
                                    </p:animRot>
                                  </p:childTnLst>
                                </p:cTn>
                              </p:par>
                              <p:par>
                                <p:cTn id="31" presetID="2" presetClass="entr" presetSubtype="8"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2000" fill="hold"/>
                                        <p:tgtEl>
                                          <p:spTgt spid="28"/>
                                        </p:tgtEl>
                                        <p:attrNameLst>
                                          <p:attrName>ppt_x</p:attrName>
                                        </p:attrNameLst>
                                      </p:cBhvr>
                                      <p:tavLst>
                                        <p:tav tm="0">
                                          <p:val>
                                            <p:strVal val="0-#ppt_w/2"/>
                                          </p:val>
                                        </p:tav>
                                        <p:tav tm="100000">
                                          <p:val>
                                            <p:strVal val="#ppt_x"/>
                                          </p:val>
                                        </p:tav>
                                      </p:tavLst>
                                    </p:anim>
                                    <p:anim calcmode="lin" valueType="num">
                                      <p:cBhvr additive="base">
                                        <p:cTn id="34" dur="20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00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000" fill="hold"/>
                                        <p:tgtEl>
                                          <p:spTgt spid="27"/>
                                        </p:tgtEl>
                                        <p:attrNameLst>
                                          <p:attrName>ppt_x</p:attrName>
                                        </p:attrNameLst>
                                      </p:cBhvr>
                                      <p:tavLst>
                                        <p:tav tm="0">
                                          <p:val>
                                            <p:strVal val="0-#ppt_w/2"/>
                                          </p:val>
                                        </p:tav>
                                        <p:tav tm="100000">
                                          <p:val>
                                            <p:strVal val="#ppt_x"/>
                                          </p:val>
                                        </p:tav>
                                      </p:tavLst>
                                    </p:anim>
                                    <p:anim calcmode="lin" valueType="num">
                                      <p:cBhvr additive="base">
                                        <p:cTn id="38" dur="2000" fill="hold"/>
                                        <p:tgtEl>
                                          <p:spTgt spid="2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10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2000" fill="hold"/>
                                        <p:tgtEl>
                                          <p:spTgt spid="25"/>
                                        </p:tgtEl>
                                        <p:attrNameLst>
                                          <p:attrName>ppt_x</p:attrName>
                                        </p:attrNameLst>
                                      </p:cBhvr>
                                      <p:tavLst>
                                        <p:tav tm="0">
                                          <p:val>
                                            <p:strVal val="0-#ppt_w/2"/>
                                          </p:val>
                                        </p:tav>
                                        <p:tav tm="100000">
                                          <p:val>
                                            <p:strVal val="#ppt_x"/>
                                          </p:val>
                                        </p:tav>
                                      </p:tavLst>
                                    </p:anim>
                                    <p:anim calcmode="lin" valueType="num">
                                      <p:cBhvr additive="base">
                                        <p:cTn id="42" dur="2000" fill="hold"/>
                                        <p:tgtEl>
                                          <p:spTgt spid="2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100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2000" fill="hold"/>
                                        <p:tgtEl>
                                          <p:spTgt spid="29"/>
                                        </p:tgtEl>
                                        <p:attrNameLst>
                                          <p:attrName>ppt_x</p:attrName>
                                        </p:attrNameLst>
                                      </p:cBhvr>
                                      <p:tavLst>
                                        <p:tav tm="0">
                                          <p:val>
                                            <p:strVal val="0-#ppt_w/2"/>
                                          </p:val>
                                        </p:tav>
                                        <p:tav tm="100000">
                                          <p:val>
                                            <p:strVal val="#ppt_x"/>
                                          </p:val>
                                        </p:tav>
                                      </p:tavLst>
                                    </p:anim>
                                    <p:anim calcmode="lin" valueType="num">
                                      <p:cBhvr additive="base">
                                        <p:cTn id="46" dur="2000" fill="hold"/>
                                        <p:tgtEl>
                                          <p:spTgt spid="2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100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2000" fill="hold"/>
                                        <p:tgtEl>
                                          <p:spTgt spid="30"/>
                                        </p:tgtEl>
                                        <p:attrNameLst>
                                          <p:attrName>ppt_x</p:attrName>
                                        </p:attrNameLst>
                                      </p:cBhvr>
                                      <p:tavLst>
                                        <p:tav tm="0">
                                          <p:val>
                                            <p:strVal val="0-#ppt_w/2"/>
                                          </p:val>
                                        </p:tav>
                                        <p:tav tm="100000">
                                          <p:val>
                                            <p:strVal val="#ppt_x"/>
                                          </p:val>
                                        </p:tav>
                                      </p:tavLst>
                                    </p:anim>
                                    <p:anim calcmode="lin" valueType="num">
                                      <p:cBhvr additive="base">
                                        <p:cTn id="50" dur="2000" fill="hold"/>
                                        <p:tgtEl>
                                          <p:spTgt spid="30"/>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0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2000" fill="hold"/>
                                        <p:tgtEl>
                                          <p:spTgt spid="26"/>
                                        </p:tgtEl>
                                        <p:attrNameLst>
                                          <p:attrName>ppt_x</p:attrName>
                                        </p:attrNameLst>
                                      </p:cBhvr>
                                      <p:tavLst>
                                        <p:tav tm="0">
                                          <p:val>
                                            <p:strVal val="0-#ppt_w/2"/>
                                          </p:val>
                                        </p:tav>
                                        <p:tav tm="100000">
                                          <p:val>
                                            <p:strVal val="#ppt_x"/>
                                          </p:val>
                                        </p:tav>
                                      </p:tavLst>
                                    </p:anim>
                                    <p:anim calcmode="lin" valueType="num">
                                      <p:cBhvr additive="base">
                                        <p:cTn id="54" dur="2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8" grpId="0" animBg="1"/>
      <p:bldP spid="18" grpId="1" animBg="1"/>
      <p:bldP spid="19" grpId="0" animBg="1"/>
      <p:bldP spid="20" grpId="0" animBg="1"/>
      <p:bldP spid="20" grpId="1" animBg="1"/>
      <p:bldP spid="24" grpId="0" animBg="1"/>
      <p:bldP spid="25" grpId="0" animBg="1"/>
      <p:bldP spid="26" grpId="0" animBg="1"/>
      <p:bldP spid="27" grpId="0" animBg="1"/>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KSO_GT3"/>
          <p:cNvSpPr/>
          <p:nvPr/>
        </p:nvSpPr>
        <p:spPr>
          <a:xfrm>
            <a:off x="7540626" y="2498726"/>
            <a:ext cx="1120775" cy="1535113"/>
          </a:xfrm>
          <a:custGeom>
            <a:avLst/>
            <a:gdLst>
              <a:gd name="connsiteX0" fmla="*/ 613332 w 1181346"/>
              <a:gd name="connsiteY0" fmla="*/ 0 h 1617509"/>
              <a:gd name="connsiteX1" fmla="*/ 1018352 w 1181346"/>
              <a:gd name="connsiteY1" fmla="*/ 610087 h 1617509"/>
              <a:gd name="connsiteX2" fmla="*/ 994072 w 1181346"/>
              <a:gd name="connsiteY2" fmla="*/ 1454515 h 1617509"/>
              <a:gd name="connsiteX3" fmla="*/ 149644 w 1181346"/>
              <a:gd name="connsiteY3" fmla="*/ 1430234 h 1617509"/>
              <a:gd name="connsiteX4" fmla="*/ 173925 w 1181346"/>
              <a:gd name="connsiteY4" fmla="*/ 585807 h 1617509"/>
              <a:gd name="connsiteX5" fmla="*/ 613332 w 1181346"/>
              <a:gd name="connsiteY5" fmla="*/ 0 h 16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346" h="1617509">
                <a:moveTo>
                  <a:pt x="613332" y="0"/>
                </a:moveTo>
                <a:cubicBezTo>
                  <a:pt x="718208" y="231809"/>
                  <a:pt x="853214" y="356033"/>
                  <a:pt x="1018352" y="610087"/>
                </a:cubicBezTo>
                <a:cubicBezTo>
                  <a:pt x="1244829" y="849974"/>
                  <a:pt x="1233959" y="1228038"/>
                  <a:pt x="994072" y="1454515"/>
                </a:cubicBezTo>
                <a:cubicBezTo>
                  <a:pt x="754185" y="1680992"/>
                  <a:pt x="376121" y="1670121"/>
                  <a:pt x="149644" y="1430234"/>
                </a:cubicBezTo>
                <a:cubicBezTo>
                  <a:pt x="-76833" y="1190347"/>
                  <a:pt x="-27923" y="846757"/>
                  <a:pt x="173925" y="585807"/>
                </a:cubicBezTo>
                <a:cubicBezTo>
                  <a:pt x="356755" y="349444"/>
                  <a:pt x="495310" y="225400"/>
                  <a:pt x="613332" y="0"/>
                </a:cubicBezTo>
                <a:close/>
              </a:path>
            </a:pathLst>
          </a:custGeom>
          <a:solidFill>
            <a:schemeClr val="accent3"/>
          </a:solidFill>
          <a:ln w="57150" cap="flat" cmpd="sng" algn="ctr">
            <a:solidFill>
              <a:schemeClr val="bg1"/>
            </a:solidFill>
            <a:prstDash val="solid"/>
          </a:ln>
          <a:effectLst>
            <a:outerShdw blurRad="50800" dist="38100" dir="5400000" algn="t" rotWithShape="0">
              <a:prstClr val="black">
                <a:alpha val="40000"/>
              </a:prstClr>
            </a:outerShdw>
          </a:effectLst>
        </p:spPr>
        <p:txBody>
          <a:bodyPr lIns="72000" tIns="504000" rIns="72000" bIns="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24" name="KSO_GT2"/>
          <p:cNvSpPr/>
          <p:nvPr/>
        </p:nvSpPr>
        <p:spPr>
          <a:xfrm>
            <a:off x="5703889" y="2946401"/>
            <a:ext cx="1120775" cy="1535113"/>
          </a:xfrm>
          <a:custGeom>
            <a:avLst/>
            <a:gdLst>
              <a:gd name="connsiteX0" fmla="*/ 613332 w 1181347"/>
              <a:gd name="connsiteY0" fmla="*/ 0 h 1617509"/>
              <a:gd name="connsiteX1" fmla="*/ 1018353 w 1181347"/>
              <a:gd name="connsiteY1" fmla="*/ 610087 h 1617509"/>
              <a:gd name="connsiteX2" fmla="*/ 994072 w 1181347"/>
              <a:gd name="connsiteY2" fmla="*/ 1454515 h 1617509"/>
              <a:gd name="connsiteX3" fmla="*/ 149644 w 1181347"/>
              <a:gd name="connsiteY3" fmla="*/ 1430234 h 1617509"/>
              <a:gd name="connsiteX4" fmla="*/ 173925 w 1181347"/>
              <a:gd name="connsiteY4" fmla="*/ 585807 h 1617509"/>
              <a:gd name="connsiteX5" fmla="*/ 613332 w 1181347"/>
              <a:gd name="connsiteY5" fmla="*/ 0 h 16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347" h="1617509">
                <a:moveTo>
                  <a:pt x="613332" y="0"/>
                </a:moveTo>
                <a:cubicBezTo>
                  <a:pt x="718208" y="231809"/>
                  <a:pt x="853214" y="356033"/>
                  <a:pt x="1018353" y="610087"/>
                </a:cubicBezTo>
                <a:cubicBezTo>
                  <a:pt x="1244830" y="849974"/>
                  <a:pt x="1233959" y="1228038"/>
                  <a:pt x="994072" y="1454515"/>
                </a:cubicBezTo>
                <a:cubicBezTo>
                  <a:pt x="754185" y="1680992"/>
                  <a:pt x="376121" y="1670121"/>
                  <a:pt x="149644" y="1430234"/>
                </a:cubicBezTo>
                <a:cubicBezTo>
                  <a:pt x="-76833" y="1190347"/>
                  <a:pt x="-27923" y="846757"/>
                  <a:pt x="173925" y="585807"/>
                </a:cubicBezTo>
                <a:cubicBezTo>
                  <a:pt x="356755" y="349444"/>
                  <a:pt x="495310" y="225400"/>
                  <a:pt x="613332" y="0"/>
                </a:cubicBezTo>
                <a:close/>
              </a:path>
            </a:pathLst>
          </a:custGeom>
          <a:solidFill>
            <a:schemeClr val="accent2"/>
          </a:solidFill>
          <a:ln w="57150" cap="flat" cmpd="sng" algn="ctr">
            <a:solidFill>
              <a:schemeClr val="bg1"/>
            </a:solidFill>
            <a:prstDash val="solid"/>
          </a:ln>
          <a:effectLst>
            <a:outerShdw blurRad="50800" dist="38100" dir="5400000" algn="t" rotWithShape="0">
              <a:prstClr val="black">
                <a:alpha val="40000"/>
              </a:prstClr>
            </a:outerShdw>
          </a:effectLst>
        </p:spPr>
        <p:txBody>
          <a:bodyPr lIns="72000" tIns="504000" rIns="72000" bIns="0" anchor="ctr"/>
          <a:lstStyle/>
          <a:p>
            <a:pPr algn="ctr">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p>
        </p:txBody>
      </p:sp>
      <p:sp>
        <p:nvSpPr>
          <p:cNvPr id="32" name="KSO_GT1.1"/>
          <p:cNvSpPr txBox="1"/>
          <p:nvPr/>
        </p:nvSpPr>
        <p:spPr>
          <a:xfrm>
            <a:off x="3549651" y="3786189"/>
            <a:ext cx="1463675" cy="1062037"/>
          </a:xfrm>
          <a:prstGeom prst="rect">
            <a:avLst/>
          </a:prstGeom>
          <a:noFill/>
        </p:spPr>
        <p:txBody>
          <a:bodyPr>
            <a:spAutoFit/>
          </a:bodyPr>
          <a:lstStyle/>
          <a:p>
            <a:pPr algn="just">
              <a:lnSpc>
                <a:spcPct val="150000"/>
              </a:lnSpc>
              <a:defRPr/>
            </a:pPr>
            <a:r>
              <a:rPr lang="zh-CN" altLang="en-US" sz="14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请在此处输入文本，或将您的文本粘贴到此处。</a:t>
            </a:r>
          </a:p>
        </p:txBody>
      </p:sp>
      <p:sp>
        <p:nvSpPr>
          <p:cNvPr id="44" name="KSO_GT1"/>
          <p:cNvSpPr/>
          <p:nvPr/>
        </p:nvSpPr>
        <p:spPr>
          <a:xfrm>
            <a:off x="3775076" y="2160588"/>
            <a:ext cx="1120775" cy="1535112"/>
          </a:xfrm>
          <a:custGeom>
            <a:avLst/>
            <a:gdLst>
              <a:gd name="connsiteX0" fmla="*/ 613333 w 1181348"/>
              <a:gd name="connsiteY0" fmla="*/ 0 h 1617509"/>
              <a:gd name="connsiteX1" fmla="*/ 1018354 w 1181348"/>
              <a:gd name="connsiteY1" fmla="*/ 610087 h 1617509"/>
              <a:gd name="connsiteX2" fmla="*/ 994073 w 1181348"/>
              <a:gd name="connsiteY2" fmla="*/ 1454515 h 1617509"/>
              <a:gd name="connsiteX3" fmla="*/ 149645 w 1181348"/>
              <a:gd name="connsiteY3" fmla="*/ 1430234 h 1617509"/>
              <a:gd name="connsiteX4" fmla="*/ 173926 w 1181348"/>
              <a:gd name="connsiteY4" fmla="*/ 585807 h 1617509"/>
              <a:gd name="connsiteX5" fmla="*/ 613333 w 1181348"/>
              <a:gd name="connsiteY5" fmla="*/ 0 h 16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348" h="1617509">
                <a:moveTo>
                  <a:pt x="613333" y="0"/>
                </a:moveTo>
                <a:cubicBezTo>
                  <a:pt x="718209" y="231809"/>
                  <a:pt x="853215" y="356033"/>
                  <a:pt x="1018354" y="610087"/>
                </a:cubicBezTo>
                <a:cubicBezTo>
                  <a:pt x="1244831" y="849974"/>
                  <a:pt x="1233960" y="1228038"/>
                  <a:pt x="994073" y="1454515"/>
                </a:cubicBezTo>
                <a:cubicBezTo>
                  <a:pt x="754186" y="1680992"/>
                  <a:pt x="376122" y="1670121"/>
                  <a:pt x="149645" y="1430234"/>
                </a:cubicBezTo>
                <a:cubicBezTo>
                  <a:pt x="-76832" y="1190347"/>
                  <a:pt x="-27922" y="846757"/>
                  <a:pt x="173926" y="585807"/>
                </a:cubicBezTo>
                <a:cubicBezTo>
                  <a:pt x="356756" y="349444"/>
                  <a:pt x="495311" y="225400"/>
                  <a:pt x="613333" y="0"/>
                </a:cubicBezTo>
                <a:close/>
              </a:path>
            </a:pathLst>
          </a:custGeom>
          <a:solidFill>
            <a:schemeClr val="accent1"/>
          </a:solidFill>
          <a:ln w="57150" cap="flat" cmpd="sng" algn="ctr">
            <a:solidFill>
              <a:schemeClr val="bg1"/>
            </a:solidFill>
            <a:prstDash val="solid"/>
          </a:ln>
          <a:effectLst>
            <a:outerShdw blurRad="50800" dist="38100" dir="5400000" algn="t" rotWithShape="0">
              <a:prstClr val="black">
                <a:alpha val="40000"/>
              </a:prstClr>
            </a:outerShdw>
          </a:effectLst>
        </p:spPr>
        <p:txBody>
          <a:bodyPr lIns="144000" tIns="432000" rIns="144000" bIns="0" anchor="ctr"/>
          <a:lstStyle/>
          <a:p>
            <a:pPr algn="ctr">
              <a:lnSpc>
                <a:spcPct val="130000"/>
              </a:lnSpc>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标题</a:t>
            </a:r>
            <a:endParaRPr lang="en-US" altLang="zh-CN"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22" name="KSO_GT1.1"/>
          <p:cNvSpPr txBox="1"/>
          <p:nvPr/>
        </p:nvSpPr>
        <p:spPr>
          <a:xfrm>
            <a:off x="5530851" y="4586289"/>
            <a:ext cx="1463675" cy="1062037"/>
          </a:xfrm>
          <a:prstGeom prst="rect">
            <a:avLst/>
          </a:prstGeom>
          <a:noFill/>
        </p:spPr>
        <p:txBody>
          <a:bodyPr>
            <a:spAutoFit/>
          </a:bodyPr>
          <a:lstStyle/>
          <a:p>
            <a:pPr algn="just">
              <a:lnSpc>
                <a:spcPct val="150000"/>
              </a:lnSpc>
              <a:defRPr/>
            </a:pPr>
            <a:r>
              <a:rPr lang="zh-CN" altLang="en-US" sz="14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请在此处输入文本，或将您的文本粘贴到此处。</a:t>
            </a:r>
          </a:p>
        </p:txBody>
      </p:sp>
      <p:sp>
        <p:nvSpPr>
          <p:cNvPr id="23" name="KSO_GT1.1"/>
          <p:cNvSpPr txBox="1"/>
          <p:nvPr/>
        </p:nvSpPr>
        <p:spPr>
          <a:xfrm>
            <a:off x="7383463" y="4140200"/>
            <a:ext cx="1465262" cy="1062038"/>
          </a:xfrm>
          <a:prstGeom prst="rect">
            <a:avLst/>
          </a:prstGeom>
          <a:noFill/>
        </p:spPr>
        <p:txBody>
          <a:bodyPr>
            <a:spAutoFit/>
          </a:bodyPr>
          <a:lstStyle/>
          <a:p>
            <a:pPr algn="just">
              <a:lnSpc>
                <a:spcPct val="150000"/>
              </a:lnSpc>
              <a:defRPr/>
            </a:pPr>
            <a:r>
              <a:rPr lang="zh-CN" altLang="en-US" sz="14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请在此处输入文本，或将您的文本粘贴到此处。</a:t>
            </a:r>
          </a:p>
        </p:txBody>
      </p:sp>
    </p:spTree>
    <p:extLst>
      <p:ext uri="{BB962C8B-B14F-4D97-AF65-F5344CB8AC3E}">
        <p14:creationId xmlns:p14="http://schemas.microsoft.com/office/powerpoint/2010/main" val="75867584"/>
      </p:ext>
    </p:extLst>
  </p:cSld>
  <p:clrMapOvr>
    <a:masterClrMapping/>
  </p:clrMapOvr>
  <mc:AlternateContent xmlns:mc="http://schemas.openxmlformats.org/markup-compatibility/2006">
    <mc:Choice xmlns:p14="http://schemas.microsoft.com/office/powerpoint/2010/main" Requires="p14">
      <p:transition spd="slow" p14:dur="1600" advTm="4000">
        <p:blinds dir="vert"/>
      </p:transition>
    </mc:Choice>
    <mc:Fallback>
      <p:transition spd="slow" advTm="4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1000" fill="hold"/>
                                        <p:tgtEl>
                                          <p:spTgt spid="41"/>
                                        </p:tgtEl>
                                        <p:attrNameLst>
                                          <p:attrName>ppt_w</p:attrName>
                                        </p:attrNameLst>
                                      </p:cBhvr>
                                      <p:tavLst>
                                        <p:tav tm="0">
                                          <p:val>
                                            <p:fltVal val="0"/>
                                          </p:val>
                                        </p:tav>
                                        <p:tav tm="100000">
                                          <p:val>
                                            <p:strVal val="#ppt_w"/>
                                          </p:val>
                                        </p:tav>
                                      </p:tavLst>
                                    </p:anim>
                                    <p:anim calcmode="lin" valueType="num">
                                      <p:cBhvr>
                                        <p:cTn id="30" dur="1000" fill="hold"/>
                                        <p:tgtEl>
                                          <p:spTgt spid="41"/>
                                        </p:tgtEl>
                                        <p:attrNameLst>
                                          <p:attrName>ppt_h</p:attrName>
                                        </p:attrNameLst>
                                      </p:cBhvr>
                                      <p:tavLst>
                                        <p:tav tm="0">
                                          <p:val>
                                            <p:fltVal val="0"/>
                                          </p:val>
                                        </p:tav>
                                        <p:tav tm="100000">
                                          <p:val>
                                            <p:strVal val="#ppt_h"/>
                                          </p:val>
                                        </p:tav>
                                      </p:tavLst>
                                    </p:anim>
                                    <p:anim calcmode="lin" valueType="num">
                                      <p:cBhvr>
                                        <p:cTn id="31" dur="1000" fill="hold"/>
                                        <p:tgtEl>
                                          <p:spTgt spid="41"/>
                                        </p:tgtEl>
                                        <p:attrNameLst>
                                          <p:attrName>style.rotation</p:attrName>
                                        </p:attrNameLst>
                                      </p:cBhvr>
                                      <p:tavLst>
                                        <p:tav tm="0">
                                          <p:val>
                                            <p:fltVal val="90"/>
                                          </p:val>
                                        </p:tav>
                                        <p:tav tm="100000">
                                          <p:val>
                                            <p:fltVal val="0"/>
                                          </p:val>
                                        </p:tav>
                                      </p:tavLst>
                                    </p:anim>
                                    <p:animEffect transition="in" filter="fade">
                                      <p:cBhvr>
                                        <p:cTn id="32" dur="1000"/>
                                        <p:tgtEl>
                                          <p:spTgt spid="4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1000" fill="hold"/>
                                        <p:tgtEl>
                                          <p:spTgt spid="23"/>
                                        </p:tgtEl>
                                        <p:attrNameLst>
                                          <p:attrName>ppt_w</p:attrName>
                                        </p:attrNameLst>
                                      </p:cBhvr>
                                      <p:tavLst>
                                        <p:tav tm="0">
                                          <p:val>
                                            <p:fltVal val="0"/>
                                          </p:val>
                                        </p:tav>
                                        <p:tav tm="100000">
                                          <p:val>
                                            <p:strVal val="#ppt_w"/>
                                          </p:val>
                                        </p:tav>
                                      </p:tavLst>
                                    </p:anim>
                                    <p:anim calcmode="lin" valueType="num">
                                      <p:cBhvr>
                                        <p:cTn id="36" dur="1000" fill="hold"/>
                                        <p:tgtEl>
                                          <p:spTgt spid="23"/>
                                        </p:tgtEl>
                                        <p:attrNameLst>
                                          <p:attrName>ppt_h</p:attrName>
                                        </p:attrNameLst>
                                      </p:cBhvr>
                                      <p:tavLst>
                                        <p:tav tm="0">
                                          <p:val>
                                            <p:fltVal val="0"/>
                                          </p:val>
                                        </p:tav>
                                        <p:tav tm="100000">
                                          <p:val>
                                            <p:strVal val="#ppt_h"/>
                                          </p:val>
                                        </p:tav>
                                      </p:tavLst>
                                    </p:anim>
                                    <p:anim calcmode="lin" valueType="num">
                                      <p:cBhvr>
                                        <p:cTn id="37" dur="1000" fill="hold"/>
                                        <p:tgtEl>
                                          <p:spTgt spid="23"/>
                                        </p:tgtEl>
                                        <p:attrNameLst>
                                          <p:attrName>style.rotation</p:attrName>
                                        </p:attrNameLst>
                                      </p:cBhvr>
                                      <p:tavLst>
                                        <p:tav tm="0">
                                          <p:val>
                                            <p:fltVal val="90"/>
                                          </p:val>
                                        </p:tav>
                                        <p:tav tm="100000">
                                          <p:val>
                                            <p:fltVal val="0"/>
                                          </p:val>
                                        </p:tav>
                                      </p:tavLst>
                                    </p:anim>
                                    <p:animEffect transition="in" filter="fade">
                                      <p:cBhvr>
                                        <p:cTn id="3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24" grpId="0" animBg="1"/>
      <p:bldP spid="32" grpId="0"/>
      <p:bldP spid="44" grpId="0" animBg="1"/>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3" name="直接连接符 92"/>
          <p:cNvCxnSpPr/>
          <p:nvPr/>
        </p:nvCxnSpPr>
        <p:spPr>
          <a:xfrm>
            <a:off x="3734040" y="2073275"/>
            <a:ext cx="1785312" cy="0"/>
          </a:xfrm>
          <a:prstGeom prst="line">
            <a:avLst/>
          </a:prstGeom>
          <a:ln w="25400">
            <a:gradFill flip="none" rotWithShape="1">
              <a:gsLst>
                <a:gs pos="0">
                  <a:schemeClr val="accent1">
                    <a:lumMod val="5000"/>
                    <a:lumOff val="95000"/>
                    <a:alpha val="0"/>
                  </a:schemeClr>
                </a:gs>
                <a:gs pos="100000">
                  <a:schemeClr val="accent1"/>
                </a:gs>
              </a:gsLst>
              <a:lin ang="0" scaled="1"/>
              <a:tileRect/>
            </a:gradFill>
            <a:prstDash val="solid"/>
            <a:headEnd type="none"/>
          </a:ln>
        </p:spPr>
        <p:style>
          <a:lnRef idx="1">
            <a:schemeClr val="accent1"/>
          </a:lnRef>
          <a:fillRef idx="0">
            <a:schemeClr val="accent1"/>
          </a:fillRef>
          <a:effectRef idx="0">
            <a:schemeClr val="accent1"/>
          </a:effectRef>
          <a:fontRef idx="minor">
            <a:schemeClr val="tx1"/>
          </a:fontRef>
        </p:style>
      </p:cxnSp>
      <p:sp>
        <p:nvSpPr>
          <p:cNvPr id="54" name="Oval 65"/>
          <p:cNvSpPr>
            <a:spLocks noChangeArrowheads="1"/>
          </p:cNvSpPr>
          <p:nvPr/>
        </p:nvSpPr>
        <p:spPr bwMode="auto">
          <a:xfrm>
            <a:off x="7427913" y="5683251"/>
            <a:ext cx="1028700" cy="288925"/>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a:defRPr/>
            </a:pPr>
            <a:endParaRPr lang="zh-CN" altLang="en-US" sz="1350">
              <a:latin typeface="Arial" pitchFamily="34" charset="0"/>
            </a:endParaRPr>
          </a:p>
        </p:txBody>
      </p:sp>
      <p:sp>
        <p:nvSpPr>
          <p:cNvPr id="3" name="Rounded Rectangle 64"/>
          <p:cNvSpPr/>
          <p:nvPr/>
        </p:nvSpPr>
        <p:spPr>
          <a:xfrm rot="5400000">
            <a:off x="8473282" y="24630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5" name="Rounded Rectangle 66"/>
          <p:cNvSpPr/>
          <p:nvPr/>
        </p:nvSpPr>
        <p:spPr>
          <a:xfrm rot="5400000">
            <a:off x="7312026" y="3148013"/>
            <a:ext cx="47625"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6" name="Rounded Rectangle 65"/>
          <p:cNvSpPr/>
          <p:nvPr/>
        </p:nvSpPr>
        <p:spPr>
          <a:xfrm rot="5400000">
            <a:off x="8478839" y="3854451"/>
            <a:ext cx="46037" cy="1204913"/>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7" name="Rounded Rectangle 27"/>
          <p:cNvSpPr/>
          <p:nvPr/>
        </p:nvSpPr>
        <p:spPr>
          <a:xfrm rot="5400000">
            <a:off x="7312820" y="17899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2" name="Rounded Rectangle 48"/>
          <p:cNvSpPr/>
          <p:nvPr/>
        </p:nvSpPr>
        <p:spPr bwMode="auto">
          <a:xfrm>
            <a:off x="6242050" y="2522539"/>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p:txBody>
      </p:sp>
      <p:sp>
        <p:nvSpPr>
          <p:cNvPr id="24" name="Rounded Rectangle 50"/>
          <p:cNvSpPr/>
          <p:nvPr/>
        </p:nvSpPr>
        <p:spPr bwMode="auto">
          <a:xfrm>
            <a:off x="6243638" y="2270126"/>
            <a:ext cx="1428750" cy="250825"/>
          </a:xfrm>
          <a:prstGeom prst="round2Same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标题</a:t>
            </a:r>
            <a:endParaRPr lang="en-US" sz="1600" dirty="0">
              <a:latin typeface="微软雅黑" panose="020B0503020204020204" pitchFamily="34" charset="-122"/>
            </a:endParaRPr>
          </a:p>
        </p:txBody>
      </p:sp>
      <p:sp>
        <p:nvSpPr>
          <p:cNvPr id="35" name="Rounded Rectangle 10"/>
          <p:cNvSpPr/>
          <p:nvPr/>
        </p:nvSpPr>
        <p:spPr>
          <a:xfrm>
            <a:off x="7854950" y="2112963"/>
            <a:ext cx="120650" cy="3714750"/>
          </a:xfrm>
          <a:prstGeom prst="roundRect">
            <a:avLst>
              <a:gd name="adj" fmla="val 44167"/>
            </a:avLst>
          </a:prstGeom>
          <a:gradFill>
            <a:gsLst>
              <a:gs pos="15000">
                <a:schemeClr val="bg1">
                  <a:lumMod val="85000"/>
                </a:schemeClr>
              </a:gs>
              <a:gs pos="83000">
                <a:schemeClr val="bg1"/>
              </a:gs>
            </a:gsLst>
            <a:lin ang="10800000" scaled="0"/>
          </a:gra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7" name="TextBox 59"/>
          <p:cNvSpPr txBox="1"/>
          <p:nvPr/>
        </p:nvSpPr>
        <p:spPr>
          <a:xfrm>
            <a:off x="2443164" y="2119314"/>
            <a:ext cx="3006725" cy="3563937"/>
          </a:xfrm>
          <a:prstGeom prst="rect">
            <a:avLst/>
          </a:prstGeom>
          <a:noFill/>
        </p:spPr>
        <p:txBody>
          <a:bodyPr lIns="108000" rIns="108000" anchor="ctr"/>
          <a:lstStyle/>
          <a:p>
            <a:pPr indent="360000" algn="just">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50000"/>
                  <a:lumOff val="50000"/>
                </a:schemeClr>
              </a:solidFill>
              <a:latin typeface="幼圆" panose="02010509060101010101" pitchFamily="49" charset="-122"/>
              <a:ea typeface="幼圆" panose="02010509060101010101" pitchFamily="49" charset="-122"/>
            </a:endParaRPr>
          </a:p>
          <a:p>
            <a:pPr indent="360000" algn="just">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50000"/>
                  <a:lumOff val="50000"/>
                </a:schemeClr>
              </a:solidFill>
              <a:latin typeface="幼圆" panose="02010509060101010101" pitchFamily="49" charset="-122"/>
              <a:ea typeface="幼圆" panose="02010509060101010101" pitchFamily="49" charset="-122"/>
            </a:endParaRPr>
          </a:p>
        </p:txBody>
      </p:sp>
      <p:cxnSp>
        <p:nvCxnSpPr>
          <p:cNvPr id="90" name="直接连接符 89"/>
          <p:cNvCxnSpPr/>
          <p:nvPr/>
        </p:nvCxnSpPr>
        <p:spPr>
          <a:xfrm>
            <a:off x="2360620" y="5632450"/>
            <a:ext cx="1785312" cy="0"/>
          </a:xfrm>
          <a:prstGeom prst="line">
            <a:avLst/>
          </a:prstGeom>
          <a:ln w="25400">
            <a:gradFill flip="none" rotWithShape="1">
              <a:gsLst>
                <a:gs pos="0">
                  <a:schemeClr val="accent1">
                    <a:lumMod val="5000"/>
                    <a:lumOff val="95000"/>
                    <a:alpha val="0"/>
                  </a:schemeClr>
                </a:gs>
                <a:gs pos="100000">
                  <a:schemeClr val="accent1"/>
                </a:gs>
              </a:gsLst>
              <a:lin ang="108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322513" y="4346966"/>
            <a:ext cx="0" cy="1351005"/>
          </a:xfrm>
          <a:prstGeom prst="line">
            <a:avLst/>
          </a:prstGeom>
          <a:ln w="25400">
            <a:gradFill flip="none" rotWithShape="1">
              <a:gsLst>
                <a:gs pos="0">
                  <a:schemeClr val="accent1">
                    <a:lumMod val="5000"/>
                    <a:lumOff val="95000"/>
                    <a:alpha val="0"/>
                  </a:schemeClr>
                </a:gs>
                <a:gs pos="100000">
                  <a:schemeClr val="accent1"/>
                </a:gs>
              </a:gsLst>
              <a:lin ang="54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5462588" y="2107782"/>
            <a:ext cx="0" cy="1351005"/>
          </a:xfrm>
          <a:prstGeom prst="line">
            <a:avLst/>
          </a:prstGeom>
          <a:ln w="25400">
            <a:gradFill flip="none" rotWithShape="1">
              <a:gsLst>
                <a:gs pos="0">
                  <a:schemeClr val="accent1">
                    <a:lumMod val="5000"/>
                    <a:lumOff val="95000"/>
                    <a:alpha val="0"/>
                  </a:schemeClr>
                </a:gs>
                <a:gs pos="100000">
                  <a:schemeClr val="accent1"/>
                </a:gs>
              </a:gsLst>
              <a:lin ang="162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sp>
        <p:nvSpPr>
          <p:cNvPr id="25" name="Rounded Rectangle 48"/>
          <p:cNvSpPr/>
          <p:nvPr/>
        </p:nvSpPr>
        <p:spPr bwMode="auto">
          <a:xfrm>
            <a:off x="6242050" y="3883026"/>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p:txBody>
      </p:sp>
      <p:sp>
        <p:nvSpPr>
          <p:cNvPr id="26" name="Rounded Rectangle 50"/>
          <p:cNvSpPr/>
          <p:nvPr/>
        </p:nvSpPr>
        <p:spPr bwMode="auto">
          <a:xfrm>
            <a:off x="6243638" y="3630613"/>
            <a:ext cx="1428750" cy="252412"/>
          </a:xfrm>
          <a:prstGeom prst="round2Same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标题</a:t>
            </a:r>
            <a:endParaRPr lang="en-US" sz="1600" dirty="0">
              <a:latin typeface="微软雅黑" panose="020B0503020204020204" pitchFamily="34" charset="-122"/>
            </a:endParaRPr>
          </a:p>
        </p:txBody>
      </p:sp>
      <p:sp>
        <p:nvSpPr>
          <p:cNvPr id="27" name="Rounded Rectangle 48"/>
          <p:cNvSpPr/>
          <p:nvPr/>
        </p:nvSpPr>
        <p:spPr bwMode="auto">
          <a:xfrm>
            <a:off x="8161339" y="3192464"/>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p:txBody>
      </p:sp>
      <p:sp>
        <p:nvSpPr>
          <p:cNvPr id="28" name="Rounded Rectangle 50"/>
          <p:cNvSpPr/>
          <p:nvPr/>
        </p:nvSpPr>
        <p:spPr bwMode="auto">
          <a:xfrm>
            <a:off x="8161338" y="2940051"/>
            <a:ext cx="1428750" cy="252413"/>
          </a:xfrm>
          <a:prstGeom prst="round2Same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标题</a:t>
            </a:r>
            <a:endParaRPr lang="en-US" sz="1600" dirty="0">
              <a:latin typeface="微软雅黑" panose="020B0503020204020204" pitchFamily="34" charset="-122"/>
            </a:endParaRPr>
          </a:p>
        </p:txBody>
      </p:sp>
      <p:sp>
        <p:nvSpPr>
          <p:cNvPr id="30" name="Rounded Rectangle 48"/>
          <p:cNvSpPr/>
          <p:nvPr/>
        </p:nvSpPr>
        <p:spPr bwMode="auto">
          <a:xfrm>
            <a:off x="8161339" y="4586289"/>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a:p>
            <a:pPr algn="ctr">
              <a:lnSpc>
                <a:spcPct val="130000"/>
              </a:lnSpc>
              <a:defRPr/>
            </a:pPr>
            <a:r>
              <a:rPr lang="zh-CN" altLang="en-US" sz="1200" dirty="0">
                <a:solidFill>
                  <a:schemeClr val="bg1">
                    <a:lumMod val="50000"/>
                  </a:schemeClr>
                </a:solidFill>
                <a:latin typeface="微软雅黑" panose="020B0503020204020204" pitchFamily="34" charset="-122"/>
              </a:rPr>
              <a:t>此处输入文本</a:t>
            </a:r>
          </a:p>
        </p:txBody>
      </p:sp>
      <p:sp>
        <p:nvSpPr>
          <p:cNvPr id="32" name="Rounded Rectangle 50"/>
          <p:cNvSpPr/>
          <p:nvPr/>
        </p:nvSpPr>
        <p:spPr bwMode="auto">
          <a:xfrm>
            <a:off x="8161338" y="4333876"/>
            <a:ext cx="1428750" cy="252413"/>
          </a:xfrm>
          <a:prstGeom prst="round2Same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标题</a:t>
            </a:r>
            <a:endParaRPr lang="en-US" sz="1600" dirty="0">
              <a:latin typeface="微软雅黑" panose="020B0503020204020204" pitchFamily="34" charset="-122"/>
            </a:endParaRPr>
          </a:p>
        </p:txBody>
      </p:sp>
    </p:spTree>
    <p:extLst>
      <p:ext uri="{BB962C8B-B14F-4D97-AF65-F5344CB8AC3E}">
        <p14:creationId xmlns:p14="http://schemas.microsoft.com/office/powerpoint/2010/main" val="1483861604"/>
      </p:ext>
    </p:extLst>
  </p:cSld>
  <p:clrMapOvr>
    <a:masterClrMapping/>
  </p:clrMapOvr>
  <mc:AlternateContent xmlns:mc="http://schemas.openxmlformats.org/markup-compatibility/2006">
    <mc:Choice xmlns:p14="http://schemas.microsoft.com/office/powerpoint/2010/main" Requires="p14">
      <p:transition spd="slow" p14:dur="3000" advTm="4000">
        <p14:shred/>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fill="hold"/>
                                        <p:tgtEl>
                                          <p:spTgt spid="93"/>
                                        </p:tgtEl>
                                        <p:attrNameLst>
                                          <p:attrName>ppt_w</p:attrName>
                                        </p:attrNameLst>
                                      </p:cBhvr>
                                      <p:tavLst>
                                        <p:tav tm="0">
                                          <p:val>
                                            <p:fltVal val="0"/>
                                          </p:val>
                                        </p:tav>
                                        <p:tav tm="100000">
                                          <p:val>
                                            <p:strVal val="#ppt_w"/>
                                          </p:val>
                                        </p:tav>
                                      </p:tavLst>
                                    </p:anim>
                                    <p:anim calcmode="lin" valueType="num">
                                      <p:cBhvr>
                                        <p:cTn id="8" dur="500" fill="hold"/>
                                        <p:tgtEl>
                                          <p:spTgt spid="93"/>
                                        </p:tgtEl>
                                        <p:attrNameLst>
                                          <p:attrName>ppt_h</p:attrName>
                                        </p:attrNameLst>
                                      </p:cBhvr>
                                      <p:tavLst>
                                        <p:tav tm="0">
                                          <p:val>
                                            <p:fltVal val="0"/>
                                          </p:val>
                                        </p:tav>
                                        <p:tav tm="100000">
                                          <p:val>
                                            <p:strVal val="#ppt_h"/>
                                          </p:val>
                                        </p:tav>
                                      </p:tavLst>
                                    </p:anim>
                                    <p:anim calcmode="lin" valueType="num">
                                      <p:cBhvr>
                                        <p:cTn id="9" dur="500" fill="hold"/>
                                        <p:tgtEl>
                                          <p:spTgt spid="93"/>
                                        </p:tgtEl>
                                        <p:attrNameLst>
                                          <p:attrName>style.rotation</p:attrName>
                                        </p:attrNameLst>
                                      </p:cBhvr>
                                      <p:tavLst>
                                        <p:tav tm="0">
                                          <p:val>
                                            <p:fltVal val="360"/>
                                          </p:val>
                                        </p:tav>
                                        <p:tav tm="100000">
                                          <p:val>
                                            <p:fltVal val="0"/>
                                          </p:val>
                                        </p:tav>
                                      </p:tavLst>
                                    </p:anim>
                                    <p:animEffect transition="in" filter="fade">
                                      <p:cBhvr>
                                        <p:cTn id="10" dur="500"/>
                                        <p:tgtEl>
                                          <p:spTgt spid="9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p:cTn id="13" dur="500" fill="hold"/>
                                        <p:tgtEl>
                                          <p:spTgt spid="104"/>
                                        </p:tgtEl>
                                        <p:attrNameLst>
                                          <p:attrName>ppt_w</p:attrName>
                                        </p:attrNameLst>
                                      </p:cBhvr>
                                      <p:tavLst>
                                        <p:tav tm="0">
                                          <p:val>
                                            <p:fltVal val="0"/>
                                          </p:val>
                                        </p:tav>
                                        <p:tav tm="100000">
                                          <p:val>
                                            <p:strVal val="#ppt_w"/>
                                          </p:val>
                                        </p:tav>
                                      </p:tavLst>
                                    </p:anim>
                                    <p:anim calcmode="lin" valueType="num">
                                      <p:cBhvr>
                                        <p:cTn id="14" dur="500" fill="hold"/>
                                        <p:tgtEl>
                                          <p:spTgt spid="104"/>
                                        </p:tgtEl>
                                        <p:attrNameLst>
                                          <p:attrName>ppt_h</p:attrName>
                                        </p:attrNameLst>
                                      </p:cBhvr>
                                      <p:tavLst>
                                        <p:tav tm="0">
                                          <p:val>
                                            <p:fltVal val="0"/>
                                          </p:val>
                                        </p:tav>
                                        <p:tav tm="100000">
                                          <p:val>
                                            <p:strVal val="#ppt_h"/>
                                          </p:val>
                                        </p:tav>
                                      </p:tavLst>
                                    </p:anim>
                                    <p:anim calcmode="lin" valueType="num">
                                      <p:cBhvr>
                                        <p:cTn id="15" dur="500" fill="hold"/>
                                        <p:tgtEl>
                                          <p:spTgt spid="104"/>
                                        </p:tgtEl>
                                        <p:attrNameLst>
                                          <p:attrName>style.rotation</p:attrName>
                                        </p:attrNameLst>
                                      </p:cBhvr>
                                      <p:tavLst>
                                        <p:tav tm="0">
                                          <p:val>
                                            <p:fltVal val="360"/>
                                          </p:val>
                                        </p:tav>
                                        <p:tav tm="100000">
                                          <p:val>
                                            <p:fltVal val="0"/>
                                          </p:val>
                                        </p:tav>
                                      </p:tavLst>
                                    </p:anim>
                                    <p:animEffect transition="in" filter="fade">
                                      <p:cBhvr>
                                        <p:cTn id="16" dur="500"/>
                                        <p:tgtEl>
                                          <p:spTgt spid="104"/>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500" fill="hold"/>
                                        <p:tgtEl>
                                          <p:spTgt spid="103"/>
                                        </p:tgtEl>
                                        <p:attrNameLst>
                                          <p:attrName>ppt_w</p:attrName>
                                        </p:attrNameLst>
                                      </p:cBhvr>
                                      <p:tavLst>
                                        <p:tav tm="0">
                                          <p:val>
                                            <p:fltVal val="0"/>
                                          </p:val>
                                        </p:tav>
                                        <p:tav tm="100000">
                                          <p:val>
                                            <p:strVal val="#ppt_w"/>
                                          </p:val>
                                        </p:tav>
                                      </p:tavLst>
                                    </p:anim>
                                    <p:anim calcmode="lin" valueType="num">
                                      <p:cBhvr>
                                        <p:cTn id="20" dur="500" fill="hold"/>
                                        <p:tgtEl>
                                          <p:spTgt spid="103"/>
                                        </p:tgtEl>
                                        <p:attrNameLst>
                                          <p:attrName>ppt_h</p:attrName>
                                        </p:attrNameLst>
                                      </p:cBhvr>
                                      <p:tavLst>
                                        <p:tav tm="0">
                                          <p:val>
                                            <p:fltVal val="0"/>
                                          </p:val>
                                        </p:tav>
                                        <p:tav tm="100000">
                                          <p:val>
                                            <p:strVal val="#ppt_h"/>
                                          </p:val>
                                        </p:tav>
                                      </p:tavLst>
                                    </p:anim>
                                    <p:anim calcmode="lin" valueType="num">
                                      <p:cBhvr>
                                        <p:cTn id="21" dur="500" fill="hold"/>
                                        <p:tgtEl>
                                          <p:spTgt spid="103"/>
                                        </p:tgtEl>
                                        <p:attrNameLst>
                                          <p:attrName>style.rotation</p:attrName>
                                        </p:attrNameLst>
                                      </p:cBhvr>
                                      <p:tavLst>
                                        <p:tav tm="0">
                                          <p:val>
                                            <p:fltVal val="360"/>
                                          </p:val>
                                        </p:tav>
                                        <p:tav tm="100000">
                                          <p:val>
                                            <p:fltVal val="0"/>
                                          </p:val>
                                        </p:tav>
                                      </p:tavLst>
                                    </p:anim>
                                    <p:animEffect transition="in" filter="fade">
                                      <p:cBhvr>
                                        <p:cTn id="22" dur="500"/>
                                        <p:tgtEl>
                                          <p:spTgt spid="103"/>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 calcmode="lin" valueType="num">
                                      <p:cBhvr>
                                        <p:cTn id="27" dur="500" fill="hold"/>
                                        <p:tgtEl>
                                          <p:spTgt spid="90"/>
                                        </p:tgtEl>
                                        <p:attrNameLst>
                                          <p:attrName>style.rotation</p:attrName>
                                        </p:attrNameLst>
                                      </p:cBhvr>
                                      <p:tavLst>
                                        <p:tav tm="0">
                                          <p:val>
                                            <p:fltVal val="360"/>
                                          </p:val>
                                        </p:tav>
                                        <p:tav tm="100000">
                                          <p:val>
                                            <p:fltVal val="0"/>
                                          </p:val>
                                        </p:tav>
                                      </p:tavLst>
                                    </p:anim>
                                    <p:animEffect transition="in" filter="fade">
                                      <p:cBhvr>
                                        <p:cTn id="28" dur="500"/>
                                        <p:tgtEl>
                                          <p:spTgt spid="9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style.rotation</p:attrName>
                                        </p:attrNameLst>
                                      </p:cBhvr>
                                      <p:tavLst>
                                        <p:tav tm="0">
                                          <p:val>
                                            <p:fltVal val="360"/>
                                          </p:val>
                                        </p:tav>
                                        <p:tav tm="100000">
                                          <p:val>
                                            <p:fltVal val="0"/>
                                          </p:val>
                                        </p:tav>
                                      </p:tavLst>
                                    </p:anim>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6"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barn(inHorizontal)">
                                      <p:cBhvr>
                                        <p:cTn id="39" dur="500"/>
                                        <p:tgtEl>
                                          <p:spTgt spid="35"/>
                                        </p:tgtEl>
                                      </p:cBhvr>
                                    </p:animEffect>
                                  </p:childTnLst>
                                </p:cTn>
                              </p:par>
                              <p:par>
                                <p:cTn id="40" presetID="16" presetClass="entr" presetSubtype="26" fill="hold" grpId="0"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barn(inHorizontal)">
                                      <p:cBhvr>
                                        <p:cTn id="42" dur="500"/>
                                        <p:tgtEl>
                                          <p:spTgt spid="54"/>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0-#ppt_w/2"/>
                                          </p:val>
                                        </p:tav>
                                        <p:tav tm="100000">
                                          <p:val>
                                            <p:strVal val="#ppt_x"/>
                                          </p:val>
                                        </p:tav>
                                      </p:tavLst>
                                    </p:anim>
                                    <p:anim calcmode="lin" valueType="num">
                                      <p:cBhvr additive="base">
                                        <p:cTn id="5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0-#ppt_w/2"/>
                                          </p:val>
                                        </p:tav>
                                        <p:tav tm="100000">
                                          <p:val>
                                            <p:strVal val="#ppt_x"/>
                                          </p:val>
                                        </p:tav>
                                      </p:tavLst>
                                    </p:anim>
                                    <p:anim calcmode="lin" valueType="num">
                                      <p:cBhvr additive="base">
                                        <p:cTn id="62" dur="500" fill="hold"/>
                                        <p:tgtEl>
                                          <p:spTgt spid="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0-#ppt_w/2"/>
                                          </p:val>
                                        </p:tav>
                                        <p:tav tm="100000">
                                          <p:val>
                                            <p:strVal val="#ppt_x"/>
                                          </p:val>
                                        </p:tav>
                                      </p:tavLst>
                                    </p:anim>
                                    <p:anim calcmode="lin" valueType="num">
                                      <p:cBhvr additive="base">
                                        <p:cTn id="66" dur="500" fill="hold"/>
                                        <p:tgtEl>
                                          <p:spTgt spid="28"/>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0-#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additive="base">
                                        <p:cTn id="75" dur="500" fill="hold"/>
                                        <p:tgtEl>
                                          <p:spTgt spid="5"/>
                                        </p:tgtEl>
                                        <p:attrNameLst>
                                          <p:attrName>ppt_x</p:attrName>
                                        </p:attrNameLst>
                                      </p:cBhvr>
                                      <p:tavLst>
                                        <p:tav tm="0">
                                          <p:val>
                                            <p:strVal val="0-#ppt_w/2"/>
                                          </p:val>
                                        </p:tav>
                                        <p:tav tm="100000">
                                          <p:val>
                                            <p:strVal val="#ppt_x"/>
                                          </p:val>
                                        </p:tav>
                                      </p:tavLst>
                                    </p:anim>
                                    <p:anim calcmode="lin" valueType="num">
                                      <p:cBhvr additive="base">
                                        <p:cTn id="76" dur="500" fill="hold"/>
                                        <p:tgtEl>
                                          <p:spTgt spid="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0-#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0-#ppt_w/2"/>
                                          </p:val>
                                        </p:tav>
                                        <p:tav tm="100000">
                                          <p:val>
                                            <p:strVal val="#ppt_x"/>
                                          </p:val>
                                        </p:tav>
                                      </p:tavLst>
                                    </p:anim>
                                    <p:anim calcmode="lin" valueType="num">
                                      <p:cBhvr additive="base">
                                        <p:cTn id="8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6"/>
                                        </p:tgtEl>
                                        <p:attrNameLst>
                                          <p:attrName>style.visibility</p:attrName>
                                        </p:attrNameLst>
                                      </p:cBhvr>
                                      <p:to>
                                        <p:strVal val="visible"/>
                                      </p:to>
                                    </p:set>
                                    <p:anim calcmode="lin" valueType="num">
                                      <p:cBhvr additive="base">
                                        <p:cTn id="89" dur="500" fill="hold"/>
                                        <p:tgtEl>
                                          <p:spTgt spid="6"/>
                                        </p:tgtEl>
                                        <p:attrNameLst>
                                          <p:attrName>ppt_x</p:attrName>
                                        </p:attrNameLst>
                                      </p:cBhvr>
                                      <p:tavLst>
                                        <p:tav tm="0">
                                          <p:val>
                                            <p:strVal val="0-#ppt_w/2"/>
                                          </p:val>
                                        </p:tav>
                                        <p:tav tm="100000">
                                          <p:val>
                                            <p:strVal val="#ppt_x"/>
                                          </p:val>
                                        </p:tav>
                                      </p:tavLst>
                                    </p:anim>
                                    <p:anim calcmode="lin" valueType="num">
                                      <p:cBhvr additive="base">
                                        <p:cTn id="90" dur="500" fill="hold"/>
                                        <p:tgtEl>
                                          <p:spTgt spid="6"/>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0-#ppt_w/2"/>
                                          </p:val>
                                        </p:tav>
                                        <p:tav tm="100000">
                                          <p:val>
                                            <p:strVal val="#ppt_x"/>
                                          </p:val>
                                        </p:tav>
                                      </p:tavLst>
                                    </p:anim>
                                    <p:anim calcmode="lin" valueType="num">
                                      <p:cBhvr additive="base">
                                        <p:cTn id="94" dur="500" fill="hold"/>
                                        <p:tgtEl>
                                          <p:spTgt spid="32"/>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500" fill="hold"/>
                                        <p:tgtEl>
                                          <p:spTgt spid="30"/>
                                        </p:tgtEl>
                                        <p:attrNameLst>
                                          <p:attrName>ppt_x</p:attrName>
                                        </p:attrNameLst>
                                      </p:cBhvr>
                                      <p:tavLst>
                                        <p:tav tm="0">
                                          <p:val>
                                            <p:strVal val="0-#ppt_w/2"/>
                                          </p:val>
                                        </p:tav>
                                        <p:tav tm="100000">
                                          <p:val>
                                            <p:strVal val="#ppt_x"/>
                                          </p:val>
                                        </p:tav>
                                      </p:tavLst>
                                    </p:anim>
                                    <p:anim calcmode="lin" valueType="num">
                                      <p:cBhvr additive="base">
                                        <p:cTn id="9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3" grpId="0" animBg="1"/>
      <p:bldP spid="5" grpId="0" animBg="1"/>
      <p:bldP spid="6" grpId="0" animBg="1"/>
      <p:bldP spid="7" grpId="0" animBg="1"/>
      <p:bldP spid="22" grpId="0" animBg="1"/>
      <p:bldP spid="24" grpId="0" animBg="1"/>
      <p:bldP spid="35" grpId="0" animBg="1"/>
      <p:bldP spid="17" grpId="0"/>
      <p:bldP spid="25" grpId="0" animBg="1"/>
      <p:bldP spid="26" grpId="0" animBg="1"/>
      <p:bldP spid="27" grpId="0" animBg="1"/>
      <p:bldP spid="28" grpId="0" animBg="1"/>
      <p:bldP spid="30" grpId="0" animBg="1"/>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6215064" y="2552700"/>
            <a:ext cx="3406775" cy="3054350"/>
          </a:xfrm>
          <a:prstGeom prst="rect">
            <a:avLst/>
          </a:prstGeom>
          <a:noFill/>
        </p:spPr>
        <p:txBody>
          <a:bodyPr anchor="ctr"/>
          <a:lstStyle/>
          <a:p>
            <a:pPr indent="360000" algn="just">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50000"/>
                  <a:lumOff val="50000"/>
                </a:schemeClr>
              </a:solidFill>
              <a:latin typeface="幼圆" panose="02010509060101010101" pitchFamily="49" charset="-122"/>
              <a:ea typeface="幼圆" panose="02010509060101010101" pitchFamily="49" charset="-122"/>
            </a:endParaRPr>
          </a:p>
          <a:p>
            <a:pPr indent="360000" algn="just">
              <a:lnSpc>
                <a:spcPct val="130000"/>
              </a:lnSpc>
              <a:defRPr/>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50000"/>
                  <a:lumOff val="50000"/>
                </a:schemeClr>
              </a:solidFill>
              <a:latin typeface="幼圆" panose="02010509060101010101" pitchFamily="49" charset="-122"/>
              <a:ea typeface="幼圆" panose="02010509060101010101" pitchFamily="49" charset="-122"/>
            </a:endParaRPr>
          </a:p>
        </p:txBody>
      </p:sp>
      <p:grpSp>
        <p:nvGrpSpPr>
          <p:cNvPr id="2" name="组合 3"/>
          <p:cNvGrpSpPr>
            <a:grpSpLocks/>
          </p:cNvGrpSpPr>
          <p:nvPr/>
        </p:nvGrpSpPr>
        <p:grpSpPr bwMode="auto">
          <a:xfrm>
            <a:off x="6170614" y="2511426"/>
            <a:ext cx="288925" cy="288925"/>
            <a:chOff x="5173362" y="2290297"/>
            <a:chExt cx="288324" cy="288000"/>
          </a:xfrm>
        </p:grpSpPr>
        <p:sp>
          <p:nvSpPr>
            <p:cNvPr id="3" name="半闭框 2"/>
            <p:cNvSpPr/>
            <p:nvPr/>
          </p:nvSpPr>
          <p:spPr>
            <a:xfrm>
              <a:off x="5173362" y="2290297"/>
              <a:ext cx="288324" cy="288000"/>
            </a:xfrm>
            <a:prstGeom prst="halfFrame">
              <a:avLst>
                <a:gd name="adj1" fmla="val 0"/>
                <a:gd name="adj2"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5" name="半闭框 24"/>
            <p:cNvSpPr/>
            <p:nvPr/>
          </p:nvSpPr>
          <p:spPr>
            <a:xfrm>
              <a:off x="5211383" y="2328275"/>
              <a:ext cx="212283" cy="212044"/>
            </a:xfrm>
            <a:prstGeom prst="halfFrame">
              <a:avLst>
                <a:gd name="adj1" fmla="val 0"/>
                <a:gd name="adj2"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nvGrpSpPr>
          <p:cNvPr id="4" name="组合 26"/>
          <p:cNvGrpSpPr>
            <a:grpSpLocks/>
          </p:cNvGrpSpPr>
          <p:nvPr/>
        </p:nvGrpSpPr>
        <p:grpSpPr bwMode="auto">
          <a:xfrm flipH="1" flipV="1">
            <a:off x="9377364" y="5318126"/>
            <a:ext cx="288925" cy="288925"/>
            <a:chOff x="5173362" y="2290297"/>
            <a:chExt cx="288324" cy="288000"/>
          </a:xfrm>
        </p:grpSpPr>
        <p:sp>
          <p:nvSpPr>
            <p:cNvPr id="28" name="半闭框 27"/>
            <p:cNvSpPr/>
            <p:nvPr/>
          </p:nvSpPr>
          <p:spPr>
            <a:xfrm>
              <a:off x="5173362" y="2290297"/>
              <a:ext cx="288324" cy="288000"/>
            </a:xfrm>
            <a:prstGeom prst="halfFrame">
              <a:avLst>
                <a:gd name="adj1" fmla="val 0"/>
                <a:gd name="adj2"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9" name="半闭框 28"/>
            <p:cNvSpPr/>
            <p:nvPr/>
          </p:nvSpPr>
          <p:spPr>
            <a:xfrm>
              <a:off x="5211383" y="2328275"/>
              <a:ext cx="212283" cy="212044"/>
            </a:xfrm>
            <a:prstGeom prst="halfFrame">
              <a:avLst>
                <a:gd name="adj1" fmla="val 0"/>
                <a:gd name="adj2"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26" name="任意多边形 25"/>
          <p:cNvSpPr/>
          <p:nvPr/>
        </p:nvSpPr>
        <p:spPr>
          <a:xfrm>
            <a:off x="3400426" y="2647951"/>
            <a:ext cx="989013" cy="1133475"/>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31" name="任意多边形 30"/>
          <p:cNvSpPr/>
          <p:nvPr/>
        </p:nvSpPr>
        <p:spPr>
          <a:xfrm>
            <a:off x="3400425" y="2647951"/>
            <a:ext cx="984250" cy="282575"/>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32" name="任意多边形 31"/>
          <p:cNvSpPr/>
          <p:nvPr/>
        </p:nvSpPr>
        <p:spPr>
          <a:xfrm>
            <a:off x="2890838" y="3533776"/>
            <a:ext cx="989012"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34" name="任意多边形 33"/>
          <p:cNvSpPr/>
          <p:nvPr/>
        </p:nvSpPr>
        <p:spPr>
          <a:xfrm>
            <a:off x="2890839" y="3533776"/>
            <a:ext cx="985837"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35" name="任意多边形 34"/>
          <p:cNvSpPr/>
          <p:nvPr/>
        </p:nvSpPr>
        <p:spPr>
          <a:xfrm>
            <a:off x="3906838" y="3533776"/>
            <a:ext cx="990600"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36" name="任意多边形 35"/>
          <p:cNvSpPr/>
          <p:nvPr/>
        </p:nvSpPr>
        <p:spPr>
          <a:xfrm>
            <a:off x="3906839" y="3533776"/>
            <a:ext cx="985837"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37" name="任意多边形 36"/>
          <p:cNvSpPr/>
          <p:nvPr/>
        </p:nvSpPr>
        <p:spPr>
          <a:xfrm>
            <a:off x="2386013" y="4419601"/>
            <a:ext cx="989012"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39" name="任意多边形 38"/>
          <p:cNvSpPr/>
          <p:nvPr/>
        </p:nvSpPr>
        <p:spPr>
          <a:xfrm>
            <a:off x="2386013" y="4419601"/>
            <a:ext cx="984250"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40" name="任意多边形 39"/>
          <p:cNvSpPr/>
          <p:nvPr/>
        </p:nvSpPr>
        <p:spPr>
          <a:xfrm>
            <a:off x="3402013" y="4419601"/>
            <a:ext cx="989012"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42" name="任意多边形 41"/>
          <p:cNvSpPr/>
          <p:nvPr/>
        </p:nvSpPr>
        <p:spPr>
          <a:xfrm>
            <a:off x="3402013" y="4419601"/>
            <a:ext cx="984250"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43" name="任意多边形 42"/>
          <p:cNvSpPr/>
          <p:nvPr/>
        </p:nvSpPr>
        <p:spPr>
          <a:xfrm>
            <a:off x="4419600" y="4419601"/>
            <a:ext cx="990600"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tx1">
                    <a:lumMod val="65000"/>
                    <a:lumOff val="35000"/>
                  </a:schemeClr>
                </a:solidFill>
                <a:latin typeface="微软雅黑" panose="020B0503020204020204" pitchFamily="34" charset="-122"/>
              </a:rPr>
              <a:t>标题</a:t>
            </a:r>
          </a:p>
        </p:txBody>
      </p:sp>
      <p:sp>
        <p:nvSpPr>
          <p:cNvPr id="45" name="任意多边形 44"/>
          <p:cNvSpPr/>
          <p:nvPr/>
        </p:nvSpPr>
        <p:spPr>
          <a:xfrm>
            <a:off x="4419600" y="4419601"/>
            <a:ext cx="985838"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endParaRPr lang="zh-CN" altLang="en-US" sz="2000" dirty="0">
              <a:solidFill>
                <a:schemeClr val="tx1">
                  <a:lumMod val="65000"/>
                  <a:lumOff val="35000"/>
                </a:schemeClr>
              </a:solidFill>
              <a:latin typeface="微软雅黑" panose="020B0503020204020204" pitchFamily="34" charset="-122"/>
            </a:endParaRPr>
          </a:p>
        </p:txBody>
      </p:sp>
      <p:sp>
        <p:nvSpPr>
          <p:cNvPr id="23" name="标题 9"/>
          <p:cNvSpPr>
            <a:spLocks noGrp="1"/>
          </p:cNvSpPr>
          <p:nvPr>
            <p:ph type="title"/>
          </p:nvPr>
        </p:nvSpPr>
        <p:spPr>
          <a:xfrm>
            <a:off x="4522982" y="379204"/>
            <a:ext cx="7837714" cy="601525"/>
          </a:xfrm>
        </p:spPr>
        <p:txBody>
          <a:bodyPr>
            <a:normAutofit fontScale="90000"/>
          </a:bodyPr>
          <a:lstStyle/>
          <a:p>
            <a:pPr eaLnBrk="1" hangingPunct="1"/>
            <a:r>
              <a:rPr lang="zh-CN" altLang="en-US" dirty="0" smtClean="0"/>
              <a:t>请在这里输入您的标题</a:t>
            </a:r>
          </a:p>
        </p:txBody>
      </p:sp>
    </p:spTree>
    <p:extLst>
      <p:ext uri="{BB962C8B-B14F-4D97-AF65-F5344CB8AC3E}">
        <p14:creationId xmlns:p14="http://schemas.microsoft.com/office/powerpoint/2010/main" val="2150563470"/>
      </p:ext>
    </p:extLst>
  </p:cSld>
  <p:clrMapOvr>
    <a:masterClrMapping/>
  </p:clrMapOvr>
  <mc:AlternateContent xmlns:mc="http://schemas.openxmlformats.org/markup-compatibility/2006">
    <mc:Choice xmlns:p14="http://schemas.microsoft.com/office/powerpoint/2010/main" Requires="p14">
      <p:transition spd="slow" p14:dur="1100" advTm="4000">
        <p14:switch dir="r"/>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par>
                                <p:cTn id="19" presetID="3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1000" fill="hold"/>
                                        <p:tgtEl>
                                          <p:spTgt spid="60"/>
                                        </p:tgtEl>
                                        <p:attrNameLst>
                                          <p:attrName>ppt_w</p:attrName>
                                        </p:attrNameLst>
                                      </p:cBhvr>
                                      <p:tavLst>
                                        <p:tav tm="0">
                                          <p:val>
                                            <p:fltVal val="0"/>
                                          </p:val>
                                        </p:tav>
                                        <p:tav tm="100000">
                                          <p:val>
                                            <p:strVal val="#ppt_w"/>
                                          </p:val>
                                        </p:tav>
                                      </p:tavLst>
                                    </p:anim>
                                    <p:anim calcmode="lin" valueType="num">
                                      <p:cBhvr>
                                        <p:cTn id="28" dur="1000" fill="hold"/>
                                        <p:tgtEl>
                                          <p:spTgt spid="60"/>
                                        </p:tgtEl>
                                        <p:attrNameLst>
                                          <p:attrName>ppt_h</p:attrName>
                                        </p:attrNameLst>
                                      </p:cBhvr>
                                      <p:tavLst>
                                        <p:tav tm="0">
                                          <p:val>
                                            <p:fltVal val="0"/>
                                          </p:val>
                                        </p:tav>
                                        <p:tav tm="100000">
                                          <p:val>
                                            <p:strVal val="#ppt_h"/>
                                          </p:val>
                                        </p:tav>
                                      </p:tavLst>
                                    </p:anim>
                                    <p:anim calcmode="lin" valueType="num">
                                      <p:cBhvr>
                                        <p:cTn id="29" dur="1000" fill="hold"/>
                                        <p:tgtEl>
                                          <p:spTgt spid="60"/>
                                        </p:tgtEl>
                                        <p:attrNameLst>
                                          <p:attrName>style.rotation</p:attrName>
                                        </p:attrNameLst>
                                      </p:cBhvr>
                                      <p:tavLst>
                                        <p:tav tm="0">
                                          <p:val>
                                            <p:fltVal val="90"/>
                                          </p:val>
                                        </p:tav>
                                        <p:tav tm="100000">
                                          <p:val>
                                            <p:fltVal val="0"/>
                                          </p:val>
                                        </p:tav>
                                      </p:tavLst>
                                    </p:anim>
                                    <p:animEffect transition="in" filter="fade">
                                      <p:cBhvr>
                                        <p:cTn id="30" dur="1000"/>
                                        <p:tgtEl>
                                          <p:spTgt spid="6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up)">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500"/>
                                        <p:tgtEl>
                                          <p:spTgt spid="3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up)">
                                      <p:cBhvr>
                                        <p:cTn id="51" dur="500"/>
                                        <p:tgtEl>
                                          <p:spTgt spid="39"/>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up)">
                                      <p:cBhvr>
                                        <p:cTn id="54" dur="500"/>
                                        <p:tgtEl>
                                          <p:spTgt spid="3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up)">
                                      <p:cBhvr>
                                        <p:cTn id="59" dur="500"/>
                                        <p:tgtEl>
                                          <p:spTgt spid="42"/>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up)">
                                      <p:cBhvr>
                                        <p:cTn id="62" dur="500"/>
                                        <p:tgtEl>
                                          <p:spTgt spid="4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500"/>
                                        <p:tgtEl>
                                          <p:spTgt spid="4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up)">
                                      <p:cBhvr>
                                        <p:cTn id="7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6" grpId="0" animBg="1"/>
      <p:bldP spid="31" grpId="0" animBg="1"/>
      <p:bldP spid="32" grpId="0" animBg="1"/>
      <p:bldP spid="34" grpId="0" animBg="1"/>
      <p:bldP spid="37" grpId="0" animBg="1"/>
      <p:bldP spid="39" grpId="0" animBg="1"/>
      <p:bldP spid="40" grpId="0" animBg="1"/>
      <p:bldP spid="42" grpId="0" animBg="1"/>
      <p:bldP spid="43" grpId="0" animBg="1"/>
      <p:bldP spid="45"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4351339" y="4697414"/>
            <a:ext cx="1373187" cy="1373187"/>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20" name="椭圆 19"/>
          <p:cNvSpPr/>
          <p:nvPr/>
        </p:nvSpPr>
        <p:spPr>
          <a:xfrm>
            <a:off x="6102351" y="4340226"/>
            <a:ext cx="1908175" cy="19081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26" name="矩形 4"/>
          <p:cNvSpPr/>
          <p:nvPr/>
        </p:nvSpPr>
        <p:spPr>
          <a:xfrm rot="21263341">
            <a:off x="4495388" y="4559654"/>
            <a:ext cx="3348994" cy="1635204"/>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2" name="椭圆 1"/>
          <p:cNvSpPr/>
          <p:nvPr/>
        </p:nvSpPr>
        <p:spPr>
          <a:xfrm rot="1226582">
            <a:off x="3935414" y="1844675"/>
            <a:ext cx="1544637" cy="1543050"/>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 name="椭圆 3"/>
          <p:cNvSpPr/>
          <p:nvPr/>
        </p:nvSpPr>
        <p:spPr>
          <a:xfrm>
            <a:off x="7545389" y="3071814"/>
            <a:ext cx="1235075" cy="1235075"/>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6" name="椭圆 5"/>
          <p:cNvSpPr/>
          <p:nvPr/>
        </p:nvSpPr>
        <p:spPr>
          <a:xfrm>
            <a:off x="5834063" y="1282700"/>
            <a:ext cx="2057400" cy="2057400"/>
          </a:xfrm>
          <a:prstGeom prst="ellips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8" name="矩形 4"/>
          <p:cNvSpPr/>
          <p:nvPr/>
        </p:nvSpPr>
        <p:spPr>
          <a:xfrm rot="20920993">
            <a:off x="4064938" y="1584608"/>
            <a:ext cx="3729320" cy="1820905"/>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10" name="矩形 4"/>
          <p:cNvSpPr/>
          <p:nvPr/>
        </p:nvSpPr>
        <p:spPr>
          <a:xfrm rot="13415964">
            <a:off x="5850581" y="2091793"/>
            <a:ext cx="3210118" cy="1567395"/>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11" name="TextBox 10"/>
          <p:cNvSpPr txBox="1"/>
          <p:nvPr/>
        </p:nvSpPr>
        <p:spPr>
          <a:xfrm>
            <a:off x="4189414" y="2195514"/>
            <a:ext cx="1050925" cy="350837"/>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100" dirty="0">
                <a:solidFill>
                  <a:schemeClr val="tx1">
                    <a:lumMod val="65000"/>
                    <a:lumOff val="35000"/>
                  </a:schemeClr>
                </a:solidFill>
              </a:rPr>
              <a:t>Step 1</a:t>
            </a:r>
            <a:endParaRPr lang="zh-CN" altLang="en-US" sz="2100" dirty="0">
              <a:solidFill>
                <a:schemeClr val="tx1">
                  <a:lumMod val="65000"/>
                  <a:lumOff val="35000"/>
                </a:schemeClr>
              </a:solidFill>
            </a:endParaRPr>
          </a:p>
        </p:txBody>
      </p:sp>
      <p:sp>
        <p:nvSpPr>
          <p:cNvPr id="12" name="TextBox 11"/>
          <p:cNvSpPr txBox="1"/>
          <p:nvPr/>
        </p:nvSpPr>
        <p:spPr>
          <a:xfrm>
            <a:off x="4194176" y="2506663"/>
            <a:ext cx="1050925" cy="576262"/>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13" name="TextBox 12"/>
          <p:cNvSpPr txBox="1"/>
          <p:nvPr/>
        </p:nvSpPr>
        <p:spPr>
          <a:xfrm>
            <a:off x="6299201" y="1846263"/>
            <a:ext cx="1368425" cy="425450"/>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700" dirty="0">
                <a:solidFill>
                  <a:schemeClr val="tx1">
                    <a:lumMod val="65000"/>
                    <a:lumOff val="35000"/>
                  </a:schemeClr>
                </a:solidFill>
              </a:rPr>
              <a:t>Step 2</a:t>
            </a:r>
            <a:endParaRPr lang="zh-CN" altLang="en-US" sz="2700" dirty="0">
              <a:solidFill>
                <a:schemeClr val="tx1">
                  <a:lumMod val="65000"/>
                  <a:lumOff val="35000"/>
                </a:schemeClr>
              </a:solidFill>
            </a:endParaRPr>
          </a:p>
        </p:txBody>
      </p:sp>
      <p:sp>
        <p:nvSpPr>
          <p:cNvPr id="14" name="TextBox 13"/>
          <p:cNvSpPr txBox="1"/>
          <p:nvPr/>
        </p:nvSpPr>
        <p:spPr>
          <a:xfrm>
            <a:off x="6303964" y="2214564"/>
            <a:ext cx="1366837" cy="738187"/>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19" name="矩形 4"/>
          <p:cNvSpPr/>
          <p:nvPr/>
        </p:nvSpPr>
        <p:spPr>
          <a:xfrm rot="7207149">
            <a:off x="5932068" y="3767376"/>
            <a:ext cx="3210118" cy="1567395"/>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15" name="TextBox 14"/>
          <p:cNvSpPr txBox="1"/>
          <p:nvPr/>
        </p:nvSpPr>
        <p:spPr>
          <a:xfrm>
            <a:off x="7661275" y="3328989"/>
            <a:ext cx="1042988" cy="314325"/>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a:solidFill>
                  <a:schemeClr val="tx1">
                    <a:lumMod val="65000"/>
                    <a:lumOff val="35000"/>
                  </a:schemeClr>
                </a:solidFill>
              </a:rPr>
              <a:t>Step 3</a:t>
            </a:r>
            <a:endParaRPr lang="zh-CN" altLang="en-US" sz="1800" dirty="0">
              <a:solidFill>
                <a:schemeClr val="tx1">
                  <a:lumMod val="65000"/>
                  <a:lumOff val="35000"/>
                </a:schemeClr>
              </a:solidFill>
            </a:endParaRPr>
          </a:p>
        </p:txBody>
      </p:sp>
      <p:sp>
        <p:nvSpPr>
          <p:cNvPr id="16" name="TextBox 15"/>
          <p:cNvSpPr txBox="1"/>
          <p:nvPr/>
        </p:nvSpPr>
        <p:spPr>
          <a:xfrm>
            <a:off x="7661275" y="3541713"/>
            <a:ext cx="1042988" cy="577850"/>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22" name="TextBox 21"/>
          <p:cNvSpPr txBox="1"/>
          <p:nvPr/>
        </p:nvSpPr>
        <p:spPr>
          <a:xfrm>
            <a:off x="6480175" y="4767263"/>
            <a:ext cx="1366838" cy="423862"/>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700" dirty="0">
                <a:solidFill>
                  <a:schemeClr val="tx1">
                    <a:lumMod val="65000"/>
                    <a:lumOff val="35000"/>
                  </a:schemeClr>
                </a:solidFill>
              </a:rPr>
              <a:t>Step 4</a:t>
            </a:r>
            <a:endParaRPr lang="zh-CN" altLang="en-US" sz="2700" dirty="0">
              <a:solidFill>
                <a:schemeClr val="tx1">
                  <a:lumMod val="65000"/>
                  <a:lumOff val="35000"/>
                </a:schemeClr>
              </a:solidFill>
            </a:endParaRPr>
          </a:p>
        </p:txBody>
      </p:sp>
      <p:sp>
        <p:nvSpPr>
          <p:cNvPr id="23" name="TextBox 22"/>
          <p:cNvSpPr txBox="1"/>
          <p:nvPr/>
        </p:nvSpPr>
        <p:spPr>
          <a:xfrm>
            <a:off x="6483351" y="5133975"/>
            <a:ext cx="1368425" cy="738188"/>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30" name="TextBox 29"/>
          <p:cNvSpPr txBox="1"/>
          <p:nvPr/>
        </p:nvSpPr>
        <p:spPr>
          <a:xfrm>
            <a:off x="4581525" y="5003801"/>
            <a:ext cx="1042988" cy="314325"/>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a:solidFill>
                  <a:schemeClr val="tx1">
                    <a:lumMod val="65000"/>
                    <a:lumOff val="35000"/>
                  </a:schemeClr>
                </a:solidFill>
              </a:rPr>
              <a:t>Step 5</a:t>
            </a:r>
            <a:endParaRPr lang="zh-CN" altLang="en-US" sz="1800" dirty="0">
              <a:solidFill>
                <a:schemeClr val="tx1">
                  <a:lumMod val="65000"/>
                  <a:lumOff val="35000"/>
                </a:schemeClr>
              </a:solidFill>
            </a:endParaRPr>
          </a:p>
        </p:txBody>
      </p:sp>
      <p:sp>
        <p:nvSpPr>
          <p:cNvPr id="31" name="TextBox 30"/>
          <p:cNvSpPr txBox="1"/>
          <p:nvPr/>
        </p:nvSpPr>
        <p:spPr>
          <a:xfrm>
            <a:off x="4581525" y="5259388"/>
            <a:ext cx="1042988" cy="577850"/>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24" name="标题 9"/>
          <p:cNvSpPr>
            <a:spLocks noGrp="1"/>
          </p:cNvSpPr>
          <p:nvPr>
            <p:ph type="title"/>
          </p:nvPr>
        </p:nvSpPr>
        <p:spPr>
          <a:xfrm>
            <a:off x="4522982" y="379204"/>
            <a:ext cx="7837714" cy="601525"/>
          </a:xfrm>
        </p:spPr>
        <p:txBody>
          <a:bodyPr>
            <a:normAutofit fontScale="90000"/>
          </a:bodyPr>
          <a:lstStyle/>
          <a:p>
            <a:pPr eaLnBrk="1" hangingPunct="1"/>
            <a:r>
              <a:rPr lang="zh-CN" altLang="en-US" dirty="0" smtClean="0"/>
              <a:t>请在这里输入您的标题</a:t>
            </a:r>
          </a:p>
        </p:txBody>
      </p:sp>
    </p:spTree>
    <p:extLst>
      <p:ext uri="{BB962C8B-B14F-4D97-AF65-F5344CB8AC3E}">
        <p14:creationId xmlns:p14="http://schemas.microsoft.com/office/powerpoint/2010/main" val="2345450696"/>
      </p:ext>
    </p:extLst>
  </p:cSld>
  <p:clrMapOvr>
    <a:masterClrMapping/>
  </p:clrMapOvr>
  <mc:AlternateContent xmlns:mc="http://schemas.openxmlformats.org/markup-compatibility/2006">
    <mc:Choice xmlns:p14="http://schemas.microsoft.com/office/powerpoint/2010/main" Requires="p14">
      <p:transition spd="slow" p14:dur="3000" advTm="4000">
        <p14:shred/>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heel(1)">
                                      <p:cBhvr>
                                        <p:cTn id="18" dur="2000"/>
                                        <p:tgtEl>
                                          <p:spTgt spid="11"/>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2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fltVal val="0"/>
                                          </p:val>
                                        </p:tav>
                                        <p:tav tm="100000">
                                          <p:val>
                                            <p:strVal val="#ppt_w"/>
                                          </p:val>
                                        </p:tav>
                                      </p:tavLst>
                                    </p:anim>
                                    <p:anim calcmode="lin" valueType="num">
                                      <p:cBhvr>
                                        <p:cTn id="27" dur="1000" fill="hold"/>
                                        <p:tgtEl>
                                          <p:spTgt spid="10"/>
                                        </p:tgtEl>
                                        <p:attrNameLst>
                                          <p:attrName>ppt_h</p:attrName>
                                        </p:attrNameLst>
                                      </p:cBhvr>
                                      <p:tavLst>
                                        <p:tav tm="0">
                                          <p:val>
                                            <p:fltVal val="0"/>
                                          </p:val>
                                        </p:tav>
                                        <p:tav tm="100000">
                                          <p:val>
                                            <p:strVal val="#ppt_h"/>
                                          </p:val>
                                        </p:tav>
                                      </p:tavLst>
                                    </p:anim>
                                    <p:anim calcmode="lin" valueType="num">
                                      <p:cBhvr>
                                        <p:cTn id="28" dur="1000" fill="hold"/>
                                        <p:tgtEl>
                                          <p:spTgt spid="10"/>
                                        </p:tgtEl>
                                        <p:attrNameLst>
                                          <p:attrName>style.rotation</p:attrName>
                                        </p:attrNameLst>
                                      </p:cBhvr>
                                      <p:tavLst>
                                        <p:tav tm="0">
                                          <p:val>
                                            <p:fltVal val="90"/>
                                          </p:val>
                                        </p:tav>
                                        <p:tav tm="100000">
                                          <p:val>
                                            <p:fltVal val="0"/>
                                          </p:val>
                                        </p:tav>
                                      </p:tavLst>
                                    </p:anim>
                                    <p:animEffect transition="in" filter="fade">
                                      <p:cBhvr>
                                        <p:cTn id="29" dur="1000"/>
                                        <p:tgtEl>
                                          <p:spTgt spid="10"/>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fltVal val="0"/>
                                          </p:val>
                                        </p:tav>
                                        <p:tav tm="100000">
                                          <p:val>
                                            <p:strVal val="#ppt_w"/>
                                          </p:val>
                                        </p:tav>
                                      </p:tavLst>
                                    </p:anim>
                                    <p:anim calcmode="lin" valueType="num">
                                      <p:cBhvr>
                                        <p:cTn id="33" dur="1000" fill="hold"/>
                                        <p:tgtEl>
                                          <p:spTgt spid="6"/>
                                        </p:tgtEl>
                                        <p:attrNameLst>
                                          <p:attrName>ppt_h</p:attrName>
                                        </p:attrNameLst>
                                      </p:cBhvr>
                                      <p:tavLst>
                                        <p:tav tm="0">
                                          <p:val>
                                            <p:fltVal val="0"/>
                                          </p:val>
                                        </p:tav>
                                        <p:tav tm="100000">
                                          <p:val>
                                            <p:strVal val="#ppt_h"/>
                                          </p:val>
                                        </p:tav>
                                      </p:tavLst>
                                    </p:anim>
                                    <p:anim calcmode="lin" valueType="num">
                                      <p:cBhvr>
                                        <p:cTn id="34" dur="1000" fill="hold"/>
                                        <p:tgtEl>
                                          <p:spTgt spid="6"/>
                                        </p:tgtEl>
                                        <p:attrNameLst>
                                          <p:attrName>style.rotation</p:attrName>
                                        </p:attrNameLst>
                                      </p:cBhvr>
                                      <p:tavLst>
                                        <p:tav tm="0">
                                          <p:val>
                                            <p:fltVal val="90"/>
                                          </p:val>
                                        </p:tav>
                                        <p:tav tm="100000">
                                          <p:val>
                                            <p:fltVal val="0"/>
                                          </p:val>
                                        </p:tav>
                                      </p:tavLst>
                                    </p:anim>
                                    <p:animEffect transition="in" filter="fade">
                                      <p:cBhvr>
                                        <p:cTn id="35" dur="1000"/>
                                        <p:tgtEl>
                                          <p:spTgt spid="6"/>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ppt_w</p:attrName>
                                        </p:attrNameLst>
                                      </p:cBhvr>
                                      <p:tavLst>
                                        <p:tav tm="0">
                                          <p:val>
                                            <p:fltVal val="0"/>
                                          </p:val>
                                        </p:tav>
                                        <p:tav tm="100000">
                                          <p:val>
                                            <p:strVal val="#ppt_w"/>
                                          </p:val>
                                        </p:tav>
                                      </p:tavLst>
                                    </p:anim>
                                    <p:anim calcmode="lin" valueType="num">
                                      <p:cBhvr>
                                        <p:cTn id="39" dur="1000" fill="hold"/>
                                        <p:tgtEl>
                                          <p:spTgt spid="13"/>
                                        </p:tgtEl>
                                        <p:attrNameLst>
                                          <p:attrName>ppt_h</p:attrName>
                                        </p:attrNameLst>
                                      </p:cBhvr>
                                      <p:tavLst>
                                        <p:tav tm="0">
                                          <p:val>
                                            <p:fltVal val="0"/>
                                          </p:val>
                                        </p:tav>
                                        <p:tav tm="100000">
                                          <p:val>
                                            <p:strVal val="#ppt_h"/>
                                          </p:val>
                                        </p:tav>
                                      </p:tavLst>
                                    </p:anim>
                                    <p:anim calcmode="lin" valueType="num">
                                      <p:cBhvr>
                                        <p:cTn id="40" dur="1000" fill="hold"/>
                                        <p:tgtEl>
                                          <p:spTgt spid="13"/>
                                        </p:tgtEl>
                                        <p:attrNameLst>
                                          <p:attrName>style.rotation</p:attrName>
                                        </p:attrNameLst>
                                      </p:cBhvr>
                                      <p:tavLst>
                                        <p:tav tm="0">
                                          <p:val>
                                            <p:fltVal val="90"/>
                                          </p:val>
                                        </p:tav>
                                        <p:tav tm="100000">
                                          <p:val>
                                            <p:fltVal val="0"/>
                                          </p:val>
                                        </p:tav>
                                      </p:tavLst>
                                    </p:anim>
                                    <p:animEffect transition="in" filter="fade">
                                      <p:cBhvr>
                                        <p:cTn id="41" dur="1000"/>
                                        <p:tgtEl>
                                          <p:spTgt spid="13"/>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1000" fill="hold"/>
                                        <p:tgtEl>
                                          <p:spTgt spid="14"/>
                                        </p:tgtEl>
                                        <p:attrNameLst>
                                          <p:attrName>ppt_w</p:attrName>
                                        </p:attrNameLst>
                                      </p:cBhvr>
                                      <p:tavLst>
                                        <p:tav tm="0">
                                          <p:val>
                                            <p:fltVal val="0"/>
                                          </p:val>
                                        </p:tav>
                                        <p:tav tm="100000">
                                          <p:val>
                                            <p:strVal val="#ppt_w"/>
                                          </p:val>
                                        </p:tav>
                                      </p:tavLst>
                                    </p:anim>
                                    <p:anim calcmode="lin" valueType="num">
                                      <p:cBhvr>
                                        <p:cTn id="45" dur="1000" fill="hold"/>
                                        <p:tgtEl>
                                          <p:spTgt spid="14"/>
                                        </p:tgtEl>
                                        <p:attrNameLst>
                                          <p:attrName>ppt_h</p:attrName>
                                        </p:attrNameLst>
                                      </p:cBhvr>
                                      <p:tavLst>
                                        <p:tav tm="0">
                                          <p:val>
                                            <p:fltVal val="0"/>
                                          </p:val>
                                        </p:tav>
                                        <p:tav tm="100000">
                                          <p:val>
                                            <p:strVal val="#ppt_h"/>
                                          </p:val>
                                        </p:tav>
                                      </p:tavLst>
                                    </p:anim>
                                    <p:anim calcmode="lin" valueType="num">
                                      <p:cBhvr>
                                        <p:cTn id="46" dur="1000" fill="hold"/>
                                        <p:tgtEl>
                                          <p:spTgt spid="14"/>
                                        </p:tgtEl>
                                        <p:attrNameLst>
                                          <p:attrName>style.rotation</p:attrName>
                                        </p:attrNameLst>
                                      </p:cBhvr>
                                      <p:tavLst>
                                        <p:tav tm="0">
                                          <p:val>
                                            <p:fltVal val="90"/>
                                          </p:val>
                                        </p:tav>
                                        <p:tav tm="100000">
                                          <p:val>
                                            <p:fltVal val="0"/>
                                          </p:val>
                                        </p:tav>
                                      </p:tavLst>
                                    </p:anim>
                                    <p:animEffect transition="in" filter="fade">
                                      <p:cBhvr>
                                        <p:cTn id="47" dur="1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Effect transition="in" filter="fade">
                                      <p:cBhvr>
                                        <p:cTn id="69" dur="500"/>
                                        <p:tgtEl>
                                          <p:spTgt spid="1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down)">
                                      <p:cBhvr>
                                        <p:cTn id="74" dur="500"/>
                                        <p:tgtEl>
                                          <p:spTgt spid="20"/>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500"/>
                                        <p:tgtEl>
                                          <p:spTgt spid="22"/>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down)">
                                      <p:cBhvr>
                                        <p:cTn id="80" dur="500"/>
                                        <p:tgtEl>
                                          <p:spTgt spid="23"/>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down)">
                                      <p:cBhvr>
                                        <p:cTn id="83" dur="500"/>
                                        <p:tgtEl>
                                          <p:spTgt spid="26"/>
                                        </p:tgtEl>
                                      </p:cBhvr>
                                    </p:animEffect>
                                  </p:childTnLst>
                                </p:cTn>
                              </p:par>
                            </p:childTnLst>
                          </p:cTn>
                        </p:par>
                      </p:childTnLst>
                    </p:cTn>
                  </p:par>
                  <p:par>
                    <p:cTn id="84" fill="hold">
                      <p:stCondLst>
                        <p:cond delay="indefinite"/>
                      </p:stCondLst>
                      <p:childTnLst>
                        <p:par>
                          <p:cTn id="85" fill="hold">
                            <p:stCondLst>
                              <p:cond delay="0"/>
                            </p:stCondLst>
                            <p:childTnLst>
                              <p:par>
                                <p:cTn id="86" presetID="25" presetClass="entr" presetSubtype="0" fill="hold" grpId="1" nodeType="click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89"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90"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91" dur="1000" fill="hold"/>
                                        <p:tgtEl>
                                          <p:spTgt spid="26"/>
                                        </p:tgtEl>
                                        <p:attrNameLst>
                                          <p:attrName>ppt_h</p:attrName>
                                        </p:attrNameLst>
                                      </p:cBhvr>
                                      <p:tavLst>
                                        <p:tav tm="0">
                                          <p:val>
                                            <p:strVal val="#ppt_h"/>
                                          </p:val>
                                        </p:tav>
                                        <p:tav tm="100000">
                                          <p:val>
                                            <p:strVal val="#ppt_h"/>
                                          </p:val>
                                        </p:tav>
                                      </p:tavLst>
                                    </p:anim>
                                    <p:anim calcmode="lin" valueType="num">
                                      <p:cBhvr>
                                        <p:cTn id="92"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93"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94"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95" dur="1000" decel="50000">
                                          <p:stCondLst>
                                            <p:cond delay="0"/>
                                          </p:stCondLst>
                                        </p:cTn>
                                        <p:tgtEl>
                                          <p:spTgt spid="26"/>
                                        </p:tgtEl>
                                      </p:cBhvr>
                                    </p:animEffect>
                                  </p:childTnLst>
                                </p:cTn>
                              </p:par>
                              <p:par>
                                <p:cTn id="96" presetID="25" presetClass="entr" presetSubtype="0"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99"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100"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01" dur="1000" fill="hold"/>
                                        <p:tgtEl>
                                          <p:spTgt spid="30"/>
                                        </p:tgtEl>
                                        <p:attrNameLst>
                                          <p:attrName>ppt_h</p:attrName>
                                        </p:attrNameLst>
                                      </p:cBhvr>
                                      <p:tavLst>
                                        <p:tav tm="0">
                                          <p:val>
                                            <p:strVal val="#ppt_h"/>
                                          </p:val>
                                        </p:tav>
                                        <p:tav tm="100000">
                                          <p:val>
                                            <p:strVal val="#ppt_h"/>
                                          </p:val>
                                        </p:tav>
                                      </p:tavLst>
                                    </p:anim>
                                    <p:anim calcmode="lin" valueType="num">
                                      <p:cBhvr>
                                        <p:cTn id="102"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03"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04"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05" dur="1000" decel="50000">
                                          <p:stCondLst>
                                            <p:cond delay="0"/>
                                          </p:stCondLst>
                                        </p:cTn>
                                        <p:tgtEl>
                                          <p:spTgt spid="30"/>
                                        </p:tgtEl>
                                      </p:cBhvr>
                                    </p:animEffect>
                                  </p:childTnLst>
                                </p:cTn>
                              </p:par>
                              <p:par>
                                <p:cTn id="106" presetID="25" presetClass="entr" presetSubtype="0" fill="hold" grpId="0" nodeType="withEffect">
                                  <p:stCondLst>
                                    <p:cond delay="0"/>
                                  </p:stCondLst>
                                  <p:childTnLst>
                                    <p:set>
                                      <p:cBhvr>
                                        <p:cTn id="107" dur="1" fill="hold">
                                          <p:stCondLst>
                                            <p:cond delay="0"/>
                                          </p:stCondLst>
                                        </p:cTn>
                                        <p:tgtEl>
                                          <p:spTgt spid="31"/>
                                        </p:tgtEl>
                                        <p:attrNameLst>
                                          <p:attrName>style.visibility</p:attrName>
                                        </p:attrNameLst>
                                      </p:cBhvr>
                                      <p:to>
                                        <p:strVal val="visible"/>
                                      </p:to>
                                    </p:set>
                                    <p:anim calcmode="lin" valueType="num">
                                      <p:cBhvr>
                                        <p:cTn id="108"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11" dur="1000" fill="hold"/>
                                        <p:tgtEl>
                                          <p:spTgt spid="31"/>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31"/>
                                        </p:tgtEl>
                                      </p:cBhvr>
                                    </p:animEffect>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1000"/>
                                        <p:tgtEl>
                                          <p:spTgt spid="29"/>
                                        </p:tgtEl>
                                      </p:cBhvr>
                                    </p:animEffect>
                                    <p:anim calcmode="lin" valueType="num">
                                      <p:cBhvr>
                                        <p:cTn id="121" dur="1000" fill="hold"/>
                                        <p:tgtEl>
                                          <p:spTgt spid="29"/>
                                        </p:tgtEl>
                                        <p:attrNameLst>
                                          <p:attrName>ppt_x</p:attrName>
                                        </p:attrNameLst>
                                      </p:cBhvr>
                                      <p:tavLst>
                                        <p:tav tm="0">
                                          <p:val>
                                            <p:strVal val="#ppt_x"/>
                                          </p:val>
                                        </p:tav>
                                        <p:tav tm="100000">
                                          <p:val>
                                            <p:strVal val="#ppt_x"/>
                                          </p:val>
                                        </p:tav>
                                      </p:tavLst>
                                    </p:anim>
                                    <p:anim calcmode="lin" valueType="num">
                                      <p:cBhvr>
                                        <p:cTn id="12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0" grpId="0" animBg="1"/>
      <p:bldP spid="26" grpId="0" animBg="1"/>
      <p:bldP spid="26" grpId="1" animBg="1"/>
      <p:bldP spid="2" grpId="0" animBg="1"/>
      <p:bldP spid="4" grpId="0" animBg="1"/>
      <p:bldP spid="6" grpId="0" animBg="1"/>
      <p:bldP spid="10" grpId="0" animBg="1"/>
      <p:bldP spid="11" grpId="0"/>
      <p:bldP spid="12" grpId="0"/>
      <p:bldP spid="13" grpId="0"/>
      <p:bldP spid="14" grpId="0"/>
      <p:bldP spid="19" grpId="0" animBg="1"/>
      <p:bldP spid="15" grpId="0"/>
      <p:bldP spid="16" grpId="0"/>
      <p:bldP spid="22" grpId="0"/>
      <p:bldP spid="23" grpId="0"/>
      <p:bldP spid="30" grpId="0"/>
      <p:bldP spid="31"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395664" y="22494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95664" y="4179888"/>
            <a:ext cx="545782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95663" y="2484439"/>
            <a:ext cx="1814512" cy="1462087"/>
          </a:xfrm>
          <a:prstGeom prst="rect">
            <a:avLst/>
          </a:prstGeom>
          <a:noFill/>
        </p:spPr>
        <p:txBody>
          <a:bodyPr lIns="0" tIns="0" rIns="0" bIns="0" anchor="ctr"/>
          <a:lstStyle/>
          <a:p>
            <a:pPr algn="ctr">
              <a:defRPr/>
            </a:pPr>
            <a:r>
              <a:rPr lang="en-US" altLang="zh-CN" sz="11500" spc="-500" dirty="0" smtClean="0">
                <a:solidFill>
                  <a:schemeClr val="accent1"/>
                </a:solidFill>
                <a:latin typeface="Arial" panose="020B0604020202020204" pitchFamily="34" charset="0"/>
                <a:ea typeface="微软雅黑" panose="020B0503020204020204" pitchFamily="34" charset="-122"/>
              </a:rPr>
              <a:t>02</a:t>
            </a:r>
            <a:endParaRPr lang="zh-CN" altLang="en-US" sz="11500" spc="-500" dirty="0">
              <a:solidFill>
                <a:schemeClr val="accent1"/>
              </a:solidFill>
              <a:latin typeface="Arial" panose="020B0604020202020204" pitchFamily="34" charset="0"/>
              <a:ea typeface="微软雅黑" panose="020B0503020204020204" pitchFamily="34" charset="-122"/>
            </a:endParaRPr>
          </a:p>
        </p:txBody>
      </p:sp>
      <p:sp>
        <p:nvSpPr>
          <p:cNvPr id="2053" name="文本框 8"/>
          <p:cNvSpPr txBox="1">
            <a:spLocks noChangeArrowheads="1"/>
          </p:cNvSpPr>
          <p:nvPr/>
        </p:nvSpPr>
        <p:spPr bwMode="auto">
          <a:xfrm>
            <a:off x="5414964"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400" dirty="0" smtClean="0">
                <a:latin typeface="Arial" panose="020B0604020202020204" pitchFamily="34" charset="0"/>
                <a:ea typeface="微软雅黑" panose="020B0503020204020204" pitchFamily="34" charset="-122"/>
              </a:rPr>
              <a:t>点击此处输入标题</a:t>
            </a:r>
            <a:endParaRPr lang="en-US" altLang="zh-CN" sz="2400"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033930356"/>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1000"/>
                                        <p:tgtEl>
                                          <p:spTgt spid="2053"/>
                                        </p:tgtEl>
                                      </p:cBhvr>
                                    </p:animEffect>
                                    <p:anim calcmode="lin" valueType="num">
                                      <p:cBhvr>
                                        <p:cTn id="23" dur="1000" fill="hold"/>
                                        <p:tgtEl>
                                          <p:spTgt spid="2053"/>
                                        </p:tgtEl>
                                        <p:attrNameLst>
                                          <p:attrName>ppt_x</p:attrName>
                                        </p:attrNameLst>
                                      </p:cBhvr>
                                      <p:tavLst>
                                        <p:tav tm="0">
                                          <p:val>
                                            <p:strVal val="#ppt_x"/>
                                          </p:val>
                                        </p:tav>
                                        <p:tav tm="100000">
                                          <p:val>
                                            <p:strVal val="#ppt_x"/>
                                          </p:val>
                                        </p:tav>
                                      </p:tavLst>
                                    </p:anim>
                                    <p:anim calcmode="lin" valueType="num">
                                      <p:cBhvr>
                                        <p:cTn id="24"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53"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
</p:tagLst>
</file>

<file path=ppt/tags/tag10.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NUMBER"/>
  <p:tag name="ID" val="553522"/>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ENTRY"/>
  <p:tag name="ID" val="553522"/>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NUMBER"/>
  <p:tag name="ID" val="55352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AUTOCOLOR" val="TRUE"/>
  <p:tag name="MH_TYPE" val="CONTENTS"/>
  <p:tag name="ID" val="553522"/>
</p:tagLst>
</file>

<file path=ppt/tags/tag3.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OTHERS"/>
  <p:tag name="ID" val="553522"/>
</p:tagLst>
</file>

<file path=ppt/tags/tag4.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OTHERS"/>
  <p:tag name="ID" val="553522"/>
</p:tagLst>
</file>

<file path=ppt/tags/tag5.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ENTRY"/>
  <p:tag name="ID" val="55352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NUMBER"/>
  <p:tag name="ID" val="55352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ENTRY"/>
  <p:tag name="ID" val="55352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NUMBER"/>
  <p:tag name="ID" val="553522"/>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ENTRY"/>
  <p:tag name="ID" val="553522"/>
  <p:tag name="MH_ORDER" val="2"/>
</p:tagLst>
</file>

<file path=ppt/theme/theme1.xml><?xml version="1.0" encoding="utf-8"?>
<a:theme xmlns:a="http://schemas.openxmlformats.org/drawingml/2006/main" name="Office 主题">
  <a:themeElements>
    <a:clrScheme name="水墨佛教">
      <a:dk1>
        <a:srgbClr val="3D3F41"/>
      </a:dk1>
      <a:lt1>
        <a:srgbClr val="FFFFFF"/>
      </a:lt1>
      <a:dk2>
        <a:srgbClr val="454749"/>
      </a:dk2>
      <a:lt2>
        <a:srgbClr val="FFFFFF"/>
      </a:lt2>
      <a:accent1>
        <a:srgbClr val="64606D"/>
      </a:accent1>
      <a:accent2>
        <a:srgbClr val="B99179"/>
      </a:accent2>
      <a:accent3>
        <a:srgbClr val="9994A6"/>
      </a:accent3>
      <a:accent4>
        <a:srgbClr val="F08BA3"/>
      </a:accent4>
      <a:accent5>
        <a:srgbClr val="9AC8DC"/>
      </a:accent5>
      <a:accent6>
        <a:srgbClr val="FFC000"/>
      </a:accent6>
      <a:hlink>
        <a:srgbClr val="00B0F0"/>
      </a:hlink>
      <a:folHlink>
        <a:srgbClr val="AFB2B4"/>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1440</Words>
  <Application>Microsoft Office PowerPoint</Application>
  <PresentationFormat>宽屏</PresentationFormat>
  <Paragraphs>243</Paragraphs>
  <Slides>25</Slides>
  <Notes>19</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Adidas Unity</vt:lpstr>
      <vt:lpstr>方正兰亭黑简体</vt:lpstr>
      <vt:lpstr>方正兰亭细黑_GBK</vt:lpstr>
      <vt:lpstr>华文细黑</vt:lpstr>
      <vt:lpstr>宋体</vt:lpstr>
      <vt:lpstr>微软雅黑</vt:lpstr>
      <vt:lpstr>叶根友刀锋黑草</vt:lpstr>
      <vt:lpstr>幼圆</vt:lpstr>
      <vt:lpstr>Agency FB</vt:lpstr>
      <vt:lpstr>Arial</vt:lpstr>
      <vt:lpstr>Arial Rounded MT Bold</vt:lpstr>
      <vt:lpstr>Bell MT</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请在这里输入您的标题</vt:lpstr>
      <vt:lpstr>请在这里输入您的标题</vt:lpstr>
      <vt:lpstr>PowerPoint 演示文稿</vt:lpstr>
      <vt:lpstr>请在这里输入您的标题</vt:lpstr>
      <vt:lpstr>PowerPoint 演示文稿</vt:lpstr>
      <vt:lpstr>PowerPoint 演示文稿</vt:lpstr>
      <vt:lpstr>PowerPoint 演示文稿</vt:lpstr>
      <vt:lpstr>PowerPoint 演示文稿</vt:lpstr>
      <vt:lpstr>PowerPoint 演示文稿</vt:lpstr>
      <vt:lpstr>PowerPoint 演示文稿</vt:lpstr>
      <vt:lpstr>点击此处输入标题</vt:lpstr>
      <vt:lpstr>点击此处输入标题</vt:lpstr>
      <vt:lpstr>请在这里输入您的标题</vt:lpstr>
      <vt:lpstr>PowerPoint 演示文稿</vt:lpstr>
      <vt:lpstr>请在这里输入您的标题</vt:lpstr>
      <vt:lpstr>请在这里输入您的标题</vt:lpstr>
      <vt:lpstr>PowerPoint 演示文稿</vt:lpstr>
      <vt:lpstr>请在这里输入您的标题</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AdminMG</dc:creator>
  <cp:lastModifiedBy>AdminMG</cp:lastModifiedBy>
  <cp:revision>16</cp:revision>
  <dcterms:created xsi:type="dcterms:W3CDTF">2015-06-11T05:49:10Z</dcterms:created>
  <dcterms:modified xsi:type="dcterms:W3CDTF">2015-06-11T06:53:37Z</dcterms:modified>
</cp:coreProperties>
</file>