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4133" r:id="rId2"/>
    <p:sldMasterId id="2147484134" r:id="rId3"/>
    <p:sldMasterId id="2147484135" r:id="rId4"/>
    <p:sldMasterId id="2147484136" r:id="rId5"/>
    <p:sldMasterId id="2147484137" r:id="rId6"/>
    <p:sldMasterId id="2147484138" r:id="rId7"/>
    <p:sldMasterId id="2147484139" r:id="rId8"/>
    <p:sldMasterId id="2147484140" r:id="rId9"/>
    <p:sldMasterId id="2147484141" r:id="rId10"/>
    <p:sldMasterId id="2147484142" r:id="rId11"/>
    <p:sldMasterId id="2147484143" r:id="rId12"/>
    <p:sldMasterId id="2147484144" r:id="rId13"/>
    <p:sldMasterId id="2147484145" r:id="rId14"/>
  </p:sldMasterIdLst>
  <p:notesMasterIdLst>
    <p:notesMasterId r:id="rId22"/>
  </p:notesMasterIdLst>
  <p:sldIdLst>
    <p:sldId id="477" r:id="rId15"/>
    <p:sldId id="471" r:id="rId16"/>
    <p:sldId id="467" r:id="rId17"/>
    <p:sldId id="475" r:id="rId18"/>
    <p:sldId id="470" r:id="rId19"/>
    <p:sldId id="473" r:id="rId20"/>
    <p:sldId id="476" r:id="rId21"/>
  </p:sldIdLst>
  <p:sldSz cx="9144000" cy="5143500" type="screen16x9"/>
  <p:notesSz cx="6858000" cy="9144000"/>
  <p:embeddedFontLs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华文琥珀" pitchFamily="2" charset="-122"/>
      <p:regular r:id="rId27"/>
    </p:embeddedFont>
    <p:embeddedFont>
      <p:font typeface="微软雅黑" pitchFamily="34" charset="-122"/>
      <p:regular r:id="rId28"/>
      <p:bold r:id="rId29"/>
    </p:embeddedFont>
    <p:embeddedFont>
      <p:font typeface="Bebas"/>
      <p:regular r:id="rId30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98F4B"/>
    <a:srgbClr val="2B2B2B"/>
    <a:srgbClr val="C89D00"/>
    <a:srgbClr val="FFCF21"/>
    <a:srgbClr val="FFF52A"/>
    <a:srgbClr val="5FB178"/>
    <a:srgbClr val="95BC0B"/>
    <a:srgbClr val="54AC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270" y="-96"/>
      </p:cViewPr>
      <p:guideLst>
        <p:guide orient="horz" pos="1620"/>
        <p:guide orient="horz" pos="2890"/>
        <p:guide pos="2880"/>
        <p:guide pos="5738"/>
        <p:guide pos="385"/>
        <p:guide pos="5375"/>
        <p:guide pos="2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font" Target="fonts/font4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15363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7888C8A-0D86-4604-B305-F9BC893B48D4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15364" name="幻灯片图像占位符 3"/>
          <p:cNvSpPr>
            <a:spLocks noGrp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5365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366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15367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A6225C2-4963-4559-B135-71FE31D2BFC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040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505661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733590"/>
      </p:ext>
    </p:extLst>
  </p:cSld>
  <p:clrMapOvr>
    <a:masterClrMapping/>
  </p:clrMapOvr>
  <p:transition spd="med"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F9DBA1-A73B-41D2-928E-F93E63996742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6E3DC-3597-483A-83E1-4DA4D486DB0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465907"/>
      </p:ext>
    </p:extLst>
  </p:cSld>
  <p:clrMapOvr>
    <a:masterClrMapping/>
  </p:clrMapOvr>
  <p:transition spd="med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83A6AC-D7B1-4D2E-B7F6-5478097C7C08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8A00D4-6284-4663-98EC-DF282B747FB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842506"/>
      </p:ext>
    </p:extLst>
  </p:cSld>
  <p:clrMapOvr>
    <a:masterClrMapping/>
  </p:clrMapOvr>
  <p:transition spd="med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455DEC-891F-4B99-853D-F97DA4A84893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36A8B-C00D-43D0-8F60-716EF445C9B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468992"/>
      </p:ext>
    </p:extLst>
  </p:cSld>
  <p:clrMapOvr>
    <a:masterClrMapping/>
  </p:clrMapOvr>
  <p:transition spd="med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8277A0-8D6D-40A0-9606-8BF56CC6E8EF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F0F17-809A-4DAF-B8B9-DBA0581F4B3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626592"/>
      </p:ext>
    </p:extLst>
  </p:cSld>
  <p:clrMapOvr>
    <a:masterClrMapping/>
  </p:clrMapOvr>
  <p:transition spd="med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E0F737-9C1A-45CC-B055-64E371CFB81D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BC70C-061A-4559-A902-D3602A55054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459070"/>
      </p:ext>
    </p:extLst>
  </p:cSld>
  <p:clrMapOvr>
    <a:masterClrMapping/>
  </p:clrMapOvr>
  <p:transition spd="med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EA9484-8737-4BE7-9A03-37018DB3EFC7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00936-DAEF-4ED4-A117-7B78DABEDA9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910081"/>
      </p:ext>
    </p:extLst>
  </p:cSld>
  <p:clrMapOvr>
    <a:masterClrMapping/>
  </p:clrMapOvr>
  <p:transition spd="med"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1BE2A1-8BF8-49E1-8359-0602D6976F77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6902D-47AB-44DB-B75F-70B6CBF06E6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634695"/>
      </p:ext>
    </p:extLst>
  </p:cSld>
  <p:clrMapOvr>
    <a:masterClrMapping/>
  </p:clrMapOvr>
  <p:transition spd="med"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3B5C31-1F01-4A29-AE7D-334AC24BB6DF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CADBE-488C-4FA0-B03E-AEC49D7C73F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6871476"/>
      </p:ext>
    </p:extLst>
  </p:cSld>
  <p:clrMapOvr>
    <a:masterClrMapping/>
  </p:clrMapOvr>
  <p:transition spd="med"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23A1C9-5FD2-47BF-ABB5-341DA79581EE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881D5-F1E4-446B-8E7F-6076838FB4E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788478"/>
      </p:ext>
    </p:extLst>
  </p:cSld>
  <p:clrMapOvr>
    <a:masterClrMapping/>
  </p:clrMapOvr>
  <p:transition spd="med"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B16FAA-BBB9-4B66-AA7A-8CE22B1AAFAE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761CE-7730-471E-AA3D-D41CD35AA45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599702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7750902"/>
      </p:ext>
    </p:extLst>
  </p:cSld>
  <p:clrMapOvr>
    <a:masterClrMapping/>
  </p:clrMapOvr>
  <p:transition spd="med"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D29E96-39F2-45BD-8BF1-0DE8F6ED30D8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06DE7E-107E-4A02-BD67-30B01A3F931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073164"/>
      </p:ext>
    </p:extLst>
  </p:cSld>
  <p:clrMapOvr>
    <a:masterClrMapping/>
  </p:clrMapOvr>
  <p:transition spd="med"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7B9820-75AA-48BC-91A3-4978A35BB89D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1BA88-9226-4E37-ACB1-17821503AF0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558419"/>
      </p:ext>
    </p:extLst>
  </p:cSld>
  <p:clrMapOvr>
    <a:masterClrMapping/>
  </p:clrMapOvr>
  <p:transition spd="med"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252A23-2BC1-4838-80AC-E537A8075968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B13C3-98BF-400C-9C16-1739A5374F5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539041"/>
      </p:ext>
    </p:extLst>
  </p:cSld>
  <p:clrMapOvr>
    <a:masterClrMapping/>
  </p:clrMapOvr>
  <p:transition spd="med"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162A6B-8E52-4761-80DA-85D54D913AF6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BAD22-E6CC-4AE5-BAF2-446409A07BB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00473"/>
      </p:ext>
    </p:extLst>
  </p:cSld>
  <p:clrMapOvr>
    <a:masterClrMapping/>
  </p:clrMapOvr>
  <p:transition spd="med"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42E8B7-7440-4B56-8125-70AC5A530634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739C6-3DCC-45F9-8423-CD9E59C4B9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622982"/>
      </p:ext>
    </p:extLst>
  </p:cSld>
  <p:clrMapOvr>
    <a:masterClrMapping/>
  </p:clrMapOvr>
  <p:transition spd="med"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6B2997-DF23-427C-B619-A0F3869A6205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AB150-2B58-4B65-8722-19D365719D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950676"/>
      </p:ext>
    </p:extLst>
  </p:cSld>
  <p:clrMapOvr>
    <a:masterClrMapping/>
  </p:clrMapOvr>
  <p:transition spd="med"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E273E1-6C81-4E9E-95C9-9C5F97B560BE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D1322-8642-4401-9145-23299C36DBC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741812"/>
      </p:ext>
    </p:extLst>
  </p:cSld>
  <p:clrMapOvr>
    <a:masterClrMapping/>
  </p:clrMapOvr>
  <p:transition spd="med"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C51849-840C-4931-ABE1-D8366A065686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A00A7F-F00A-4DA3-A5DE-7CC9A134919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666867"/>
      </p:ext>
    </p:extLst>
  </p:cSld>
  <p:clrMapOvr>
    <a:masterClrMapping/>
  </p:clrMapOvr>
  <p:transition spd="med"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BB4D46-0D16-49FF-900B-4AA5313CE4ED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5F3CB6-668D-4D45-B4A4-8991366EE52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386002"/>
      </p:ext>
    </p:extLst>
  </p:cSld>
  <p:clrMapOvr>
    <a:masterClrMapping/>
  </p:clrMapOvr>
  <p:transition spd="med"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C56B2E-00B5-4E21-9E3F-A0CB3734731A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818F3-82EB-4C83-A1C3-FC985315983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347663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818702"/>
      </p:ext>
    </p:extLst>
  </p:cSld>
  <p:clrMapOvr>
    <a:masterClrMapping/>
  </p:clrMapOvr>
  <p:transition spd="med"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FE9D95-8E6A-47B7-822E-64577AB61013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4E137-62B0-4AB8-BE2D-1184979168D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505784"/>
      </p:ext>
    </p:extLst>
  </p:cSld>
  <p:clrMapOvr>
    <a:masterClrMapping/>
  </p:clrMapOvr>
  <p:transition spd="med"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7F43F3-6A8D-4D16-BA43-AD8417571980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75C52-DA07-47C3-A274-EA36C93B64F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615709"/>
      </p:ext>
    </p:extLst>
  </p:cSld>
  <p:clrMapOvr>
    <a:masterClrMapping/>
  </p:clrMapOvr>
  <p:transition spd="med"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AD73CD-EAA7-4350-85C7-A594DF88CF80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23CAD-A058-4F3B-A97B-EC1C6C182D6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483915"/>
      </p:ext>
    </p:extLst>
  </p:cSld>
  <p:clrMapOvr>
    <a:masterClrMapping/>
  </p:clrMapOvr>
  <p:transition spd="med"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9B0DE7-32AF-464B-8057-DAAA488E26A3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0B743-70FA-4142-AF58-39B92ABD862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32873"/>
      </p:ext>
    </p:extLst>
  </p:cSld>
  <p:clrMapOvr>
    <a:masterClrMapping/>
  </p:clrMapOvr>
  <p:transition spd="med"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F349C5-6A63-48A5-A57C-47DA3EDBF0E2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0B0DD-6243-4270-9626-B3BE60E25A2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665358"/>
      </p:ext>
    </p:extLst>
  </p:cSld>
  <p:clrMapOvr>
    <a:masterClrMapping/>
  </p:clrMapOvr>
  <p:transition spd="med"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4C1DB3-0997-4ED3-BB7F-EA063DD76B5C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B41AC-6A08-4D8E-94C7-FE6263FA9F5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055651"/>
      </p:ext>
    </p:extLst>
  </p:cSld>
  <p:clrMapOvr>
    <a:masterClrMapping/>
  </p:clrMapOvr>
  <p:transition spd="med"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7232BF-50FC-41B4-99E2-F1AE7A10726B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59B68-5F1C-40E2-906D-F06A7D2EC48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818706"/>
      </p:ext>
    </p:extLst>
  </p:cSld>
  <p:clrMapOvr>
    <a:masterClrMapping/>
  </p:clrMapOvr>
  <p:transition spd="med"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274C54-FB02-4957-8593-BAEFA4A000EA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D1E08-CF14-4C2B-98CE-4B054A2B49B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498532"/>
      </p:ext>
    </p:extLst>
  </p:cSld>
  <p:clrMapOvr>
    <a:masterClrMapping/>
  </p:clrMapOvr>
  <p:transition spd="med"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08C24E-1DB5-4A6F-BE74-3F15454074F0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B55F5-97AD-4DAD-BEA1-B4516561B97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443586"/>
      </p:ext>
    </p:extLst>
  </p:cSld>
  <p:clrMapOvr>
    <a:masterClrMapping/>
  </p:clrMapOvr>
  <p:transition spd="med"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F0272E-5662-48AC-BC6E-989BA92E028F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32FCDF-E2D8-4450-B6E9-19FBF9B4079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152192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854650"/>
      </p:ext>
    </p:extLst>
  </p:cSld>
  <p:clrMapOvr>
    <a:masterClrMapping/>
  </p:clrMapOvr>
  <p:transition spd="med">
    <p:fad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CECD62-90A2-4C3D-A20D-33F060A9D3F6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169B8-F68F-4720-A03B-316C4676E81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535084"/>
      </p:ext>
    </p:extLst>
  </p:cSld>
  <p:clrMapOvr>
    <a:masterClrMapping/>
  </p:clrMapOvr>
  <p:transition spd="med"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5B250D-7E5E-4590-AE62-973FCDAB199F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9FB3E-1A18-4B64-B649-41CEA03D801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146245"/>
      </p:ext>
    </p:extLst>
  </p:cSld>
  <p:clrMapOvr>
    <a:masterClrMapping/>
  </p:clrMapOvr>
  <p:transition spd="med"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32CDDE-52DA-4660-988E-FE2DC9FEFA9C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9F7ED-9544-4BC7-A033-9D3DC93ADE2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660000"/>
      </p:ext>
    </p:extLst>
  </p:cSld>
  <p:clrMapOvr>
    <a:masterClrMapping/>
  </p:clrMapOvr>
  <p:transition spd="med"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2CC799-96AB-4C43-BBCE-7E3093848A0F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7E15D-EB6D-4C50-9B21-0BD482120A8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692838"/>
      </p:ext>
    </p:extLst>
  </p:cSld>
  <p:clrMapOvr>
    <a:masterClrMapping/>
  </p:clrMapOvr>
  <p:transition spd="med"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F4CD6B-4142-4A1E-B101-243F63F97EC4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5BEAD-E3F4-4471-9C7A-7C74542EB86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939429"/>
      </p:ext>
    </p:extLst>
  </p:cSld>
  <p:clrMapOvr>
    <a:masterClrMapping/>
  </p:clrMapOvr>
  <p:transition spd="med"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192320-2FEE-4AE9-8652-B09281DA82BD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56A48-6280-45A3-B6E1-E473A39848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3445879"/>
      </p:ext>
    </p:extLst>
  </p:cSld>
  <p:clrMapOvr>
    <a:masterClrMapping/>
  </p:clrMapOvr>
  <p:transition spd="med"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90976A-F52B-4FA0-94ED-ADFABBA8F59B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921266-9632-4985-99E2-FF02ED2BACA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4973464"/>
      </p:ext>
    </p:extLst>
  </p:cSld>
  <p:clrMapOvr>
    <a:masterClrMapping/>
  </p:clrMapOvr>
  <p:transition spd="med"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4A4EC6-5AF9-4916-A2FF-4E1CDA1AD7F5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5D8C0-05B0-4106-A3B8-578AA758CAA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967299"/>
      </p:ext>
    </p:extLst>
  </p:cSld>
  <p:clrMapOvr>
    <a:masterClrMapping/>
  </p:clrMapOvr>
  <p:transition spd="med"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AC0D96-0BDF-47FE-83BE-E32BAB323160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FF9734-3E4F-405D-8BFD-E6EDBADB45F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35007"/>
      </p:ext>
    </p:extLst>
  </p:cSld>
  <p:clrMapOvr>
    <a:masterClrMapping/>
  </p:clrMapOvr>
  <p:transition spd="med"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C8A859-5895-449D-9262-C725686945B8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28AF6F-4737-420E-9B37-38B9419221F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658933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91124858"/>
      </p:ext>
    </p:extLst>
  </p:cSld>
  <p:clrMapOvr>
    <a:masterClrMapping/>
  </p:clrMapOvr>
  <p:transition spd="med">
    <p:fad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399233-7C6E-4D05-B08B-E22DD77F4A78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787B3-9492-4AE1-9F82-95018E72A14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451892"/>
      </p:ext>
    </p:extLst>
  </p:cSld>
  <p:clrMapOvr>
    <a:masterClrMapping/>
  </p:clrMapOvr>
  <p:transition spd="med"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12025E-B985-4BE3-8EAC-F53AD827A990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A73A5-6E32-494E-8CA2-6CAACE89D11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667223"/>
      </p:ext>
    </p:extLst>
  </p:cSld>
  <p:clrMapOvr>
    <a:masterClrMapping/>
  </p:clrMapOvr>
  <p:transition spd="med"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A5922B-EAAA-4862-8D98-CAA57F59724E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18E46-070D-49A0-865A-B8C50B4143C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379661"/>
      </p:ext>
    </p:extLst>
  </p:cSld>
  <p:clrMapOvr>
    <a:masterClrMapping/>
  </p:clrMapOvr>
  <p:transition spd="med"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57AB47-28BF-4493-92FF-BA709890AF92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C1DE8-2C5C-4E9E-B3C6-C52BDA62E12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7966634"/>
      </p:ext>
    </p:extLst>
  </p:cSld>
  <p:clrMapOvr>
    <a:masterClrMapping/>
  </p:clrMapOvr>
  <p:transition spd="med"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D119C4-2C70-4126-9909-74217636E6CA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DBC283-DE79-44E6-A704-AD7C7339F24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533559"/>
      </p:ext>
    </p:extLst>
  </p:cSld>
  <p:clrMapOvr>
    <a:masterClrMapping/>
  </p:clrMapOvr>
  <p:transition spd="med"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6E9856-49F9-4D9E-9763-3AA2A0218391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E9267-D6DE-4656-963E-01DE134976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047712"/>
      </p:ext>
    </p:extLst>
  </p:cSld>
  <p:clrMapOvr>
    <a:masterClrMapping/>
  </p:clrMapOvr>
  <p:transition spd="med"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A72E76-BFF5-4FE6-AFF4-03D6652EDA00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82EDB-595A-4060-9187-09779C6912D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027506"/>
      </p:ext>
    </p:extLst>
  </p:cSld>
  <p:clrMapOvr>
    <a:masterClrMapping/>
  </p:clrMapOvr>
  <p:transition spd="med"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B70917-2479-4FD4-92D4-B76DDA9BA246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257AC8-5800-4CC5-BF48-DC1FEE5D9BA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92515"/>
      </p:ext>
    </p:extLst>
  </p:cSld>
  <p:clrMapOvr>
    <a:masterClrMapping/>
  </p:clrMapOvr>
  <p:transition spd="med"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3DB33E-C6E6-4376-8420-74540C86BBF4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9237F-7704-4460-8CF8-584D8BC153D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365591"/>
      </p:ext>
    </p:extLst>
  </p:cSld>
  <p:clrMapOvr>
    <a:masterClrMapping/>
  </p:clrMapOvr>
  <p:transition spd="med"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ECDF23-49BF-4F89-A660-4D87C83E0A67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84BC83-30B8-43C7-A522-BB9735AA4EF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664589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440782"/>
      </p:ext>
    </p:extLst>
  </p:cSld>
  <p:clrMapOvr>
    <a:masterClrMapping/>
  </p:clrMapOvr>
  <p:transition spd="med">
    <p:fad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65B989-09BA-41B2-A7EF-A4EA27C3A77A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91829D-0ECA-4499-8341-E97F3C86538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725299"/>
      </p:ext>
    </p:extLst>
  </p:cSld>
  <p:clrMapOvr>
    <a:masterClrMapping/>
  </p:clrMapOvr>
  <p:transition spd="med"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FC3205-7001-4D5D-A034-7D4BA18AF36D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8E460D-F85C-4D28-AF3D-45D61D2BC1C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754239"/>
      </p:ext>
    </p:extLst>
  </p:cSld>
  <p:clrMapOvr>
    <a:masterClrMapping/>
  </p:clrMapOvr>
  <p:transition spd="med">
    <p:fad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3C02FD-7737-40D5-B61F-C1D7DC3EA5F8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62090-E5E8-46A6-A42A-2B813E1334A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183816"/>
      </p:ext>
    </p:extLst>
  </p:cSld>
  <p:clrMapOvr>
    <a:masterClrMapping/>
  </p:clrMapOvr>
  <p:transition spd="med">
    <p:fad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FA59B5-2644-42E4-9C00-01972D887240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BEC05-F60A-4829-9D2D-30813CAD423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832985"/>
      </p:ext>
    </p:extLst>
  </p:cSld>
  <p:clrMapOvr>
    <a:masterClrMapping/>
  </p:clrMapOvr>
  <p:transition spd="med">
    <p:fad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E7AE4E-0382-4B63-ADB9-E1A022B1C973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B5923-B101-4AA7-A843-BF4BE5097DD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3174778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5703617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116588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2772379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81835434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670009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38718697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08642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0213419"/>
      </p:ext>
    </p:extLst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8C4000-0DAB-495F-B88D-44E1F332B5B4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95D551-3718-4232-8742-255FA8317D1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433756"/>
      </p:ext>
    </p:extLst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433606-B044-4590-BE8A-944C5D4CBA86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FDDF3-E028-4A0D-BDC9-B7B62503D25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150326"/>
      </p:ext>
    </p:extLst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0B82A9-E20B-4EDF-8894-D08A67453121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7EFB2A-38C3-4BE6-98B7-9B1796F190F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454882"/>
      </p:ext>
    </p:extLst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AE10D4-DEAC-4242-A35A-47E77E801B91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F9867-715C-429C-AF77-34C259D54CC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318784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24DFEE-68F4-4697-BB3D-7A2116F5E885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819F0-FF06-4A0C-ABB8-741C64CB4AB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0123908"/>
      </p:ext>
    </p:extLst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719BA2-ABA0-4AA1-B4F7-A957593C2B5B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12B67-115F-4CFA-91B7-B302FC74770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243673"/>
      </p:ext>
    </p:extLst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A33503-B375-40C8-A0AE-FD5D935C01D5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6DAC9-5F04-4529-8F2A-C455FD16AEC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586547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89374555"/>
      </p:ext>
    </p:extLst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CAD513-D620-4C2A-A1C9-4E4030215C91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C6520A-EFE3-40F2-8EA2-80404ED2D42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884862"/>
      </p:ext>
    </p:extLst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29900B-970F-4806-8F15-7D24CB19163B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1ADAE-07EA-46D6-A539-AFDDE5FB7B6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599667"/>
      </p:ext>
    </p:extLst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9D63F8-943F-4692-A0C4-4DDB7F4538BD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302FC8-FC03-48A4-823B-DBCE5FDD3C1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5849275"/>
      </p:ext>
    </p:extLst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77FF6F-1F49-4899-B5F2-6447CD09D7F1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F4FA16-FC0D-48A4-BCFC-C996E7BC7A8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064997"/>
      </p:ext>
    </p:extLst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90347B-6EDE-463C-B62F-4869200106B4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59920-5C5C-4E9D-85FE-C7CACF8775A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019265"/>
      </p:ext>
    </p:extLst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032E15-40BF-41F2-95A3-1093028622A7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A195A-4C0C-43AC-A1F2-5CC3EBF41E2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846494"/>
      </p:ext>
    </p:extLst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7CB045-CB9F-4C36-B0FA-EE7C17CC9B3A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70E3A-B9D0-48D0-A7D9-4CC6296BBBB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500846"/>
      </p:ext>
    </p:extLst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337CEC-9720-45E1-894E-C881C3D05AE0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0FC24-5928-484C-934F-E63557888DF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406228"/>
      </p:ext>
    </p:extLst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36991C-91C2-4CC5-B815-50B7AA11CB4B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925C7-F6C2-49A2-A0C4-52046092F01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9629489"/>
      </p:ext>
    </p:extLst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10AFEE-53E7-4359-892A-C2E03A969EBB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9AD6D-3D2E-4623-9753-665E4981E13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37845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582175"/>
      </p:ext>
    </p:extLst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1E0CAF-EEC9-4D0B-B0BA-5E78409E95AA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812C43-3652-4FF7-BB68-32F5A0743D3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309047"/>
      </p:ext>
    </p:extLst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4A9C36-DC1B-4DA9-B5C0-E4E1D6ED2E4C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F8229-6736-4B8F-9AC1-CD7381E9666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408121"/>
      </p:ext>
    </p:extLst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FEA371-09F8-4E4A-A73A-E6F30BD7C71F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747AE-D5DB-4191-B0D6-9927FB382A2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04952"/>
      </p:ext>
    </p:extLst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3FED01-35ED-4572-A928-90702794C0E5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2B3C0E-60C3-4822-9C68-85FB30CFDBA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3345420"/>
      </p:ext>
    </p:extLst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EC191B-B412-416A-BB4D-19783B137D72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01B20F-EF33-4273-8338-9E9C145F180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20697"/>
      </p:ext>
    </p:extLst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E91272-878C-4F7E-B08E-06F6029C6CBA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A6CFB-D2F7-437D-BE70-83C1B88D2EB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695525"/>
      </p:ext>
    </p:extLst>
  </p:cSld>
  <p:clrMapOvr>
    <a:masterClrMapping/>
  </p:clrMapOvr>
  <p:transition spd="med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8043A8-5405-4131-880D-0CA7260C0BBE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AE754-E8A0-465C-89CA-AF92B403BEA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081702"/>
      </p:ext>
    </p:extLst>
  </p:cSld>
  <p:clrMapOvr>
    <a:masterClrMapping/>
  </p:clrMapOvr>
  <p:transition spd="med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2E6F56-3863-4D09-9659-8813E6CCEC89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3EB42-9417-4846-B10C-0EA6087746D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03814"/>
      </p:ext>
    </p:extLst>
  </p:cSld>
  <p:clrMapOvr>
    <a:masterClrMapping/>
  </p:clrMapOvr>
  <p:transition spd="med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7708A1-9F36-4DA7-B385-108BFF38A61D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86137-EE70-40EB-BA75-9972A684EBF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320827"/>
      </p:ext>
    </p:extLst>
  </p:cSld>
  <p:clrMapOvr>
    <a:masterClrMapping/>
  </p:clrMapOvr>
  <p:transition spd="med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D9A6A3-0049-4D1D-A04A-3221815001BE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3336CB-D07E-41E4-96A3-58E320CA515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641979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844927"/>
      </p:ext>
    </p:extLst>
  </p:cSld>
  <p:clrMapOvr>
    <a:masterClrMapping/>
  </p:clrMapOvr>
  <p:transition spd="med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9F8C9C-F65C-4ECF-9D98-A7F938869153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1E34B2-C265-4AFA-9F9C-F0D2413147A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054317"/>
      </p:ext>
    </p:extLst>
  </p:cSld>
  <p:clrMapOvr>
    <a:masterClrMapping/>
  </p:clrMapOvr>
  <p:transition spd="med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45B93C-52EC-4C99-AC08-6F341C9F0219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99B7D-50B1-4472-990F-08B74AAC9AB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779667"/>
      </p:ext>
    </p:extLst>
  </p:cSld>
  <p:clrMapOvr>
    <a:masterClrMapping/>
  </p:clrMapOvr>
  <p:transition spd="med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E84E35-EFE1-4085-924C-2C4CD6ACB362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E3902-179C-432B-9D39-77AAC78DEFB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06153"/>
      </p:ext>
    </p:extLst>
  </p:cSld>
  <p:clrMapOvr>
    <a:masterClrMapping/>
  </p:clrMapOvr>
  <p:transition spd="med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C76B12-48BB-469F-8179-D6034BDA698F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12F0B-F360-488D-B79B-EE35AB3310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554398"/>
      </p:ext>
    </p:extLst>
  </p:cSld>
  <p:clrMapOvr>
    <a:masterClrMapping/>
  </p:clrMapOvr>
  <p:transition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F1D7AC-1B2F-4325-A598-DD2FAF69454A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B3A0F-36E1-4FC1-8303-A20C9B1F229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9333947"/>
      </p:ext>
    </p:extLst>
  </p:cSld>
  <p:clrMapOvr>
    <a:masterClrMapping/>
  </p:clrMapOvr>
  <p:transition spd="med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E9BC4F-BB02-45CE-AB77-F79F528C82EA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6DD86-1354-41B2-A3D0-37211504DC5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274640"/>
      </p:ext>
    </p:extLst>
  </p:cSld>
  <p:clrMapOvr>
    <a:masterClrMapping/>
  </p:clrMapOvr>
  <p:transition spd="med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94A32-EB35-4D79-A8A7-FC24A63CDD42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C83D67-4FB3-45BE-8C1F-C8292F42B30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6638997"/>
      </p:ext>
    </p:extLst>
  </p:cSld>
  <p:clrMapOvr>
    <a:masterClrMapping/>
  </p:clrMapOvr>
  <p:transition spd="med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DBB7BE-FDDB-482F-B6A1-8FCB4DEECBEC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45052-2CFD-4266-AB7F-75C5E39EEE3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62458"/>
      </p:ext>
    </p:extLst>
  </p:cSld>
  <p:clrMapOvr>
    <a:masterClrMapping/>
  </p:clrMapOvr>
  <p:transition spd="med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DE2AD0-82B0-47AA-B052-7DD2E610725A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E592F-F108-4A22-B2DA-7D67571BF69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221872"/>
      </p:ext>
    </p:extLst>
  </p:cSld>
  <p:clrMapOvr>
    <a:masterClrMapping/>
  </p:clrMapOvr>
  <p:transition spd="med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C71137-6269-4FEA-8898-32F543583898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E98452-36A8-4455-AE8B-50434F5D35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506287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986335"/>
      </p:ext>
    </p:extLst>
  </p:cSld>
  <p:clrMapOvr>
    <a:masterClrMapping/>
  </p:clrMapOvr>
  <p:transition spd="med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5E0F33-FD7A-4F57-909F-E8227E07416A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1850B-E012-474D-8E04-1505E30F791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321384"/>
      </p:ext>
    </p:extLst>
  </p:cSld>
  <p:clrMapOvr>
    <a:masterClrMapping/>
  </p:clrMapOvr>
  <p:transition spd="med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A597E0-0DB5-4A6A-A94F-EDDC180720AF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6BC439-79FD-45FD-A94B-DF4A8360075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098914"/>
      </p:ext>
    </p:extLst>
  </p:cSld>
  <p:clrMapOvr>
    <a:masterClrMapping/>
  </p:clrMapOvr>
  <p:transition spd="med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908932-C001-40C8-B66F-8E75C24D53C3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837A1-982C-4BC2-AAE5-8782F280A4A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481693"/>
      </p:ext>
    </p:extLst>
  </p:cSld>
  <p:clrMapOvr>
    <a:masterClrMapping/>
  </p:clrMapOvr>
  <p:transition spd="med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CCBAC7-A2BF-4835-AAF5-539008A65260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D2D1E-3D36-46A1-A478-F5E8A4411B7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677521"/>
      </p:ext>
    </p:extLst>
  </p:cSld>
  <p:clrMapOvr>
    <a:masterClrMapping/>
  </p:clrMapOvr>
  <p:transition spd="med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D2E51B-8130-4414-A658-4DFB6D190A21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EEF3A0-82D2-42C2-86F3-6CA0E2D2D31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975696"/>
      </p:ext>
    </p:extLst>
  </p:cSld>
  <p:clrMapOvr>
    <a:masterClrMapping/>
  </p:clrMapOvr>
  <p:transition spd="med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A0629E-6EE9-4B28-BC41-D66E0B794D93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808EF-D18F-4ACF-8769-20C55A10B08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487427"/>
      </p:ext>
    </p:extLst>
  </p:cSld>
  <p:clrMapOvr>
    <a:masterClrMapping/>
  </p:clrMapOvr>
  <p:transition spd="med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2731F-833E-49F1-B656-CA3AD92C2B34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CD9766-2226-4BAD-BF67-327390C28F3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517816"/>
      </p:ext>
    </p:extLst>
  </p:cSld>
  <p:clrMapOvr>
    <a:masterClrMapping/>
  </p:clrMapOvr>
  <p:transition spd="med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FFD4BC-943B-401E-B669-C240A3CAE776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6FC4C-A645-4266-B2C1-02C681EA000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622098"/>
      </p:ext>
    </p:extLst>
  </p:cSld>
  <p:clrMapOvr>
    <a:masterClrMapping/>
  </p:clrMapOvr>
  <p:transition spd="med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D81A09-9465-4BA0-9F79-50B23DCC5E32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06A3E-128E-47DD-A8BA-96AA1140004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676691"/>
      </p:ext>
    </p:extLst>
  </p:cSld>
  <p:clrMapOvr>
    <a:masterClrMapping/>
  </p:clrMapOvr>
  <p:transition spd="med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9DCD96-E7FE-4CB9-8179-9CCDB08A5CCF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90893-C326-4D37-86F9-3D724579512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533565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468937"/>
      </p:ext>
    </p:extLst>
  </p:cSld>
  <p:clrMapOvr>
    <a:masterClrMapping/>
  </p:clrMapOvr>
  <p:transition spd="med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846E58-C338-4533-A147-9B6206D38323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1F2F3-7573-4871-A778-E050CE2F8AC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875009"/>
      </p:ext>
    </p:extLst>
  </p:cSld>
  <p:clrMapOvr>
    <a:masterClrMapping/>
  </p:clrMapOvr>
  <p:transition spd="med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516816-2C34-4739-ADF3-C9171C16E637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2F0BC-1AD2-4593-8628-B229B0DCAA3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604667"/>
      </p:ext>
    </p:extLst>
  </p:cSld>
  <p:clrMapOvr>
    <a:masterClrMapping/>
  </p:clrMapOvr>
  <p:transition spd="med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E5532C-E307-41A8-BABB-74EC23B7D6E4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1A0B8-424E-4962-B61B-1B6BF89B328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2920880"/>
      </p:ext>
    </p:extLst>
  </p:cSld>
  <p:clrMapOvr>
    <a:masterClrMapping/>
  </p:clrMapOvr>
  <p:transition spd="med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E89893-274B-4DB8-9134-E8C745114C59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0FE97-F6AA-47B2-8660-E24C8CE386A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145755"/>
      </p:ext>
    </p:extLst>
  </p:cSld>
  <p:clrMapOvr>
    <a:masterClrMapping/>
  </p:clrMapOvr>
  <p:transition spd="med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493455-4E54-4808-9A14-2B620F171F40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1BDAE-8AC6-4502-9A14-F3155820492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589983"/>
      </p:ext>
    </p:extLst>
  </p:cSld>
  <p:clrMapOvr>
    <a:masterClrMapping/>
  </p:clrMapOvr>
  <p:transition spd="med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B477D5-0189-421E-8FE6-C9CC087CABAD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CD0EAC-3FAB-4CD3-B3E5-648C613AC56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509071"/>
      </p:ext>
    </p:extLst>
  </p:cSld>
  <p:clrMapOvr>
    <a:masterClrMapping/>
  </p:clrMapOvr>
  <p:transition spd="med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1DB6C2-5933-441B-8080-B1DE36A47F09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E21DB-07B3-4947-BB45-E8FA7F72499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274775"/>
      </p:ext>
    </p:extLst>
  </p:cSld>
  <p:clrMapOvr>
    <a:masterClrMapping/>
  </p:clrMapOvr>
  <p:transition spd="med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04C468-282A-4136-B3D3-C35D9664FD22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C062C-5A3C-4D22-B6FF-6CDC187D3EF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510178"/>
      </p:ext>
    </p:extLst>
  </p:cSld>
  <p:clrMapOvr>
    <a:masterClrMapping/>
  </p:clrMapOvr>
  <p:transition spd="med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9B7592-8492-4F4C-8111-D234C0CC13E5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63E00-2568-46AF-A23A-FDF16C2C9F1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999742"/>
      </p:ext>
    </p:extLst>
  </p:cSld>
  <p:clrMapOvr>
    <a:masterClrMapping/>
  </p:clrMapOvr>
  <p:transition spd="med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301DE2-1FF5-4EC8-AFDC-82E70EB80820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D65224-1683-4BC2-B449-00FFAEE4C96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373272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3951369"/>
      </p:ext>
    </p:extLst>
  </p:cSld>
  <p:clrMapOvr>
    <a:masterClrMapping/>
  </p:clrMapOvr>
  <p:transition spd="med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D124B1-A3C7-445C-B879-A5A939FF16A8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6BDE4-044A-42F9-A553-5D8CA6C27C1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794950"/>
      </p:ext>
    </p:extLst>
  </p:cSld>
  <p:clrMapOvr>
    <a:masterClrMapping/>
  </p:clrMapOvr>
  <p:transition spd="med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67CA6A-52E4-41DF-A088-27001C229899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0835A-AC26-42EE-B150-FEC5CEC999B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0150234"/>
      </p:ext>
    </p:extLst>
  </p:cSld>
  <p:clrMapOvr>
    <a:masterClrMapping/>
  </p:clrMapOvr>
  <p:transition spd="med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F859F4-5879-4149-BC51-0917E5D5C62E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F2ED9-7296-4E20-8D64-78D0AFC7D60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015465"/>
      </p:ext>
    </p:extLst>
  </p:cSld>
  <p:clrMapOvr>
    <a:masterClrMapping/>
  </p:clrMapOvr>
  <p:transition spd="med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66942B-37DB-4AE1-8325-A212A0B3B18A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44D37-1A8F-4A92-B848-79F981F8CB1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686431"/>
      </p:ext>
    </p:extLst>
  </p:cSld>
  <p:clrMapOvr>
    <a:masterClrMapping/>
  </p:clrMapOvr>
  <p:transition spd="med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9F6242-EDC7-469E-9DEB-CB2E64C32E4A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E592C3-9413-4D05-ADB1-17E1BCA67E4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780882"/>
      </p:ext>
    </p:extLst>
  </p:cSld>
  <p:clrMapOvr>
    <a:masterClrMapping/>
  </p:clrMapOvr>
  <p:transition spd="med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34F77D-FF81-4358-A28F-E90BCCC38DBC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6974C-D3A7-4C87-B3BC-62E35FFB9B2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336608"/>
      </p:ext>
    </p:extLst>
  </p:cSld>
  <p:clrMapOvr>
    <a:masterClrMapping/>
  </p:clrMapOvr>
  <p:transition spd="med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0F3D21-8C2D-45C4-8492-51BEACCE0C19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1F987-953A-4B84-817B-6A6F94E04AD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576339"/>
      </p:ext>
    </p:extLst>
  </p:cSld>
  <p:clrMapOvr>
    <a:masterClrMapping/>
  </p:clrMapOvr>
  <p:transition spd="med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B76814-5FFB-422F-A20E-AC91847AADB7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2CD215-D52F-4689-AA6F-9030914013E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841414"/>
      </p:ext>
    </p:extLst>
  </p:cSld>
  <p:clrMapOvr>
    <a:masterClrMapping/>
  </p:clrMapOvr>
  <p:transition spd="med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25D1A-B8BF-466B-9D6F-D046510093D8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D17B7-D45F-4926-A74F-9616C7C53EE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594330"/>
      </p:ext>
    </p:extLst>
  </p:cSld>
  <p:clrMapOvr>
    <a:masterClrMapping/>
  </p:clrMapOvr>
  <p:transition spd="med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68EC80-8447-42BE-84AB-E9E07B20A5EB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FB9D6-15D7-4203-AC20-0AA2164BA40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906544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71179368"/>
      </p:ext>
    </p:extLst>
  </p:cSld>
  <p:clrMapOvr>
    <a:masterClrMapping/>
  </p:clrMapOvr>
  <p:transition spd="med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09EB7-D04A-4CDA-A827-2E37649F759F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28E17D-9A4F-40A8-89E6-FC295F37D7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677971"/>
      </p:ext>
    </p:extLst>
  </p:cSld>
  <p:clrMapOvr>
    <a:masterClrMapping/>
  </p:clrMapOvr>
  <p:transition spd="med"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A5A80D-AA10-4B57-B468-BA8A95F70402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32867-75EB-4496-8C98-9ECAD79B4D3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3408554"/>
      </p:ext>
    </p:extLst>
  </p:cSld>
  <p:clrMapOvr>
    <a:masterClrMapping/>
  </p:clrMapOvr>
  <p:transition spd="med"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D252C8-24E7-4E20-B480-CF6A121AB0C2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69BB3-4096-4C39-B5CA-7FA96A0D3F0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441074"/>
      </p:ext>
    </p:extLst>
  </p:cSld>
  <p:clrMapOvr>
    <a:masterClrMapping/>
  </p:clrMapOvr>
  <p:transition spd="med"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DBDA17-19F9-4469-82A3-17102718B444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59756D-B2EB-4245-BF2E-4A3797E81DD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863756"/>
      </p:ext>
    </p:extLst>
  </p:cSld>
  <p:clrMapOvr>
    <a:masterClrMapping/>
  </p:clrMapOvr>
  <p:transition spd="med"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D11B44-E2D8-4E4E-9315-10E7741A3E16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9D6156-CD99-47D3-AFB3-8D00A6B7BC6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578927"/>
      </p:ext>
    </p:extLst>
  </p:cSld>
  <p:clrMapOvr>
    <a:masterClrMapping/>
  </p:clrMapOvr>
  <p:transition spd="med"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002AA3-8621-4C48-9E17-E6574DEDF2A9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72A4D-F899-4B4A-A5C7-4751BE67708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7682145"/>
      </p:ext>
    </p:extLst>
  </p:cSld>
  <p:clrMapOvr>
    <a:masterClrMapping/>
  </p:clrMapOvr>
  <p:transition spd="med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916E4D-5897-41E8-BEEF-988379D6F9F2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860A2-DA23-4B59-82F7-FBA6A6206D4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448183"/>
      </p:ext>
    </p:extLst>
  </p:cSld>
  <p:clrMapOvr>
    <a:masterClrMapping/>
  </p:clrMapOvr>
  <p:transition spd="med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EE5BF1-14C6-4080-8166-5AFBDF5F2AB9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6EE00-A5E9-46FC-868B-7EEA46FD911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253139"/>
      </p:ext>
    </p:extLst>
  </p:cSld>
  <p:clrMapOvr>
    <a:masterClrMapping/>
  </p:clrMapOvr>
  <p:transition spd="med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F9AD04-ADFB-40D6-B8E0-17BEAA6A0BE2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0F3B3-830F-4A57-AAC1-0486AB7BC20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053862"/>
      </p:ext>
    </p:extLst>
  </p:cSld>
  <p:clrMapOvr>
    <a:masterClrMapping/>
  </p:clrMapOvr>
  <p:transition spd="med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73D6AD-CF92-4D9A-A21F-49EA057C7B28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BA3BA1-5686-4F09-BA77-8ECA9CF2E49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0666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Users\chenkui\Desktop\未命名的-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46" r:id="rId1"/>
    <p:sldLayoutId id="2147484147" r:id="rId2"/>
    <p:sldLayoutId id="2147484148" r:id="rId3"/>
    <p:sldLayoutId id="2147484149" r:id="rId4"/>
    <p:sldLayoutId id="2147484150" r:id="rId5"/>
    <p:sldLayoutId id="2147484151" r:id="rId6"/>
    <p:sldLayoutId id="2147484152" r:id="rId7"/>
    <p:sldLayoutId id="2147484153" r:id="rId8"/>
    <p:sldLayoutId id="2147484154" r:id="rId9"/>
    <p:sldLayoutId id="2147484155" r:id="rId10"/>
    <p:sldLayoutId id="2147484156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C:\Users\chenkui\Desktop\未命名的-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0378E43-36C1-440F-B9B1-B2654DF74E73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10244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0245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3EBA334-F76B-4FB6-85A2-95AF7A2C5A8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  <p:sldLayoutId id="2147484251" r:id="rId7"/>
    <p:sldLayoutId id="2147484252" r:id="rId8"/>
    <p:sldLayoutId id="2147484253" r:id="rId9"/>
    <p:sldLayoutId id="2147484254" r:id="rId10"/>
    <p:sldLayoutId id="2147484255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C:\Users\chenkui\Desktop\未命名的-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矩形 2"/>
          <p:cNvSpPr>
            <a:spLocks noChangeArrowheads="1"/>
          </p:cNvSpPr>
          <p:nvPr userDrawn="1"/>
        </p:nvSpPr>
        <p:spPr bwMode="auto">
          <a:xfrm>
            <a:off x="-52388" y="-44450"/>
            <a:ext cx="9250363" cy="5353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8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584891B-BA8F-46D0-89CA-A16CB5D45D2C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11269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1270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9B80152-508B-4494-AB00-0175AAF643C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6" r:id="rId1"/>
    <p:sldLayoutId id="2147484257" r:id="rId2"/>
    <p:sldLayoutId id="2147484258" r:id="rId3"/>
    <p:sldLayoutId id="2147484259" r:id="rId4"/>
    <p:sldLayoutId id="2147484260" r:id="rId5"/>
    <p:sldLayoutId id="2147484261" r:id="rId6"/>
    <p:sldLayoutId id="2147484262" r:id="rId7"/>
    <p:sldLayoutId id="2147484263" r:id="rId8"/>
    <p:sldLayoutId id="2147484264" r:id="rId9"/>
    <p:sldLayoutId id="2147484265" r:id="rId10"/>
    <p:sldLayoutId id="2147484266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C:\Users\chenkui\Desktop\未命名的-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2A71898-FADE-4BA5-BF45-92AAD01A87CB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12292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2293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ADC6931-0585-4BD3-8A3C-CC42B33750E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7" r:id="rId1"/>
    <p:sldLayoutId id="2147484268" r:id="rId2"/>
    <p:sldLayoutId id="2147484269" r:id="rId3"/>
    <p:sldLayoutId id="2147484270" r:id="rId4"/>
    <p:sldLayoutId id="2147484271" r:id="rId5"/>
    <p:sldLayoutId id="2147484272" r:id="rId6"/>
    <p:sldLayoutId id="2147484273" r:id="rId7"/>
    <p:sldLayoutId id="2147484274" r:id="rId8"/>
    <p:sldLayoutId id="2147484275" r:id="rId9"/>
    <p:sldLayoutId id="2147484276" r:id="rId10"/>
    <p:sldLayoutId id="2147484277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C:\Users\chenkui\Desktop\未命名的-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CD6BEC0-9327-4FC0-B1D1-1569375D0C4D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13316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3317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BA4E049-5CC5-4C69-B7EA-177B3A6948B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8" r:id="rId1"/>
    <p:sldLayoutId id="2147484279" r:id="rId2"/>
    <p:sldLayoutId id="2147484280" r:id="rId3"/>
    <p:sldLayoutId id="2147484281" r:id="rId4"/>
    <p:sldLayoutId id="2147484282" r:id="rId5"/>
    <p:sldLayoutId id="2147484283" r:id="rId6"/>
    <p:sldLayoutId id="2147484284" r:id="rId7"/>
    <p:sldLayoutId id="2147484285" r:id="rId8"/>
    <p:sldLayoutId id="2147484286" r:id="rId9"/>
    <p:sldLayoutId id="2147484287" r:id="rId10"/>
    <p:sldLayoutId id="2147484288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C:\Users\chenkui\Desktop\未命名的-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A11ACE6-8938-4C72-A4B2-E997C0B94304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1434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434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D298FF8-3EDF-4C42-93E1-94A579A36F0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9" r:id="rId1"/>
    <p:sldLayoutId id="2147484290" r:id="rId2"/>
    <p:sldLayoutId id="2147484291" r:id="rId3"/>
    <p:sldLayoutId id="2147484292" r:id="rId4"/>
    <p:sldLayoutId id="2147484293" r:id="rId5"/>
    <p:sldLayoutId id="2147484294" r:id="rId6"/>
    <p:sldLayoutId id="2147484295" r:id="rId7"/>
    <p:sldLayoutId id="2147484296" r:id="rId8"/>
    <p:sldLayoutId id="2147484297" r:id="rId9"/>
    <p:sldLayoutId id="2147484298" r:id="rId10"/>
    <p:sldLayoutId id="2147484299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chenkui\Desktop\未命名的-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组合 2"/>
          <p:cNvGrpSpPr>
            <a:grpSpLocks/>
          </p:cNvGrpSpPr>
          <p:nvPr userDrawn="1"/>
        </p:nvGrpSpPr>
        <p:grpSpPr bwMode="auto">
          <a:xfrm>
            <a:off x="0" y="4765675"/>
            <a:ext cx="9163050" cy="377825"/>
            <a:chOff x="0" y="0"/>
            <a:chExt cx="9163025" cy="377952"/>
          </a:xfrm>
        </p:grpSpPr>
        <p:sp>
          <p:nvSpPr>
            <p:cNvPr id="2052" name="矩形 3"/>
            <p:cNvSpPr>
              <a:spLocks noChangeArrowheads="1"/>
            </p:cNvSpPr>
            <p:nvPr/>
          </p:nvSpPr>
          <p:spPr bwMode="auto">
            <a:xfrm>
              <a:off x="0" y="0"/>
              <a:ext cx="9163025" cy="377952"/>
            </a:xfrm>
            <a:prstGeom prst="rect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53" name="矩形 4"/>
            <p:cNvSpPr>
              <a:spLocks noChangeArrowheads="1"/>
            </p:cNvSpPr>
            <p:nvPr/>
          </p:nvSpPr>
          <p:spPr bwMode="auto">
            <a:xfrm>
              <a:off x="8785201" y="0"/>
              <a:ext cx="377824" cy="377952"/>
            </a:xfrm>
            <a:prstGeom prst="rect">
              <a:avLst/>
            </a:prstGeom>
            <a:solidFill>
              <a:srgbClr val="A52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54" name="矩形 5"/>
            <p:cNvSpPr>
              <a:spLocks noChangeArrowheads="1"/>
            </p:cNvSpPr>
            <p:nvPr/>
          </p:nvSpPr>
          <p:spPr bwMode="auto">
            <a:xfrm>
              <a:off x="0" y="0"/>
              <a:ext cx="377824" cy="377952"/>
            </a:xfrm>
            <a:prstGeom prst="rect">
              <a:avLst/>
            </a:prstGeom>
            <a:solidFill>
              <a:srgbClr val="A52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55" name="等腰三角形 6"/>
            <p:cNvSpPr>
              <a:spLocks noChangeArrowheads="1"/>
            </p:cNvSpPr>
            <p:nvPr/>
          </p:nvSpPr>
          <p:spPr bwMode="auto">
            <a:xfrm rot="5400000">
              <a:off x="8910591" y="133413"/>
              <a:ext cx="127043" cy="11112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56" name="等腰三角形 7"/>
            <p:cNvSpPr>
              <a:spLocks noChangeArrowheads="1"/>
            </p:cNvSpPr>
            <p:nvPr/>
          </p:nvSpPr>
          <p:spPr bwMode="auto">
            <a:xfrm rot="16200000">
              <a:off x="125390" y="133413"/>
              <a:ext cx="127043" cy="11112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057" name="TextBox 16"/>
          <p:cNvSpPr txBox="1">
            <a:spLocks noChangeArrowheads="1"/>
          </p:cNvSpPr>
          <p:nvPr userDrawn="1"/>
        </p:nvSpPr>
        <p:spPr bwMode="auto">
          <a:xfrm>
            <a:off x="4203700" y="4824413"/>
            <a:ext cx="6159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100">
                <a:solidFill>
                  <a:schemeClr val="bg1"/>
                </a:solidFill>
                <a:latin typeface="Bebas"/>
                <a:cs typeface="Arial" pitchFamily="34" charset="0"/>
              </a:rPr>
              <a:t>future</a:t>
            </a:r>
            <a:endParaRPr lang="zh-CN" altLang="en-US" sz="1100">
              <a:solidFill>
                <a:schemeClr val="bg1"/>
              </a:solidFill>
              <a:latin typeface="Bebas"/>
              <a:cs typeface="Arial" pitchFamily="34" charset="0"/>
            </a:endParaRPr>
          </a:p>
        </p:txBody>
      </p:sp>
      <p:grpSp>
        <p:nvGrpSpPr>
          <p:cNvPr id="2058" name="组合 3"/>
          <p:cNvGrpSpPr>
            <a:grpSpLocks/>
          </p:cNvGrpSpPr>
          <p:nvPr userDrawn="1"/>
        </p:nvGrpSpPr>
        <p:grpSpPr bwMode="auto">
          <a:xfrm>
            <a:off x="0" y="242888"/>
            <a:ext cx="481013" cy="563562"/>
            <a:chOff x="0" y="0"/>
            <a:chExt cx="480244" cy="564356"/>
          </a:xfrm>
        </p:grpSpPr>
        <p:sp>
          <p:nvSpPr>
            <p:cNvPr id="2059" name="矩形 10"/>
            <p:cNvSpPr>
              <a:spLocks noChangeArrowheads="1"/>
            </p:cNvSpPr>
            <p:nvPr/>
          </p:nvSpPr>
          <p:spPr bwMode="auto">
            <a:xfrm>
              <a:off x="0" y="0"/>
              <a:ext cx="424770" cy="564356"/>
            </a:xfrm>
            <a:prstGeom prst="rect">
              <a:avLst/>
            </a:prstGeom>
            <a:solidFill>
              <a:srgbClr val="A52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cxnSp>
          <p:nvCxnSpPr>
            <p:cNvPr id="2060" name="直接连接符 11"/>
            <p:cNvCxnSpPr>
              <a:cxnSpLocks noChangeShapeType="1"/>
            </p:cNvCxnSpPr>
            <p:nvPr/>
          </p:nvCxnSpPr>
          <p:spPr bwMode="auto">
            <a:xfrm>
              <a:off x="480244" y="0"/>
              <a:ext cx="0" cy="564356"/>
            </a:xfrm>
            <a:prstGeom prst="line">
              <a:avLst/>
            </a:prstGeom>
            <a:noFill/>
            <a:ln w="28575" cmpd="sng">
              <a:solidFill>
                <a:srgbClr val="59595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61" name="AutoShape 7"/>
          <p:cNvSpPr>
            <a:spLocks noChangeAspect="1" noChangeArrowheads="1" noTextEdit="1"/>
          </p:cNvSpPr>
          <p:nvPr userDrawn="1"/>
        </p:nvSpPr>
        <p:spPr bwMode="auto">
          <a:xfrm>
            <a:off x="484188" y="204788"/>
            <a:ext cx="257492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2" name="Freeform 9"/>
          <p:cNvSpPr>
            <a:spLocks/>
          </p:cNvSpPr>
          <p:nvPr userDrawn="1"/>
        </p:nvSpPr>
        <p:spPr bwMode="auto">
          <a:xfrm>
            <a:off x="782638" y="806450"/>
            <a:ext cx="173037" cy="104775"/>
          </a:xfrm>
          <a:custGeom>
            <a:avLst/>
            <a:gdLst>
              <a:gd name="T0" fmla="*/ 126 w 126"/>
              <a:gd name="T1" fmla="*/ 0 h 76"/>
              <a:gd name="T2" fmla="*/ 62 w 126"/>
              <a:gd name="T3" fmla="*/ 76 h 76"/>
              <a:gd name="T4" fmla="*/ 0 w 126"/>
              <a:gd name="T5" fmla="*/ 1 h 76"/>
              <a:gd name="T6" fmla="*/ 126 w 126"/>
              <a:gd name="T7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" h="76">
                <a:moveTo>
                  <a:pt x="126" y="0"/>
                </a:moveTo>
                <a:lnTo>
                  <a:pt x="62" y="76"/>
                </a:lnTo>
                <a:lnTo>
                  <a:pt x="0" y="1"/>
                </a:lnTo>
                <a:lnTo>
                  <a:pt x="126" y="0"/>
                </a:lnTo>
                <a:close/>
              </a:path>
            </a:pathLst>
          </a:custGeom>
          <a:solidFill>
            <a:srgbClr val="514E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3" name="Freeform 10"/>
          <p:cNvSpPr>
            <a:spLocks/>
          </p:cNvSpPr>
          <p:nvPr userDrawn="1"/>
        </p:nvSpPr>
        <p:spPr bwMode="auto">
          <a:xfrm>
            <a:off x="619125" y="265113"/>
            <a:ext cx="496888" cy="495300"/>
          </a:xfrm>
          <a:custGeom>
            <a:avLst/>
            <a:gdLst>
              <a:gd name="T0" fmla="*/ 338 w 696"/>
              <a:gd name="T1" fmla="*/ 358 h 696"/>
              <a:gd name="T2" fmla="*/ 338 w 696"/>
              <a:gd name="T3" fmla="*/ 0 h 696"/>
              <a:gd name="T4" fmla="*/ 0 w 696"/>
              <a:gd name="T5" fmla="*/ 348 h 696"/>
              <a:gd name="T6" fmla="*/ 348 w 696"/>
              <a:gd name="T7" fmla="*/ 696 h 696"/>
              <a:gd name="T8" fmla="*/ 696 w 696"/>
              <a:gd name="T9" fmla="*/ 358 h 696"/>
              <a:gd name="T10" fmla="*/ 338 w 696"/>
              <a:gd name="T11" fmla="*/ 358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6" h="696">
                <a:moveTo>
                  <a:pt x="338" y="358"/>
                </a:moveTo>
                <a:cubicBezTo>
                  <a:pt x="338" y="0"/>
                  <a:pt x="338" y="0"/>
                  <a:pt x="338" y="0"/>
                </a:cubicBezTo>
                <a:cubicBezTo>
                  <a:pt x="150" y="5"/>
                  <a:pt x="0" y="159"/>
                  <a:pt x="0" y="348"/>
                </a:cubicBezTo>
                <a:cubicBezTo>
                  <a:pt x="0" y="540"/>
                  <a:pt x="156" y="696"/>
                  <a:pt x="348" y="696"/>
                </a:cubicBezTo>
                <a:cubicBezTo>
                  <a:pt x="537" y="696"/>
                  <a:pt x="690" y="546"/>
                  <a:pt x="696" y="358"/>
                </a:cubicBezTo>
                <a:lnTo>
                  <a:pt x="338" y="358"/>
                </a:lnTo>
                <a:close/>
              </a:path>
            </a:pathLst>
          </a:custGeom>
          <a:solidFill>
            <a:srgbClr val="E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4" name="Freeform 11"/>
          <p:cNvSpPr>
            <a:spLocks/>
          </p:cNvSpPr>
          <p:nvPr userDrawn="1"/>
        </p:nvSpPr>
        <p:spPr bwMode="auto">
          <a:xfrm>
            <a:off x="906463" y="214313"/>
            <a:ext cx="255587" cy="257175"/>
          </a:xfrm>
          <a:custGeom>
            <a:avLst/>
            <a:gdLst>
              <a:gd name="T0" fmla="*/ 10 w 358"/>
              <a:gd name="T1" fmla="*/ 0 h 359"/>
              <a:gd name="T2" fmla="*/ 0 w 358"/>
              <a:gd name="T3" fmla="*/ 0 h 359"/>
              <a:gd name="T4" fmla="*/ 0 w 358"/>
              <a:gd name="T5" fmla="*/ 359 h 359"/>
              <a:gd name="T6" fmla="*/ 358 w 358"/>
              <a:gd name="T7" fmla="*/ 359 h 359"/>
              <a:gd name="T8" fmla="*/ 358 w 358"/>
              <a:gd name="T9" fmla="*/ 348 h 359"/>
              <a:gd name="T10" fmla="*/ 10 w 358"/>
              <a:gd name="T11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8" h="359">
                <a:moveTo>
                  <a:pt x="10" y="0"/>
                </a:moveTo>
                <a:cubicBezTo>
                  <a:pt x="7" y="0"/>
                  <a:pt x="3" y="0"/>
                  <a:pt x="0" y="0"/>
                </a:cubicBezTo>
                <a:cubicBezTo>
                  <a:pt x="0" y="359"/>
                  <a:pt x="0" y="359"/>
                  <a:pt x="0" y="359"/>
                </a:cubicBezTo>
                <a:cubicBezTo>
                  <a:pt x="358" y="359"/>
                  <a:pt x="358" y="359"/>
                  <a:pt x="358" y="359"/>
                </a:cubicBezTo>
                <a:cubicBezTo>
                  <a:pt x="358" y="355"/>
                  <a:pt x="358" y="352"/>
                  <a:pt x="358" y="348"/>
                </a:cubicBezTo>
                <a:cubicBezTo>
                  <a:pt x="358" y="156"/>
                  <a:pt x="202" y="0"/>
                  <a:pt x="10" y="0"/>
                </a:cubicBezTo>
              </a:path>
            </a:pathLst>
          </a:custGeom>
          <a:solidFill>
            <a:srgbClr val="FF7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5" name="Freeform 12"/>
          <p:cNvSpPr>
            <a:spLocks/>
          </p:cNvSpPr>
          <p:nvPr userDrawn="1"/>
        </p:nvSpPr>
        <p:spPr bwMode="auto">
          <a:xfrm>
            <a:off x="674688" y="611188"/>
            <a:ext cx="387350" cy="177800"/>
          </a:xfrm>
          <a:custGeom>
            <a:avLst/>
            <a:gdLst>
              <a:gd name="T0" fmla="*/ 215 w 281"/>
              <a:gd name="T1" fmla="*/ 128 h 128"/>
              <a:gd name="T2" fmla="*/ 281 w 281"/>
              <a:gd name="T3" fmla="*/ 47 h 128"/>
              <a:gd name="T4" fmla="*/ 211 w 281"/>
              <a:gd name="T5" fmla="*/ 0 h 128"/>
              <a:gd name="T6" fmla="*/ 141 w 281"/>
              <a:gd name="T7" fmla="*/ 48 h 128"/>
              <a:gd name="T8" fmla="*/ 70 w 281"/>
              <a:gd name="T9" fmla="*/ 1 h 128"/>
              <a:gd name="T10" fmla="*/ 0 w 281"/>
              <a:gd name="T11" fmla="*/ 48 h 128"/>
              <a:gd name="T12" fmla="*/ 68 w 281"/>
              <a:gd name="T13" fmla="*/ 128 h 128"/>
              <a:gd name="T14" fmla="*/ 215 w 281"/>
              <a:gd name="T15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1" h="128">
                <a:moveTo>
                  <a:pt x="215" y="128"/>
                </a:moveTo>
                <a:lnTo>
                  <a:pt x="281" y="47"/>
                </a:lnTo>
                <a:lnTo>
                  <a:pt x="211" y="0"/>
                </a:lnTo>
                <a:lnTo>
                  <a:pt x="141" y="48"/>
                </a:lnTo>
                <a:lnTo>
                  <a:pt x="70" y="1"/>
                </a:lnTo>
                <a:lnTo>
                  <a:pt x="0" y="48"/>
                </a:lnTo>
                <a:lnTo>
                  <a:pt x="68" y="128"/>
                </a:lnTo>
                <a:lnTo>
                  <a:pt x="215" y="128"/>
                </a:lnTo>
                <a:close/>
              </a:path>
            </a:pathLst>
          </a:custGeom>
          <a:solidFill>
            <a:srgbClr val="D3C9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6" name="Rectangle 13"/>
          <p:cNvSpPr>
            <a:spLocks noChangeArrowheads="1"/>
          </p:cNvSpPr>
          <p:nvPr userDrawn="1"/>
        </p:nvSpPr>
        <p:spPr bwMode="auto">
          <a:xfrm>
            <a:off x="1220788" y="306388"/>
            <a:ext cx="11398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300">
                <a:solidFill>
                  <a:srgbClr val="000000"/>
                </a:solidFill>
                <a:latin typeface="宋体" pitchFamily="2" charset="-122"/>
              </a:rPr>
              <a:t>PPT图表研究院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2067" name="Line 15"/>
          <p:cNvSpPr>
            <a:spLocks noChangeShapeType="1"/>
          </p:cNvSpPr>
          <p:nvPr userDrawn="1"/>
        </p:nvSpPr>
        <p:spPr bwMode="auto">
          <a:xfrm>
            <a:off x="1233488" y="593725"/>
            <a:ext cx="1666875" cy="0"/>
          </a:xfrm>
          <a:prstGeom prst="line">
            <a:avLst/>
          </a:prstGeom>
          <a:noFill/>
          <a:ln w="2" cmpd="sng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  <p:sldLayoutId id="2147484164" r:id="rId8"/>
    <p:sldLayoutId id="2147484165" r:id="rId9"/>
    <p:sldLayoutId id="2147484166" r:id="rId10"/>
    <p:sldLayoutId id="2147484167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454F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C:\Users\chenkui\Desktop\未命名的-1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8148017-1018-4A2C-BCFC-3E40F874C1F8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3076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077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723DFFF-E6D7-4D74-B5C3-AFD10E8A234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8" r:id="rId1"/>
    <p:sldLayoutId id="2147484169" r:id="rId2"/>
    <p:sldLayoutId id="2147484170" r:id="rId3"/>
    <p:sldLayoutId id="2147484171" r:id="rId4"/>
    <p:sldLayoutId id="2147484172" r:id="rId5"/>
    <p:sldLayoutId id="2147484173" r:id="rId6"/>
    <p:sldLayoutId id="2147484174" r:id="rId7"/>
    <p:sldLayoutId id="2147484175" r:id="rId8"/>
    <p:sldLayoutId id="2147484176" r:id="rId9"/>
    <p:sldLayoutId id="2147484177" r:id="rId10"/>
    <p:sldLayoutId id="2147484178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chenkui\Desktop\未命名的-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449C61A-38ED-4575-A22C-583B475FC8A7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410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10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93E07E5-6623-4AF1-9A43-A83CEEFB043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9" r:id="rId1"/>
    <p:sldLayoutId id="2147484180" r:id="rId2"/>
    <p:sldLayoutId id="2147484181" r:id="rId3"/>
    <p:sldLayoutId id="2147484182" r:id="rId4"/>
    <p:sldLayoutId id="2147484183" r:id="rId5"/>
    <p:sldLayoutId id="2147484184" r:id="rId6"/>
    <p:sldLayoutId id="2147484185" r:id="rId7"/>
    <p:sldLayoutId id="2147484186" r:id="rId8"/>
    <p:sldLayoutId id="2147484187" r:id="rId9"/>
    <p:sldLayoutId id="2147484188" r:id="rId10"/>
    <p:sldLayoutId id="2147484189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C:\Users\chenkui\Desktop\未命名的-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组合 2"/>
          <p:cNvGrpSpPr>
            <a:grpSpLocks/>
          </p:cNvGrpSpPr>
          <p:nvPr userDrawn="1"/>
        </p:nvGrpSpPr>
        <p:grpSpPr bwMode="auto">
          <a:xfrm>
            <a:off x="0" y="4765675"/>
            <a:ext cx="9163050" cy="377825"/>
            <a:chOff x="0" y="0"/>
            <a:chExt cx="9163025" cy="377952"/>
          </a:xfrm>
        </p:grpSpPr>
        <p:sp>
          <p:nvSpPr>
            <p:cNvPr id="5124" name="矩形 3"/>
            <p:cNvSpPr>
              <a:spLocks noChangeArrowheads="1"/>
            </p:cNvSpPr>
            <p:nvPr/>
          </p:nvSpPr>
          <p:spPr bwMode="auto">
            <a:xfrm>
              <a:off x="0" y="0"/>
              <a:ext cx="9163025" cy="377952"/>
            </a:xfrm>
            <a:prstGeom prst="rect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125" name="矩形 4"/>
            <p:cNvSpPr>
              <a:spLocks noChangeArrowheads="1"/>
            </p:cNvSpPr>
            <p:nvPr/>
          </p:nvSpPr>
          <p:spPr bwMode="auto">
            <a:xfrm>
              <a:off x="8785201" y="0"/>
              <a:ext cx="377824" cy="377952"/>
            </a:xfrm>
            <a:prstGeom prst="rect">
              <a:avLst/>
            </a:prstGeom>
            <a:solidFill>
              <a:srgbClr val="A52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126" name="矩形 5"/>
            <p:cNvSpPr>
              <a:spLocks noChangeArrowheads="1"/>
            </p:cNvSpPr>
            <p:nvPr/>
          </p:nvSpPr>
          <p:spPr bwMode="auto">
            <a:xfrm>
              <a:off x="0" y="0"/>
              <a:ext cx="377824" cy="377952"/>
            </a:xfrm>
            <a:prstGeom prst="rect">
              <a:avLst/>
            </a:prstGeom>
            <a:solidFill>
              <a:srgbClr val="A52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127" name="等腰三角形 6"/>
            <p:cNvSpPr>
              <a:spLocks noChangeArrowheads="1"/>
            </p:cNvSpPr>
            <p:nvPr/>
          </p:nvSpPr>
          <p:spPr bwMode="auto">
            <a:xfrm rot="5400000">
              <a:off x="8910591" y="133413"/>
              <a:ext cx="127043" cy="11112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128" name="等腰三角形 7"/>
            <p:cNvSpPr>
              <a:spLocks noChangeArrowheads="1"/>
            </p:cNvSpPr>
            <p:nvPr/>
          </p:nvSpPr>
          <p:spPr bwMode="auto">
            <a:xfrm rot="16200000">
              <a:off x="125390" y="133413"/>
              <a:ext cx="127043" cy="11112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5129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74714B8-DD53-4DE8-83F3-336E207CD092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130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131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B4A9AAC-4863-4B55-95BF-72801B1DC64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0" r:id="rId1"/>
    <p:sldLayoutId id="2147484191" r:id="rId2"/>
    <p:sldLayoutId id="2147484192" r:id="rId3"/>
    <p:sldLayoutId id="2147484193" r:id="rId4"/>
    <p:sldLayoutId id="2147484194" r:id="rId5"/>
    <p:sldLayoutId id="2147484195" r:id="rId6"/>
    <p:sldLayoutId id="2147484196" r:id="rId7"/>
    <p:sldLayoutId id="2147484197" r:id="rId8"/>
    <p:sldLayoutId id="2147484198" r:id="rId9"/>
    <p:sldLayoutId id="2147484199" r:id="rId10"/>
    <p:sldLayoutId id="2147484200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chenkui\Desktop\未命名的-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0ED93A7-0FC4-4458-BDD5-5FD5434197D6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148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149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BB2804B-BDCC-4A47-A265-A9AE8CD88B0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:\Users\chenkui\Desktop\未命名的-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BC0CEC5-9A81-479C-96D3-4FC2C6C08C91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7172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173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5DE9AAB-9C4A-45FB-AF41-BC3E051C1D6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  <p:sldLayoutId id="2147484215" r:id="rId4"/>
    <p:sldLayoutId id="2147484216" r:id="rId5"/>
    <p:sldLayoutId id="2147484217" r:id="rId6"/>
    <p:sldLayoutId id="2147484218" r:id="rId7"/>
    <p:sldLayoutId id="2147484219" r:id="rId8"/>
    <p:sldLayoutId id="2147484220" r:id="rId9"/>
    <p:sldLayoutId id="2147484221" r:id="rId10"/>
    <p:sldLayoutId id="2147484222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454F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C:\Users\chenkui\Desktop\未命名的-1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矩形 2"/>
          <p:cNvSpPr>
            <a:spLocks noChangeArrowheads="1"/>
          </p:cNvSpPr>
          <p:nvPr userDrawn="1"/>
        </p:nvSpPr>
        <p:spPr bwMode="auto">
          <a:xfrm>
            <a:off x="-52388" y="-44450"/>
            <a:ext cx="9250363" cy="5353050"/>
          </a:xfrm>
          <a:prstGeom prst="rect">
            <a:avLst/>
          </a:prstGeom>
          <a:solidFill>
            <a:srgbClr val="454F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196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6A8969C-B1F0-450C-98DD-C614A98A2845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8197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198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FF573E0-F13A-414D-A8B8-85EE6C0EB9B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3" r:id="rId1"/>
    <p:sldLayoutId id="2147484224" r:id="rId2"/>
    <p:sldLayoutId id="2147484225" r:id="rId3"/>
    <p:sldLayoutId id="2147484226" r:id="rId4"/>
    <p:sldLayoutId id="2147484227" r:id="rId5"/>
    <p:sldLayoutId id="2147484228" r:id="rId6"/>
    <p:sldLayoutId id="2147484229" r:id="rId7"/>
    <p:sldLayoutId id="2147484230" r:id="rId8"/>
    <p:sldLayoutId id="2147484231" r:id="rId9"/>
    <p:sldLayoutId id="2147484232" r:id="rId10"/>
    <p:sldLayoutId id="2147484233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C:\Users\chenkui\Desktop\未命名的-1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矩形 2"/>
          <p:cNvSpPr>
            <a:spLocks noChangeArrowheads="1"/>
          </p:cNvSpPr>
          <p:nvPr userDrawn="1"/>
        </p:nvSpPr>
        <p:spPr bwMode="auto">
          <a:xfrm>
            <a:off x="-52388" y="-44450"/>
            <a:ext cx="9250363" cy="5353050"/>
          </a:xfrm>
          <a:prstGeom prst="rect">
            <a:avLst/>
          </a:prstGeom>
          <a:solidFill>
            <a:srgbClr val="EDED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0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4E87AF3-ABE2-483D-A1E9-161C0AB3063C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9221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222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6642B4E-0944-4C6A-AD73-CEE67801ED9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4" r:id="rId1"/>
    <p:sldLayoutId id="2147484235" r:id="rId2"/>
    <p:sldLayoutId id="2147484236" r:id="rId3"/>
    <p:sldLayoutId id="2147484237" r:id="rId4"/>
    <p:sldLayoutId id="2147484238" r:id="rId5"/>
    <p:sldLayoutId id="2147484239" r:id="rId6"/>
    <p:sldLayoutId id="2147484240" r:id="rId7"/>
    <p:sldLayoutId id="2147484241" r:id="rId8"/>
    <p:sldLayoutId id="2147484242" r:id="rId9"/>
    <p:sldLayoutId id="2147484243" r:id="rId10"/>
    <p:sldLayoutId id="2147484244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86" name="直接连接符 8"/>
          <p:cNvCxnSpPr>
            <a:cxnSpLocks noChangeShapeType="1"/>
          </p:cNvCxnSpPr>
          <p:nvPr/>
        </p:nvCxnSpPr>
        <p:spPr bwMode="auto">
          <a:xfrm>
            <a:off x="6804025" y="1419225"/>
            <a:ext cx="0" cy="1657350"/>
          </a:xfrm>
          <a:prstGeom prst="line">
            <a:avLst/>
          </a:prstGeom>
          <a:noFill/>
          <a:ln w="12700" cmpd="sng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6387" name="Picture 2" descr="C:\Users\chenkui\Desktop\PPT图表研究院-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6"/>
          <a:stretch>
            <a:fillRect/>
          </a:stretch>
        </p:blipFill>
        <p:spPr bwMode="auto">
          <a:xfrm>
            <a:off x="4048125" y="1274763"/>
            <a:ext cx="2752725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" descr="C:\Users\chenkui\Desktop\PPT图表研究院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291"/>
          <a:stretch>
            <a:fillRect/>
          </a:stretch>
        </p:blipFill>
        <p:spPr bwMode="auto">
          <a:xfrm>
            <a:off x="6804025" y="1565275"/>
            <a:ext cx="1500188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Rectangle 17"/>
          <p:cNvSpPr>
            <a:spLocks noChangeArrowheads="1"/>
          </p:cNvSpPr>
          <p:nvPr/>
        </p:nvSpPr>
        <p:spPr bwMode="auto">
          <a:xfrm>
            <a:off x="4975225" y="2806700"/>
            <a:ext cx="8985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4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扁平风习作</a:t>
            </a: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24"/>
          <p:cNvSpPr>
            <a:spLocks noChangeArrowheads="1"/>
          </p:cNvSpPr>
          <p:nvPr/>
        </p:nvSpPr>
        <p:spPr bwMode="auto">
          <a:xfrm flipH="1" flipV="1">
            <a:off x="7442200" y="3878263"/>
            <a:ext cx="739775" cy="709612"/>
          </a:xfrm>
          <a:prstGeom prst="rect">
            <a:avLst/>
          </a:prstGeom>
          <a:solidFill>
            <a:srgbClr val="E95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1" name="矩形 9"/>
          <p:cNvSpPr>
            <a:spLocks noChangeArrowheads="1"/>
          </p:cNvSpPr>
          <p:nvPr/>
        </p:nvSpPr>
        <p:spPr bwMode="auto">
          <a:xfrm>
            <a:off x="4041775" y="1743075"/>
            <a:ext cx="1512888" cy="2157413"/>
          </a:xfrm>
          <a:prstGeom prst="rect">
            <a:avLst/>
          </a:prstGeom>
          <a:solidFill>
            <a:srgbClr val="458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7412" name="组合 5"/>
          <p:cNvGrpSpPr>
            <a:grpSpLocks/>
          </p:cNvGrpSpPr>
          <p:nvPr/>
        </p:nvGrpSpPr>
        <p:grpSpPr bwMode="auto">
          <a:xfrm>
            <a:off x="-69850" y="1743075"/>
            <a:ext cx="1112838" cy="2157413"/>
            <a:chOff x="0" y="0"/>
            <a:chExt cx="1512168" cy="2340260"/>
          </a:xfrm>
        </p:grpSpPr>
        <p:sp>
          <p:nvSpPr>
            <p:cNvPr id="17413" name="矩形 6"/>
            <p:cNvSpPr>
              <a:spLocks noChangeArrowheads="1"/>
            </p:cNvSpPr>
            <p:nvPr/>
          </p:nvSpPr>
          <p:spPr bwMode="auto">
            <a:xfrm>
              <a:off x="0" y="0"/>
              <a:ext cx="1512168" cy="2340260"/>
            </a:xfrm>
            <a:prstGeom prst="rect">
              <a:avLst/>
            </a:prstGeom>
            <a:solidFill>
              <a:srgbClr val="458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414" name="矩形 10"/>
            <p:cNvSpPr>
              <a:spLocks noChangeArrowheads="1"/>
            </p:cNvSpPr>
            <p:nvPr/>
          </p:nvSpPr>
          <p:spPr bwMode="auto">
            <a:xfrm>
              <a:off x="0" y="1558451"/>
              <a:ext cx="1512168" cy="781809"/>
            </a:xfrm>
            <a:prstGeom prst="rect">
              <a:avLst/>
            </a:prstGeom>
            <a:solidFill>
              <a:srgbClr val="F2C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7415" name="组合 12"/>
          <p:cNvGrpSpPr>
            <a:grpSpLocks/>
          </p:cNvGrpSpPr>
          <p:nvPr/>
        </p:nvGrpSpPr>
        <p:grpSpPr bwMode="auto">
          <a:xfrm>
            <a:off x="2692400" y="2693988"/>
            <a:ext cx="1357313" cy="1893887"/>
            <a:chOff x="0" y="0"/>
            <a:chExt cx="1512168" cy="2340260"/>
          </a:xfrm>
        </p:grpSpPr>
        <p:sp>
          <p:nvSpPr>
            <p:cNvPr id="17416" name="矩形 8"/>
            <p:cNvSpPr>
              <a:spLocks noChangeArrowheads="1"/>
            </p:cNvSpPr>
            <p:nvPr/>
          </p:nvSpPr>
          <p:spPr bwMode="auto">
            <a:xfrm>
              <a:off x="0" y="0"/>
              <a:ext cx="1512168" cy="2340260"/>
            </a:xfrm>
            <a:prstGeom prst="rect">
              <a:avLst/>
            </a:prstGeom>
            <a:solidFill>
              <a:srgbClr val="2F3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417" name="矩形 11"/>
            <p:cNvSpPr>
              <a:spLocks noChangeArrowheads="1"/>
            </p:cNvSpPr>
            <p:nvPr/>
          </p:nvSpPr>
          <p:spPr bwMode="auto">
            <a:xfrm>
              <a:off x="0" y="0"/>
              <a:ext cx="1512168" cy="549265"/>
            </a:xfrm>
            <a:prstGeom prst="rect">
              <a:avLst/>
            </a:prstGeom>
            <a:solidFill>
              <a:srgbClr val="E95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7418" name="矩形 17"/>
          <p:cNvSpPr>
            <a:spLocks noChangeArrowheads="1"/>
          </p:cNvSpPr>
          <p:nvPr/>
        </p:nvSpPr>
        <p:spPr bwMode="auto">
          <a:xfrm>
            <a:off x="5554663" y="3078163"/>
            <a:ext cx="1116012" cy="822325"/>
          </a:xfrm>
          <a:prstGeom prst="rect">
            <a:avLst/>
          </a:prstGeom>
          <a:solidFill>
            <a:srgbClr val="F2C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9" name="矩形 23"/>
          <p:cNvSpPr>
            <a:spLocks noChangeArrowheads="1"/>
          </p:cNvSpPr>
          <p:nvPr/>
        </p:nvSpPr>
        <p:spPr bwMode="auto">
          <a:xfrm flipH="1" flipV="1">
            <a:off x="6670675" y="1743075"/>
            <a:ext cx="1511300" cy="2157413"/>
          </a:xfrm>
          <a:prstGeom prst="rect">
            <a:avLst/>
          </a:prstGeom>
          <a:solidFill>
            <a:srgbClr val="2F3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20" name="矩形 25"/>
          <p:cNvSpPr>
            <a:spLocks noChangeArrowheads="1"/>
          </p:cNvSpPr>
          <p:nvPr/>
        </p:nvSpPr>
        <p:spPr bwMode="auto">
          <a:xfrm>
            <a:off x="8181975" y="2514600"/>
            <a:ext cx="1069975" cy="1385888"/>
          </a:xfrm>
          <a:prstGeom prst="rect">
            <a:avLst/>
          </a:prstGeom>
          <a:solidFill>
            <a:srgbClr val="458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21" name="TextBox 34"/>
          <p:cNvSpPr txBox="1">
            <a:spLocks noChangeArrowheads="1"/>
          </p:cNvSpPr>
          <p:nvPr/>
        </p:nvSpPr>
        <p:spPr bwMode="auto">
          <a:xfrm>
            <a:off x="5745163" y="3346450"/>
            <a:ext cx="720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grpSp>
        <p:nvGrpSpPr>
          <p:cNvPr id="17422" name="组合 30"/>
          <p:cNvGrpSpPr>
            <a:grpSpLocks/>
          </p:cNvGrpSpPr>
          <p:nvPr/>
        </p:nvGrpSpPr>
        <p:grpSpPr bwMode="auto">
          <a:xfrm>
            <a:off x="4173538" y="2108200"/>
            <a:ext cx="1350962" cy="1012825"/>
            <a:chOff x="0" y="0"/>
            <a:chExt cx="1350193" cy="1013678"/>
          </a:xfrm>
        </p:grpSpPr>
        <p:sp>
          <p:nvSpPr>
            <p:cNvPr id="17423" name="TextBox 35"/>
            <p:cNvSpPr txBox="1">
              <a:spLocks noChangeArrowheads="1"/>
            </p:cNvSpPr>
            <p:nvPr/>
          </p:nvSpPr>
          <p:spPr bwMode="auto">
            <a:xfrm>
              <a:off x="0" y="213676"/>
              <a:ext cx="1350193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700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单击添加文字单击添加文字</a:t>
              </a:r>
            </a:p>
            <a:p>
              <a:pPr eaLnBrk="1" hangingPunct="1"/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24" name="TextBox 36"/>
            <p:cNvSpPr txBox="1">
              <a:spLocks noChangeArrowheads="1"/>
            </p:cNvSpPr>
            <p:nvPr/>
          </p:nvSpPr>
          <p:spPr bwMode="auto">
            <a:xfrm>
              <a:off x="0" y="0"/>
              <a:ext cx="1350193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700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单击添加文字单击添加文字</a:t>
              </a:r>
            </a:p>
            <a:p>
              <a:pPr eaLnBrk="1" hangingPunct="1"/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25" name="TextBox 39"/>
            <p:cNvSpPr txBox="1">
              <a:spLocks noChangeArrowheads="1"/>
            </p:cNvSpPr>
            <p:nvPr/>
          </p:nvSpPr>
          <p:spPr bwMode="auto">
            <a:xfrm>
              <a:off x="0" y="721290"/>
              <a:ext cx="1350193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700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单击添加文字单击添加文字</a:t>
              </a:r>
            </a:p>
            <a:p>
              <a:pPr eaLnBrk="1" hangingPunct="1"/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26" name="TextBox 40"/>
            <p:cNvSpPr txBox="1">
              <a:spLocks noChangeArrowheads="1"/>
            </p:cNvSpPr>
            <p:nvPr/>
          </p:nvSpPr>
          <p:spPr bwMode="auto">
            <a:xfrm>
              <a:off x="0" y="507614"/>
              <a:ext cx="1350193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700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单击添加文字单击添加文字</a:t>
              </a:r>
            </a:p>
            <a:p>
              <a:pPr eaLnBrk="1" hangingPunct="1"/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427" name="组合 42"/>
          <p:cNvGrpSpPr>
            <a:grpSpLocks/>
          </p:cNvGrpSpPr>
          <p:nvPr/>
        </p:nvGrpSpPr>
        <p:grpSpPr bwMode="auto">
          <a:xfrm>
            <a:off x="2692400" y="3371850"/>
            <a:ext cx="1349375" cy="1012825"/>
            <a:chOff x="0" y="0"/>
            <a:chExt cx="1350193" cy="1013678"/>
          </a:xfrm>
        </p:grpSpPr>
        <p:sp>
          <p:nvSpPr>
            <p:cNvPr id="17428" name="TextBox 43"/>
            <p:cNvSpPr txBox="1">
              <a:spLocks noChangeArrowheads="1"/>
            </p:cNvSpPr>
            <p:nvPr/>
          </p:nvSpPr>
          <p:spPr bwMode="auto">
            <a:xfrm>
              <a:off x="0" y="213676"/>
              <a:ext cx="1350193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700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单击添加文字单击添加文字</a:t>
              </a:r>
            </a:p>
            <a:p>
              <a:pPr eaLnBrk="1" hangingPunct="1"/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29" name="TextBox 44"/>
            <p:cNvSpPr txBox="1">
              <a:spLocks noChangeArrowheads="1"/>
            </p:cNvSpPr>
            <p:nvPr/>
          </p:nvSpPr>
          <p:spPr bwMode="auto">
            <a:xfrm>
              <a:off x="0" y="0"/>
              <a:ext cx="1350193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700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单击添加文字单击添加文字</a:t>
              </a:r>
            </a:p>
            <a:p>
              <a:pPr eaLnBrk="1" hangingPunct="1"/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30" name="TextBox 45"/>
            <p:cNvSpPr txBox="1">
              <a:spLocks noChangeArrowheads="1"/>
            </p:cNvSpPr>
            <p:nvPr/>
          </p:nvSpPr>
          <p:spPr bwMode="auto">
            <a:xfrm>
              <a:off x="0" y="721290"/>
              <a:ext cx="1350193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700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单击添加文字单击添加文字</a:t>
              </a:r>
            </a:p>
            <a:p>
              <a:pPr eaLnBrk="1" hangingPunct="1"/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31" name="TextBox 46"/>
            <p:cNvSpPr txBox="1">
              <a:spLocks noChangeArrowheads="1"/>
            </p:cNvSpPr>
            <p:nvPr/>
          </p:nvSpPr>
          <p:spPr bwMode="auto">
            <a:xfrm>
              <a:off x="0" y="507614"/>
              <a:ext cx="1350193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700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单击添加文字单击添加文字</a:t>
              </a:r>
            </a:p>
            <a:p>
              <a:pPr eaLnBrk="1" hangingPunct="1"/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432" name="组合 47"/>
          <p:cNvGrpSpPr>
            <a:grpSpLocks/>
          </p:cNvGrpSpPr>
          <p:nvPr/>
        </p:nvGrpSpPr>
        <p:grpSpPr bwMode="auto">
          <a:xfrm>
            <a:off x="6767513" y="2108200"/>
            <a:ext cx="1350962" cy="1012825"/>
            <a:chOff x="0" y="0"/>
            <a:chExt cx="1350193" cy="1013678"/>
          </a:xfrm>
        </p:grpSpPr>
        <p:sp>
          <p:nvSpPr>
            <p:cNvPr id="17433" name="TextBox 48"/>
            <p:cNvSpPr txBox="1">
              <a:spLocks noChangeArrowheads="1"/>
            </p:cNvSpPr>
            <p:nvPr/>
          </p:nvSpPr>
          <p:spPr bwMode="auto">
            <a:xfrm>
              <a:off x="0" y="213676"/>
              <a:ext cx="1350193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700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单击添加文字单击添加文字</a:t>
              </a:r>
            </a:p>
            <a:p>
              <a:pPr eaLnBrk="1" hangingPunct="1"/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34" name="TextBox 49"/>
            <p:cNvSpPr txBox="1">
              <a:spLocks noChangeArrowheads="1"/>
            </p:cNvSpPr>
            <p:nvPr/>
          </p:nvSpPr>
          <p:spPr bwMode="auto">
            <a:xfrm>
              <a:off x="0" y="0"/>
              <a:ext cx="1350193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700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单击添加文字单击添加文字</a:t>
              </a:r>
            </a:p>
            <a:p>
              <a:pPr eaLnBrk="1" hangingPunct="1"/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35" name="TextBox 50"/>
            <p:cNvSpPr txBox="1">
              <a:spLocks noChangeArrowheads="1"/>
            </p:cNvSpPr>
            <p:nvPr/>
          </p:nvSpPr>
          <p:spPr bwMode="auto">
            <a:xfrm>
              <a:off x="0" y="721290"/>
              <a:ext cx="1350193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700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单击添加文字单击添加文字</a:t>
              </a:r>
            </a:p>
            <a:p>
              <a:pPr eaLnBrk="1" hangingPunct="1"/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36" name="TextBox 51"/>
            <p:cNvSpPr txBox="1">
              <a:spLocks noChangeArrowheads="1"/>
            </p:cNvSpPr>
            <p:nvPr/>
          </p:nvSpPr>
          <p:spPr bwMode="auto">
            <a:xfrm>
              <a:off x="0" y="507614"/>
              <a:ext cx="1350193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700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单击添加文字单击添加文字</a:t>
              </a:r>
            </a:p>
            <a:p>
              <a:pPr eaLnBrk="1" hangingPunct="1"/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7437" name="TextBox 52"/>
          <p:cNvSpPr txBox="1">
            <a:spLocks noChangeArrowheads="1"/>
          </p:cNvSpPr>
          <p:nvPr/>
        </p:nvSpPr>
        <p:spPr bwMode="auto">
          <a:xfrm>
            <a:off x="8274050" y="3346450"/>
            <a:ext cx="720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7438" name="TextBox 53"/>
          <p:cNvSpPr txBox="1">
            <a:spLocks noChangeArrowheads="1"/>
          </p:cNvSpPr>
          <p:nvPr/>
        </p:nvSpPr>
        <p:spPr bwMode="auto">
          <a:xfrm>
            <a:off x="3068638" y="2722563"/>
            <a:ext cx="720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7439" name="TextBox 31"/>
          <p:cNvSpPr txBox="1">
            <a:spLocks noChangeArrowheads="1"/>
          </p:cNvSpPr>
          <p:nvPr/>
        </p:nvSpPr>
        <p:spPr bwMode="auto">
          <a:xfrm>
            <a:off x="611188" y="915988"/>
            <a:ext cx="2665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微软雅黑" pitchFamily="34" charset="-122"/>
                <a:ea typeface="微软雅黑" pitchFamily="34" charset="-122"/>
              </a:rPr>
              <a:t>彩色方块目录</a:t>
            </a:r>
          </a:p>
        </p:txBody>
      </p:sp>
      <p:pic>
        <p:nvPicPr>
          <p:cNvPr id="17440" name="图片 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77788"/>
            <a:ext cx="270033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743075"/>
            <a:ext cx="1360488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14"/>
          <p:cNvGrpSpPr>
            <a:grpSpLocks/>
          </p:cNvGrpSpPr>
          <p:nvPr/>
        </p:nvGrpSpPr>
        <p:grpSpPr bwMode="auto">
          <a:xfrm>
            <a:off x="611188" y="395288"/>
            <a:ext cx="1778000" cy="4332287"/>
            <a:chOff x="0" y="0"/>
            <a:chExt cx="1944588" cy="4737052"/>
          </a:xfrm>
        </p:grpSpPr>
        <p:sp>
          <p:nvSpPr>
            <p:cNvPr id="18435" name="矩形 7"/>
            <p:cNvSpPr>
              <a:spLocks noChangeArrowheads="1"/>
            </p:cNvSpPr>
            <p:nvPr/>
          </p:nvSpPr>
          <p:spPr bwMode="auto">
            <a:xfrm>
              <a:off x="0" y="0"/>
              <a:ext cx="1944588" cy="4737052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36" name="矩形 10"/>
            <p:cNvSpPr>
              <a:spLocks/>
            </p:cNvSpPr>
            <p:nvPr/>
          </p:nvSpPr>
          <p:spPr bwMode="auto">
            <a:xfrm rot="16200000">
              <a:off x="288380" y="3764922"/>
              <a:ext cx="1367826" cy="576431"/>
            </a:xfrm>
            <a:custGeom>
              <a:avLst/>
              <a:gdLst>
                <a:gd name="T0" fmla="*/ 0 w 1368524"/>
                <a:gd name="T1" fmla="*/ 0 h 576064"/>
                <a:gd name="T2" fmla="*/ 1368524 w 1368524"/>
                <a:gd name="T3" fmla="*/ 0 h 576064"/>
                <a:gd name="T4" fmla="*/ 883980 w 1368524"/>
                <a:gd name="T5" fmla="*/ 270304 h 576064"/>
                <a:gd name="T6" fmla="*/ 1368524 w 1368524"/>
                <a:gd name="T7" fmla="*/ 576064 h 576064"/>
                <a:gd name="T8" fmla="*/ 0 w 1368524"/>
                <a:gd name="T9" fmla="*/ 576064 h 576064"/>
                <a:gd name="T10" fmla="*/ 0 w 1368524"/>
                <a:gd name="T11" fmla="*/ 0 h 576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8524" h="576064">
                  <a:moveTo>
                    <a:pt x="0" y="0"/>
                  </a:moveTo>
                  <a:lnTo>
                    <a:pt x="1368524" y="0"/>
                  </a:lnTo>
                  <a:lnTo>
                    <a:pt x="883980" y="270304"/>
                  </a:lnTo>
                  <a:lnTo>
                    <a:pt x="1368524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6441">
                <a:alpha val="95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37" name="矩形 11"/>
            <p:cNvSpPr>
              <a:spLocks noChangeArrowheads="1"/>
            </p:cNvSpPr>
            <p:nvPr/>
          </p:nvSpPr>
          <p:spPr bwMode="auto">
            <a:xfrm>
              <a:off x="0" y="4674562"/>
              <a:ext cx="1944588" cy="62490"/>
            </a:xfrm>
            <a:prstGeom prst="rect">
              <a:avLst/>
            </a:prstGeom>
            <a:solidFill>
              <a:srgbClr val="A6A6A6">
                <a:alpha val="59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8438" name="TextBox 165"/>
          <p:cNvSpPr txBox="1">
            <a:spLocks noChangeArrowheads="1"/>
          </p:cNvSpPr>
          <p:nvPr/>
        </p:nvSpPr>
        <p:spPr bwMode="auto">
          <a:xfrm>
            <a:off x="1152525" y="1644650"/>
            <a:ext cx="1430338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000">
                <a:solidFill>
                  <a:srgbClr val="A6A6A6"/>
                </a:solidFill>
              </a:rPr>
              <a:t>单击添加标题</a:t>
            </a:r>
          </a:p>
        </p:txBody>
      </p:sp>
      <p:sp>
        <p:nvSpPr>
          <p:cNvPr id="18439" name="TextBox 166"/>
          <p:cNvSpPr txBox="1">
            <a:spLocks noChangeArrowheads="1"/>
          </p:cNvSpPr>
          <p:nvPr/>
        </p:nvSpPr>
        <p:spPr bwMode="auto">
          <a:xfrm>
            <a:off x="1152525" y="1993900"/>
            <a:ext cx="1430338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000">
                <a:solidFill>
                  <a:srgbClr val="A6A6A6"/>
                </a:solidFill>
              </a:rPr>
              <a:t>单击添加标题</a:t>
            </a:r>
          </a:p>
        </p:txBody>
      </p:sp>
      <p:sp>
        <p:nvSpPr>
          <p:cNvPr id="18440" name="TextBox 167"/>
          <p:cNvSpPr txBox="1">
            <a:spLocks noChangeArrowheads="1"/>
          </p:cNvSpPr>
          <p:nvPr/>
        </p:nvSpPr>
        <p:spPr bwMode="auto">
          <a:xfrm>
            <a:off x="1152525" y="2341563"/>
            <a:ext cx="1430338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000">
                <a:solidFill>
                  <a:srgbClr val="A6A6A6"/>
                </a:solidFill>
              </a:rPr>
              <a:t>单击添加标题</a:t>
            </a:r>
          </a:p>
        </p:txBody>
      </p:sp>
      <p:grpSp>
        <p:nvGrpSpPr>
          <p:cNvPr id="18441" name="组合 262"/>
          <p:cNvGrpSpPr>
            <a:grpSpLocks/>
          </p:cNvGrpSpPr>
          <p:nvPr/>
        </p:nvGrpSpPr>
        <p:grpSpPr bwMode="auto">
          <a:xfrm>
            <a:off x="863600" y="1651000"/>
            <a:ext cx="254000" cy="952500"/>
            <a:chOff x="0" y="0"/>
            <a:chExt cx="255298" cy="952384"/>
          </a:xfrm>
        </p:grpSpPr>
        <p:grpSp>
          <p:nvGrpSpPr>
            <p:cNvPr id="18442" name="组合 169"/>
            <p:cNvGrpSpPr>
              <a:grpSpLocks/>
            </p:cNvGrpSpPr>
            <p:nvPr/>
          </p:nvGrpSpPr>
          <p:grpSpPr bwMode="auto">
            <a:xfrm>
              <a:off x="369" y="729458"/>
              <a:ext cx="254561" cy="222926"/>
              <a:chOff x="0" y="0"/>
              <a:chExt cx="1635125" cy="1431925"/>
            </a:xfrm>
          </p:grpSpPr>
          <p:sp>
            <p:nvSpPr>
              <p:cNvPr id="18443" name="AutoShape 12"/>
              <p:cNvSpPr>
                <a:spLocks noChangeAspect="1" noChangeArrowheads="1" noTextEdit="1"/>
              </p:cNvSpPr>
              <p:nvPr/>
            </p:nvSpPr>
            <p:spPr bwMode="auto">
              <a:xfrm>
                <a:off x="0" y="3175"/>
                <a:ext cx="1631950" cy="1428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4" name="Freeform 14"/>
              <p:cNvSpPr>
                <a:spLocks/>
              </p:cNvSpPr>
              <p:nvPr/>
            </p:nvSpPr>
            <p:spPr bwMode="auto">
              <a:xfrm>
                <a:off x="-2369" y="4515"/>
                <a:ext cx="1639857" cy="1427410"/>
              </a:xfrm>
              <a:custGeom>
                <a:avLst/>
                <a:gdLst>
                  <a:gd name="T0" fmla="*/ 1030 w 1030"/>
                  <a:gd name="T1" fmla="*/ 772 h 900"/>
                  <a:gd name="T2" fmla="*/ 1030 w 1030"/>
                  <a:gd name="T3" fmla="*/ 0 h 900"/>
                  <a:gd name="T4" fmla="*/ 0 w 1030"/>
                  <a:gd name="T5" fmla="*/ 0 h 900"/>
                  <a:gd name="T6" fmla="*/ 0 w 1030"/>
                  <a:gd name="T7" fmla="*/ 772 h 900"/>
                  <a:gd name="T8" fmla="*/ 451 w 1030"/>
                  <a:gd name="T9" fmla="*/ 772 h 900"/>
                  <a:gd name="T10" fmla="*/ 451 w 1030"/>
                  <a:gd name="T11" fmla="*/ 836 h 900"/>
                  <a:gd name="T12" fmla="*/ 258 w 1030"/>
                  <a:gd name="T13" fmla="*/ 836 h 900"/>
                  <a:gd name="T14" fmla="*/ 258 w 1030"/>
                  <a:gd name="T15" fmla="*/ 900 h 900"/>
                  <a:gd name="T16" fmla="*/ 773 w 1030"/>
                  <a:gd name="T17" fmla="*/ 900 h 900"/>
                  <a:gd name="T18" fmla="*/ 773 w 1030"/>
                  <a:gd name="T19" fmla="*/ 836 h 900"/>
                  <a:gd name="T20" fmla="*/ 579 w 1030"/>
                  <a:gd name="T21" fmla="*/ 836 h 900"/>
                  <a:gd name="T22" fmla="*/ 579 w 1030"/>
                  <a:gd name="T23" fmla="*/ 772 h 900"/>
                  <a:gd name="T24" fmla="*/ 1030 w 1030"/>
                  <a:gd name="T25" fmla="*/ 772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0" h="900">
                    <a:moveTo>
                      <a:pt x="1030" y="772"/>
                    </a:moveTo>
                    <a:lnTo>
                      <a:pt x="1030" y="0"/>
                    </a:lnTo>
                    <a:lnTo>
                      <a:pt x="0" y="0"/>
                    </a:lnTo>
                    <a:lnTo>
                      <a:pt x="0" y="772"/>
                    </a:lnTo>
                    <a:lnTo>
                      <a:pt x="451" y="772"/>
                    </a:lnTo>
                    <a:lnTo>
                      <a:pt x="451" y="836"/>
                    </a:lnTo>
                    <a:lnTo>
                      <a:pt x="258" y="836"/>
                    </a:lnTo>
                    <a:lnTo>
                      <a:pt x="258" y="900"/>
                    </a:lnTo>
                    <a:lnTo>
                      <a:pt x="773" y="900"/>
                    </a:lnTo>
                    <a:lnTo>
                      <a:pt x="773" y="836"/>
                    </a:lnTo>
                    <a:lnTo>
                      <a:pt x="579" y="836"/>
                    </a:lnTo>
                    <a:lnTo>
                      <a:pt x="579" y="772"/>
                    </a:lnTo>
                    <a:lnTo>
                      <a:pt x="1030" y="772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5" name="Rectangle 15"/>
              <p:cNvSpPr>
                <a:spLocks noChangeArrowheads="1"/>
              </p:cNvSpPr>
              <p:nvPr/>
            </p:nvSpPr>
            <p:spPr bwMode="auto">
              <a:xfrm>
                <a:off x="206375" y="201612"/>
                <a:ext cx="1227138" cy="8175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8446" name="组合 175"/>
            <p:cNvGrpSpPr>
              <a:grpSpLocks/>
            </p:cNvGrpSpPr>
            <p:nvPr/>
          </p:nvGrpSpPr>
          <p:grpSpPr bwMode="auto">
            <a:xfrm rot="10800000" flipV="1">
              <a:off x="41781" y="324632"/>
              <a:ext cx="171737" cy="249597"/>
              <a:chOff x="0" y="0"/>
              <a:chExt cx="1225550" cy="1781175"/>
            </a:xfrm>
          </p:grpSpPr>
          <p:sp>
            <p:nvSpPr>
              <p:cNvPr id="18447" name="AutoShape 6"/>
              <p:cNvSpPr>
                <a:spLocks noChangeAspect="1" noChangeArrowheads="1" noTextEdit="1"/>
              </p:cNvSpPr>
              <p:nvPr/>
            </p:nvSpPr>
            <p:spPr bwMode="auto">
              <a:xfrm>
                <a:off x="0" y="3175"/>
                <a:ext cx="1225550" cy="177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8" name="Freeform 8"/>
              <p:cNvSpPr>
                <a:spLocks/>
              </p:cNvSpPr>
              <p:nvPr/>
            </p:nvSpPr>
            <p:spPr bwMode="auto">
              <a:xfrm>
                <a:off x="-2094" y="5466"/>
                <a:ext cx="1229753" cy="1778392"/>
              </a:xfrm>
              <a:custGeom>
                <a:avLst/>
                <a:gdLst>
                  <a:gd name="T0" fmla="*/ 297 w 326"/>
                  <a:gd name="T1" fmla="*/ 0 h 475"/>
                  <a:gd name="T2" fmla="*/ 29 w 326"/>
                  <a:gd name="T3" fmla="*/ 0 h 475"/>
                  <a:gd name="T4" fmla="*/ 0 w 326"/>
                  <a:gd name="T5" fmla="*/ 30 h 475"/>
                  <a:gd name="T6" fmla="*/ 0 w 326"/>
                  <a:gd name="T7" fmla="*/ 445 h 475"/>
                  <a:gd name="T8" fmla="*/ 29 w 326"/>
                  <a:gd name="T9" fmla="*/ 475 h 475"/>
                  <a:gd name="T10" fmla="*/ 297 w 326"/>
                  <a:gd name="T11" fmla="*/ 475 h 475"/>
                  <a:gd name="T12" fmla="*/ 326 w 326"/>
                  <a:gd name="T13" fmla="*/ 445 h 475"/>
                  <a:gd name="T14" fmla="*/ 326 w 326"/>
                  <a:gd name="T15" fmla="*/ 30 h 475"/>
                  <a:gd name="T16" fmla="*/ 297 w 326"/>
                  <a:gd name="T17" fmla="*/ 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6" h="475">
                    <a:moveTo>
                      <a:pt x="297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4"/>
                      <a:pt x="0" y="30"/>
                    </a:cubicBezTo>
                    <a:cubicBezTo>
                      <a:pt x="0" y="445"/>
                      <a:pt x="0" y="445"/>
                      <a:pt x="0" y="445"/>
                    </a:cubicBezTo>
                    <a:cubicBezTo>
                      <a:pt x="0" y="462"/>
                      <a:pt x="13" y="475"/>
                      <a:pt x="29" y="475"/>
                    </a:cubicBezTo>
                    <a:cubicBezTo>
                      <a:pt x="297" y="475"/>
                      <a:pt x="297" y="475"/>
                      <a:pt x="297" y="475"/>
                    </a:cubicBezTo>
                    <a:cubicBezTo>
                      <a:pt x="313" y="475"/>
                      <a:pt x="326" y="462"/>
                      <a:pt x="326" y="445"/>
                    </a:cubicBezTo>
                    <a:cubicBezTo>
                      <a:pt x="326" y="30"/>
                      <a:pt x="326" y="30"/>
                      <a:pt x="326" y="30"/>
                    </a:cubicBezTo>
                    <a:cubicBezTo>
                      <a:pt x="326" y="14"/>
                      <a:pt x="313" y="0"/>
                      <a:pt x="297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9" name="Oval 9"/>
              <p:cNvSpPr>
                <a:spLocks noChangeArrowheads="1"/>
              </p:cNvSpPr>
              <p:nvPr/>
            </p:nvSpPr>
            <p:spPr bwMode="auto">
              <a:xfrm>
                <a:off x="528638" y="1525588"/>
                <a:ext cx="171450" cy="1762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0" name="Rectangle 10"/>
              <p:cNvSpPr>
                <a:spLocks noChangeArrowheads="1"/>
              </p:cNvSpPr>
              <p:nvPr/>
            </p:nvSpPr>
            <p:spPr bwMode="auto">
              <a:xfrm>
                <a:off x="111772" y="299977"/>
                <a:ext cx="1002021" cy="122335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8451" name="组合 180"/>
            <p:cNvGrpSpPr>
              <a:grpSpLocks/>
            </p:cNvGrpSpPr>
            <p:nvPr/>
          </p:nvGrpSpPr>
          <p:grpSpPr bwMode="auto">
            <a:xfrm>
              <a:off x="0" y="0"/>
              <a:ext cx="255298" cy="169404"/>
              <a:chOff x="0" y="0"/>
              <a:chExt cx="402138" cy="266844"/>
            </a:xfrm>
          </p:grpSpPr>
          <p:sp>
            <p:nvSpPr>
              <p:cNvPr id="18452" name="Freeform 2130"/>
              <p:cNvSpPr>
                <a:spLocks/>
              </p:cNvSpPr>
              <p:nvPr/>
            </p:nvSpPr>
            <p:spPr bwMode="auto">
              <a:xfrm>
                <a:off x="20107" y="0"/>
                <a:ext cx="361924" cy="147519"/>
              </a:xfrm>
              <a:custGeom>
                <a:avLst/>
                <a:gdLst>
                  <a:gd name="T0" fmla="*/ 87 w 87"/>
                  <a:gd name="T1" fmla="*/ 3 h 36"/>
                  <a:gd name="T2" fmla="*/ 80 w 87"/>
                  <a:gd name="T3" fmla="*/ 1 h 36"/>
                  <a:gd name="T4" fmla="*/ 7 w 87"/>
                  <a:gd name="T5" fmla="*/ 0 h 36"/>
                  <a:gd name="T6" fmla="*/ 0 w 87"/>
                  <a:gd name="T7" fmla="*/ 2 h 36"/>
                  <a:gd name="T8" fmla="*/ 42 w 87"/>
                  <a:gd name="T9" fmla="*/ 36 h 36"/>
                  <a:gd name="T10" fmla="*/ 87 w 87"/>
                  <a:gd name="T11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36">
                    <a:moveTo>
                      <a:pt x="87" y="3"/>
                    </a:moveTo>
                    <a:cubicBezTo>
                      <a:pt x="85" y="2"/>
                      <a:pt x="83" y="1"/>
                      <a:pt x="80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2" y="1"/>
                      <a:pt x="0" y="2"/>
                    </a:cubicBezTo>
                    <a:cubicBezTo>
                      <a:pt x="42" y="36"/>
                      <a:pt x="42" y="36"/>
                      <a:pt x="42" y="36"/>
                    </a:cubicBezTo>
                    <a:lnTo>
                      <a:pt x="87" y="3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3" name="Freeform 2131"/>
              <p:cNvSpPr>
                <a:spLocks/>
              </p:cNvSpPr>
              <p:nvPr/>
            </p:nvSpPr>
            <p:spPr bwMode="auto">
              <a:xfrm>
                <a:off x="273957" y="32505"/>
                <a:ext cx="128181" cy="210026"/>
              </a:xfrm>
              <a:custGeom>
                <a:avLst/>
                <a:gdLst>
                  <a:gd name="T0" fmla="*/ 29 w 30"/>
                  <a:gd name="T1" fmla="*/ 0 h 51"/>
                  <a:gd name="T2" fmla="*/ 0 w 30"/>
                  <a:gd name="T3" fmla="*/ 22 h 51"/>
                  <a:gd name="T4" fmla="*/ 28 w 30"/>
                  <a:gd name="T5" fmla="*/ 51 h 51"/>
                  <a:gd name="T6" fmla="*/ 30 w 30"/>
                  <a:gd name="T7" fmla="*/ 46 h 51"/>
                  <a:gd name="T8" fmla="*/ 30 w 30"/>
                  <a:gd name="T9" fmla="*/ 4 h 51"/>
                  <a:gd name="T10" fmla="*/ 29 w 30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51">
                    <a:moveTo>
                      <a:pt x="29" y="0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28" y="51"/>
                      <a:pt x="28" y="51"/>
                      <a:pt x="28" y="51"/>
                    </a:cubicBezTo>
                    <a:cubicBezTo>
                      <a:pt x="29" y="49"/>
                      <a:pt x="30" y="48"/>
                      <a:pt x="30" y="46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0" y="3"/>
                      <a:pt x="30" y="2"/>
                      <a:pt x="29" y="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4" name="Freeform 2132"/>
              <p:cNvSpPr>
                <a:spLocks/>
              </p:cNvSpPr>
              <p:nvPr/>
            </p:nvSpPr>
            <p:spPr bwMode="auto">
              <a:xfrm>
                <a:off x="0" y="25003"/>
                <a:ext cx="120641" cy="217528"/>
              </a:xfrm>
              <a:custGeom>
                <a:avLst/>
                <a:gdLst>
                  <a:gd name="T0" fmla="*/ 1 w 30"/>
                  <a:gd name="T1" fmla="*/ 0 h 52"/>
                  <a:gd name="T2" fmla="*/ 0 w 30"/>
                  <a:gd name="T3" fmla="*/ 4 h 52"/>
                  <a:gd name="T4" fmla="*/ 0 w 30"/>
                  <a:gd name="T5" fmla="*/ 46 h 52"/>
                  <a:gd name="T6" fmla="*/ 2 w 30"/>
                  <a:gd name="T7" fmla="*/ 52 h 52"/>
                  <a:gd name="T8" fmla="*/ 30 w 30"/>
                  <a:gd name="T9" fmla="*/ 23 h 52"/>
                  <a:gd name="T10" fmla="*/ 1 w 30"/>
                  <a:gd name="T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52">
                    <a:moveTo>
                      <a:pt x="1" y="0"/>
                    </a:moveTo>
                    <a:cubicBezTo>
                      <a:pt x="1" y="1"/>
                      <a:pt x="0" y="3"/>
                      <a:pt x="0" y="4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8"/>
                      <a:pt x="0" y="50"/>
                      <a:pt x="2" y="52"/>
                    </a:cubicBezTo>
                    <a:cubicBezTo>
                      <a:pt x="30" y="23"/>
                      <a:pt x="30" y="23"/>
                      <a:pt x="30" y="23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5" name="Freeform 2133"/>
              <p:cNvSpPr>
                <a:spLocks/>
              </p:cNvSpPr>
              <p:nvPr/>
            </p:nvSpPr>
            <p:spPr bwMode="auto">
              <a:xfrm>
                <a:off x="25134" y="135017"/>
                <a:ext cx="351871" cy="132517"/>
              </a:xfrm>
              <a:custGeom>
                <a:avLst/>
                <a:gdLst>
                  <a:gd name="T0" fmla="*/ 43 w 84"/>
                  <a:gd name="T1" fmla="*/ 9 h 32"/>
                  <a:gd name="T2" fmla="*/ 39 w 84"/>
                  <a:gd name="T3" fmla="*/ 9 h 32"/>
                  <a:gd name="T4" fmla="*/ 29 w 84"/>
                  <a:gd name="T5" fmla="*/ 1 h 32"/>
                  <a:gd name="T6" fmla="*/ 0 w 84"/>
                  <a:gd name="T7" fmla="*/ 30 h 32"/>
                  <a:gd name="T8" fmla="*/ 5 w 84"/>
                  <a:gd name="T9" fmla="*/ 31 h 32"/>
                  <a:gd name="T10" fmla="*/ 78 w 84"/>
                  <a:gd name="T11" fmla="*/ 32 h 32"/>
                  <a:gd name="T12" fmla="*/ 84 w 84"/>
                  <a:gd name="T13" fmla="*/ 30 h 32"/>
                  <a:gd name="T14" fmla="*/ 56 w 84"/>
                  <a:gd name="T15" fmla="*/ 0 h 32"/>
                  <a:gd name="T16" fmla="*/ 43 w 84"/>
                  <a:gd name="T17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4" h="32">
                    <a:moveTo>
                      <a:pt x="43" y="9"/>
                    </a:moveTo>
                    <a:cubicBezTo>
                      <a:pt x="42" y="10"/>
                      <a:pt x="40" y="10"/>
                      <a:pt x="39" y="9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" y="31"/>
                      <a:pt x="3" y="31"/>
                      <a:pt x="5" y="31"/>
                    </a:cubicBezTo>
                    <a:cubicBezTo>
                      <a:pt x="78" y="32"/>
                      <a:pt x="78" y="32"/>
                      <a:pt x="78" y="32"/>
                    </a:cubicBezTo>
                    <a:cubicBezTo>
                      <a:pt x="81" y="32"/>
                      <a:pt x="83" y="31"/>
                      <a:pt x="84" y="30"/>
                    </a:cubicBezTo>
                    <a:cubicBezTo>
                      <a:pt x="56" y="0"/>
                      <a:pt x="56" y="0"/>
                      <a:pt x="56" y="0"/>
                    </a:cubicBezTo>
                    <a:lnTo>
                      <a:pt x="43" y="9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8456" name="矩形 31"/>
          <p:cNvSpPr>
            <a:spLocks noChangeArrowheads="1"/>
          </p:cNvSpPr>
          <p:nvPr/>
        </p:nvSpPr>
        <p:spPr bwMode="auto">
          <a:xfrm>
            <a:off x="2557463" y="395288"/>
            <a:ext cx="4017962" cy="4332287"/>
          </a:xfrm>
          <a:prstGeom prst="rect">
            <a:avLst/>
          </a:pr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57" name="矩形 33"/>
          <p:cNvSpPr>
            <a:spLocks noChangeArrowheads="1"/>
          </p:cNvSpPr>
          <p:nvPr/>
        </p:nvSpPr>
        <p:spPr bwMode="auto">
          <a:xfrm>
            <a:off x="2557463" y="4670425"/>
            <a:ext cx="4017962" cy="57150"/>
          </a:xfrm>
          <a:prstGeom prst="rect">
            <a:avLst/>
          </a:prstGeom>
          <a:solidFill>
            <a:srgbClr val="A6A6A6">
              <a:alpha val="59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8458" name="组合 52"/>
          <p:cNvGrpSpPr>
            <a:grpSpLocks/>
          </p:cNvGrpSpPr>
          <p:nvPr/>
        </p:nvGrpSpPr>
        <p:grpSpPr bwMode="auto">
          <a:xfrm>
            <a:off x="2025650" y="800100"/>
            <a:ext cx="771525" cy="3141663"/>
            <a:chOff x="0" y="0"/>
            <a:chExt cx="841902" cy="3434246"/>
          </a:xfrm>
        </p:grpSpPr>
        <p:grpSp>
          <p:nvGrpSpPr>
            <p:cNvPr id="18459" name="组合 44"/>
            <p:cNvGrpSpPr>
              <a:grpSpLocks/>
            </p:cNvGrpSpPr>
            <p:nvPr/>
          </p:nvGrpSpPr>
          <p:grpSpPr bwMode="auto">
            <a:xfrm>
              <a:off x="0" y="0"/>
              <a:ext cx="841902" cy="194040"/>
              <a:chOff x="0" y="0"/>
              <a:chExt cx="6716068" cy="1547900"/>
            </a:xfrm>
          </p:grpSpPr>
          <p:sp>
            <p:nvSpPr>
              <p:cNvPr id="18460" name="同心圆 36"/>
              <p:cNvSpPr>
                <a:spLocks/>
              </p:cNvSpPr>
              <p:nvPr/>
            </p:nvSpPr>
            <p:spPr bwMode="auto">
              <a:xfrm flipV="1">
                <a:off x="5168332" y="0"/>
                <a:ext cx="1547736" cy="1550438"/>
              </a:xfrm>
              <a:custGeom>
                <a:avLst/>
                <a:gdLst>
                  <a:gd name="T0" fmla="*/ 0 w 1547736"/>
                  <a:gd name="T1" fmla="*/ 775219 h 1550438"/>
                  <a:gd name="T2" fmla="*/ 773868 w 1547736"/>
                  <a:gd name="T3" fmla="*/ 0 h 1550438"/>
                  <a:gd name="T4" fmla="*/ 1547736 w 1547736"/>
                  <a:gd name="T5" fmla="*/ 775219 h 1550438"/>
                  <a:gd name="T6" fmla="*/ 773868 w 1547736"/>
                  <a:gd name="T7" fmla="*/ 1550438 h 1550438"/>
                  <a:gd name="T8" fmla="*/ 0 w 1547736"/>
                  <a:gd name="T9" fmla="*/ 775219 h 1550438"/>
                  <a:gd name="T10" fmla="*/ 752014 w 1547736"/>
                  <a:gd name="T11" fmla="*/ 775219 h 1550438"/>
                  <a:gd name="T12" fmla="*/ 773868 w 1547736"/>
                  <a:gd name="T13" fmla="*/ 798424 h 1550438"/>
                  <a:gd name="T14" fmla="*/ 795722 w 1547736"/>
                  <a:gd name="T15" fmla="*/ 775219 h 1550438"/>
                  <a:gd name="T16" fmla="*/ 773868 w 1547736"/>
                  <a:gd name="T17" fmla="*/ 752014 h 1550438"/>
                  <a:gd name="T18" fmla="*/ 752014 w 1547736"/>
                  <a:gd name="T19" fmla="*/ 775219 h 1550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7736" h="1550438">
                    <a:moveTo>
                      <a:pt x="0" y="775219"/>
                    </a:moveTo>
                    <a:cubicBezTo>
                      <a:pt x="0" y="347077"/>
                      <a:pt x="346473" y="0"/>
                      <a:pt x="773868" y="0"/>
                    </a:cubicBezTo>
                    <a:cubicBezTo>
                      <a:pt x="1201263" y="0"/>
                      <a:pt x="1547736" y="347077"/>
                      <a:pt x="1547736" y="775219"/>
                    </a:cubicBezTo>
                    <a:cubicBezTo>
                      <a:pt x="1547736" y="1203361"/>
                      <a:pt x="1201263" y="1550438"/>
                      <a:pt x="773868" y="1550438"/>
                    </a:cubicBezTo>
                    <a:cubicBezTo>
                      <a:pt x="346473" y="1550438"/>
                      <a:pt x="0" y="1203361"/>
                      <a:pt x="0" y="775219"/>
                    </a:cubicBezTo>
                    <a:close/>
                    <a:moveTo>
                      <a:pt x="752014" y="775219"/>
                    </a:moveTo>
                    <a:cubicBezTo>
                      <a:pt x="752014" y="788035"/>
                      <a:pt x="761798" y="798424"/>
                      <a:pt x="773868" y="798424"/>
                    </a:cubicBezTo>
                    <a:cubicBezTo>
                      <a:pt x="785938" y="798424"/>
                      <a:pt x="795722" y="788035"/>
                      <a:pt x="795722" y="775219"/>
                    </a:cubicBezTo>
                    <a:cubicBezTo>
                      <a:pt x="795722" y="762403"/>
                      <a:pt x="785938" y="752014"/>
                      <a:pt x="773868" y="752014"/>
                    </a:cubicBezTo>
                    <a:cubicBezTo>
                      <a:pt x="761798" y="752014"/>
                      <a:pt x="752014" y="762403"/>
                      <a:pt x="752014" y="775219"/>
                    </a:cubicBezTo>
                    <a:close/>
                  </a:path>
                </a:pathLst>
              </a:custGeom>
              <a:solidFill>
                <a:srgbClr val="3335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61" name="同心圆 40"/>
              <p:cNvSpPr>
                <a:spLocks/>
              </p:cNvSpPr>
              <p:nvPr/>
            </p:nvSpPr>
            <p:spPr bwMode="auto">
              <a:xfrm flipV="1">
                <a:off x="0" y="0"/>
                <a:ext cx="1547736" cy="1550438"/>
              </a:xfrm>
              <a:custGeom>
                <a:avLst/>
                <a:gdLst>
                  <a:gd name="T0" fmla="*/ 0 w 1547736"/>
                  <a:gd name="T1" fmla="*/ 775219 h 1550438"/>
                  <a:gd name="T2" fmla="*/ 773868 w 1547736"/>
                  <a:gd name="T3" fmla="*/ 0 h 1550438"/>
                  <a:gd name="T4" fmla="*/ 1547736 w 1547736"/>
                  <a:gd name="T5" fmla="*/ 775219 h 1550438"/>
                  <a:gd name="T6" fmla="*/ 773868 w 1547736"/>
                  <a:gd name="T7" fmla="*/ 1550438 h 1550438"/>
                  <a:gd name="T8" fmla="*/ 0 w 1547736"/>
                  <a:gd name="T9" fmla="*/ 775219 h 1550438"/>
                  <a:gd name="T10" fmla="*/ 752014 w 1547736"/>
                  <a:gd name="T11" fmla="*/ 775219 h 1550438"/>
                  <a:gd name="T12" fmla="*/ 773868 w 1547736"/>
                  <a:gd name="T13" fmla="*/ 798424 h 1550438"/>
                  <a:gd name="T14" fmla="*/ 795722 w 1547736"/>
                  <a:gd name="T15" fmla="*/ 775219 h 1550438"/>
                  <a:gd name="T16" fmla="*/ 773868 w 1547736"/>
                  <a:gd name="T17" fmla="*/ 752014 h 1550438"/>
                  <a:gd name="T18" fmla="*/ 752014 w 1547736"/>
                  <a:gd name="T19" fmla="*/ 775219 h 1550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7736" h="1550438">
                    <a:moveTo>
                      <a:pt x="0" y="775219"/>
                    </a:moveTo>
                    <a:cubicBezTo>
                      <a:pt x="0" y="347077"/>
                      <a:pt x="346473" y="0"/>
                      <a:pt x="773868" y="0"/>
                    </a:cubicBezTo>
                    <a:cubicBezTo>
                      <a:pt x="1201263" y="0"/>
                      <a:pt x="1547736" y="347077"/>
                      <a:pt x="1547736" y="775219"/>
                    </a:cubicBezTo>
                    <a:cubicBezTo>
                      <a:pt x="1547736" y="1203361"/>
                      <a:pt x="1201263" y="1550438"/>
                      <a:pt x="773868" y="1550438"/>
                    </a:cubicBezTo>
                    <a:cubicBezTo>
                      <a:pt x="346473" y="1550438"/>
                      <a:pt x="0" y="1203361"/>
                      <a:pt x="0" y="775219"/>
                    </a:cubicBezTo>
                    <a:close/>
                    <a:moveTo>
                      <a:pt x="752014" y="775219"/>
                    </a:moveTo>
                    <a:cubicBezTo>
                      <a:pt x="752014" y="788035"/>
                      <a:pt x="761798" y="798424"/>
                      <a:pt x="773868" y="798424"/>
                    </a:cubicBezTo>
                    <a:cubicBezTo>
                      <a:pt x="785938" y="798424"/>
                      <a:pt x="795722" y="788035"/>
                      <a:pt x="795722" y="775219"/>
                    </a:cubicBezTo>
                    <a:cubicBezTo>
                      <a:pt x="795722" y="762403"/>
                      <a:pt x="785938" y="752014"/>
                      <a:pt x="773868" y="752014"/>
                    </a:cubicBezTo>
                    <a:cubicBezTo>
                      <a:pt x="761798" y="752014"/>
                      <a:pt x="752014" y="762403"/>
                      <a:pt x="752014" y="775219"/>
                    </a:cubicBezTo>
                    <a:close/>
                  </a:path>
                </a:pathLst>
              </a:custGeom>
              <a:solidFill>
                <a:srgbClr val="3335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18462" name="组合 43"/>
              <p:cNvGrpSpPr>
                <a:grpSpLocks/>
              </p:cNvGrpSpPr>
              <p:nvPr/>
            </p:nvGrpSpPr>
            <p:grpSpPr bwMode="auto">
              <a:xfrm>
                <a:off x="773947" y="458891"/>
                <a:ext cx="5143097" cy="630118"/>
                <a:chOff x="0" y="0"/>
                <a:chExt cx="5143097" cy="630118"/>
              </a:xfrm>
            </p:grpSpPr>
            <p:sp>
              <p:nvSpPr>
                <p:cNvPr id="18463" name="矩形 35"/>
                <p:cNvSpPr>
                  <a:spLocks noChangeArrowheads="1"/>
                </p:cNvSpPr>
                <p:nvPr/>
              </p:nvSpPr>
              <p:spPr bwMode="auto">
                <a:xfrm flipV="1">
                  <a:off x="-78" y="357866"/>
                  <a:ext cx="5140694" cy="27686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CCCC"/>
                    </a:gs>
                    <a:gs pos="9000">
                      <a:srgbClr val="CCCCCC"/>
                    </a:gs>
                    <a:gs pos="100000">
                      <a:srgbClr val="7F7F7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464" name="矩形 39"/>
                <p:cNvSpPr>
                  <a:spLocks noChangeArrowheads="1"/>
                </p:cNvSpPr>
                <p:nvPr/>
              </p:nvSpPr>
              <p:spPr bwMode="auto">
                <a:xfrm flipV="1">
                  <a:off x="-78" y="-2058"/>
                  <a:ext cx="5140694" cy="27686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CCCC"/>
                    </a:gs>
                    <a:gs pos="9000">
                      <a:srgbClr val="CCCCCC"/>
                    </a:gs>
                    <a:gs pos="100000">
                      <a:srgbClr val="7F7F7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8465" name="组合 45"/>
            <p:cNvGrpSpPr>
              <a:grpSpLocks/>
            </p:cNvGrpSpPr>
            <p:nvPr/>
          </p:nvGrpSpPr>
          <p:grpSpPr bwMode="auto">
            <a:xfrm>
              <a:off x="0" y="3240206"/>
              <a:ext cx="841902" cy="194040"/>
              <a:chOff x="0" y="0"/>
              <a:chExt cx="6716068" cy="1547900"/>
            </a:xfrm>
          </p:grpSpPr>
          <p:sp>
            <p:nvSpPr>
              <p:cNvPr id="18466" name="同心圆 46"/>
              <p:cNvSpPr>
                <a:spLocks/>
              </p:cNvSpPr>
              <p:nvPr/>
            </p:nvSpPr>
            <p:spPr bwMode="auto">
              <a:xfrm flipV="1">
                <a:off x="5168332" y="-2538"/>
                <a:ext cx="1547736" cy="1550438"/>
              </a:xfrm>
              <a:custGeom>
                <a:avLst/>
                <a:gdLst>
                  <a:gd name="T0" fmla="*/ 0 w 1547736"/>
                  <a:gd name="T1" fmla="*/ 775219 h 1550438"/>
                  <a:gd name="T2" fmla="*/ 773868 w 1547736"/>
                  <a:gd name="T3" fmla="*/ 0 h 1550438"/>
                  <a:gd name="T4" fmla="*/ 1547736 w 1547736"/>
                  <a:gd name="T5" fmla="*/ 775219 h 1550438"/>
                  <a:gd name="T6" fmla="*/ 773868 w 1547736"/>
                  <a:gd name="T7" fmla="*/ 1550438 h 1550438"/>
                  <a:gd name="T8" fmla="*/ 0 w 1547736"/>
                  <a:gd name="T9" fmla="*/ 775219 h 1550438"/>
                  <a:gd name="T10" fmla="*/ 752014 w 1547736"/>
                  <a:gd name="T11" fmla="*/ 775219 h 1550438"/>
                  <a:gd name="T12" fmla="*/ 773868 w 1547736"/>
                  <a:gd name="T13" fmla="*/ 798424 h 1550438"/>
                  <a:gd name="T14" fmla="*/ 795722 w 1547736"/>
                  <a:gd name="T15" fmla="*/ 775219 h 1550438"/>
                  <a:gd name="T16" fmla="*/ 773868 w 1547736"/>
                  <a:gd name="T17" fmla="*/ 752014 h 1550438"/>
                  <a:gd name="T18" fmla="*/ 752014 w 1547736"/>
                  <a:gd name="T19" fmla="*/ 775219 h 1550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7736" h="1550438">
                    <a:moveTo>
                      <a:pt x="0" y="775219"/>
                    </a:moveTo>
                    <a:cubicBezTo>
                      <a:pt x="0" y="347077"/>
                      <a:pt x="346473" y="0"/>
                      <a:pt x="773868" y="0"/>
                    </a:cubicBezTo>
                    <a:cubicBezTo>
                      <a:pt x="1201263" y="0"/>
                      <a:pt x="1547736" y="347077"/>
                      <a:pt x="1547736" y="775219"/>
                    </a:cubicBezTo>
                    <a:cubicBezTo>
                      <a:pt x="1547736" y="1203361"/>
                      <a:pt x="1201263" y="1550438"/>
                      <a:pt x="773868" y="1550438"/>
                    </a:cubicBezTo>
                    <a:cubicBezTo>
                      <a:pt x="346473" y="1550438"/>
                      <a:pt x="0" y="1203361"/>
                      <a:pt x="0" y="775219"/>
                    </a:cubicBezTo>
                    <a:close/>
                    <a:moveTo>
                      <a:pt x="752014" y="775219"/>
                    </a:moveTo>
                    <a:cubicBezTo>
                      <a:pt x="752014" y="788035"/>
                      <a:pt x="761798" y="798424"/>
                      <a:pt x="773868" y="798424"/>
                    </a:cubicBezTo>
                    <a:cubicBezTo>
                      <a:pt x="785938" y="798424"/>
                      <a:pt x="795722" y="788035"/>
                      <a:pt x="795722" y="775219"/>
                    </a:cubicBezTo>
                    <a:cubicBezTo>
                      <a:pt x="795722" y="762403"/>
                      <a:pt x="785938" y="752014"/>
                      <a:pt x="773868" y="752014"/>
                    </a:cubicBezTo>
                    <a:cubicBezTo>
                      <a:pt x="761798" y="752014"/>
                      <a:pt x="752014" y="762403"/>
                      <a:pt x="752014" y="775219"/>
                    </a:cubicBezTo>
                    <a:close/>
                  </a:path>
                </a:pathLst>
              </a:custGeom>
              <a:solidFill>
                <a:srgbClr val="3335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67" name="同心圆 47"/>
              <p:cNvSpPr>
                <a:spLocks/>
              </p:cNvSpPr>
              <p:nvPr/>
            </p:nvSpPr>
            <p:spPr bwMode="auto">
              <a:xfrm flipV="1">
                <a:off x="0" y="-2538"/>
                <a:ext cx="1547736" cy="1550438"/>
              </a:xfrm>
              <a:custGeom>
                <a:avLst/>
                <a:gdLst>
                  <a:gd name="T0" fmla="*/ 0 w 1547736"/>
                  <a:gd name="T1" fmla="*/ 775219 h 1550438"/>
                  <a:gd name="T2" fmla="*/ 773868 w 1547736"/>
                  <a:gd name="T3" fmla="*/ 0 h 1550438"/>
                  <a:gd name="T4" fmla="*/ 1547736 w 1547736"/>
                  <a:gd name="T5" fmla="*/ 775219 h 1550438"/>
                  <a:gd name="T6" fmla="*/ 773868 w 1547736"/>
                  <a:gd name="T7" fmla="*/ 1550438 h 1550438"/>
                  <a:gd name="T8" fmla="*/ 0 w 1547736"/>
                  <a:gd name="T9" fmla="*/ 775219 h 1550438"/>
                  <a:gd name="T10" fmla="*/ 752014 w 1547736"/>
                  <a:gd name="T11" fmla="*/ 775219 h 1550438"/>
                  <a:gd name="T12" fmla="*/ 773868 w 1547736"/>
                  <a:gd name="T13" fmla="*/ 798424 h 1550438"/>
                  <a:gd name="T14" fmla="*/ 795722 w 1547736"/>
                  <a:gd name="T15" fmla="*/ 775219 h 1550438"/>
                  <a:gd name="T16" fmla="*/ 773868 w 1547736"/>
                  <a:gd name="T17" fmla="*/ 752014 h 1550438"/>
                  <a:gd name="T18" fmla="*/ 752014 w 1547736"/>
                  <a:gd name="T19" fmla="*/ 775219 h 1550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7736" h="1550438">
                    <a:moveTo>
                      <a:pt x="0" y="775219"/>
                    </a:moveTo>
                    <a:cubicBezTo>
                      <a:pt x="0" y="347077"/>
                      <a:pt x="346473" y="0"/>
                      <a:pt x="773868" y="0"/>
                    </a:cubicBezTo>
                    <a:cubicBezTo>
                      <a:pt x="1201263" y="0"/>
                      <a:pt x="1547736" y="347077"/>
                      <a:pt x="1547736" y="775219"/>
                    </a:cubicBezTo>
                    <a:cubicBezTo>
                      <a:pt x="1547736" y="1203361"/>
                      <a:pt x="1201263" y="1550438"/>
                      <a:pt x="773868" y="1550438"/>
                    </a:cubicBezTo>
                    <a:cubicBezTo>
                      <a:pt x="346473" y="1550438"/>
                      <a:pt x="0" y="1203361"/>
                      <a:pt x="0" y="775219"/>
                    </a:cubicBezTo>
                    <a:close/>
                    <a:moveTo>
                      <a:pt x="752014" y="775219"/>
                    </a:moveTo>
                    <a:cubicBezTo>
                      <a:pt x="752014" y="788035"/>
                      <a:pt x="761798" y="798424"/>
                      <a:pt x="773868" y="798424"/>
                    </a:cubicBezTo>
                    <a:cubicBezTo>
                      <a:pt x="785938" y="798424"/>
                      <a:pt x="795722" y="788035"/>
                      <a:pt x="795722" y="775219"/>
                    </a:cubicBezTo>
                    <a:cubicBezTo>
                      <a:pt x="795722" y="762403"/>
                      <a:pt x="785938" y="752014"/>
                      <a:pt x="773868" y="752014"/>
                    </a:cubicBezTo>
                    <a:cubicBezTo>
                      <a:pt x="761798" y="752014"/>
                      <a:pt x="752014" y="762403"/>
                      <a:pt x="752014" y="775219"/>
                    </a:cubicBezTo>
                    <a:close/>
                  </a:path>
                </a:pathLst>
              </a:custGeom>
              <a:solidFill>
                <a:srgbClr val="3335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18468" name="组合 48"/>
              <p:cNvGrpSpPr>
                <a:grpSpLocks/>
              </p:cNvGrpSpPr>
              <p:nvPr/>
            </p:nvGrpSpPr>
            <p:grpSpPr bwMode="auto">
              <a:xfrm>
                <a:off x="773947" y="458891"/>
                <a:ext cx="5143097" cy="630118"/>
                <a:chOff x="0" y="0"/>
                <a:chExt cx="5143097" cy="630118"/>
              </a:xfrm>
            </p:grpSpPr>
            <p:sp>
              <p:nvSpPr>
                <p:cNvPr id="18469" name="矩形 49"/>
                <p:cNvSpPr>
                  <a:spLocks noChangeArrowheads="1"/>
                </p:cNvSpPr>
                <p:nvPr/>
              </p:nvSpPr>
              <p:spPr bwMode="auto">
                <a:xfrm flipV="1">
                  <a:off x="-78" y="355320"/>
                  <a:ext cx="5140694" cy="27686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CCCC"/>
                    </a:gs>
                    <a:gs pos="9000">
                      <a:srgbClr val="CCCCCC"/>
                    </a:gs>
                    <a:gs pos="100000">
                      <a:srgbClr val="7F7F7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470" name="矩形 50"/>
                <p:cNvSpPr>
                  <a:spLocks noChangeArrowheads="1"/>
                </p:cNvSpPr>
                <p:nvPr/>
              </p:nvSpPr>
              <p:spPr bwMode="auto">
                <a:xfrm flipV="1">
                  <a:off x="-78" y="-4604"/>
                  <a:ext cx="5140694" cy="27686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CCCC"/>
                    </a:gs>
                    <a:gs pos="9000">
                      <a:srgbClr val="CCCCCC"/>
                    </a:gs>
                    <a:gs pos="100000">
                      <a:srgbClr val="7F7F7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grpSp>
        <p:nvGrpSpPr>
          <p:cNvPr id="18471" name="组合 159"/>
          <p:cNvGrpSpPr>
            <a:grpSpLocks/>
          </p:cNvGrpSpPr>
          <p:nvPr/>
        </p:nvGrpSpPr>
        <p:grpSpPr bwMode="auto">
          <a:xfrm>
            <a:off x="2838450" y="1935163"/>
            <a:ext cx="3457575" cy="2500312"/>
            <a:chOff x="0" y="0"/>
            <a:chExt cx="3780053" cy="2732725"/>
          </a:xfrm>
        </p:grpSpPr>
        <p:sp>
          <p:nvSpPr>
            <p:cNvPr id="18472" name="直角三角形 158"/>
            <p:cNvSpPr>
              <a:spLocks noChangeArrowheads="1"/>
            </p:cNvSpPr>
            <p:nvPr/>
          </p:nvSpPr>
          <p:spPr bwMode="auto">
            <a:xfrm>
              <a:off x="360997" y="640238"/>
              <a:ext cx="871252" cy="1804466"/>
            </a:xfrm>
            <a:prstGeom prst="rtTriangle">
              <a:avLst/>
            </a:prstGeom>
            <a:solidFill>
              <a:srgbClr val="6A7475">
                <a:alpha val="9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000">
                <a:solidFill>
                  <a:srgbClr val="FFFFFF"/>
                </a:solidFill>
              </a:endParaRPr>
            </a:p>
          </p:txBody>
        </p:sp>
        <p:grpSp>
          <p:nvGrpSpPr>
            <p:cNvPr id="18473" name="组合 157"/>
            <p:cNvGrpSpPr>
              <a:grpSpLocks/>
            </p:cNvGrpSpPr>
            <p:nvPr/>
          </p:nvGrpSpPr>
          <p:grpSpPr bwMode="auto">
            <a:xfrm>
              <a:off x="0" y="0"/>
              <a:ext cx="3780053" cy="2732725"/>
              <a:chOff x="0" y="0"/>
              <a:chExt cx="3780052" cy="2732724"/>
            </a:xfrm>
          </p:grpSpPr>
          <p:sp>
            <p:nvSpPr>
              <p:cNvPr id="18474" name="等腰三角形 125"/>
              <p:cNvSpPr>
                <a:spLocks noChangeArrowheads="1"/>
              </p:cNvSpPr>
              <p:nvPr/>
            </p:nvSpPr>
            <p:spPr bwMode="auto">
              <a:xfrm>
                <a:off x="1416218" y="395594"/>
                <a:ext cx="1440516" cy="2049109"/>
              </a:xfrm>
              <a:prstGeom prst="triangle">
                <a:avLst>
                  <a:gd name="adj" fmla="val 50000"/>
                </a:avLst>
              </a:prstGeom>
              <a:solidFill>
                <a:srgbClr val="AFCC23">
                  <a:alpha val="81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sp>
            <p:nvSpPr>
              <p:cNvPr id="18475" name="等腰三角形 124"/>
              <p:cNvSpPr>
                <a:spLocks noChangeArrowheads="1"/>
              </p:cNvSpPr>
              <p:nvPr/>
            </p:nvSpPr>
            <p:spPr bwMode="auto">
              <a:xfrm>
                <a:off x="2212841" y="789453"/>
                <a:ext cx="1438780" cy="1655250"/>
              </a:xfrm>
              <a:prstGeom prst="triangle">
                <a:avLst>
                  <a:gd name="adj" fmla="val 50000"/>
                </a:avLst>
              </a:prstGeom>
              <a:solidFill>
                <a:srgbClr val="FE8520">
                  <a:alpha val="53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sp>
            <p:nvSpPr>
              <p:cNvPr id="18476" name="等腰三角形 128"/>
              <p:cNvSpPr>
                <a:spLocks noChangeArrowheads="1"/>
              </p:cNvSpPr>
              <p:nvPr/>
            </p:nvSpPr>
            <p:spPr bwMode="auto">
              <a:xfrm>
                <a:off x="532818" y="929994"/>
                <a:ext cx="1615807" cy="1514710"/>
              </a:xfrm>
              <a:prstGeom prst="triangle">
                <a:avLst>
                  <a:gd name="adj" fmla="val 50000"/>
                </a:avLst>
              </a:prstGeom>
              <a:solidFill>
                <a:srgbClr val="3FC6F6">
                  <a:alpha val="4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sp>
            <p:nvSpPr>
              <p:cNvPr id="18477" name="等腰三角形 127"/>
              <p:cNvSpPr>
                <a:spLocks noChangeArrowheads="1"/>
              </p:cNvSpPr>
              <p:nvPr/>
            </p:nvSpPr>
            <p:spPr bwMode="auto">
              <a:xfrm>
                <a:off x="539760" y="1257920"/>
                <a:ext cx="1440516" cy="1186783"/>
              </a:xfrm>
              <a:prstGeom prst="triangle">
                <a:avLst>
                  <a:gd name="adj" fmla="val 50000"/>
                </a:avLst>
              </a:prstGeom>
              <a:solidFill>
                <a:srgbClr val="17BBF5">
                  <a:alpha val="7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sp>
            <p:nvSpPr>
              <p:cNvPr id="18478" name="等腰三角形 130"/>
              <p:cNvSpPr>
                <a:spLocks noChangeArrowheads="1"/>
              </p:cNvSpPr>
              <p:nvPr/>
            </p:nvSpPr>
            <p:spPr bwMode="auto">
              <a:xfrm>
                <a:off x="2268379" y="1270066"/>
                <a:ext cx="1440516" cy="1174637"/>
              </a:xfrm>
              <a:prstGeom prst="triangle">
                <a:avLst>
                  <a:gd name="adj" fmla="val 50000"/>
                </a:avLst>
              </a:prstGeom>
              <a:solidFill>
                <a:srgbClr val="FE8520">
                  <a:alpha val="78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8479" name="组合 131"/>
              <p:cNvGrpSpPr>
                <a:grpSpLocks/>
              </p:cNvGrpSpPr>
              <p:nvPr/>
            </p:nvGrpSpPr>
            <p:grpSpPr bwMode="auto">
              <a:xfrm>
                <a:off x="142881" y="273680"/>
                <a:ext cx="446877" cy="374856"/>
                <a:chOff x="0" y="0"/>
                <a:chExt cx="531293" cy="445667"/>
              </a:xfrm>
            </p:grpSpPr>
            <p:sp>
              <p:nvSpPr>
                <p:cNvPr id="18480" name="任意多边形 155"/>
                <p:cNvSpPr>
                  <a:spLocks/>
                </p:cNvSpPr>
                <p:nvPr/>
              </p:nvSpPr>
              <p:spPr bwMode="auto">
                <a:xfrm rot="18900000">
                  <a:off x="42723" y="483"/>
                  <a:ext cx="445570" cy="445697"/>
                </a:xfrm>
                <a:custGeom>
                  <a:avLst/>
                  <a:gdLst>
                    <a:gd name="T0" fmla="*/ 215526 w 683137"/>
                    <a:gd name="T1" fmla="*/ 0 h 683137"/>
                    <a:gd name="T2" fmla="*/ 683137 w 683137"/>
                    <a:gd name="T3" fmla="*/ 467611 h 683137"/>
                    <a:gd name="T4" fmla="*/ 467611 w 683137"/>
                    <a:gd name="T5" fmla="*/ 683137 h 683137"/>
                    <a:gd name="T6" fmla="*/ 310192 w 683137"/>
                    <a:gd name="T7" fmla="*/ 525718 h 683137"/>
                    <a:gd name="T8" fmla="*/ 157419 w 683137"/>
                    <a:gd name="T9" fmla="*/ 525718 h 683137"/>
                    <a:gd name="T10" fmla="*/ 157419 w 683137"/>
                    <a:gd name="T11" fmla="*/ 372945 h 683137"/>
                    <a:gd name="T12" fmla="*/ 0 w 683137"/>
                    <a:gd name="T13" fmla="*/ 215526 h 683137"/>
                    <a:gd name="T14" fmla="*/ 215526 w 683137"/>
                    <a:gd name="T15" fmla="*/ 0 h 683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3137" h="683137">
                      <a:moveTo>
                        <a:pt x="215526" y="0"/>
                      </a:moveTo>
                      <a:lnTo>
                        <a:pt x="683137" y="467611"/>
                      </a:lnTo>
                      <a:lnTo>
                        <a:pt x="467611" y="683137"/>
                      </a:lnTo>
                      <a:lnTo>
                        <a:pt x="310192" y="525718"/>
                      </a:lnTo>
                      <a:lnTo>
                        <a:pt x="157419" y="525718"/>
                      </a:lnTo>
                      <a:lnTo>
                        <a:pt x="157419" y="372945"/>
                      </a:lnTo>
                      <a:lnTo>
                        <a:pt x="0" y="215526"/>
                      </a:lnTo>
                      <a:lnTo>
                        <a:pt x="215526" y="0"/>
                      </a:lnTo>
                      <a:close/>
                    </a:path>
                  </a:pathLst>
                </a:custGeom>
                <a:solidFill>
                  <a:srgbClr val="6A74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18481" name="矩形 156"/>
                <p:cNvSpPr>
                  <a:spLocks noChangeArrowheads="1"/>
                </p:cNvSpPr>
                <p:nvPr/>
              </p:nvSpPr>
              <p:spPr bwMode="auto">
                <a:xfrm>
                  <a:off x="-672" y="118127"/>
                  <a:ext cx="532360" cy="2104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r>
                    <a:rPr lang="en-US" sz="700">
                      <a:solidFill>
                        <a:srgbClr val="FFFFFF"/>
                      </a:solidFill>
                    </a:rPr>
                    <a:t>T1D</a:t>
                  </a:r>
                </a:p>
              </p:txBody>
            </p:sp>
          </p:grpSp>
          <p:grpSp>
            <p:nvGrpSpPr>
              <p:cNvPr id="18482" name="组合 132"/>
              <p:cNvGrpSpPr>
                <a:grpSpLocks/>
              </p:cNvGrpSpPr>
              <p:nvPr/>
            </p:nvGrpSpPr>
            <p:grpSpPr bwMode="auto">
              <a:xfrm>
                <a:off x="1110235" y="519006"/>
                <a:ext cx="446877" cy="374856"/>
                <a:chOff x="0" y="0"/>
                <a:chExt cx="531293" cy="445667"/>
              </a:xfrm>
            </p:grpSpPr>
            <p:sp>
              <p:nvSpPr>
                <p:cNvPr id="18483" name="任意多边形 153"/>
                <p:cNvSpPr>
                  <a:spLocks/>
                </p:cNvSpPr>
                <p:nvPr/>
              </p:nvSpPr>
              <p:spPr bwMode="auto">
                <a:xfrm rot="18900000">
                  <a:off x="40923" y="703"/>
                  <a:ext cx="445570" cy="443634"/>
                </a:xfrm>
                <a:custGeom>
                  <a:avLst/>
                  <a:gdLst>
                    <a:gd name="T0" fmla="*/ 215526 w 683137"/>
                    <a:gd name="T1" fmla="*/ 0 h 683137"/>
                    <a:gd name="T2" fmla="*/ 683137 w 683137"/>
                    <a:gd name="T3" fmla="*/ 467611 h 683137"/>
                    <a:gd name="T4" fmla="*/ 467611 w 683137"/>
                    <a:gd name="T5" fmla="*/ 683137 h 683137"/>
                    <a:gd name="T6" fmla="*/ 310192 w 683137"/>
                    <a:gd name="T7" fmla="*/ 525718 h 683137"/>
                    <a:gd name="T8" fmla="*/ 157419 w 683137"/>
                    <a:gd name="T9" fmla="*/ 525718 h 683137"/>
                    <a:gd name="T10" fmla="*/ 157419 w 683137"/>
                    <a:gd name="T11" fmla="*/ 372945 h 683137"/>
                    <a:gd name="T12" fmla="*/ 0 w 683137"/>
                    <a:gd name="T13" fmla="*/ 215526 h 683137"/>
                    <a:gd name="T14" fmla="*/ 215526 w 683137"/>
                    <a:gd name="T15" fmla="*/ 0 h 683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3137" h="683137">
                      <a:moveTo>
                        <a:pt x="215526" y="0"/>
                      </a:moveTo>
                      <a:lnTo>
                        <a:pt x="683137" y="467611"/>
                      </a:lnTo>
                      <a:lnTo>
                        <a:pt x="467611" y="683137"/>
                      </a:lnTo>
                      <a:lnTo>
                        <a:pt x="310192" y="525718"/>
                      </a:lnTo>
                      <a:lnTo>
                        <a:pt x="157419" y="525718"/>
                      </a:lnTo>
                      <a:lnTo>
                        <a:pt x="157419" y="372945"/>
                      </a:lnTo>
                      <a:lnTo>
                        <a:pt x="0" y="215526"/>
                      </a:lnTo>
                      <a:lnTo>
                        <a:pt x="215526" y="0"/>
                      </a:lnTo>
                      <a:close/>
                    </a:path>
                  </a:pathLst>
                </a:custGeom>
                <a:solidFill>
                  <a:srgbClr val="3FC6F6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18484" name="矩形 154"/>
                <p:cNvSpPr>
                  <a:spLocks noChangeArrowheads="1"/>
                </p:cNvSpPr>
                <p:nvPr/>
              </p:nvSpPr>
              <p:spPr bwMode="auto">
                <a:xfrm>
                  <a:off x="623" y="111127"/>
                  <a:ext cx="530297" cy="2083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r>
                    <a:rPr lang="en-US" sz="700">
                      <a:solidFill>
                        <a:srgbClr val="FFFFFF"/>
                      </a:solidFill>
                    </a:rPr>
                    <a:t>T1D</a:t>
                  </a:r>
                </a:p>
              </p:txBody>
            </p:sp>
          </p:grpSp>
          <p:grpSp>
            <p:nvGrpSpPr>
              <p:cNvPr id="18485" name="组合 133"/>
              <p:cNvGrpSpPr>
                <a:grpSpLocks/>
              </p:cNvGrpSpPr>
              <p:nvPr/>
            </p:nvGrpSpPr>
            <p:grpSpPr bwMode="auto">
              <a:xfrm>
                <a:off x="1912599" y="0"/>
                <a:ext cx="446877" cy="374856"/>
                <a:chOff x="0" y="0"/>
                <a:chExt cx="531293" cy="445667"/>
              </a:xfrm>
            </p:grpSpPr>
            <p:sp>
              <p:nvSpPr>
                <p:cNvPr id="18486" name="任意多边形 151"/>
                <p:cNvSpPr>
                  <a:spLocks/>
                </p:cNvSpPr>
                <p:nvPr/>
              </p:nvSpPr>
              <p:spPr bwMode="auto">
                <a:xfrm rot="18900000">
                  <a:off x="40287" y="968"/>
                  <a:ext cx="445570" cy="443634"/>
                </a:xfrm>
                <a:custGeom>
                  <a:avLst/>
                  <a:gdLst>
                    <a:gd name="T0" fmla="*/ 215526 w 683137"/>
                    <a:gd name="T1" fmla="*/ 0 h 683137"/>
                    <a:gd name="T2" fmla="*/ 683137 w 683137"/>
                    <a:gd name="T3" fmla="*/ 467611 h 683137"/>
                    <a:gd name="T4" fmla="*/ 467611 w 683137"/>
                    <a:gd name="T5" fmla="*/ 683137 h 683137"/>
                    <a:gd name="T6" fmla="*/ 310192 w 683137"/>
                    <a:gd name="T7" fmla="*/ 525718 h 683137"/>
                    <a:gd name="T8" fmla="*/ 157419 w 683137"/>
                    <a:gd name="T9" fmla="*/ 525718 h 683137"/>
                    <a:gd name="T10" fmla="*/ 157419 w 683137"/>
                    <a:gd name="T11" fmla="*/ 372945 h 683137"/>
                    <a:gd name="T12" fmla="*/ 0 w 683137"/>
                    <a:gd name="T13" fmla="*/ 215526 h 683137"/>
                    <a:gd name="T14" fmla="*/ 215526 w 683137"/>
                    <a:gd name="T15" fmla="*/ 0 h 683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3137" h="683137">
                      <a:moveTo>
                        <a:pt x="215526" y="0"/>
                      </a:moveTo>
                      <a:lnTo>
                        <a:pt x="683137" y="467611"/>
                      </a:lnTo>
                      <a:lnTo>
                        <a:pt x="467611" y="683137"/>
                      </a:lnTo>
                      <a:lnTo>
                        <a:pt x="310192" y="525718"/>
                      </a:lnTo>
                      <a:lnTo>
                        <a:pt x="157419" y="525718"/>
                      </a:lnTo>
                      <a:lnTo>
                        <a:pt x="157419" y="372945"/>
                      </a:lnTo>
                      <a:lnTo>
                        <a:pt x="0" y="215526"/>
                      </a:lnTo>
                      <a:lnTo>
                        <a:pt x="215526" y="0"/>
                      </a:lnTo>
                      <a:close/>
                    </a:path>
                  </a:pathLst>
                </a:custGeom>
                <a:solidFill>
                  <a:srgbClr val="AFCC23">
                    <a:alpha val="81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18487" name="矩形 152"/>
                <p:cNvSpPr>
                  <a:spLocks noChangeArrowheads="1"/>
                </p:cNvSpPr>
                <p:nvPr/>
              </p:nvSpPr>
              <p:spPr bwMode="auto">
                <a:xfrm>
                  <a:off x="-13" y="111392"/>
                  <a:ext cx="530297" cy="208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r>
                    <a:rPr lang="en-US" sz="700">
                      <a:solidFill>
                        <a:srgbClr val="FFFFFF"/>
                      </a:solidFill>
                    </a:rPr>
                    <a:t>T1D</a:t>
                  </a:r>
                </a:p>
              </p:txBody>
            </p:sp>
          </p:grpSp>
          <p:grpSp>
            <p:nvGrpSpPr>
              <p:cNvPr id="18488" name="组合 135"/>
              <p:cNvGrpSpPr>
                <a:grpSpLocks/>
              </p:cNvGrpSpPr>
              <p:nvPr/>
            </p:nvGrpSpPr>
            <p:grpSpPr bwMode="auto">
              <a:xfrm>
                <a:off x="2710653" y="414735"/>
                <a:ext cx="446877" cy="374856"/>
                <a:chOff x="0" y="0"/>
                <a:chExt cx="531293" cy="445667"/>
              </a:xfrm>
            </p:grpSpPr>
            <p:sp>
              <p:nvSpPr>
                <p:cNvPr id="18489" name="任意多边形 147"/>
                <p:cNvSpPr>
                  <a:spLocks/>
                </p:cNvSpPr>
                <p:nvPr/>
              </p:nvSpPr>
              <p:spPr bwMode="auto">
                <a:xfrm rot="18900000">
                  <a:off x="40649" y="902"/>
                  <a:ext cx="445570" cy="443634"/>
                </a:xfrm>
                <a:custGeom>
                  <a:avLst/>
                  <a:gdLst>
                    <a:gd name="T0" fmla="*/ 215526 w 683137"/>
                    <a:gd name="T1" fmla="*/ 0 h 683137"/>
                    <a:gd name="T2" fmla="*/ 683137 w 683137"/>
                    <a:gd name="T3" fmla="*/ 467611 h 683137"/>
                    <a:gd name="T4" fmla="*/ 467611 w 683137"/>
                    <a:gd name="T5" fmla="*/ 683137 h 683137"/>
                    <a:gd name="T6" fmla="*/ 310192 w 683137"/>
                    <a:gd name="T7" fmla="*/ 525718 h 683137"/>
                    <a:gd name="T8" fmla="*/ 157419 w 683137"/>
                    <a:gd name="T9" fmla="*/ 525718 h 683137"/>
                    <a:gd name="T10" fmla="*/ 157419 w 683137"/>
                    <a:gd name="T11" fmla="*/ 372945 h 683137"/>
                    <a:gd name="T12" fmla="*/ 0 w 683137"/>
                    <a:gd name="T13" fmla="*/ 215526 h 683137"/>
                    <a:gd name="T14" fmla="*/ 215526 w 683137"/>
                    <a:gd name="T15" fmla="*/ 0 h 683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3137" h="683137">
                      <a:moveTo>
                        <a:pt x="215526" y="0"/>
                      </a:moveTo>
                      <a:lnTo>
                        <a:pt x="683137" y="467611"/>
                      </a:lnTo>
                      <a:lnTo>
                        <a:pt x="467611" y="683137"/>
                      </a:lnTo>
                      <a:lnTo>
                        <a:pt x="310192" y="525718"/>
                      </a:lnTo>
                      <a:lnTo>
                        <a:pt x="157419" y="525718"/>
                      </a:lnTo>
                      <a:lnTo>
                        <a:pt x="157419" y="372945"/>
                      </a:lnTo>
                      <a:lnTo>
                        <a:pt x="0" y="215526"/>
                      </a:lnTo>
                      <a:lnTo>
                        <a:pt x="215526" y="0"/>
                      </a:lnTo>
                      <a:close/>
                    </a:path>
                  </a:pathLst>
                </a:custGeom>
                <a:solidFill>
                  <a:srgbClr val="FE8520">
                    <a:alpha val="78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18490" name="矩形 148"/>
                <p:cNvSpPr>
                  <a:spLocks noChangeArrowheads="1"/>
                </p:cNvSpPr>
                <p:nvPr/>
              </p:nvSpPr>
              <p:spPr bwMode="auto">
                <a:xfrm>
                  <a:off x="348" y="111326"/>
                  <a:ext cx="530297" cy="2083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r>
                    <a:rPr lang="en-US" sz="700">
                      <a:solidFill>
                        <a:srgbClr val="FFFFFF"/>
                      </a:solidFill>
                    </a:rPr>
                    <a:t>T1D</a:t>
                  </a:r>
                </a:p>
              </p:txBody>
            </p:sp>
          </p:grpSp>
          <p:sp>
            <p:nvSpPr>
              <p:cNvPr id="18491" name="矩形 136"/>
              <p:cNvSpPr>
                <a:spLocks noChangeArrowheads="1"/>
              </p:cNvSpPr>
              <p:nvPr/>
            </p:nvSpPr>
            <p:spPr bwMode="auto">
              <a:xfrm>
                <a:off x="0" y="2423883"/>
                <a:ext cx="1263488" cy="3088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600">
                    <a:solidFill>
                      <a:srgbClr val="6B7576"/>
                    </a:solidFill>
                  </a:rPr>
                  <a:t>DOWNLOAD NOW</a:t>
                </a:r>
                <a:endParaRPr lang="zh-CN" altLang="en-US" sz="600">
                  <a:solidFill>
                    <a:srgbClr val="6B7576"/>
                  </a:solidFill>
                </a:endParaRPr>
              </a:p>
            </p:txBody>
          </p:sp>
          <p:sp>
            <p:nvSpPr>
              <p:cNvPr id="18492" name="矩形 137"/>
              <p:cNvSpPr>
                <a:spLocks noChangeArrowheads="1"/>
              </p:cNvSpPr>
              <p:nvPr/>
            </p:nvSpPr>
            <p:spPr bwMode="auto">
              <a:xfrm>
                <a:off x="1114230" y="2479405"/>
                <a:ext cx="668192" cy="182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700">
                    <a:solidFill>
                      <a:srgbClr val="4E493A"/>
                    </a:solidFill>
                  </a:rPr>
                  <a:t>JHASDFIO</a:t>
                </a:r>
                <a:endParaRPr lang="zh-CN" altLang="en-US" sz="700">
                  <a:solidFill>
                    <a:srgbClr val="4E493A"/>
                  </a:solidFill>
                </a:endParaRPr>
              </a:p>
            </p:txBody>
          </p:sp>
          <p:sp>
            <p:nvSpPr>
              <p:cNvPr id="18493" name="矩形 138"/>
              <p:cNvSpPr>
                <a:spLocks noChangeArrowheads="1"/>
              </p:cNvSpPr>
              <p:nvPr/>
            </p:nvSpPr>
            <p:spPr bwMode="auto">
              <a:xfrm>
                <a:off x="1782422" y="2479405"/>
                <a:ext cx="730671" cy="182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700">
                    <a:solidFill>
                      <a:srgbClr val="7BD4F3"/>
                    </a:solidFill>
                  </a:rPr>
                  <a:t>KJKJA8HSD</a:t>
                </a:r>
                <a:endParaRPr lang="zh-CN" altLang="en-US" sz="700">
                  <a:solidFill>
                    <a:srgbClr val="7BD4F3"/>
                  </a:solidFill>
                </a:endParaRPr>
              </a:p>
            </p:txBody>
          </p:sp>
          <p:sp>
            <p:nvSpPr>
              <p:cNvPr id="18494" name="矩形 140"/>
              <p:cNvSpPr>
                <a:spLocks noChangeArrowheads="1"/>
              </p:cNvSpPr>
              <p:nvPr/>
            </p:nvSpPr>
            <p:spPr bwMode="auto">
              <a:xfrm>
                <a:off x="2513092" y="2416942"/>
                <a:ext cx="1266960" cy="307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700">
                    <a:solidFill>
                      <a:srgbClr val="6A7475"/>
                    </a:solidFill>
                  </a:rPr>
                  <a:t>DOWNLOAD NOW</a:t>
                </a:r>
                <a:endParaRPr lang="zh-CN" altLang="en-US" sz="700">
                  <a:solidFill>
                    <a:srgbClr val="6A7475"/>
                  </a:solidFill>
                </a:endParaRPr>
              </a:p>
            </p:txBody>
          </p:sp>
          <p:grpSp>
            <p:nvGrpSpPr>
              <p:cNvPr id="18495" name="组合 141"/>
              <p:cNvGrpSpPr>
                <a:grpSpLocks/>
              </p:cNvGrpSpPr>
              <p:nvPr/>
            </p:nvGrpSpPr>
            <p:grpSpPr bwMode="auto">
              <a:xfrm>
                <a:off x="1063285" y="929692"/>
                <a:ext cx="446877" cy="374856"/>
                <a:chOff x="0" y="0"/>
                <a:chExt cx="531293" cy="445667"/>
              </a:xfrm>
            </p:grpSpPr>
            <p:sp>
              <p:nvSpPr>
                <p:cNvPr id="18496" name="任意多边形 145"/>
                <p:cNvSpPr>
                  <a:spLocks/>
                </p:cNvSpPr>
                <p:nvPr/>
              </p:nvSpPr>
              <p:spPr bwMode="auto">
                <a:xfrm rot="18900000">
                  <a:off x="41030" y="1327"/>
                  <a:ext cx="445570" cy="443633"/>
                </a:xfrm>
                <a:custGeom>
                  <a:avLst/>
                  <a:gdLst>
                    <a:gd name="T0" fmla="*/ 215526 w 683137"/>
                    <a:gd name="T1" fmla="*/ 0 h 683137"/>
                    <a:gd name="T2" fmla="*/ 683137 w 683137"/>
                    <a:gd name="T3" fmla="*/ 467611 h 683137"/>
                    <a:gd name="T4" fmla="*/ 467611 w 683137"/>
                    <a:gd name="T5" fmla="*/ 683137 h 683137"/>
                    <a:gd name="T6" fmla="*/ 310192 w 683137"/>
                    <a:gd name="T7" fmla="*/ 525718 h 683137"/>
                    <a:gd name="T8" fmla="*/ 157419 w 683137"/>
                    <a:gd name="T9" fmla="*/ 525718 h 683137"/>
                    <a:gd name="T10" fmla="*/ 157419 w 683137"/>
                    <a:gd name="T11" fmla="*/ 372945 h 683137"/>
                    <a:gd name="T12" fmla="*/ 0 w 683137"/>
                    <a:gd name="T13" fmla="*/ 215526 h 683137"/>
                    <a:gd name="T14" fmla="*/ 215526 w 683137"/>
                    <a:gd name="T15" fmla="*/ 0 h 683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3137" h="683137">
                      <a:moveTo>
                        <a:pt x="215526" y="0"/>
                      </a:moveTo>
                      <a:lnTo>
                        <a:pt x="683137" y="467611"/>
                      </a:lnTo>
                      <a:lnTo>
                        <a:pt x="467611" y="683137"/>
                      </a:lnTo>
                      <a:lnTo>
                        <a:pt x="310192" y="525718"/>
                      </a:lnTo>
                      <a:lnTo>
                        <a:pt x="157419" y="525718"/>
                      </a:lnTo>
                      <a:lnTo>
                        <a:pt x="157419" y="372945"/>
                      </a:lnTo>
                      <a:lnTo>
                        <a:pt x="0" y="215526"/>
                      </a:lnTo>
                      <a:lnTo>
                        <a:pt x="215526" y="0"/>
                      </a:lnTo>
                      <a:close/>
                    </a:path>
                  </a:pathLst>
                </a:custGeom>
                <a:solidFill>
                  <a:srgbClr val="3FC6F6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18497" name="矩形 146"/>
                <p:cNvSpPr>
                  <a:spLocks noChangeArrowheads="1"/>
                </p:cNvSpPr>
                <p:nvPr/>
              </p:nvSpPr>
              <p:spPr bwMode="auto">
                <a:xfrm>
                  <a:off x="730" y="111751"/>
                  <a:ext cx="530296" cy="208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r>
                    <a:rPr lang="en-US" sz="700">
                      <a:solidFill>
                        <a:srgbClr val="FFFFFF"/>
                      </a:solidFill>
                    </a:rPr>
                    <a:t>T1D</a:t>
                  </a:r>
                </a:p>
              </p:txBody>
            </p:sp>
          </p:grpSp>
          <p:grpSp>
            <p:nvGrpSpPr>
              <p:cNvPr id="18498" name="组合 142"/>
              <p:cNvGrpSpPr>
                <a:grpSpLocks/>
              </p:cNvGrpSpPr>
              <p:nvPr/>
            </p:nvGrpSpPr>
            <p:grpSpPr bwMode="auto">
              <a:xfrm>
                <a:off x="2800970" y="896718"/>
                <a:ext cx="446877" cy="374856"/>
                <a:chOff x="0" y="0"/>
                <a:chExt cx="531293" cy="445667"/>
              </a:xfrm>
            </p:grpSpPr>
            <p:sp>
              <p:nvSpPr>
                <p:cNvPr id="18499" name="任意多边形 143"/>
                <p:cNvSpPr>
                  <a:spLocks/>
                </p:cNvSpPr>
                <p:nvPr/>
              </p:nvSpPr>
              <p:spPr bwMode="auto">
                <a:xfrm rot="18900000">
                  <a:off x="40568" y="1336"/>
                  <a:ext cx="445570" cy="443634"/>
                </a:xfrm>
                <a:custGeom>
                  <a:avLst/>
                  <a:gdLst>
                    <a:gd name="T0" fmla="*/ 215526 w 683137"/>
                    <a:gd name="T1" fmla="*/ 0 h 683137"/>
                    <a:gd name="T2" fmla="*/ 683137 w 683137"/>
                    <a:gd name="T3" fmla="*/ 467611 h 683137"/>
                    <a:gd name="T4" fmla="*/ 467611 w 683137"/>
                    <a:gd name="T5" fmla="*/ 683137 h 683137"/>
                    <a:gd name="T6" fmla="*/ 310192 w 683137"/>
                    <a:gd name="T7" fmla="*/ 525718 h 683137"/>
                    <a:gd name="T8" fmla="*/ 157419 w 683137"/>
                    <a:gd name="T9" fmla="*/ 525718 h 683137"/>
                    <a:gd name="T10" fmla="*/ 157419 w 683137"/>
                    <a:gd name="T11" fmla="*/ 372945 h 683137"/>
                    <a:gd name="T12" fmla="*/ 0 w 683137"/>
                    <a:gd name="T13" fmla="*/ 215526 h 683137"/>
                    <a:gd name="T14" fmla="*/ 215526 w 683137"/>
                    <a:gd name="T15" fmla="*/ 0 h 683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3137" h="683137">
                      <a:moveTo>
                        <a:pt x="215526" y="0"/>
                      </a:moveTo>
                      <a:lnTo>
                        <a:pt x="683137" y="467611"/>
                      </a:lnTo>
                      <a:lnTo>
                        <a:pt x="467611" y="683137"/>
                      </a:lnTo>
                      <a:lnTo>
                        <a:pt x="310192" y="525718"/>
                      </a:lnTo>
                      <a:lnTo>
                        <a:pt x="157419" y="525718"/>
                      </a:lnTo>
                      <a:lnTo>
                        <a:pt x="157419" y="372945"/>
                      </a:lnTo>
                      <a:lnTo>
                        <a:pt x="0" y="215526"/>
                      </a:lnTo>
                      <a:lnTo>
                        <a:pt x="215526" y="0"/>
                      </a:lnTo>
                      <a:close/>
                    </a:path>
                  </a:pathLst>
                </a:custGeom>
                <a:solidFill>
                  <a:srgbClr val="FE8520">
                    <a:alpha val="78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18500" name="矩形 144"/>
                <p:cNvSpPr>
                  <a:spLocks noChangeArrowheads="1"/>
                </p:cNvSpPr>
                <p:nvPr/>
              </p:nvSpPr>
              <p:spPr bwMode="auto">
                <a:xfrm>
                  <a:off x="268" y="111760"/>
                  <a:ext cx="530297" cy="2083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r>
                    <a:rPr lang="en-US" sz="700">
                      <a:solidFill>
                        <a:srgbClr val="FFFFFF"/>
                      </a:solidFill>
                    </a:rPr>
                    <a:t>T1D</a:t>
                  </a:r>
                </a:p>
              </p:txBody>
            </p:sp>
          </p:grpSp>
        </p:grpSp>
      </p:grpSp>
      <p:sp>
        <p:nvSpPr>
          <p:cNvPr id="18501" name="TextBox 164"/>
          <p:cNvSpPr txBox="1">
            <a:spLocks noChangeArrowheads="1"/>
          </p:cNvSpPr>
          <p:nvPr/>
        </p:nvSpPr>
        <p:spPr bwMode="auto">
          <a:xfrm>
            <a:off x="736600" y="1090613"/>
            <a:ext cx="193357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A6A6A6"/>
                </a:solidFill>
              </a:rPr>
              <a:t>单击添加标题</a:t>
            </a:r>
          </a:p>
        </p:txBody>
      </p:sp>
      <p:pic>
        <p:nvPicPr>
          <p:cNvPr id="18502" name="图片 1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501650"/>
            <a:ext cx="2700338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503" name="组合 263"/>
          <p:cNvGrpSpPr>
            <a:grpSpLocks/>
          </p:cNvGrpSpPr>
          <p:nvPr/>
        </p:nvGrpSpPr>
        <p:grpSpPr bwMode="auto">
          <a:xfrm>
            <a:off x="6753225" y="395288"/>
            <a:ext cx="1778000" cy="4332287"/>
            <a:chOff x="0" y="0"/>
            <a:chExt cx="1778735" cy="4333030"/>
          </a:xfrm>
        </p:grpSpPr>
        <p:sp>
          <p:nvSpPr>
            <p:cNvPr id="18504" name="矩形 223"/>
            <p:cNvSpPr>
              <a:spLocks noChangeArrowheads="1"/>
            </p:cNvSpPr>
            <p:nvPr/>
          </p:nvSpPr>
          <p:spPr bwMode="auto">
            <a:xfrm flipH="1">
              <a:off x="0" y="0"/>
              <a:ext cx="1778735" cy="433303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505" name="矩形 225"/>
            <p:cNvSpPr>
              <a:spLocks noChangeArrowheads="1"/>
            </p:cNvSpPr>
            <p:nvPr/>
          </p:nvSpPr>
          <p:spPr bwMode="auto">
            <a:xfrm flipH="1">
              <a:off x="0" y="4275870"/>
              <a:ext cx="1778735" cy="57160"/>
            </a:xfrm>
            <a:prstGeom prst="rect">
              <a:avLst/>
            </a:prstGeom>
            <a:solidFill>
              <a:srgbClr val="A6A6A6">
                <a:alpha val="59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8506" name="组合 226"/>
          <p:cNvGrpSpPr>
            <a:grpSpLocks/>
          </p:cNvGrpSpPr>
          <p:nvPr/>
        </p:nvGrpSpPr>
        <p:grpSpPr bwMode="auto">
          <a:xfrm flipH="1">
            <a:off x="6259513" y="800100"/>
            <a:ext cx="769937" cy="3141663"/>
            <a:chOff x="0" y="0"/>
            <a:chExt cx="841902" cy="3434246"/>
          </a:xfrm>
        </p:grpSpPr>
        <p:grpSp>
          <p:nvGrpSpPr>
            <p:cNvPr id="18507" name="组合 227"/>
            <p:cNvGrpSpPr>
              <a:grpSpLocks/>
            </p:cNvGrpSpPr>
            <p:nvPr/>
          </p:nvGrpSpPr>
          <p:grpSpPr bwMode="auto">
            <a:xfrm>
              <a:off x="0" y="0"/>
              <a:ext cx="841902" cy="194040"/>
              <a:chOff x="0" y="0"/>
              <a:chExt cx="6716068" cy="1547900"/>
            </a:xfrm>
          </p:grpSpPr>
          <p:sp>
            <p:nvSpPr>
              <p:cNvPr id="18508" name="同心圆 234"/>
              <p:cNvSpPr>
                <a:spLocks/>
              </p:cNvSpPr>
              <p:nvPr/>
            </p:nvSpPr>
            <p:spPr bwMode="auto">
              <a:xfrm flipV="1">
                <a:off x="5165140" y="0"/>
                <a:ext cx="1550928" cy="1550438"/>
              </a:xfrm>
              <a:custGeom>
                <a:avLst/>
                <a:gdLst>
                  <a:gd name="T0" fmla="*/ 0 w 1550928"/>
                  <a:gd name="T1" fmla="*/ 775219 h 1550438"/>
                  <a:gd name="T2" fmla="*/ 775464 w 1550928"/>
                  <a:gd name="T3" fmla="*/ 0 h 1550438"/>
                  <a:gd name="T4" fmla="*/ 1550928 w 1550928"/>
                  <a:gd name="T5" fmla="*/ 775219 h 1550438"/>
                  <a:gd name="T6" fmla="*/ 775464 w 1550928"/>
                  <a:gd name="T7" fmla="*/ 1550438 h 1550438"/>
                  <a:gd name="T8" fmla="*/ 0 w 1550928"/>
                  <a:gd name="T9" fmla="*/ 775219 h 1550438"/>
                  <a:gd name="T10" fmla="*/ 753327 w 1550928"/>
                  <a:gd name="T11" fmla="*/ 775219 h 1550438"/>
                  <a:gd name="T12" fmla="*/ 775464 w 1550928"/>
                  <a:gd name="T13" fmla="*/ 797111 h 1550438"/>
                  <a:gd name="T14" fmla="*/ 797601 w 1550928"/>
                  <a:gd name="T15" fmla="*/ 775219 h 1550438"/>
                  <a:gd name="T16" fmla="*/ 775464 w 1550928"/>
                  <a:gd name="T17" fmla="*/ 753327 h 1550438"/>
                  <a:gd name="T18" fmla="*/ 753327 w 1550928"/>
                  <a:gd name="T19" fmla="*/ 775219 h 1550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0928" h="1550438">
                    <a:moveTo>
                      <a:pt x="0" y="775219"/>
                    </a:moveTo>
                    <a:cubicBezTo>
                      <a:pt x="0" y="347077"/>
                      <a:pt x="347187" y="0"/>
                      <a:pt x="775464" y="0"/>
                    </a:cubicBezTo>
                    <a:cubicBezTo>
                      <a:pt x="1203741" y="0"/>
                      <a:pt x="1550928" y="347077"/>
                      <a:pt x="1550928" y="775219"/>
                    </a:cubicBezTo>
                    <a:cubicBezTo>
                      <a:pt x="1550928" y="1203361"/>
                      <a:pt x="1203741" y="1550438"/>
                      <a:pt x="775464" y="1550438"/>
                    </a:cubicBezTo>
                    <a:cubicBezTo>
                      <a:pt x="347187" y="1550438"/>
                      <a:pt x="0" y="1203361"/>
                      <a:pt x="0" y="775219"/>
                    </a:cubicBezTo>
                    <a:close/>
                    <a:moveTo>
                      <a:pt x="753327" y="775219"/>
                    </a:moveTo>
                    <a:cubicBezTo>
                      <a:pt x="753327" y="787310"/>
                      <a:pt x="763238" y="797111"/>
                      <a:pt x="775464" y="797111"/>
                    </a:cubicBezTo>
                    <a:cubicBezTo>
                      <a:pt x="787690" y="797111"/>
                      <a:pt x="797601" y="787310"/>
                      <a:pt x="797601" y="775219"/>
                    </a:cubicBezTo>
                    <a:cubicBezTo>
                      <a:pt x="797601" y="763128"/>
                      <a:pt x="787690" y="753327"/>
                      <a:pt x="775464" y="753327"/>
                    </a:cubicBezTo>
                    <a:cubicBezTo>
                      <a:pt x="763238" y="753327"/>
                      <a:pt x="753327" y="763128"/>
                      <a:pt x="753327" y="775219"/>
                    </a:cubicBezTo>
                    <a:close/>
                  </a:path>
                </a:pathLst>
              </a:custGeom>
              <a:solidFill>
                <a:srgbClr val="3335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509" name="同心圆 235"/>
              <p:cNvSpPr>
                <a:spLocks/>
              </p:cNvSpPr>
              <p:nvPr/>
            </p:nvSpPr>
            <p:spPr bwMode="auto">
              <a:xfrm flipV="1">
                <a:off x="0" y="0"/>
                <a:ext cx="1550928" cy="1550438"/>
              </a:xfrm>
              <a:custGeom>
                <a:avLst/>
                <a:gdLst>
                  <a:gd name="T0" fmla="*/ 0 w 1550928"/>
                  <a:gd name="T1" fmla="*/ 775219 h 1550438"/>
                  <a:gd name="T2" fmla="*/ 775464 w 1550928"/>
                  <a:gd name="T3" fmla="*/ 0 h 1550438"/>
                  <a:gd name="T4" fmla="*/ 1550928 w 1550928"/>
                  <a:gd name="T5" fmla="*/ 775219 h 1550438"/>
                  <a:gd name="T6" fmla="*/ 775464 w 1550928"/>
                  <a:gd name="T7" fmla="*/ 1550438 h 1550438"/>
                  <a:gd name="T8" fmla="*/ 0 w 1550928"/>
                  <a:gd name="T9" fmla="*/ 775219 h 1550438"/>
                  <a:gd name="T10" fmla="*/ 753327 w 1550928"/>
                  <a:gd name="T11" fmla="*/ 775219 h 1550438"/>
                  <a:gd name="T12" fmla="*/ 775464 w 1550928"/>
                  <a:gd name="T13" fmla="*/ 797111 h 1550438"/>
                  <a:gd name="T14" fmla="*/ 797601 w 1550928"/>
                  <a:gd name="T15" fmla="*/ 775219 h 1550438"/>
                  <a:gd name="T16" fmla="*/ 775464 w 1550928"/>
                  <a:gd name="T17" fmla="*/ 753327 h 1550438"/>
                  <a:gd name="T18" fmla="*/ 753327 w 1550928"/>
                  <a:gd name="T19" fmla="*/ 775219 h 1550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0928" h="1550438">
                    <a:moveTo>
                      <a:pt x="0" y="775219"/>
                    </a:moveTo>
                    <a:cubicBezTo>
                      <a:pt x="0" y="347077"/>
                      <a:pt x="347187" y="0"/>
                      <a:pt x="775464" y="0"/>
                    </a:cubicBezTo>
                    <a:cubicBezTo>
                      <a:pt x="1203741" y="0"/>
                      <a:pt x="1550928" y="347077"/>
                      <a:pt x="1550928" y="775219"/>
                    </a:cubicBezTo>
                    <a:cubicBezTo>
                      <a:pt x="1550928" y="1203361"/>
                      <a:pt x="1203741" y="1550438"/>
                      <a:pt x="775464" y="1550438"/>
                    </a:cubicBezTo>
                    <a:cubicBezTo>
                      <a:pt x="347187" y="1550438"/>
                      <a:pt x="0" y="1203361"/>
                      <a:pt x="0" y="775219"/>
                    </a:cubicBezTo>
                    <a:close/>
                    <a:moveTo>
                      <a:pt x="753327" y="775219"/>
                    </a:moveTo>
                    <a:cubicBezTo>
                      <a:pt x="753327" y="787310"/>
                      <a:pt x="763238" y="797111"/>
                      <a:pt x="775464" y="797111"/>
                    </a:cubicBezTo>
                    <a:cubicBezTo>
                      <a:pt x="787690" y="797111"/>
                      <a:pt x="797601" y="787310"/>
                      <a:pt x="797601" y="775219"/>
                    </a:cubicBezTo>
                    <a:cubicBezTo>
                      <a:pt x="797601" y="763128"/>
                      <a:pt x="787690" y="753327"/>
                      <a:pt x="775464" y="753327"/>
                    </a:cubicBezTo>
                    <a:cubicBezTo>
                      <a:pt x="763238" y="753327"/>
                      <a:pt x="753327" y="763128"/>
                      <a:pt x="753327" y="775219"/>
                    </a:cubicBezTo>
                    <a:close/>
                  </a:path>
                </a:pathLst>
              </a:custGeom>
              <a:solidFill>
                <a:srgbClr val="3335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18510" name="组合 236"/>
              <p:cNvGrpSpPr>
                <a:grpSpLocks/>
              </p:cNvGrpSpPr>
              <p:nvPr/>
            </p:nvGrpSpPr>
            <p:grpSpPr bwMode="auto">
              <a:xfrm>
                <a:off x="773947" y="458891"/>
                <a:ext cx="5143097" cy="630118"/>
                <a:chOff x="0" y="0"/>
                <a:chExt cx="5143097" cy="630118"/>
              </a:xfrm>
            </p:grpSpPr>
            <p:sp>
              <p:nvSpPr>
                <p:cNvPr id="18511" name="矩形 237"/>
                <p:cNvSpPr>
                  <a:spLocks noChangeArrowheads="1"/>
                </p:cNvSpPr>
                <p:nvPr/>
              </p:nvSpPr>
              <p:spPr bwMode="auto">
                <a:xfrm flipV="1">
                  <a:off x="1518" y="357866"/>
                  <a:ext cx="5137445" cy="27686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CCCC"/>
                    </a:gs>
                    <a:gs pos="9000">
                      <a:srgbClr val="CCCCCC"/>
                    </a:gs>
                    <a:gs pos="100000">
                      <a:srgbClr val="7F7F7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512" name="矩形 238"/>
                <p:cNvSpPr>
                  <a:spLocks noChangeArrowheads="1"/>
                </p:cNvSpPr>
                <p:nvPr/>
              </p:nvSpPr>
              <p:spPr bwMode="auto">
                <a:xfrm flipV="1">
                  <a:off x="1518" y="-2058"/>
                  <a:ext cx="5137445" cy="27686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CCCC"/>
                    </a:gs>
                    <a:gs pos="9000">
                      <a:srgbClr val="CCCCCC"/>
                    </a:gs>
                    <a:gs pos="100000">
                      <a:srgbClr val="7F7F7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8513" name="组合 228"/>
            <p:cNvGrpSpPr>
              <a:grpSpLocks/>
            </p:cNvGrpSpPr>
            <p:nvPr/>
          </p:nvGrpSpPr>
          <p:grpSpPr bwMode="auto">
            <a:xfrm>
              <a:off x="0" y="3240206"/>
              <a:ext cx="841902" cy="194040"/>
              <a:chOff x="0" y="0"/>
              <a:chExt cx="6716068" cy="1547900"/>
            </a:xfrm>
          </p:grpSpPr>
          <p:sp>
            <p:nvSpPr>
              <p:cNvPr id="18514" name="同心圆 229"/>
              <p:cNvSpPr>
                <a:spLocks/>
              </p:cNvSpPr>
              <p:nvPr/>
            </p:nvSpPr>
            <p:spPr bwMode="auto">
              <a:xfrm flipV="1">
                <a:off x="5165140" y="-2538"/>
                <a:ext cx="1550928" cy="1550438"/>
              </a:xfrm>
              <a:custGeom>
                <a:avLst/>
                <a:gdLst>
                  <a:gd name="T0" fmla="*/ 0 w 1550928"/>
                  <a:gd name="T1" fmla="*/ 775219 h 1550438"/>
                  <a:gd name="T2" fmla="*/ 775464 w 1550928"/>
                  <a:gd name="T3" fmla="*/ 0 h 1550438"/>
                  <a:gd name="T4" fmla="*/ 1550928 w 1550928"/>
                  <a:gd name="T5" fmla="*/ 775219 h 1550438"/>
                  <a:gd name="T6" fmla="*/ 775464 w 1550928"/>
                  <a:gd name="T7" fmla="*/ 1550438 h 1550438"/>
                  <a:gd name="T8" fmla="*/ 0 w 1550928"/>
                  <a:gd name="T9" fmla="*/ 775219 h 1550438"/>
                  <a:gd name="T10" fmla="*/ 753327 w 1550928"/>
                  <a:gd name="T11" fmla="*/ 775219 h 1550438"/>
                  <a:gd name="T12" fmla="*/ 775464 w 1550928"/>
                  <a:gd name="T13" fmla="*/ 797111 h 1550438"/>
                  <a:gd name="T14" fmla="*/ 797601 w 1550928"/>
                  <a:gd name="T15" fmla="*/ 775219 h 1550438"/>
                  <a:gd name="T16" fmla="*/ 775464 w 1550928"/>
                  <a:gd name="T17" fmla="*/ 753327 h 1550438"/>
                  <a:gd name="T18" fmla="*/ 753327 w 1550928"/>
                  <a:gd name="T19" fmla="*/ 775219 h 1550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0928" h="1550438">
                    <a:moveTo>
                      <a:pt x="0" y="775219"/>
                    </a:moveTo>
                    <a:cubicBezTo>
                      <a:pt x="0" y="347077"/>
                      <a:pt x="347187" y="0"/>
                      <a:pt x="775464" y="0"/>
                    </a:cubicBezTo>
                    <a:cubicBezTo>
                      <a:pt x="1203741" y="0"/>
                      <a:pt x="1550928" y="347077"/>
                      <a:pt x="1550928" y="775219"/>
                    </a:cubicBezTo>
                    <a:cubicBezTo>
                      <a:pt x="1550928" y="1203361"/>
                      <a:pt x="1203741" y="1550438"/>
                      <a:pt x="775464" y="1550438"/>
                    </a:cubicBezTo>
                    <a:cubicBezTo>
                      <a:pt x="347187" y="1550438"/>
                      <a:pt x="0" y="1203361"/>
                      <a:pt x="0" y="775219"/>
                    </a:cubicBezTo>
                    <a:close/>
                    <a:moveTo>
                      <a:pt x="753327" y="775219"/>
                    </a:moveTo>
                    <a:cubicBezTo>
                      <a:pt x="753327" y="787310"/>
                      <a:pt x="763238" y="797111"/>
                      <a:pt x="775464" y="797111"/>
                    </a:cubicBezTo>
                    <a:cubicBezTo>
                      <a:pt x="787690" y="797111"/>
                      <a:pt x="797601" y="787310"/>
                      <a:pt x="797601" y="775219"/>
                    </a:cubicBezTo>
                    <a:cubicBezTo>
                      <a:pt x="797601" y="763128"/>
                      <a:pt x="787690" y="753327"/>
                      <a:pt x="775464" y="753327"/>
                    </a:cubicBezTo>
                    <a:cubicBezTo>
                      <a:pt x="763238" y="753327"/>
                      <a:pt x="753327" y="763128"/>
                      <a:pt x="753327" y="775219"/>
                    </a:cubicBezTo>
                    <a:close/>
                  </a:path>
                </a:pathLst>
              </a:custGeom>
              <a:solidFill>
                <a:srgbClr val="3335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515" name="同心圆 230"/>
              <p:cNvSpPr>
                <a:spLocks/>
              </p:cNvSpPr>
              <p:nvPr/>
            </p:nvSpPr>
            <p:spPr bwMode="auto">
              <a:xfrm flipV="1">
                <a:off x="0" y="-2538"/>
                <a:ext cx="1550928" cy="1550438"/>
              </a:xfrm>
              <a:custGeom>
                <a:avLst/>
                <a:gdLst>
                  <a:gd name="T0" fmla="*/ 0 w 1550928"/>
                  <a:gd name="T1" fmla="*/ 775219 h 1550438"/>
                  <a:gd name="T2" fmla="*/ 775464 w 1550928"/>
                  <a:gd name="T3" fmla="*/ 0 h 1550438"/>
                  <a:gd name="T4" fmla="*/ 1550928 w 1550928"/>
                  <a:gd name="T5" fmla="*/ 775219 h 1550438"/>
                  <a:gd name="T6" fmla="*/ 775464 w 1550928"/>
                  <a:gd name="T7" fmla="*/ 1550438 h 1550438"/>
                  <a:gd name="T8" fmla="*/ 0 w 1550928"/>
                  <a:gd name="T9" fmla="*/ 775219 h 1550438"/>
                  <a:gd name="T10" fmla="*/ 753327 w 1550928"/>
                  <a:gd name="T11" fmla="*/ 775219 h 1550438"/>
                  <a:gd name="T12" fmla="*/ 775464 w 1550928"/>
                  <a:gd name="T13" fmla="*/ 797111 h 1550438"/>
                  <a:gd name="T14" fmla="*/ 797601 w 1550928"/>
                  <a:gd name="T15" fmla="*/ 775219 h 1550438"/>
                  <a:gd name="T16" fmla="*/ 775464 w 1550928"/>
                  <a:gd name="T17" fmla="*/ 753327 h 1550438"/>
                  <a:gd name="T18" fmla="*/ 753327 w 1550928"/>
                  <a:gd name="T19" fmla="*/ 775219 h 1550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0928" h="1550438">
                    <a:moveTo>
                      <a:pt x="0" y="775219"/>
                    </a:moveTo>
                    <a:cubicBezTo>
                      <a:pt x="0" y="347077"/>
                      <a:pt x="347187" y="0"/>
                      <a:pt x="775464" y="0"/>
                    </a:cubicBezTo>
                    <a:cubicBezTo>
                      <a:pt x="1203741" y="0"/>
                      <a:pt x="1550928" y="347077"/>
                      <a:pt x="1550928" y="775219"/>
                    </a:cubicBezTo>
                    <a:cubicBezTo>
                      <a:pt x="1550928" y="1203361"/>
                      <a:pt x="1203741" y="1550438"/>
                      <a:pt x="775464" y="1550438"/>
                    </a:cubicBezTo>
                    <a:cubicBezTo>
                      <a:pt x="347187" y="1550438"/>
                      <a:pt x="0" y="1203361"/>
                      <a:pt x="0" y="775219"/>
                    </a:cubicBezTo>
                    <a:close/>
                    <a:moveTo>
                      <a:pt x="753327" y="775219"/>
                    </a:moveTo>
                    <a:cubicBezTo>
                      <a:pt x="753327" y="787310"/>
                      <a:pt x="763238" y="797111"/>
                      <a:pt x="775464" y="797111"/>
                    </a:cubicBezTo>
                    <a:cubicBezTo>
                      <a:pt x="787690" y="797111"/>
                      <a:pt x="797601" y="787310"/>
                      <a:pt x="797601" y="775219"/>
                    </a:cubicBezTo>
                    <a:cubicBezTo>
                      <a:pt x="797601" y="763128"/>
                      <a:pt x="787690" y="753327"/>
                      <a:pt x="775464" y="753327"/>
                    </a:cubicBezTo>
                    <a:cubicBezTo>
                      <a:pt x="763238" y="753327"/>
                      <a:pt x="753327" y="763128"/>
                      <a:pt x="753327" y="775219"/>
                    </a:cubicBezTo>
                    <a:close/>
                  </a:path>
                </a:pathLst>
              </a:custGeom>
              <a:solidFill>
                <a:srgbClr val="3335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18516" name="组合 231"/>
              <p:cNvGrpSpPr>
                <a:grpSpLocks/>
              </p:cNvGrpSpPr>
              <p:nvPr/>
            </p:nvGrpSpPr>
            <p:grpSpPr bwMode="auto">
              <a:xfrm>
                <a:off x="773947" y="458891"/>
                <a:ext cx="5143097" cy="630118"/>
                <a:chOff x="0" y="0"/>
                <a:chExt cx="5143097" cy="630118"/>
              </a:xfrm>
            </p:grpSpPr>
            <p:sp>
              <p:nvSpPr>
                <p:cNvPr id="18517" name="矩形 232"/>
                <p:cNvSpPr>
                  <a:spLocks noChangeArrowheads="1"/>
                </p:cNvSpPr>
                <p:nvPr/>
              </p:nvSpPr>
              <p:spPr bwMode="auto">
                <a:xfrm flipV="1">
                  <a:off x="1518" y="355320"/>
                  <a:ext cx="5137445" cy="27686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CCCC"/>
                    </a:gs>
                    <a:gs pos="9000">
                      <a:srgbClr val="CCCCCC"/>
                    </a:gs>
                    <a:gs pos="100000">
                      <a:srgbClr val="7F7F7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518" name="矩形 233"/>
                <p:cNvSpPr>
                  <a:spLocks noChangeArrowheads="1"/>
                </p:cNvSpPr>
                <p:nvPr/>
              </p:nvSpPr>
              <p:spPr bwMode="auto">
                <a:xfrm flipV="1">
                  <a:off x="1518" y="-4604"/>
                  <a:ext cx="5137445" cy="27686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CCCC"/>
                    </a:gs>
                    <a:gs pos="9000">
                      <a:srgbClr val="CCCCCC"/>
                    </a:gs>
                    <a:gs pos="100000">
                      <a:srgbClr val="7F7F7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18519" name="TextBox 242"/>
          <p:cNvSpPr txBox="1">
            <a:spLocks noChangeArrowheads="1"/>
          </p:cNvSpPr>
          <p:nvPr/>
        </p:nvSpPr>
        <p:spPr bwMode="auto">
          <a:xfrm>
            <a:off x="7073900" y="1000125"/>
            <a:ext cx="1135063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1000">
                <a:solidFill>
                  <a:srgbClr val="A6A6A6"/>
                </a:solidFill>
                <a:latin typeface="微软雅黑" pitchFamily="34" charset="-122"/>
              </a:rPr>
              <a:t>上海锐普广告有限公司是中国第一家精品</a:t>
            </a:r>
            <a:r>
              <a:rPr lang="en-US" sz="1000">
                <a:solidFill>
                  <a:srgbClr val="A6A6A6"/>
                </a:solidFill>
                <a:latin typeface="微软雅黑" pitchFamily="34" charset="-122"/>
              </a:rPr>
              <a:t>PPT</a:t>
            </a:r>
            <a:r>
              <a:rPr lang="zh-CN" altLang="en-US" sz="1000">
                <a:solidFill>
                  <a:srgbClr val="A6A6A6"/>
                </a:solidFill>
                <a:latin typeface="微软雅黑" pitchFamily="34" charset="-122"/>
              </a:rPr>
              <a:t>设计机构。拥有国内顶尖的</a:t>
            </a:r>
            <a:r>
              <a:rPr lang="en-US" sz="1000">
                <a:solidFill>
                  <a:srgbClr val="A6A6A6"/>
                </a:solidFill>
                <a:latin typeface="微软雅黑" pitchFamily="34" charset="-122"/>
              </a:rPr>
              <a:t>PPT</a:t>
            </a:r>
            <a:r>
              <a:rPr lang="zh-CN" altLang="en-US" sz="1000">
                <a:solidFill>
                  <a:srgbClr val="A6A6A6"/>
                </a:solidFill>
                <a:latin typeface="微软雅黑" pitchFamily="34" charset="-122"/>
              </a:rPr>
              <a:t>制作技术、顶级的</a:t>
            </a:r>
            <a:r>
              <a:rPr lang="en-US" sz="1000">
                <a:solidFill>
                  <a:srgbClr val="A6A6A6"/>
                </a:solidFill>
                <a:latin typeface="微软雅黑" pitchFamily="34" charset="-122"/>
              </a:rPr>
              <a:t>PPT</a:t>
            </a:r>
            <a:r>
              <a:rPr lang="zh-CN" altLang="en-US" sz="1000">
                <a:solidFill>
                  <a:srgbClr val="A6A6A6"/>
                </a:solidFill>
                <a:latin typeface="微软雅黑" pitchFamily="34" charset="-122"/>
              </a:rPr>
              <a:t>设计团队。上海锐普广告有限公司是中国第一家精品</a:t>
            </a:r>
            <a:r>
              <a:rPr lang="en-US" sz="1000">
                <a:solidFill>
                  <a:srgbClr val="A6A6A6"/>
                </a:solidFill>
                <a:latin typeface="微软雅黑" pitchFamily="34" charset="-122"/>
              </a:rPr>
              <a:t>PPT</a:t>
            </a:r>
            <a:r>
              <a:rPr lang="zh-CN" altLang="en-US" sz="1000">
                <a:solidFill>
                  <a:srgbClr val="A6A6A6"/>
                </a:solidFill>
                <a:latin typeface="微软雅黑" pitchFamily="34" charset="-122"/>
              </a:rPr>
              <a:t>设计机构。</a:t>
            </a:r>
            <a:endParaRPr lang="en-US" sz="1000">
              <a:solidFill>
                <a:srgbClr val="A6A6A6"/>
              </a:solidFill>
              <a:latin typeface="微软雅黑" pitchFamily="34" charset="-122"/>
            </a:endParaRPr>
          </a:p>
        </p:txBody>
      </p:sp>
      <p:sp>
        <p:nvSpPr>
          <p:cNvPr id="18520" name="TextBox 163"/>
          <p:cNvSpPr txBox="1">
            <a:spLocks noChangeArrowheads="1"/>
          </p:cNvSpPr>
          <p:nvPr/>
        </p:nvSpPr>
        <p:spPr bwMode="auto">
          <a:xfrm>
            <a:off x="3544888" y="1439863"/>
            <a:ext cx="21717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A6A6A6"/>
                </a:solidFill>
              </a:rPr>
              <a:t>笔记本风数据分析图</a:t>
            </a: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17"/>
          <p:cNvGrpSpPr>
            <a:grpSpLocks/>
          </p:cNvGrpSpPr>
          <p:nvPr/>
        </p:nvGrpSpPr>
        <p:grpSpPr bwMode="auto">
          <a:xfrm>
            <a:off x="3803650" y="1058863"/>
            <a:ext cx="5456238" cy="4270375"/>
            <a:chOff x="0" y="0"/>
            <a:chExt cx="5455741" cy="4269987"/>
          </a:xfrm>
        </p:grpSpPr>
        <p:grpSp>
          <p:nvGrpSpPr>
            <p:cNvPr id="19459" name="组合 16"/>
            <p:cNvGrpSpPr>
              <a:grpSpLocks/>
            </p:cNvGrpSpPr>
            <p:nvPr/>
          </p:nvGrpSpPr>
          <p:grpSpPr bwMode="auto">
            <a:xfrm>
              <a:off x="1271219" y="0"/>
              <a:ext cx="2924098" cy="3315920"/>
              <a:chOff x="0" y="0"/>
              <a:chExt cx="2924098" cy="3315920"/>
            </a:xfrm>
          </p:grpSpPr>
          <p:sp>
            <p:nvSpPr>
              <p:cNvPr id="19460" name="Rectangle 8"/>
              <p:cNvSpPr>
                <a:spLocks noChangeArrowheads="1"/>
              </p:cNvSpPr>
              <p:nvPr/>
            </p:nvSpPr>
            <p:spPr bwMode="auto">
              <a:xfrm rot="16200000">
                <a:off x="-1026291" y="1746370"/>
                <a:ext cx="2595840" cy="543258"/>
              </a:xfrm>
              <a:prstGeom prst="rect">
                <a:avLst/>
              </a:prstGeom>
              <a:solidFill>
                <a:srgbClr val="54A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61" name="Rectangle 9"/>
              <p:cNvSpPr>
                <a:spLocks noChangeArrowheads="1"/>
              </p:cNvSpPr>
              <p:nvPr/>
            </p:nvSpPr>
            <p:spPr bwMode="auto">
              <a:xfrm rot="16200000">
                <a:off x="-180852" y="1994799"/>
                <a:ext cx="2091783" cy="550456"/>
              </a:xfrm>
              <a:prstGeom prst="rect">
                <a:avLst/>
              </a:prstGeom>
              <a:solidFill>
                <a:srgbClr val="54A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62" name="Rectangle 10"/>
              <p:cNvSpPr>
                <a:spLocks noChangeArrowheads="1"/>
              </p:cNvSpPr>
              <p:nvPr/>
            </p:nvSpPr>
            <p:spPr bwMode="auto">
              <a:xfrm rot="16200000">
                <a:off x="-199510" y="1386331"/>
                <a:ext cx="3315920" cy="543258"/>
              </a:xfrm>
              <a:prstGeom prst="rect">
                <a:avLst/>
              </a:prstGeom>
              <a:solidFill>
                <a:srgbClr val="54A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63" name="Rectangle 11"/>
              <p:cNvSpPr>
                <a:spLocks noChangeArrowheads="1"/>
              </p:cNvSpPr>
              <p:nvPr/>
            </p:nvSpPr>
            <p:spPr bwMode="auto">
              <a:xfrm rot="16200000">
                <a:off x="752141" y="1744569"/>
                <a:ext cx="2595842" cy="546860"/>
              </a:xfrm>
              <a:prstGeom prst="rect">
                <a:avLst/>
              </a:prstGeom>
              <a:solidFill>
                <a:srgbClr val="54A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64" name="Rectangle 12"/>
              <p:cNvSpPr>
                <a:spLocks noChangeArrowheads="1"/>
              </p:cNvSpPr>
              <p:nvPr/>
            </p:nvSpPr>
            <p:spPr bwMode="auto">
              <a:xfrm rot="16200000">
                <a:off x="1133128" y="1524949"/>
                <a:ext cx="3027888" cy="554052"/>
              </a:xfrm>
              <a:prstGeom prst="rect">
                <a:avLst/>
              </a:prstGeom>
              <a:solidFill>
                <a:srgbClr val="54A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9465" name="组合 15"/>
            <p:cNvGrpSpPr>
              <a:grpSpLocks/>
            </p:cNvGrpSpPr>
            <p:nvPr/>
          </p:nvGrpSpPr>
          <p:grpSpPr bwMode="auto">
            <a:xfrm>
              <a:off x="0" y="3315917"/>
              <a:ext cx="5455741" cy="954070"/>
              <a:chOff x="0" y="0"/>
              <a:chExt cx="5455741" cy="954070"/>
            </a:xfrm>
          </p:grpSpPr>
          <p:sp>
            <p:nvSpPr>
              <p:cNvPr id="19466" name="Rectangle 9"/>
              <p:cNvSpPr>
                <a:spLocks/>
              </p:cNvSpPr>
              <p:nvPr/>
            </p:nvSpPr>
            <p:spPr bwMode="auto">
              <a:xfrm rot="16200000">
                <a:off x="430204" y="-430204"/>
                <a:ext cx="954069" cy="1814477"/>
              </a:xfrm>
              <a:custGeom>
                <a:avLst/>
                <a:gdLst>
                  <a:gd name="T0" fmla="*/ 2 w 954069"/>
                  <a:gd name="T1" fmla="*/ 0 h 1814477"/>
                  <a:gd name="T2" fmla="*/ 954069 w 954069"/>
                  <a:gd name="T3" fmla="*/ 1264019 h 1814477"/>
                  <a:gd name="T4" fmla="*/ 954069 w 954069"/>
                  <a:gd name="T5" fmla="*/ 1814477 h 1814477"/>
                  <a:gd name="T6" fmla="*/ 0 w 954069"/>
                  <a:gd name="T7" fmla="*/ 1155577 h 1814477"/>
                  <a:gd name="T8" fmla="*/ 2 w 954069"/>
                  <a:gd name="T9" fmla="*/ 0 h 1814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4069" h="1814477">
                    <a:moveTo>
                      <a:pt x="2" y="0"/>
                    </a:moveTo>
                    <a:lnTo>
                      <a:pt x="954069" y="1264019"/>
                    </a:lnTo>
                    <a:lnTo>
                      <a:pt x="954069" y="1814477"/>
                    </a:lnTo>
                    <a:lnTo>
                      <a:pt x="0" y="1155577"/>
                    </a:lnTo>
                    <a:cubicBezTo>
                      <a:pt x="1" y="851066"/>
                      <a:pt x="1" y="304511"/>
                      <a:pt x="2" y="0"/>
                    </a:cubicBezTo>
                    <a:close/>
                  </a:path>
                </a:pathLst>
              </a:custGeom>
              <a:solidFill>
                <a:srgbClr val="5FB1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67" name="Rectangle 9"/>
              <p:cNvSpPr>
                <a:spLocks/>
              </p:cNvSpPr>
              <p:nvPr/>
            </p:nvSpPr>
            <p:spPr bwMode="auto">
              <a:xfrm rot="16200000">
                <a:off x="2256234" y="-40243"/>
                <a:ext cx="954068" cy="1034556"/>
              </a:xfrm>
              <a:custGeom>
                <a:avLst/>
                <a:gdLst>
                  <a:gd name="T0" fmla="*/ 0 w 954068"/>
                  <a:gd name="T1" fmla="*/ 0 h 1034556"/>
                  <a:gd name="T2" fmla="*/ 954068 w 954068"/>
                  <a:gd name="T3" fmla="*/ 242046 h 1034556"/>
                  <a:gd name="T4" fmla="*/ 954068 w 954068"/>
                  <a:gd name="T5" fmla="*/ 792504 h 1034556"/>
                  <a:gd name="T6" fmla="*/ 13447 w 954068"/>
                  <a:gd name="T7" fmla="*/ 1034556 h 1034556"/>
                  <a:gd name="T8" fmla="*/ 0 w 954068"/>
                  <a:gd name="T9" fmla="*/ 0 h 1034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4068" h="1034556">
                    <a:moveTo>
                      <a:pt x="0" y="0"/>
                    </a:moveTo>
                    <a:lnTo>
                      <a:pt x="954068" y="242046"/>
                    </a:lnTo>
                    <a:lnTo>
                      <a:pt x="954068" y="792504"/>
                    </a:lnTo>
                    <a:lnTo>
                      <a:pt x="13447" y="1034556"/>
                    </a:lnTo>
                    <a:cubicBezTo>
                      <a:pt x="13447" y="747977"/>
                      <a:pt x="0" y="286579"/>
                      <a:pt x="0" y="0"/>
                    </a:cubicBezTo>
                    <a:close/>
                  </a:path>
                </a:pathLst>
              </a:custGeom>
              <a:solidFill>
                <a:srgbClr val="5FB1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68" name="Rectangle 9"/>
              <p:cNvSpPr>
                <a:spLocks/>
              </p:cNvSpPr>
              <p:nvPr/>
            </p:nvSpPr>
            <p:spPr bwMode="auto">
              <a:xfrm rot="5400000" flipH="1">
                <a:off x="4071467" y="-430204"/>
                <a:ext cx="954069" cy="1814477"/>
              </a:xfrm>
              <a:custGeom>
                <a:avLst/>
                <a:gdLst>
                  <a:gd name="T0" fmla="*/ 2 w 954069"/>
                  <a:gd name="T1" fmla="*/ 0 h 1814477"/>
                  <a:gd name="T2" fmla="*/ 954069 w 954069"/>
                  <a:gd name="T3" fmla="*/ 1264019 h 1814477"/>
                  <a:gd name="T4" fmla="*/ 954069 w 954069"/>
                  <a:gd name="T5" fmla="*/ 1814477 h 1814477"/>
                  <a:gd name="T6" fmla="*/ 0 w 954069"/>
                  <a:gd name="T7" fmla="*/ 1155577 h 1814477"/>
                  <a:gd name="T8" fmla="*/ 2 w 954069"/>
                  <a:gd name="T9" fmla="*/ 0 h 1814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4069" h="1814477">
                    <a:moveTo>
                      <a:pt x="2" y="0"/>
                    </a:moveTo>
                    <a:lnTo>
                      <a:pt x="954069" y="1264019"/>
                    </a:lnTo>
                    <a:lnTo>
                      <a:pt x="954069" y="1814477"/>
                    </a:lnTo>
                    <a:lnTo>
                      <a:pt x="0" y="1155577"/>
                    </a:lnTo>
                    <a:cubicBezTo>
                      <a:pt x="1" y="851066"/>
                      <a:pt x="1" y="304511"/>
                      <a:pt x="2" y="0"/>
                    </a:cubicBezTo>
                    <a:close/>
                  </a:path>
                </a:pathLst>
              </a:custGeom>
              <a:solidFill>
                <a:srgbClr val="5FB1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69" name="Rectangle 9"/>
              <p:cNvSpPr>
                <a:spLocks/>
              </p:cNvSpPr>
              <p:nvPr/>
            </p:nvSpPr>
            <p:spPr bwMode="auto">
              <a:xfrm rot="16200000">
                <a:off x="1370113" y="-114199"/>
                <a:ext cx="927174" cy="1155574"/>
              </a:xfrm>
              <a:custGeom>
                <a:avLst/>
                <a:gdLst>
                  <a:gd name="T0" fmla="*/ 0 w 927174"/>
                  <a:gd name="T1" fmla="*/ 0 h 1155574"/>
                  <a:gd name="T2" fmla="*/ 927174 w 927174"/>
                  <a:gd name="T3" fmla="*/ 605116 h 1155574"/>
                  <a:gd name="T4" fmla="*/ 927174 w 927174"/>
                  <a:gd name="T5" fmla="*/ 1155574 h 1155574"/>
                  <a:gd name="T6" fmla="*/ 1 w 927174"/>
                  <a:gd name="T7" fmla="*/ 900081 h 1155574"/>
                  <a:gd name="T8" fmla="*/ 0 w 927174"/>
                  <a:gd name="T9" fmla="*/ 0 h 1155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7174" h="1155574">
                    <a:moveTo>
                      <a:pt x="0" y="0"/>
                    </a:moveTo>
                    <a:lnTo>
                      <a:pt x="927174" y="605116"/>
                    </a:lnTo>
                    <a:lnTo>
                      <a:pt x="927174" y="1155574"/>
                    </a:lnTo>
                    <a:lnTo>
                      <a:pt x="1" y="900081"/>
                    </a:lnTo>
                    <a:cubicBezTo>
                      <a:pt x="1" y="568678"/>
                      <a:pt x="0" y="331403"/>
                      <a:pt x="0" y="0"/>
                    </a:cubicBezTo>
                    <a:close/>
                  </a:path>
                </a:pathLst>
              </a:custGeom>
              <a:solidFill>
                <a:srgbClr val="5FB1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70" name="Rectangle 9"/>
              <p:cNvSpPr>
                <a:spLocks/>
              </p:cNvSpPr>
              <p:nvPr/>
            </p:nvSpPr>
            <p:spPr bwMode="auto">
              <a:xfrm rot="5400000" flipH="1">
                <a:off x="3162051" y="-114200"/>
                <a:ext cx="927174" cy="1155574"/>
              </a:xfrm>
              <a:custGeom>
                <a:avLst/>
                <a:gdLst>
                  <a:gd name="T0" fmla="*/ 0 w 927174"/>
                  <a:gd name="T1" fmla="*/ 0 h 1155574"/>
                  <a:gd name="T2" fmla="*/ 927174 w 927174"/>
                  <a:gd name="T3" fmla="*/ 605116 h 1155574"/>
                  <a:gd name="T4" fmla="*/ 927174 w 927174"/>
                  <a:gd name="T5" fmla="*/ 1155574 h 1155574"/>
                  <a:gd name="T6" fmla="*/ 1 w 927174"/>
                  <a:gd name="T7" fmla="*/ 900081 h 1155574"/>
                  <a:gd name="T8" fmla="*/ 0 w 927174"/>
                  <a:gd name="T9" fmla="*/ 0 h 1155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7174" h="1155574">
                    <a:moveTo>
                      <a:pt x="0" y="0"/>
                    </a:moveTo>
                    <a:lnTo>
                      <a:pt x="927174" y="605116"/>
                    </a:lnTo>
                    <a:lnTo>
                      <a:pt x="927174" y="1155574"/>
                    </a:lnTo>
                    <a:lnTo>
                      <a:pt x="1" y="900081"/>
                    </a:lnTo>
                    <a:cubicBezTo>
                      <a:pt x="1" y="568678"/>
                      <a:pt x="0" y="331403"/>
                      <a:pt x="0" y="0"/>
                    </a:cubicBezTo>
                    <a:close/>
                  </a:path>
                </a:pathLst>
              </a:custGeom>
              <a:solidFill>
                <a:srgbClr val="5FB1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9471" name="组合 18"/>
          <p:cNvGrpSpPr>
            <a:grpSpLocks/>
          </p:cNvGrpSpPr>
          <p:nvPr/>
        </p:nvGrpSpPr>
        <p:grpSpPr bwMode="auto">
          <a:xfrm>
            <a:off x="5041900" y="1308100"/>
            <a:ext cx="595313" cy="306388"/>
            <a:chOff x="0" y="0"/>
            <a:chExt cx="1182688" cy="688975"/>
          </a:xfrm>
        </p:grpSpPr>
        <p:sp>
          <p:nvSpPr>
            <p:cNvPr id="19472" name="Freeform 16"/>
            <p:cNvSpPr>
              <a:spLocks/>
            </p:cNvSpPr>
            <p:nvPr/>
          </p:nvSpPr>
          <p:spPr bwMode="auto">
            <a:xfrm>
              <a:off x="558800" y="0"/>
              <a:ext cx="623888" cy="384175"/>
            </a:xfrm>
            <a:custGeom>
              <a:avLst/>
              <a:gdLst>
                <a:gd name="T0" fmla="*/ 67 w 86"/>
                <a:gd name="T1" fmla="*/ 21 h 53"/>
                <a:gd name="T2" fmla="*/ 67 w 86"/>
                <a:gd name="T3" fmla="*/ 17 h 53"/>
                <a:gd name="T4" fmla="*/ 46 w 86"/>
                <a:gd name="T5" fmla="*/ 0 h 53"/>
                <a:gd name="T6" fmla="*/ 26 w 86"/>
                <a:gd name="T7" fmla="*/ 13 h 53"/>
                <a:gd name="T8" fmla="*/ 25 w 86"/>
                <a:gd name="T9" fmla="*/ 13 h 53"/>
                <a:gd name="T10" fmla="*/ 8 w 86"/>
                <a:gd name="T11" fmla="*/ 19 h 53"/>
                <a:gd name="T12" fmla="*/ 0 w 86"/>
                <a:gd name="T13" fmla="*/ 33 h 53"/>
                <a:gd name="T14" fmla="*/ 18 w 86"/>
                <a:gd name="T15" fmla="*/ 52 h 53"/>
                <a:gd name="T16" fmla="*/ 22 w 86"/>
                <a:gd name="T17" fmla="*/ 53 h 53"/>
                <a:gd name="T18" fmla="*/ 42 w 86"/>
                <a:gd name="T19" fmla="*/ 53 h 53"/>
                <a:gd name="T20" fmla="*/ 67 w 86"/>
                <a:gd name="T21" fmla="*/ 53 h 53"/>
                <a:gd name="T22" fmla="*/ 69 w 86"/>
                <a:gd name="T23" fmla="*/ 53 h 53"/>
                <a:gd name="T24" fmla="*/ 86 w 86"/>
                <a:gd name="T25" fmla="*/ 37 h 53"/>
                <a:gd name="T26" fmla="*/ 67 w 86"/>
                <a:gd name="T27" fmla="*/ 2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" h="53">
                  <a:moveTo>
                    <a:pt x="67" y="21"/>
                  </a:moveTo>
                  <a:cubicBezTo>
                    <a:pt x="67" y="20"/>
                    <a:pt x="67" y="18"/>
                    <a:pt x="67" y="17"/>
                  </a:cubicBezTo>
                  <a:cubicBezTo>
                    <a:pt x="67" y="7"/>
                    <a:pt x="58" y="0"/>
                    <a:pt x="46" y="0"/>
                  </a:cubicBezTo>
                  <a:cubicBezTo>
                    <a:pt x="36" y="0"/>
                    <a:pt x="28" y="6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19" y="13"/>
                    <a:pt x="12" y="16"/>
                    <a:pt x="8" y="19"/>
                  </a:cubicBezTo>
                  <a:cubicBezTo>
                    <a:pt x="3" y="23"/>
                    <a:pt x="0" y="28"/>
                    <a:pt x="0" y="33"/>
                  </a:cubicBezTo>
                  <a:cubicBezTo>
                    <a:pt x="0" y="42"/>
                    <a:pt x="8" y="50"/>
                    <a:pt x="18" y="52"/>
                  </a:cubicBezTo>
                  <a:cubicBezTo>
                    <a:pt x="19" y="53"/>
                    <a:pt x="21" y="53"/>
                    <a:pt x="22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9" y="53"/>
                    <a:pt x="69" y="53"/>
                  </a:cubicBezTo>
                  <a:cubicBezTo>
                    <a:pt x="79" y="51"/>
                    <a:pt x="86" y="45"/>
                    <a:pt x="86" y="37"/>
                  </a:cubicBezTo>
                  <a:cubicBezTo>
                    <a:pt x="86" y="29"/>
                    <a:pt x="77" y="22"/>
                    <a:pt x="67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3" name="Freeform 17"/>
            <p:cNvSpPr>
              <a:spLocks noEditPoints="1"/>
            </p:cNvSpPr>
            <p:nvPr/>
          </p:nvSpPr>
          <p:spPr bwMode="auto">
            <a:xfrm>
              <a:off x="0" y="122237"/>
              <a:ext cx="914400" cy="566738"/>
            </a:xfrm>
            <a:custGeom>
              <a:avLst/>
              <a:gdLst>
                <a:gd name="T0" fmla="*/ 118 w 126"/>
                <a:gd name="T1" fmla="*/ 39 h 78"/>
                <a:gd name="T2" fmla="*/ 96 w 126"/>
                <a:gd name="T3" fmla="*/ 39 h 78"/>
                <a:gd name="T4" fmla="*/ 92 w 126"/>
                <a:gd name="T5" fmla="*/ 38 h 78"/>
                <a:gd name="T6" fmla="*/ 73 w 126"/>
                <a:gd name="T7" fmla="*/ 17 h 78"/>
                <a:gd name="T8" fmla="*/ 81 w 126"/>
                <a:gd name="T9" fmla="*/ 2 h 78"/>
                <a:gd name="T10" fmla="*/ 68 w 126"/>
                <a:gd name="T11" fmla="*/ 0 h 78"/>
                <a:gd name="T12" fmla="*/ 38 w 126"/>
                <a:gd name="T13" fmla="*/ 20 h 78"/>
                <a:gd name="T14" fmla="*/ 37 w 126"/>
                <a:gd name="T15" fmla="*/ 20 h 78"/>
                <a:gd name="T16" fmla="*/ 0 w 126"/>
                <a:gd name="T17" fmla="*/ 49 h 78"/>
                <a:gd name="T18" fmla="*/ 26 w 126"/>
                <a:gd name="T19" fmla="*/ 76 h 78"/>
                <a:gd name="T20" fmla="*/ 32 w 126"/>
                <a:gd name="T21" fmla="*/ 78 h 78"/>
                <a:gd name="T22" fmla="*/ 99 w 126"/>
                <a:gd name="T23" fmla="*/ 78 h 78"/>
                <a:gd name="T24" fmla="*/ 102 w 126"/>
                <a:gd name="T25" fmla="*/ 77 h 78"/>
                <a:gd name="T26" fmla="*/ 126 w 126"/>
                <a:gd name="T27" fmla="*/ 54 h 78"/>
                <a:gd name="T28" fmla="*/ 118 w 126"/>
                <a:gd name="T29" fmla="*/ 39 h 78"/>
                <a:gd name="T30" fmla="*/ 36 w 126"/>
                <a:gd name="T31" fmla="*/ 58 h 78"/>
                <a:gd name="T32" fmla="*/ 31 w 126"/>
                <a:gd name="T33" fmla="*/ 52 h 78"/>
                <a:gd name="T34" fmla="*/ 36 w 126"/>
                <a:gd name="T35" fmla="*/ 47 h 78"/>
                <a:gd name="T36" fmla="*/ 41 w 126"/>
                <a:gd name="T37" fmla="*/ 52 h 78"/>
                <a:gd name="T38" fmla="*/ 36 w 126"/>
                <a:gd name="T39" fmla="*/ 58 h 78"/>
                <a:gd name="T40" fmla="*/ 58 w 126"/>
                <a:gd name="T41" fmla="*/ 58 h 78"/>
                <a:gd name="T42" fmla="*/ 53 w 126"/>
                <a:gd name="T43" fmla="*/ 53 h 78"/>
                <a:gd name="T44" fmla="*/ 58 w 126"/>
                <a:gd name="T45" fmla="*/ 47 h 78"/>
                <a:gd name="T46" fmla="*/ 64 w 126"/>
                <a:gd name="T47" fmla="*/ 53 h 78"/>
                <a:gd name="T48" fmla="*/ 58 w 126"/>
                <a:gd name="T49" fmla="*/ 58 h 78"/>
                <a:gd name="T50" fmla="*/ 81 w 126"/>
                <a:gd name="T51" fmla="*/ 58 h 78"/>
                <a:gd name="T52" fmla="*/ 76 w 126"/>
                <a:gd name="T53" fmla="*/ 53 h 78"/>
                <a:gd name="T54" fmla="*/ 81 w 126"/>
                <a:gd name="T55" fmla="*/ 48 h 78"/>
                <a:gd name="T56" fmla="*/ 86 w 126"/>
                <a:gd name="T57" fmla="*/ 53 h 78"/>
                <a:gd name="T58" fmla="*/ 81 w 126"/>
                <a:gd name="T59" fmla="*/ 5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78">
                  <a:moveTo>
                    <a:pt x="118" y="39"/>
                  </a:moveTo>
                  <a:cubicBezTo>
                    <a:pt x="96" y="39"/>
                    <a:pt x="96" y="39"/>
                    <a:pt x="96" y="39"/>
                  </a:cubicBezTo>
                  <a:cubicBezTo>
                    <a:pt x="95" y="39"/>
                    <a:pt x="94" y="38"/>
                    <a:pt x="92" y="38"/>
                  </a:cubicBezTo>
                  <a:cubicBezTo>
                    <a:pt x="81" y="35"/>
                    <a:pt x="73" y="27"/>
                    <a:pt x="73" y="17"/>
                  </a:cubicBezTo>
                  <a:cubicBezTo>
                    <a:pt x="73" y="11"/>
                    <a:pt x="76" y="6"/>
                    <a:pt x="81" y="2"/>
                  </a:cubicBezTo>
                  <a:cubicBezTo>
                    <a:pt x="77" y="1"/>
                    <a:pt x="73" y="0"/>
                    <a:pt x="68" y="0"/>
                  </a:cubicBezTo>
                  <a:cubicBezTo>
                    <a:pt x="53" y="0"/>
                    <a:pt x="40" y="8"/>
                    <a:pt x="38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17" y="20"/>
                    <a:pt x="0" y="33"/>
                    <a:pt x="0" y="49"/>
                  </a:cubicBezTo>
                  <a:cubicBezTo>
                    <a:pt x="0" y="62"/>
                    <a:pt x="11" y="73"/>
                    <a:pt x="26" y="76"/>
                  </a:cubicBezTo>
                  <a:cubicBezTo>
                    <a:pt x="28" y="77"/>
                    <a:pt x="30" y="78"/>
                    <a:pt x="32" y="78"/>
                  </a:cubicBezTo>
                  <a:cubicBezTo>
                    <a:pt x="99" y="78"/>
                    <a:pt x="99" y="78"/>
                    <a:pt x="99" y="78"/>
                  </a:cubicBezTo>
                  <a:cubicBezTo>
                    <a:pt x="100" y="78"/>
                    <a:pt x="101" y="78"/>
                    <a:pt x="102" y="77"/>
                  </a:cubicBezTo>
                  <a:cubicBezTo>
                    <a:pt x="115" y="75"/>
                    <a:pt x="126" y="66"/>
                    <a:pt x="126" y="54"/>
                  </a:cubicBezTo>
                  <a:cubicBezTo>
                    <a:pt x="126" y="48"/>
                    <a:pt x="123" y="43"/>
                    <a:pt x="118" y="39"/>
                  </a:cubicBezTo>
                  <a:close/>
                  <a:moveTo>
                    <a:pt x="36" y="58"/>
                  </a:moveTo>
                  <a:cubicBezTo>
                    <a:pt x="33" y="58"/>
                    <a:pt x="31" y="55"/>
                    <a:pt x="31" y="52"/>
                  </a:cubicBezTo>
                  <a:cubicBezTo>
                    <a:pt x="31" y="49"/>
                    <a:pt x="33" y="47"/>
                    <a:pt x="36" y="47"/>
                  </a:cubicBezTo>
                  <a:cubicBezTo>
                    <a:pt x="39" y="47"/>
                    <a:pt x="41" y="49"/>
                    <a:pt x="41" y="52"/>
                  </a:cubicBezTo>
                  <a:cubicBezTo>
                    <a:pt x="41" y="55"/>
                    <a:pt x="39" y="58"/>
                    <a:pt x="36" y="58"/>
                  </a:cubicBezTo>
                  <a:close/>
                  <a:moveTo>
                    <a:pt x="58" y="58"/>
                  </a:moveTo>
                  <a:cubicBezTo>
                    <a:pt x="56" y="58"/>
                    <a:pt x="53" y="56"/>
                    <a:pt x="53" y="53"/>
                  </a:cubicBezTo>
                  <a:cubicBezTo>
                    <a:pt x="53" y="50"/>
                    <a:pt x="56" y="47"/>
                    <a:pt x="58" y="47"/>
                  </a:cubicBezTo>
                  <a:cubicBezTo>
                    <a:pt x="61" y="47"/>
                    <a:pt x="64" y="50"/>
                    <a:pt x="64" y="53"/>
                  </a:cubicBezTo>
                  <a:cubicBezTo>
                    <a:pt x="64" y="56"/>
                    <a:pt x="61" y="58"/>
                    <a:pt x="58" y="58"/>
                  </a:cubicBezTo>
                  <a:close/>
                  <a:moveTo>
                    <a:pt x="81" y="58"/>
                  </a:moveTo>
                  <a:cubicBezTo>
                    <a:pt x="78" y="58"/>
                    <a:pt x="76" y="56"/>
                    <a:pt x="76" y="53"/>
                  </a:cubicBezTo>
                  <a:cubicBezTo>
                    <a:pt x="76" y="50"/>
                    <a:pt x="78" y="48"/>
                    <a:pt x="81" y="48"/>
                  </a:cubicBezTo>
                  <a:cubicBezTo>
                    <a:pt x="84" y="48"/>
                    <a:pt x="86" y="50"/>
                    <a:pt x="86" y="53"/>
                  </a:cubicBezTo>
                  <a:cubicBezTo>
                    <a:pt x="86" y="56"/>
                    <a:pt x="84" y="58"/>
                    <a:pt x="81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74" name="Freeform 16"/>
          <p:cNvSpPr>
            <a:spLocks/>
          </p:cNvSpPr>
          <p:nvPr/>
        </p:nvSpPr>
        <p:spPr bwMode="auto">
          <a:xfrm>
            <a:off x="5743575" y="2024063"/>
            <a:ext cx="395288" cy="120650"/>
          </a:xfrm>
          <a:custGeom>
            <a:avLst/>
            <a:gdLst>
              <a:gd name="T0" fmla="*/ 67 w 86"/>
              <a:gd name="T1" fmla="*/ 21 h 53"/>
              <a:gd name="T2" fmla="*/ 67 w 86"/>
              <a:gd name="T3" fmla="*/ 17 h 53"/>
              <a:gd name="T4" fmla="*/ 46 w 86"/>
              <a:gd name="T5" fmla="*/ 0 h 53"/>
              <a:gd name="T6" fmla="*/ 26 w 86"/>
              <a:gd name="T7" fmla="*/ 13 h 53"/>
              <a:gd name="T8" fmla="*/ 25 w 86"/>
              <a:gd name="T9" fmla="*/ 13 h 53"/>
              <a:gd name="T10" fmla="*/ 8 w 86"/>
              <a:gd name="T11" fmla="*/ 19 h 53"/>
              <a:gd name="T12" fmla="*/ 0 w 86"/>
              <a:gd name="T13" fmla="*/ 33 h 53"/>
              <a:gd name="T14" fmla="*/ 18 w 86"/>
              <a:gd name="T15" fmla="*/ 52 h 53"/>
              <a:gd name="T16" fmla="*/ 22 w 86"/>
              <a:gd name="T17" fmla="*/ 53 h 53"/>
              <a:gd name="T18" fmla="*/ 42 w 86"/>
              <a:gd name="T19" fmla="*/ 53 h 53"/>
              <a:gd name="T20" fmla="*/ 67 w 86"/>
              <a:gd name="T21" fmla="*/ 53 h 53"/>
              <a:gd name="T22" fmla="*/ 69 w 86"/>
              <a:gd name="T23" fmla="*/ 53 h 53"/>
              <a:gd name="T24" fmla="*/ 86 w 86"/>
              <a:gd name="T25" fmla="*/ 37 h 53"/>
              <a:gd name="T26" fmla="*/ 67 w 86"/>
              <a:gd name="T27" fmla="*/ 2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53">
                <a:moveTo>
                  <a:pt x="67" y="21"/>
                </a:moveTo>
                <a:cubicBezTo>
                  <a:pt x="67" y="20"/>
                  <a:pt x="67" y="18"/>
                  <a:pt x="67" y="17"/>
                </a:cubicBezTo>
                <a:cubicBezTo>
                  <a:pt x="67" y="7"/>
                  <a:pt x="58" y="0"/>
                  <a:pt x="46" y="0"/>
                </a:cubicBezTo>
                <a:cubicBezTo>
                  <a:pt x="36" y="0"/>
                  <a:pt x="28" y="6"/>
                  <a:pt x="26" y="13"/>
                </a:cubicBezTo>
                <a:cubicBezTo>
                  <a:pt x="26" y="13"/>
                  <a:pt x="26" y="13"/>
                  <a:pt x="25" y="13"/>
                </a:cubicBezTo>
                <a:cubicBezTo>
                  <a:pt x="19" y="13"/>
                  <a:pt x="12" y="16"/>
                  <a:pt x="8" y="19"/>
                </a:cubicBezTo>
                <a:cubicBezTo>
                  <a:pt x="3" y="23"/>
                  <a:pt x="0" y="28"/>
                  <a:pt x="0" y="33"/>
                </a:cubicBezTo>
                <a:cubicBezTo>
                  <a:pt x="0" y="42"/>
                  <a:pt x="8" y="50"/>
                  <a:pt x="18" y="52"/>
                </a:cubicBezTo>
                <a:cubicBezTo>
                  <a:pt x="19" y="53"/>
                  <a:pt x="21" y="53"/>
                  <a:pt x="22" y="53"/>
                </a:cubicBezTo>
                <a:cubicBezTo>
                  <a:pt x="42" y="53"/>
                  <a:pt x="42" y="53"/>
                  <a:pt x="42" y="53"/>
                </a:cubicBezTo>
                <a:cubicBezTo>
                  <a:pt x="67" y="53"/>
                  <a:pt x="67" y="53"/>
                  <a:pt x="67" y="53"/>
                </a:cubicBezTo>
                <a:cubicBezTo>
                  <a:pt x="68" y="53"/>
                  <a:pt x="69" y="53"/>
                  <a:pt x="69" y="53"/>
                </a:cubicBezTo>
                <a:cubicBezTo>
                  <a:pt x="79" y="51"/>
                  <a:pt x="86" y="45"/>
                  <a:pt x="86" y="37"/>
                </a:cubicBezTo>
                <a:cubicBezTo>
                  <a:pt x="86" y="29"/>
                  <a:pt x="77" y="22"/>
                  <a:pt x="67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5" name="Freeform 16"/>
          <p:cNvSpPr>
            <a:spLocks/>
          </p:cNvSpPr>
          <p:nvPr/>
        </p:nvSpPr>
        <p:spPr bwMode="auto">
          <a:xfrm>
            <a:off x="6338888" y="782638"/>
            <a:ext cx="395287" cy="122237"/>
          </a:xfrm>
          <a:custGeom>
            <a:avLst/>
            <a:gdLst>
              <a:gd name="T0" fmla="*/ 67 w 86"/>
              <a:gd name="T1" fmla="*/ 21 h 53"/>
              <a:gd name="T2" fmla="*/ 67 w 86"/>
              <a:gd name="T3" fmla="*/ 17 h 53"/>
              <a:gd name="T4" fmla="*/ 46 w 86"/>
              <a:gd name="T5" fmla="*/ 0 h 53"/>
              <a:gd name="T6" fmla="*/ 26 w 86"/>
              <a:gd name="T7" fmla="*/ 13 h 53"/>
              <a:gd name="T8" fmla="*/ 25 w 86"/>
              <a:gd name="T9" fmla="*/ 13 h 53"/>
              <a:gd name="T10" fmla="*/ 8 w 86"/>
              <a:gd name="T11" fmla="*/ 19 h 53"/>
              <a:gd name="T12" fmla="*/ 0 w 86"/>
              <a:gd name="T13" fmla="*/ 33 h 53"/>
              <a:gd name="T14" fmla="*/ 18 w 86"/>
              <a:gd name="T15" fmla="*/ 52 h 53"/>
              <a:gd name="T16" fmla="*/ 22 w 86"/>
              <a:gd name="T17" fmla="*/ 53 h 53"/>
              <a:gd name="T18" fmla="*/ 42 w 86"/>
              <a:gd name="T19" fmla="*/ 53 h 53"/>
              <a:gd name="T20" fmla="*/ 67 w 86"/>
              <a:gd name="T21" fmla="*/ 53 h 53"/>
              <a:gd name="T22" fmla="*/ 69 w 86"/>
              <a:gd name="T23" fmla="*/ 53 h 53"/>
              <a:gd name="T24" fmla="*/ 86 w 86"/>
              <a:gd name="T25" fmla="*/ 37 h 53"/>
              <a:gd name="T26" fmla="*/ 67 w 86"/>
              <a:gd name="T27" fmla="*/ 2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53">
                <a:moveTo>
                  <a:pt x="67" y="21"/>
                </a:moveTo>
                <a:cubicBezTo>
                  <a:pt x="67" y="20"/>
                  <a:pt x="67" y="18"/>
                  <a:pt x="67" y="17"/>
                </a:cubicBezTo>
                <a:cubicBezTo>
                  <a:pt x="67" y="7"/>
                  <a:pt x="58" y="0"/>
                  <a:pt x="46" y="0"/>
                </a:cubicBezTo>
                <a:cubicBezTo>
                  <a:pt x="36" y="0"/>
                  <a:pt x="28" y="6"/>
                  <a:pt x="26" y="13"/>
                </a:cubicBezTo>
                <a:cubicBezTo>
                  <a:pt x="26" y="13"/>
                  <a:pt x="26" y="13"/>
                  <a:pt x="25" y="13"/>
                </a:cubicBezTo>
                <a:cubicBezTo>
                  <a:pt x="19" y="13"/>
                  <a:pt x="12" y="16"/>
                  <a:pt x="8" y="19"/>
                </a:cubicBezTo>
                <a:cubicBezTo>
                  <a:pt x="3" y="23"/>
                  <a:pt x="0" y="28"/>
                  <a:pt x="0" y="33"/>
                </a:cubicBezTo>
                <a:cubicBezTo>
                  <a:pt x="0" y="42"/>
                  <a:pt x="8" y="50"/>
                  <a:pt x="18" y="52"/>
                </a:cubicBezTo>
                <a:cubicBezTo>
                  <a:pt x="19" y="53"/>
                  <a:pt x="21" y="53"/>
                  <a:pt x="22" y="53"/>
                </a:cubicBezTo>
                <a:cubicBezTo>
                  <a:pt x="42" y="53"/>
                  <a:pt x="42" y="53"/>
                  <a:pt x="42" y="53"/>
                </a:cubicBezTo>
                <a:cubicBezTo>
                  <a:pt x="67" y="53"/>
                  <a:pt x="67" y="53"/>
                  <a:pt x="67" y="53"/>
                </a:cubicBezTo>
                <a:cubicBezTo>
                  <a:pt x="68" y="53"/>
                  <a:pt x="69" y="53"/>
                  <a:pt x="69" y="53"/>
                </a:cubicBezTo>
                <a:cubicBezTo>
                  <a:pt x="79" y="51"/>
                  <a:pt x="86" y="45"/>
                  <a:pt x="86" y="37"/>
                </a:cubicBezTo>
                <a:cubicBezTo>
                  <a:pt x="86" y="29"/>
                  <a:pt x="77" y="22"/>
                  <a:pt x="67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6" name="Freeform 16"/>
          <p:cNvSpPr>
            <a:spLocks/>
          </p:cNvSpPr>
          <p:nvPr/>
        </p:nvSpPr>
        <p:spPr bwMode="auto">
          <a:xfrm>
            <a:off x="6926263" y="1512888"/>
            <a:ext cx="396875" cy="122237"/>
          </a:xfrm>
          <a:custGeom>
            <a:avLst/>
            <a:gdLst>
              <a:gd name="T0" fmla="*/ 67 w 86"/>
              <a:gd name="T1" fmla="*/ 21 h 53"/>
              <a:gd name="T2" fmla="*/ 67 w 86"/>
              <a:gd name="T3" fmla="*/ 17 h 53"/>
              <a:gd name="T4" fmla="*/ 46 w 86"/>
              <a:gd name="T5" fmla="*/ 0 h 53"/>
              <a:gd name="T6" fmla="*/ 26 w 86"/>
              <a:gd name="T7" fmla="*/ 13 h 53"/>
              <a:gd name="T8" fmla="*/ 25 w 86"/>
              <a:gd name="T9" fmla="*/ 13 h 53"/>
              <a:gd name="T10" fmla="*/ 8 w 86"/>
              <a:gd name="T11" fmla="*/ 19 h 53"/>
              <a:gd name="T12" fmla="*/ 0 w 86"/>
              <a:gd name="T13" fmla="*/ 33 h 53"/>
              <a:gd name="T14" fmla="*/ 18 w 86"/>
              <a:gd name="T15" fmla="*/ 52 h 53"/>
              <a:gd name="T16" fmla="*/ 22 w 86"/>
              <a:gd name="T17" fmla="*/ 53 h 53"/>
              <a:gd name="T18" fmla="*/ 42 w 86"/>
              <a:gd name="T19" fmla="*/ 53 h 53"/>
              <a:gd name="T20" fmla="*/ 67 w 86"/>
              <a:gd name="T21" fmla="*/ 53 h 53"/>
              <a:gd name="T22" fmla="*/ 69 w 86"/>
              <a:gd name="T23" fmla="*/ 53 h 53"/>
              <a:gd name="T24" fmla="*/ 86 w 86"/>
              <a:gd name="T25" fmla="*/ 37 h 53"/>
              <a:gd name="T26" fmla="*/ 67 w 86"/>
              <a:gd name="T27" fmla="*/ 2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53">
                <a:moveTo>
                  <a:pt x="67" y="21"/>
                </a:moveTo>
                <a:cubicBezTo>
                  <a:pt x="67" y="20"/>
                  <a:pt x="67" y="18"/>
                  <a:pt x="67" y="17"/>
                </a:cubicBezTo>
                <a:cubicBezTo>
                  <a:pt x="67" y="7"/>
                  <a:pt x="58" y="0"/>
                  <a:pt x="46" y="0"/>
                </a:cubicBezTo>
                <a:cubicBezTo>
                  <a:pt x="36" y="0"/>
                  <a:pt x="28" y="6"/>
                  <a:pt x="26" y="13"/>
                </a:cubicBezTo>
                <a:cubicBezTo>
                  <a:pt x="26" y="13"/>
                  <a:pt x="26" y="13"/>
                  <a:pt x="25" y="13"/>
                </a:cubicBezTo>
                <a:cubicBezTo>
                  <a:pt x="19" y="13"/>
                  <a:pt x="12" y="16"/>
                  <a:pt x="8" y="19"/>
                </a:cubicBezTo>
                <a:cubicBezTo>
                  <a:pt x="3" y="23"/>
                  <a:pt x="0" y="28"/>
                  <a:pt x="0" y="33"/>
                </a:cubicBezTo>
                <a:cubicBezTo>
                  <a:pt x="0" y="42"/>
                  <a:pt x="8" y="50"/>
                  <a:pt x="18" y="52"/>
                </a:cubicBezTo>
                <a:cubicBezTo>
                  <a:pt x="19" y="53"/>
                  <a:pt x="21" y="53"/>
                  <a:pt x="22" y="53"/>
                </a:cubicBezTo>
                <a:cubicBezTo>
                  <a:pt x="42" y="53"/>
                  <a:pt x="42" y="53"/>
                  <a:pt x="42" y="53"/>
                </a:cubicBezTo>
                <a:cubicBezTo>
                  <a:pt x="67" y="53"/>
                  <a:pt x="67" y="53"/>
                  <a:pt x="67" y="53"/>
                </a:cubicBezTo>
                <a:cubicBezTo>
                  <a:pt x="68" y="53"/>
                  <a:pt x="69" y="53"/>
                  <a:pt x="69" y="53"/>
                </a:cubicBezTo>
                <a:cubicBezTo>
                  <a:pt x="79" y="51"/>
                  <a:pt x="86" y="45"/>
                  <a:pt x="86" y="37"/>
                </a:cubicBezTo>
                <a:cubicBezTo>
                  <a:pt x="86" y="29"/>
                  <a:pt x="77" y="22"/>
                  <a:pt x="67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7" name="Freeform 16"/>
          <p:cNvSpPr>
            <a:spLocks/>
          </p:cNvSpPr>
          <p:nvPr/>
        </p:nvSpPr>
        <p:spPr bwMode="auto">
          <a:xfrm>
            <a:off x="7524750" y="1066800"/>
            <a:ext cx="395288" cy="122238"/>
          </a:xfrm>
          <a:custGeom>
            <a:avLst/>
            <a:gdLst>
              <a:gd name="T0" fmla="*/ 67 w 86"/>
              <a:gd name="T1" fmla="*/ 21 h 53"/>
              <a:gd name="T2" fmla="*/ 67 w 86"/>
              <a:gd name="T3" fmla="*/ 17 h 53"/>
              <a:gd name="T4" fmla="*/ 46 w 86"/>
              <a:gd name="T5" fmla="*/ 0 h 53"/>
              <a:gd name="T6" fmla="*/ 26 w 86"/>
              <a:gd name="T7" fmla="*/ 13 h 53"/>
              <a:gd name="T8" fmla="*/ 25 w 86"/>
              <a:gd name="T9" fmla="*/ 13 h 53"/>
              <a:gd name="T10" fmla="*/ 8 w 86"/>
              <a:gd name="T11" fmla="*/ 19 h 53"/>
              <a:gd name="T12" fmla="*/ 0 w 86"/>
              <a:gd name="T13" fmla="*/ 33 h 53"/>
              <a:gd name="T14" fmla="*/ 18 w 86"/>
              <a:gd name="T15" fmla="*/ 52 h 53"/>
              <a:gd name="T16" fmla="*/ 22 w 86"/>
              <a:gd name="T17" fmla="*/ 53 h 53"/>
              <a:gd name="T18" fmla="*/ 42 w 86"/>
              <a:gd name="T19" fmla="*/ 53 h 53"/>
              <a:gd name="T20" fmla="*/ 67 w 86"/>
              <a:gd name="T21" fmla="*/ 53 h 53"/>
              <a:gd name="T22" fmla="*/ 69 w 86"/>
              <a:gd name="T23" fmla="*/ 53 h 53"/>
              <a:gd name="T24" fmla="*/ 86 w 86"/>
              <a:gd name="T25" fmla="*/ 37 h 53"/>
              <a:gd name="T26" fmla="*/ 67 w 86"/>
              <a:gd name="T27" fmla="*/ 2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53">
                <a:moveTo>
                  <a:pt x="67" y="21"/>
                </a:moveTo>
                <a:cubicBezTo>
                  <a:pt x="67" y="20"/>
                  <a:pt x="67" y="18"/>
                  <a:pt x="67" y="17"/>
                </a:cubicBezTo>
                <a:cubicBezTo>
                  <a:pt x="67" y="7"/>
                  <a:pt x="58" y="0"/>
                  <a:pt x="46" y="0"/>
                </a:cubicBezTo>
                <a:cubicBezTo>
                  <a:pt x="36" y="0"/>
                  <a:pt x="28" y="6"/>
                  <a:pt x="26" y="13"/>
                </a:cubicBezTo>
                <a:cubicBezTo>
                  <a:pt x="26" y="13"/>
                  <a:pt x="26" y="13"/>
                  <a:pt x="25" y="13"/>
                </a:cubicBezTo>
                <a:cubicBezTo>
                  <a:pt x="19" y="13"/>
                  <a:pt x="12" y="16"/>
                  <a:pt x="8" y="19"/>
                </a:cubicBezTo>
                <a:cubicBezTo>
                  <a:pt x="3" y="23"/>
                  <a:pt x="0" y="28"/>
                  <a:pt x="0" y="33"/>
                </a:cubicBezTo>
                <a:cubicBezTo>
                  <a:pt x="0" y="42"/>
                  <a:pt x="8" y="50"/>
                  <a:pt x="18" y="52"/>
                </a:cubicBezTo>
                <a:cubicBezTo>
                  <a:pt x="19" y="53"/>
                  <a:pt x="21" y="53"/>
                  <a:pt x="22" y="53"/>
                </a:cubicBezTo>
                <a:cubicBezTo>
                  <a:pt x="42" y="53"/>
                  <a:pt x="42" y="53"/>
                  <a:pt x="42" y="53"/>
                </a:cubicBezTo>
                <a:cubicBezTo>
                  <a:pt x="67" y="53"/>
                  <a:pt x="67" y="53"/>
                  <a:pt x="67" y="53"/>
                </a:cubicBezTo>
                <a:cubicBezTo>
                  <a:pt x="68" y="53"/>
                  <a:pt x="69" y="53"/>
                  <a:pt x="69" y="53"/>
                </a:cubicBezTo>
                <a:cubicBezTo>
                  <a:pt x="79" y="51"/>
                  <a:pt x="86" y="45"/>
                  <a:pt x="86" y="37"/>
                </a:cubicBezTo>
                <a:cubicBezTo>
                  <a:pt x="86" y="29"/>
                  <a:pt x="77" y="22"/>
                  <a:pt x="67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8" name="矩形 33"/>
          <p:cNvSpPr>
            <a:spLocks noChangeArrowheads="1"/>
          </p:cNvSpPr>
          <p:nvPr/>
        </p:nvSpPr>
        <p:spPr bwMode="auto">
          <a:xfrm>
            <a:off x="4933950" y="1847850"/>
            <a:ext cx="808038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600" b="1">
                <a:solidFill>
                  <a:srgbClr val="FFFFFF"/>
                </a:solidFill>
              </a:rPr>
              <a:t>T1D</a:t>
            </a:r>
          </a:p>
        </p:txBody>
      </p:sp>
      <p:sp>
        <p:nvSpPr>
          <p:cNvPr id="19479" name="矩形 34"/>
          <p:cNvSpPr>
            <a:spLocks noChangeArrowheads="1"/>
          </p:cNvSpPr>
          <p:nvPr/>
        </p:nvSpPr>
        <p:spPr bwMode="auto">
          <a:xfrm>
            <a:off x="5537200" y="2349500"/>
            <a:ext cx="808038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600" b="1">
                <a:solidFill>
                  <a:srgbClr val="FFFFFF"/>
                </a:solidFill>
              </a:rPr>
              <a:t>T1D</a:t>
            </a:r>
          </a:p>
        </p:txBody>
      </p:sp>
      <p:sp>
        <p:nvSpPr>
          <p:cNvPr id="19480" name="矩形 35"/>
          <p:cNvSpPr>
            <a:spLocks noChangeArrowheads="1"/>
          </p:cNvSpPr>
          <p:nvPr/>
        </p:nvSpPr>
        <p:spPr bwMode="auto">
          <a:xfrm>
            <a:off x="7318375" y="1423988"/>
            <a:ext cx="806450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600" b="1">
                <a:solidFill>
                  <a:srgbClr val="FFFFFF"/>
                </a:solidFill>
              </a:rPr>
              <a:t>T1D</a:t>
            </a:r>
          </a:p>
        </p:txBody>
      </p:sp>
      <p:sp>
        <p:nvSpPr>
          <p:cNvPr id="19481" name="矩形 36"/>
          <p:cNvSpPr>
            <a:spLocks noChangeArrowheads="1"/>
          </p:cNvSpPr>
          <p:nvPr/>
        </p:nvSpPr>
        <p:spPr bwMode="auto">
          <a:xfrm>
            <a:off x="6746875" y="1862138"/>
            <a:ext cx="808038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600" b="1">
                <a:solidFill>
                  <a:srgbClr val="FFFFFF"/>
                </a:solidFill>
              </a:rPr>
              <a:t>T1D</a:t>
            </a:r>
          </a:p>
        </p:txBody>
      </p:sp>
      <p:sp>
        <p:nvSpPr>
          <p:cNvPr id="19482" name="矩形 37"/>
          <p:cNvSpPr>
            <a:spLocks noChangeArrowheads="1"/>
          </p:cNvSpPr>
          <p:nvPr/>
        </p:nvSpPr>
        <p:spPr bwMode="auto">
          <a:xfrm>
            <a:off x="6132513" y="1171575"/>
            <a:ext cx="808037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600" b="1">
                <a:solidFill>
                  <a:srgbClr val="FFFFFF"/>
                </a:solidFill>
              </a:rPr>
              <a:t>T1D</a:t>
            </a:r>
          </a:p>
        </p:txBody>
      </p:sp>
      <p:sp>
        <p:nvSpPr>
          <p:cNvPr id="19483" name="TextBox 38"/>
          <p:cNvSpPr txBox="1">
            <a:spLocks noChangeArrowheads="1"/>
          </p:cNvSpPr>
          <p:nvPr/>
        </p:nvSpPr>
        <p:spPr bwMode="auto">
          <a:xfrm>
            <a:off x="1235075" y="1714500"/>
            <a:ext cx="254317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上海锐普广告有限公司是中国第一家精品</a:t>
            </a:r>
            <a:r>
              <a:rPr 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设计机构。拥有国内顶尖的</a:t>
            </a:r>
            <a:r>
              <a:rPr 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制作技术、顶级的</a:t>
            </a:r>
            <a:r>
              <a:rPr 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设计团队。上海锐普广告有限公司是中国第一家精品</a:t>
            </a:r>
            <a:r>
              <a:rPr 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设计机构。</a:t>
            </a:r>
            <a:endParaRPr 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84" name="TextBox 94"/>
          <p:cNvSpPr txBox="1">
            <a:spLocks noChangeArrowheads="1"/>
          </p:cNvSpPr>
          <p:nvPr/>
        </p:nvSpPr>
        <p:spPr bwMode="auto">
          <a:xfrm>
            <a:off x="1336675" y="1076325"/>
            <a:ext cx="2339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5FB178"/>
                </a:solidFill>
                <a:latin typeface="微软雅黑" pitchFamily="34" charset="-122"/>
                <a:ea typeface="微软雅黑" pitchFamily="34" charset="-122"/>
              </a:rPr>
              <a:t>柱状百分比分析图</a:t>
            </a:r>
            <a:endParaRPr lang="zh-CN" altLang="en-US" sz="1400" b="1">
              <a:solidFill>
                <a:srgbClr val="5FB17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948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9388"/>
            <a:ext cx="137001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任意多边形 20"/>
          <p:cNvSpPr>
            <a:spLocks/>
          </p:cNvSpPr>
          <p:nvPr/>
        </p:nvSpPr>
        <p:spPr bwMode="auto">
          <a:xfrm rot="18900000">
            <a:off x="2528888" y="180975"/>
            <a:ext cx="431800" cy="431800"/>
          </a:xfrm>
          <a:custGeom>
            <a:avLst/>
            <a:gdLst>
              <a:gd name="T0" fmla="*/ 215526 w 683137"/>
              <a:gd name="T1" fmla="*/ 0 h 683137"/>
              <a:gd name="T2" fmla="*/ 683137 w 683137"/>
              <a:gd name="T3" fmla="*/ 467611 h 683137"/>
              <a:gd name="T4" fmla="*/ 467611 w 683137"/>
              <a:gd name="T5" fmla="*/ 683137 h 683137"/>
              <a:gd name="T6" fmla="*/ 310192 w 683137"/>
              <a:gd name="T7" fmla="*/ 525718 h 683137"/>
              <a:gd name="T8" fmla="*/ 157419 w 683137"/>
              <a:gd name="T9" fmla="*/ 525718 h 683137"/>
              <a:gd name="T10" fmla="*/ 157419 w 683137"/>
              <a:gd name="T11" fmla="*/ 372945 h 683137"/>
              <a:gd name="T12" fmla="*/ 0 w 683137"/>
              <a:gd name="T13" fmla="*/ 215526 h 683137"/>
              <a:gd name="T14" fmla="*/ 215526 w 683137"/>
              <a:gd name="T15" fmla="*/ 0 h 683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3137" h="683137">
                <a:moveTo>
                  <a:pt x="215526" y="0"/>
                </a:moveTo>
                <a:lnTo>
                  <a:pt x="683137" y="467611"/>
                </a:lnTo>
                <a:lnTo>
                  <a:pt x="467611" y="683137"/>
                </a:lnTo>
                <a:lnTo>
                  <a:pt x="310192" y="525718"/>
                </a:lnTo>
                <a:lnTo>
                  <a:pt x="157419" y="525718"/>
                </a:lnTo>
                <a:lnTo>
                  <a:pt x="157419" y="372945"/>
                </a:lnTo>
                <a:lnTo>
                  <a:pt x="0" y="215526"/>
                </a:lnTo>
                <a:lnTo>
                  <a:pt x="215526" y="0"/>
                </a:lnTo>
                <a:close/>
              </a:path>
            </a:pathLst>
          </a:custGeom>
          <a:solidFill>
            <a:srgbClr val="3335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3" name="任意多边形 42"/>
          <p:cNvSpPr>
            <a:spLocks/>
          </p:cNvSpPr>
          <p:nvPr/>
        </p:nvSpPr>
        <p:spPr bwMode="auto">
          <a:xfrm rot="18900000">
            <a:off x="5643563" y="441325"/>
            <a:ext cx="377825" cy="377825"/>
          </a:xfrm>
          <a:custGeom>
            <a:avLst/>
            <a:gdLst>
              <a:gd name="T0" fmla="*/ 215526 w 683137"/>
              <a:gd name="T1" fmla="*/ 0 h 683137"/>
              <a:gd name="T2" fmla="*/ 683137 w 683137"/>
              <a:gd name="T3" fmla="*/ 467611 h 683137"/>
              <a:gd name="T4" fmla="*/ 467611 w 683137"/>
              <a:gd name="T5" fmla="*/ 683137 h 683137"/>
              <a:gd name="T6" fmla="*/ 310192 w 683137"/>
              <a:gd name="T7" fmla="*/ 525718 h 683137"/>
              <a:gd name="T8" fmla="*/ 157419 w 683137"/>
              <a:gd name="T9" fmla="*/ 525718 h 683137"/>
              <a:gd name="T10" fmla="*/ 157419 w 683137"/>
              <a:gd name="T11" fmla="*/ 372945 h 683137"/>
              <a:gd name="T12" fmla="*/ 0 w 683137"/>
              <a:gd name="T13" fmla="*/ 215526 h 683137"/>
              <a:gd name="T14" fmla="*/ 215526 w 683137"/>
              <a:gd name="T15" fmla="*/ 0 h 683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3137" h="683137">
                <a:moveTo>
                  <a:pt x="215526" y="0"/>
                </a:moveTo>
                <a:lnTo>
                  <a:pt x="683137" y="467611"/>
                </a:lnTo>
                <a:lnTo>
                  <a:pt x="467611" y="683137"/>
                </a:lnTo>
                <a:lnTo>
                  <a:pt x="310192" y="525718"/>
                </a:lnTo>
                <a:lnTo>
                  <a:pt x="157419" y="525718"/>
                </a:lnTo>
                <a:lnTo>
                  <a:pt x="157419" y="372945"/>
                </a:lnTo>
                <a:lnTo>
                  <a:pt x="0" y="215526"/>
                </a:lnTo>
                <a:lnTo>
                  <a:pt x="215526" y="0"/>
                </a:lnTo>
                <a:close/>
              </a:path>
            </a:pathLst>
          </a:custGeom>
          <a:solidFill>
            <a:srgbClr val="BFBFBF">
              <a:alpha val="85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0484" name="组合 59"/>
          <p:cNvGrpSpPr>
            <a:grpSpLocks/>
          </p:cNvGrpSpPr>
          <p:nvPr/>
        </p:nvGrpSpPr>
        <p:grpSpPr bwMode="auto">
          <a:xfrm>
            <a:off x="304800" y="312738"/>
            <a:ext cx="8645525" cy="2652712"/>
            <a:chOff x="0" y="0"/>
            <a:chExt cx="8646621" cy="2653112"/>
          </a:xfrm>
        </p:grpSpPr>
        <p:grpSp>
          <p:nvGrpSpPr>
            <p:cNvPr id="20485" name="组合 33"/>
            <p:cNvGrpSpPr>
              <a:grpSpLocks/>
            </p:cNvGrpSpPr>
            <p:nvPr/>
          </p:nvGrpSpPr>
          <p:grpSpPr bwMode="auto">
            <a:xfrm>
              <a:off x="0" y="0"/>
              <a:ext cx="4852824" cy="2653112"/>
              <a:chOff x="0" y="0"/>
              <a:chExt cx="4852824" cy="2653112"/>
            </a:xfrm>
          </p:grpSpPr>
          <p:sp>
            <p:nvSpPr>
              <p:cNvPr id="20486" name="等腰三角形 8"/>
              <p:cNvSpPr>
                <a:spLocks noChangeArrowheads="1"/>
              </p:cNvSpPr>
              <p:nvPr/>
            </p:nvSpPr>
            <p:spPr bwMode="auto">
              <a:xfrm>
                <a:off x="3400856" y="701781"/>
                <a:ext cx="1452747" cy="1668714"/>
              </a:xfrm>
              <a:prstGeom prst="triangle">
                <a:avLst>
                  <a:gd name="adj" fmla="val 50000"/>
                </a:avLst>
              </a:prstGeom>
              <a:solidFill>
                <a:srgbClr val="BFBFBF">
                  <a:alpha val="8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sp>
            <p:nvSpPr>
              <p:cNvPr id="20487" name="等腰三角形 9"/>
              <p:cNvSpPr>
                <a:spLocks noChangeArrowheads="1"/>
              </p:cNvSpPr>
              <p:nvPr/>
            </p:nvSpPr>
            <p:spPr bwMode="auto">
              <a:xfrm>
                <a:off x="1079637" y="803396"/>
                <a:ext cx="1452747" cy="1567098"/>
              </a:xfrm>
              <a:prstGeom prst="triangle">
                <a:avLst>
                  <a:gd name="adj" fmla="val 50000"/>
                </a:avLst>
              </a:prstGeom>
              <a:solidFill>
                <a:srgbClr val="BFBFBF">
                  <a:alpha val="8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sp>
            <p:nvSpPr>
              <p:cNvPr id="20488" name="等腰三角形 11"/>
              <p:cNvSpPr>
                <a:spLocks noChangeArrowheads="1"/>
              </p:cNvSpPr>
              <p:nvPr/>
            </p:nvSpPr>
            <p:spPr bwMode="auto">
              <a:xfrm>
                <a:off x="0" y="560472"/>
                <a:ext cx="1452747" cy="1810023"/>
              </a:xfrm>
              <a:prstGeom prst="triangle">
                <a:avLst>
                  <a:gd name="adj" fmla="val 50000"/>
                </a:avLst>
              </a:prstGeom>
              <a:solidFill>
                <a:srgbClr val="BFBFBF">
                  <a:alpha val="87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sp>
            <p:nvSpPr>
              <p:cNvPr id="20489" name="等腰三角形 12"/>
              <p:cNvSpPr>
                <a:spLocks noChangeArrowheads="1"/>
              </p:cNvSpPr>
              <p:nvPr/>
            </p:nvSpPr>
            <p:spPr bwMode="auto">
              <a:xfrm>
                <a:off x="1079637" y="1173339"/>
                <a:ext cx="1452747" cy="1197155"/>
              </a:xfrm>
              <a:prstGeom prst="triangle">
                <a:avLst>
                  <a:gd name="adj" fmla="val 50000"/>
                </a:avLst>
              </a:prstGeom>
              <a:solidFill>
                <a:srgbClr val="A6A6A6">
                  <a:alpha val="67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sp>
            <p:nvSpPr>
              <p:cNvPr id="20490" name="等腰三角形 13"/>
              <p:cNvSpPr>
                <a:spLocks noChangeArrowheads="1"/>
              </p:cNvSpPr>
              <p:nvPr/>
            </p:nvSpPr>
            <p:spPr bwMode="auto">
              <a:xfrm>
                <a:off x="1702016" y="1009802"/>
                <a:ext cx="1452747" cy="1360692"/>
              </a:xfrm>
              <a:prstGeom prst="triangle">
                <a:avLst>
                  <a:gd name="adj" fmla="val 50000"/>
                </a:avLst>
              </a:prstGeom>
              <a:solidFill>
                <a:srgbClr val="BFBFBF">
                  <a:alpha val="8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sp>
            <p:nvSpPr>
              <p:cNvPr id="20491" name="等腰三角形 14"/>
              <p:cNvSpPr>
                <a:spLocks noChangeArrowheads="1"/>
              </p:cNvSpPr>
              <p:nvPr/>
            </p:nvSpPr>
            <p:spPr bwMode="auto">
              <a:xfrm>
                <a:off x="2551436" y="1756040"/>
                <a:ext cx="1452746" cy="614455"/>
              </a:xfrm>
              <a:prstGeom prst="triangle">
                <a:avLst>
                  <a:gd name="adj" fmla="val 50000"/>
                </a:avLst>
              </a:prstGeom>
              <a:solidFill>
                <a:srgbClr val="BFBFBF">
                  <a:alpha val="8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sp>
            <p:nvSpPr>
              <p:cNvPr id="20492" name="等腰三角形 15"/>
              <p:cNvSpPr>
                <a:spLocks noChangeArrowheads="1"/>
              </p:cNvSpPr>
              <p:nvPr/>
            </p:nvSpPr>
            <p:spPr bwMode="auto">
              <a:xfrm>
                <a:off x="3400856" y="1187629"/>
                <a:ext cx="1452747" cy="1182865"/>
              </a:xfrm>
              <a:prstGeom prst="triangle">
                <a:avLst>
                  <a:gd name="adj" fmla="val 50000"/>
                </a:avLst>
              </a:prstGeom>
              <a:solidFill>
                <a:srgbClr val="A6A6A6">
                  <a:alpha val="6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sp>
            <p:nvSpPr>
              <p:cNvPr id="20493" name="任意多边形 16"/>
              <p:cNvSpPr>
                <a:spLocks/>
              </p:cNvSpPr>
              <p:nvPr/>
            </p:nvSpPr>
            <p:spPr bwMode="auto">
              <a:xfrm rot="18900000">
                <a:off x="539813" y="161953"/>
                <a:ext cx="377882" cy="377873"/>
              </a:xfrm>
              <a:custGeom>
                <a:avLst/>
                <a:gdLst>
                  <a:gd name="T0" fmla="*/ 215526 w 683137"/>
                  <a:gd name="T1" fmla="*/ 0 h 683137"/>
                  <a:gd name="T2" fmla="*/ 683137 w 683137"/>
                  <a:gd name="T3" fmla="*/ 467611 h 683137"/>
                  <a:gd name="T4" fmla="*/ 467611 w 683137"/>
                  <a:gd name="T5" fmla="*/ 683137 h 683137"/>
                  <a:gd name="T6" fmla="*/ 310192 w 683137"/>
                  <a:gd name="T7" fmla="*/ 525718 h 683137"/>
                  <a:gd name="T8" fmla="*/ 157419 w 683137"/>
                  <a:gd name="T9" fmla="*/ 525718 h 683137"/>
                  <a:gd name="T10" fmla="*/ 157419 w 683137"/>
                  <a:gd name="T11" fmla="*/ 372945 h 683137"/>
                  <a:gd name="T12" fmla="*/ 0 w 683137"/>
                  <a:gd name="T13" fmla="*/ 215526 h 683137"/>
                  <a:gd name="T14" fmla="*/ 215526 w 683137"/>
                  <a:gd name="T15" fmla="*/ 0 h 683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3137" h="683137">
                    <a:moveTo>
                      <a:pt x="215526" y="0"/>
                    </a:moveTo>
                    <a:lnTo>
                      <a:pt x="683137" y="467611"/>
                    </a:lnTo>
                    <a:lnTo>
                      <a:pt x="467611" y="683137"/>
                    </a:lnTo>
                    <a:lnTo>
                      <a:pt x="310192" y="525718"/>
                    </a:lnTo>
                    <a:lnTo>
                      <a:pt x="157419" y="525718"/>
                    </a:lnTo>
                    <a:lnTo>
                      <a:pt x="157419" y="372945"/>
                    </a:lnTo>
                    <a:lnTo>
                      <a:pt x="0" y="215526"/>
                    </a:lnTo>
                    <a:lnTo>
                      <a:pt x="215526" y="0"/>
                    </a:lnTo>
                    <a:close/>
                  </a:path>
                </a:pathLst>
              </a:custGeom>
              <a:solidFill>
                <a:srgbClr val="BFBFBF">
                  <a:alpha val="8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494" name="矩形 17"/>
              <p:cNvSpPr>
                <a:spLocks noChangeArrowheads="1"/>
              </p:cNvSpPr>
              <p:nvPr/>
            </p:nvSpPr>
            <p:spPr bwMode="auto">
              <a:xfrm>
                <a:off x="504889" y="255626"/>
                <a:ext cx="450907" cy="176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solidFill>
                      <a:srgbClr val="FFFFFF"/>
                    </a:solidFill>
                  </a:rPr>
                  <a:t>T1D</a:t>
                </a:r>
              </a:p>
            </p:txBody>
          </p:sp>
          <p:sp>
            <p:nvSpPr>
              <p:cNvPr id="20495" name="任意多边形 18"/>
              <p:cNvSpPr>
                <a:spLocks/>
              </p:cNvSpPr>
              <p:nvPr/>
            </p:nvSpPr>
            <p:spPr bwMode="auto">
              <a:xfrm rot="18900000">
                <a:off x="1621038" y="409641"/>
                <a:ext cx="377882" cy="377873"/>
              </a:xfrm>
              <a:custGeom>
                <a:avLst/>
                <a:gdLst>
                  <a:gd name="T0" fmla="*/ 215526 w 683137"/>
                  <a:gd name="T1" fmla="*/ 0 h 683137"/>
                  <a:gd name="T2" fmla="*/ 683137 w 683137"/>
                  <a:gd name="T3" fmla="*/ 467611 h 683137"/>
                  <a:gd name="T4" fmla="*/ 467611 w 683137"/>
                  <a:gd name="T5" fmla="*/ 683137 h 683137"/>
                  <a:gd name="T6" fmla="*/ 310192 w 683137"/>
                  <a:gd name="T7" fmla="*/ 525718 h 683137"/>
                  <a:gd name="T8" fmla="*/ 157419 w 683137"/>
                  <a:gd name="T9" fmla="*/ 525718 h 683137"/>
                  <a:gd name="T10" fmla="*/ 157419 w 683137"/>
                  <a:gd name="T11" fmla="*/ 372945 h 683137"/>
                  <a:gd name="T12" fmla="*/ 0 w 683137"/>
                  <a:gd name="T13" fmla="*/ 215526 h 683137"/>
                  <a:gd name="T14" fmla="*/ 215526 w 683137"/>
                  <a:gd name="T15" fmla="*/ 0 h 683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3137" h="683137">
                    <a:moveTo>
                      <a:pt x="215526" y="0"/>
                    </a:moveTo>
                    <a:lnTo>
                      <a:pt x="683137" y="467611"/>
                    </a:lnTo>
                    <a:lnTo>
                      <a:pt x="467611" y="683137"/>
                    </a:lnTo>
                    <a:lnTo>
                      <a:pt x="310192" y="525718"/>
                    </a:lnTo>
                    <a:lnTo>
                      <a:pt x="157419" y="525718"/>
                    </a:lnTo>
                    <a:lnTo>
                      <a:pt x="157419" y="372945"/>
                    </a:lnTo>
                    <a:lnTo>
                      <a:pt x="0" y="215526"/>
                    </a:lnTo>
                    <a:lnTo>
                      <a:pt x="215526" y="0"/>
                    </a:lnTo>
                    <a:close/>
                  </a:path>
                </a:pathLst>
              </a:custGeom>
              <a:solidFill>
                <a:srgbClr val="BFBFBF">
                  <a:alpha val="8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496" name="矩形 19"/>
              <p:cNvSpPr>
                <a:spLocks noChangeArrowheads="1"/>
              </p:cNvSpPr>
              <p:nvPr/>
            </p:nvSpPr>
            <p:spPr bwMode="auto">
              <a:xfrm>
                <a:off x="1587701" y="503313"/>
                <a:ext cx="449320" cy="176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solidFill>
                      <a:srgbClr val="FFFFFF"/>
                    </a:solidFill>
                  </a:rPr>
                  <a:t>T1D</a:t>
                </a:r>
              </a:p>
            </p:txBody>
          </p:sp>
          <p:sp>
            <p:nvSpPr>
              <p:cNvPr id="20497" name="矩形 21"/>
              <p:cNvSpPr>
                <a:spLocks noChangeArrowheads="1"/>
              </p:cNvSpPr>
              <p:nvPr/>
            </p:nvSpPr>
            <p:spPr bwMode="auto">
              <a:xfrm>
                <a:off x="2202142" y="0"/>
                <a:ext cx="450907" cy="1778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1000">
                    <a:solidFill>
                      <a:srgbClr val="FFFFFF"/>
                    </a:solidFill>
                  </a:rPr>
                  <a:t>T1D</a:t>
                </a:r>
              </a:p>
            </p:txBody>
          </p:sp>
          <p:sp>
            <p:nvSpPr>
              <p:cNvPr id="20498" name="任意多边形 22"/>
              <p:cNvSpPr>
                <a:spLocks/>
              </p:cNvSpPr>
              <p:nvPr/>
            </p:nvSpPr>
            <p:spPr bwMode="auto">
              <a:xfrm rot="18900000">
                <a:off x="3102363" y="1384513"/>
                <a:ext cx="377882" cy="377873"/>
              </a:xfrm>
              <a:custGeom>
                <a:avLst/>
                <a:gdLst>
                  <a:gd name="T0" fmla="*/ 215526 w 683137"/>
                  <a:gd name="T1" fmla="*/ 0 h 683137"/>
                  <a:gd name="T2" fmla="*/ 683137 w 683137"/>
                  <a:gd name="T3" fmla="*/ 467611 h 683137"/>
                  <a:gd name="T4" fmla="*/ 467611 w 683137"/>
                  <a:gd name="T5" fmla="*/ 683137 h 683137"/>
                  <a:gd name="T6" fmla="*/ 310192 w 683137"/>
                  <a:gd name="T7" fmla="*/ 525718 h 683137"/>
                  <a:gd name="T8" fmla="*/ 157419 w 683137"/>
                  <a:gd name="T9" fmla="*/ 525718 h 683137"/>
                  <a:gd name="T10" fmla="*/ 157419 w 683137"/>
                  <a:gd name="T11" fmla="*/ 372945 h 683137"/>
                  <a:gd name="T12" fmla="*/ 0 w 683137"/>
                  <a:gd name="T13" fmla="*/ 215526 h 683137"/>
                  <a:gd name="T14" fmla="*/ 215526 w 683137"/>
                  <a:gd name="T15" fmla="*/ 0 h 683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3137" h="683137">
                    <a:moveTo>
                      <a:pt x="215526" y="0"/>
                    </a:moveTo>
                    <a:lnTo>
                      <a:pt x="683137" y="467611"/>
                    </a:lnTo>
                    <a:lnTo>
                      <a:pt x="467611" y="683137"/>
                    </a:lnTo>
                    <a:lnTo>
                      <a:pt x="310192" y="525718"/>
                    </a:lnTo>
                    <a:lnTo>
                      <a:pt x="157419" y="525718"/>
                    </a:lnTo>
                    <a:lnTo>
                      <a:pt x="157419" y="372945"/>
                    </a:lnTo>
                    <a:lnTo>
                      <a:pt x="0" y="215526"/>
                    </a:lnTo>
                    <a:lnTo>
                      <a:pt x="215526" y="0"/>
                    </a:lnTo>
                    <a:close/>
                  </a:path>
                </a:pathLst>
              </a:custGeom>
              <a:solidFill>
                <a:srgbClr val="BFBFBF">
                  <a:alpha val="8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499" name="矩形 23"/>
              <p:cNvSpPr>
                <a:spLocks noChangeArrowheads="1"/>
              </p:cNvSpPr>
              <p:nvPr/>
            </p:nvSpPr>
            <p:spPr bwMode="auto">
              <a:xfrm>
                <a:off x="3067439" y="1478185"/>
                <a:ext cx="450907" cy="176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solidFill>
                      <a:srgbClr val="FFFFFF"/>
                    </a:solidFill>
                  </a:rPr>
                  <a:t>T1D</a:t>
                </a:r>
              </a:p>
            </p:txBody>
          </p:sp>
          <p:sp>
            <p:nvSpPr>
              <p:cNvPr id="20500" name="任意多边形 24"/>
              <p:cNvSpPr>
                <a:spLocks/>
              </p:cNvSpPr>
              <p:nvPr/>
            </p:nvSpPr>
            <p:spPr bwMode="auto">
              <a:xfrm rot="18900000">
                <a:off x="3945433" y="335017"/>
                <a:ext cx="377882" cy="377873"/>
              </a:xfrm>
              <a:custGeom>
                <a:avLst/>
                <a:gdLst>
                  <a:gd name="T0" fmla="*/ 215526 w 683137"/>
                  <a:gd name="T1" fmla="*/ 0 h 683137"/>
                  <a:gd name="T2" fmla="*/ 683137 w 683137"/>
                  <a:gd name="T3" fmla="*/ 467611 h 683137"/>
                  <a:gd name="T4" fmla="*/ 467611 w 683137"/>
                  <a:gd name="T5" fmla="*/ 683137 h 683137"/>
                  <a:gd name="T6" fmla="*/ 310192 w 683137"/>
                  <a:gd name="T7" fmla="*/ 525718 h 683137"/>
                  <a:gd name="T8" fmla="*/ 157419 w 683137"/>
                  <a:gd name="T9" fmla="*/ 525718 h 683137"/>
                  <a:gd name="T10" fmla="*/ 157419 w 683137"/>
                  <a:gd name="T11" fmla="*/ 372945 h 683137"/>
                  <a:gd name="T12" fmla="*/ 0 w 683137"/>
                  <a:gd name="T13" fmla="*/ 215526 h 683137"/>
                  <a:gd name="T14" fmla="*/ 215526 w 683137"/>
                  <a:gd name="T15" fmla="*/ 0 h 683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3137" h="683137">
                    <a:moveTo>
                      <a:pt x="215526" y="0"/>
                    </a:moveTo>
                    <a:lnTo>
                      <a:pt x="683137" y="467611"/>
                    </a:lnTo>
                    <a:lnTo>
                      <a:pt x="467611" y="683137"/>
                    </a:lnTo>
                    <a:lnTo>
                      <a:pt x="310192" y="525718"/>
                    </a:lnTo>
                    <a:lnTo>
                      <a:pt x="157419" y="525718"/>
                    </a:lnTo>
                    <a:lnTo>
                      <a:pt x="157419" y="372945"/>
                    </a:lnTo>
                    <a:lnTo>
                      <a:pt x="0" y="215526"/>
                    </a:lnTo>
                    <a:lnTo>
                      <a:pt x="215526" y="0"/>
                    </a:lnTo>
                    <a:close/>
                  </a:path>
                </a:pathLst>
              </a:custGeom>
              <a:solidFill>
                <a:srgbClr val="BFBFBF">
                  <a:alpha val="8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501" name="矩形 25"/>
              <p:cNvSpPr>
                <a:spLocks noChangeArrowheads="1"/>
              </p:cNvSpPr>
              <p:nvPr/>
            </p:nvSpPr>
            <p:spPr bwMode="auto">
              <a:xfrm>
                <a:off x="3910509" y="428690"/>
                <a:ext cx="450907" cy="177827"/>
              </a:xfrm>
              <a:prstGeom prst="rect">
                <a:avLst/>
              </a:prstGeom>
              <a:solidFill>
                <a:srgbClr val="BFBFBF">
                  <a:alpha val="8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1000">
                    <a:solidFill>
                      <a:srgbClr val="FFFFFF"/>
                    </a:solidFill>
                  </a:rPr>
                  <a:t>T1D</a:t>
                </a:r>
              </a:p>
            </p:txBody>
          </p:sp>
          <p:sp>
            <p:nvSpPr>
              <p:cNvPr id="20502" name="矩形 26"/>
              <p:cNvSpPr>
                <a:spLocks noChangeArrowheads="1"/>
              </p:cNvSpPr>
              <p:nvPr/>
            </p:nvSpPr>
            <p:spPr bwMode="auto">
              <a:xfrm>
                <a:off x="42868" y="2341915"/>
                <a:ext cx="1273336" cy="311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solidFill>
                      <a:srgbClr val="6B7576"/>
                    </a:solidFill>
                  </a:rPr>
                  <a:t>DOWNLOAD NOW</a:t>
                </a:r>
                <a:endParaRPr lang="zh-CN" altLang="en-US" sz="900">
                  <a:solidFill>
                    <a:srgbClr val="6B7576"/>
                  </a:solidFill>
                </a:endParaRPr>
              </a:p>
            </p:txBody>
          </p:sp>
          <p:sp>
            <p:nvSpPr>
              <p:cNvPr id="20503" name="矩形 27"/>
              <p:cNvSpPr>
                <a:spLocks noChangeArrowheads="1"/>
              </p:cNvSpPr>
              <p:nvPr/>
            </p:nvSpPr>
            <p:spPr bwMode="auto">
              <a:xfrm>
                <a:off x="1459098" y="2407013"/>
                <a:ext cx="674773" cy="1825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solidFill>
                      <a:srgbClr val="4E493A"/>
                    </a:solidFill>
                  </a:rPr>
                  <a:t>JHASDFIO</a:t>
                </a:r>
                <a:endParaRPr lang="zh-CN" altLang="en-US" sz="900">
                  <a:solidFill>
                    <a:srgbClr val="4E493A"/>
                  </a:solidFill>
                </a:endParaRPr>
              </a:p>
            </p:txBody>
          </p:sp>
          <p:sp>
            <p:nvSpPr>
              <p:cNvPr id="20504" name="矩形 28"/>
              <p:cNvSpPr>
                <a:spLocks noChangeArrowheads="1"/>
              </p:cNvSpPr>
              <p:nvPr/>
            </p:nvSpPr>
            <p:spPr bwMode="auto">
              <a:xfrm>
                <a:off x="2071951" y="2407013"/>
                <a:ext cx="736693" cy="1825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solidFill>
                      <a:srgbClr val="7BD4F3"/>
                    </a:solidFill>
                  </a:rPr>
                  <a:t>KJKJA8HSD</a:t>
                </a:r>
                <a:endParaRPr lang="zh-CN" altLang="en-US" sz="900">
                  <a:solidFill>
                    <a:srgbClr val="7BD4F3"/>
                  </a:solidFill>
                </a:endParaRPr>
              </a:p>
            </p:txBody>
          </p:sp>
          <p:sp>
            <p:nvSpPr>
              <p:cNvPr id="20505" name="矩形 29"/>
              <p:cNvSpPr>
                <a:spLocks noChangeArrowheads="1"/>
              </p:cNvSpPr>
              <p:nvPr/>
            </p:nvSpPr>
            <p:spPr bwMode="auto">
              <a:xfrm>
                <a:off x="2962650" y="2407013"/>
                <a:ext cx="736693" cy="1825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solidFill>
                      <a:srgbClr val="EB5B96"/>
                    </a:solidFill>
                  </a:rPr>
                  <a:t>KJASHF8</a:t>
                </a:r>
                <a:endParaRPr lang="zh-CN" altLang="en-US" sz="900">
                  <a:solidFill>
                    <a:srgbClr val="EB5B96"/>
                  </a:solidFill>
                </a:endParaRPr>
              </a:p>
            </p:txBody>
          </p:sp>
          <p:sp>
            <p:nvSpPr>
              <p:cNvPr id="20506" name="矩形 30"/>
              <p:cNvSpPr>
                <a:spLocks noChangeArrowheads="1"/>
              </p:cNvSpPr>
              <p:nvPr/>
            </p:nvSpPr>
            <p:spPr bwMode="auto">
              <a:xfrm>
                <a:off x="3524697" y="2341915"/>
                <a:ext cx="1276512" cy="311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solidFill>
                      <a:srgbClr val="6A7475"/>
                    </a:solidFill>
                  </a:rPr>
                  <a:t>DOWNLOAD NOW</a:t>
                </a:r>
                <a:endParaRPr lang="zh-CN" altLang="en-US" sz="900">
                  <a:solidFill>
                    <a:srgbClr val="6A7475"/>
                  </a:solidFill>
                </a:endParaRPr>
              </a:p>
            </p:txBody>
          </p:sp>
          <p:sp>
            <p:nvSpPr>
              <p:cNvPr id="20507" name="等腰三角形 10"/>
              <p:cNvSpPr>
                <a:spLocks noChangeArrowheads="1"/>
              </p:cNvSpPr>
              <p:nvPr/>
            </p:nvSpPr>
            <p:spPr bwMode="auto">
              <a:xfrm>
                <a:off x="1702016" y="304846"/>
                <a:ext cx="1452747" cy="2065648"/>
              </a:xfrm>
              <a:prstGeom prst="triangle">
                <a:avLst>
                  <a:gd name="adj" fmla="val 50000"/>
                </a:avLst>
              </a:prstGeom>
              <a:solidFill>
                <a:srgbClr val="65C178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508" name="组合 58"/>
            <p:cNvGrpSpPr>
              <a:grpSpLocks/>
            </p:cNvGrpSpPr>
            <p:nvPr/>
          </p:nvGrpSpPr>
          <p:grpSpPr bwMode="auto">
            <a:xfrm>
              <a:off x="4800630" y="255449"/>
              <a:ext cx="3845991" cy="2397663"/>
              <a:chOff x="0" y="0"/>
              <a:chExt cx="3845991" cy="2397663"/>
            </a:xfrm>
          </p:grpSpPr>
          <p:sp>
            <p:nvSpPr>
              <p:cNvPr id="20509" name="等腰三角形 36"/>
              <p:cNvSpPr>
                <a:spLocks noChangeArrowheads="1"/>
              </p:cNvSpPr>
              <p:nvPr/>
            </p:nvSpPr>
            <p:spPr bwMode="auto">
              <a:xfrm>
                <a:off x="1080216" y="547948"/>
                <a:ext cx="1451159" cy="1567098"/>
              </a:xfrm>
              <a:prstGeom prst="triangle">
                <a:avLst>
                  <a:gd name="adj" fmla="val 50000"/>
                </a:avLst>
              </a:prstGeom>
              <a:solidFill>
                <a:srgbClr val="BFBFBF">
                  <a:alpha val="8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sp>
            <p:nvSpPr>
              <p:cNvPr id="20510" name="等腰三角形 37"/>
              <p:cNvSpPr>
                <a:spLocks noChangeArrowheads="1"/>
              </p:cNvSpPr>
              <p:nvPr/>
            </p:nvSpPr>
            <p:spPr bwMode="auto">
              <a:xfrm>
                <a:off x="579" y="305023"/>
                <a:ext cx="1451159" cy="1810023"/>
              </a:xfrm>
              <a:prstGeom prst="triangle">
                <a:avLst>
                  <a:gd name="adj" fmla="val 50000"/>
                </a:avLst>
              </a:prstGeom>
              <a:solidFill>
                <a:srgbClr val="BFBFBF">
                  <a:alpha val="87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sp>
            <p:nvSpPr>
              <p:cNvPr id="20511" name="等腰三角形 38"/>
              <p:cNvSpPr>
                <a:spLocks noChangeArrowheads="1"/>
              </p:cNvSpPr>
              <p:nvPr/>
            </p:nvSpPr>
            <p:spPr bwMode="auto">
              <a:xfrm>
                <a:off x="1080216" y="917890"/>
                <a:ext cx="1451159" cy="1197155"/>
              </a:xfrm>
              <a:prstGeom prst="triangle">
                <a:avLst>
                  <a:gd name="adj" fmla="val 50000"/>
                </a:avLst>
              </a:prstGeom>
              <a:solidFill>
                <a:srgbClr val="A6A6A6">
                  <a:alpha val="67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sp>
            <p:nvSpPr>
              <p:cNvPr id="20512" name="等腰三角形 39"/>
              <p:cNvSpPr>
                <a:spLocks noChangeArrowheads="1"/>
              </p:cNvSpPr>
              <p:nvPr/>
            </p:nvSpPr>
            <p:spPr bwMode="auto">
              <a:xfrm>
                <a:off x="1702595" y="754354"/>
                <a:ext cx="1451159" cy="1360692"/>
              </a:xfrm>
              <a:prstGeom prst="triangle">
                <a:avLst>
                  <a:gd name="adj" fmla="val 50000"/>
                </a:avLst>
              </a:prstGeom>
              <a:solidFill>
                <a:srgbClr val="BFBFBF">
                  <a:alpha val="8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sp>
            <p:nvSpPr>
              <p:cNvPr id="20513" name="等腰三角形 40"/>
              <p:cNvSpPr>
                <a:spLocks noChangeArrowheads="1"/>
              </p:cNvSpPr>
              <p:nvPr/>
            </p:nvSpPr>
            <p:spPr bwMode="auto">
              <a:xfrm>
                <a:off x="2394832" y="1500591"/>
                <a:ext cx="1451159" cy="614455"/>
              </a:xfrm>
              <a:prstGeom prst="triangle">
                <a:avLst>
                  <a:gd name="adj" fmla="val 50000"/>
                </a:avLst>
              </a:prstGeom>
              <a:solidFill>
                <a:srgbClr val="BFBFBF">
                  <a:alpha val="8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000">
                  <a:solidFill>
                    <a:srgbClr val="FFFFFF"/>
                  </a:solidFill>
                </a:endParaRPr>
              </a:p>
            </p:txBody>
          </p:sp>
          <p:sp>
            <p:nvSpPr>
              <p:cNvPr id="20514" name="矩形 43"/>
              <p:cNvSpPr>
                <a:spLocks noChangeArrowheads="1"/>
              </p:cNvSpPr>
              <p:nvPr/>
            </p:nvSpPr>
            <p:spPr bwMode="auto">
              <a:xfrm>
                <a:off x="505468" y="177"/>
                <a:ext cx="450907" cy="1778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solidFill>
                      <a:srgbClr val="FFFFFF"/>
                    </a:solidFill>
                  </a:rPr>
                  <a:t>T1D</a:t>
                </a:r>
              </a:p>
            </p:txBody>
          </p:sp>
          <p:sp>
            <p:nvSpPr>
              <p:cNvPr id="20515" name="任意多边形 44"/>
              <p:cNvSpPr>
                <a:spLocks/>
              </p:cNvSpPr>
              <p:nvPr/>
            </p:nvSpPr>
            <p:spPr bwMode="auto">
              <a:xfrm rot="18900000">
                <a:off x="1621617" y="154192"/>
                <a:ext cx="377882" cy="377873"/>
              </a:xfrm>
              <a:custGeom>
                <a:avLst/>
                <a:gdLst>
                  <a:gd name="T0" fmla="*/ 215526 w 683137"/>
                  <a:gd name="T1" fmla="*/ 0 h 683137"/>
                  <a:gd name="T2" fmla="*/ 683137 w 683137"/>
                  <a:gd name="T3" fmla="*/ 467611 h 683137"/>
                  <a:gd name="T4" fmla="*/ 467611 w 683137"/>
                  <a:gd name="T5" fmla="*/ 683137 h 683137"/>
                  <a:gd name="T6" fmla="*/ 310192 w 683137"/>
                  <a:gd name="T7" fmla="*/ 525718 h 683137"/>
                  <a:gd name="T8" fmla="*/ 157419 w 683137"/>
                  <a:gd name="T9" fmla="*/ 525718 h 683137"/>
                  <a:gd name="T10" fmla="*/ 157419 w 683137"/>
                  <a:gd name="T11" fmla="*/ 372945 h 683137"/>
                  <a:gd name="T12" fmla="*/ 0 w 683137"/>
                  <a:gd name="T13" fmla="*/ 215526 h 683137"/>
                  <a:gd name="T14" fmla="*/ 215526 w 683137"/>
                  <a:gd name="T15" fmla="*/ 0 h 683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3137" h="683137">
                    <a:moveTo>
                      <a:pt x="215526" y="0"/>
                    </a:moveTo>
                    <a:lnTo>
                      <a:pt x="683137" y="467611"/>
                    </a:lnTo>
                    <a:lnTo>
                      <a:pt x="467611" y="683137"/>
                    </a:lnTo>
                    <a:lnTo>
                      <a:pt x="310192" y="525718"/>
                    </a:lnTo>
                    <a:lnTo>
                      <a:pt x="157419" y="525718"/>
                    </a:lnTo>
                    <a:lnTo>
                      <a:pt x="157419" y="372945"/>
                    </a:lnTo>
                    <a:lnTo>
                      <a:pt x="0" y="215526"/>
                    </a:lnTo>
                    <a:lnTo>
                      <a:pt x="215526" y="0"/>
                    </a:lnTo>
                    <a:close/>
                  </a:path>
                </a:pathLst>
              </a:custGeom>
              <a:solidFill>
                <a:srgbClr val="BFBFBF">
                  <a:alpha val="8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516" name="矩形 45"/>
              <p:cNvSpPr>
                <a:spLocks noChangeArrowheads="1"/>
              </p:cNvSpPr>
              <p:nvPr/>
            </p:nvSpPr>
            <p:spPr bwMode="auto">
              <a:xfrm>
                <a:off x="1586693" y="247864"/>
                <a:ext cx="450907" cy="176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solidFill>
                      <a:srgbClr val="FFFFFF"/>
                    </a:solidFill>
                  </a:rPr>
                  <a:t>T1D</a:t>
                </a:r>
              </a:p>
            </p:txBody>
          </p:sp>
          <p:sp>
            <p:nvSpPr>
              <p:cNvPr id="20517" name="任意多边形 47"/>
              <p:cNvSpPr>
                <a:spLocks/>
              </p:cNvSpPr>
              <p:nvPr/>
            </p:nvSpPr>
            <p:spPr bwMode="auto">
              <a:xfrm rot="18900000">
                <a:off x="2929883" y="1113187"/>
                <a:ext cx="377882" cy="377873"/>
              </a:xfrm>
              <a:custGeom>
                <a:avLst/>
                <a:gdLst>
                  <a:gd name="T0" fmla="*/ 215526 w 683137"/>
                  <a:gd name="T1" fmla="*/ 0 h 683137"/>
                  <a:gd name="T2" fmla="*/ 683137 w 683137"/>
                  <a:gd name="T3" fmla="*/ 467611 h 683137"/>
                  <a:gd name="T4" fmla="*/ 467611 w 683137"/>
                  <a:gd name="T5" fmla="*/ 683137 h 683137"/>
                  <a:gd name="T6" fmla="*/ 310192 w 683137"/>
                  <a:gd name="T7" fmla="*/ 525718 h 683137"/>
                  <a:gd name="T8" fmla="*/ 157419 w 683137"/>
                  <a:gd name="T9" fmla="*/ 525718 h 683137"/>
                  <a:gd name="T10" fmla="*/ 157419 w 683137"/>
                  <a:gd name="T11" fmla="*/ 372945 h 683137"/>
                  <a:gd name="T12" fmla="*/ 0 w 683137"/>
                  <a:gd name="T13" fmla="*/ 215526 h 683137"/>
                  <a:gd name="T14" fmla="*/ 215526 w 683137"/>
                  <a:gd name="T15" fmla="*/ 0 h 683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3137" h="683137">
                    <a:moveTo>
                      <a:pt x="215526" y="0"/>
                    </a:moveTo>
                    <a:lnTo>
                      <a:pt x="683137" y="467611"/>
                    </a:lnTo>
                    <a:lnTo>
                      <a:pt x="467611" y="683137"/>
                    </a:lnTo>
                    <a:lnTo>
                      <a:pt x="310192" y="525718"/>
                    </a:lnTo>
                    <a:lnTo>
                      <a:pt x="157419" y="525718"/>
                    </a:lnTo>
                    <a:lnTo>
                      <a:pt x="157419" y="372945"/>
                    </a:lnTo>
                    <a:lnTo>
                      <a:pt x="0" y="215526"/>
                    </a:lnTo>
                    <a:lnTo>
                      <a:pt x="215526" y="0"/>
                    </a:lnTo>
                    <a:close/>
                  </a:path>
                </a:pathLst>
              </a:custGeom>
              <a:solidFill>
                <a:srgbClr val="BFBFBF">
                  <a:alpha val="8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518" name="矩形 48"/>
              <p:cNvSpPr>
                <a:spLocks noChangeArrowheads="1"/>
              </p:cNvSpPr>
              <p:nvPr/>
            </p:nvSpPr>
            <p:spPr bwMode="auto">
              <a:xfrm>
                <a:off x="2894959" y="1206859"/>
                <a:ext cx="450907" cy="1778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solidFill>
                      <a:srgbClr val="FFFFFF"/>
                    </a:solidFill>
                  </a:rPr>
                  <a:t>T1D</a:t>
                </a:r>
              </a:p>
            </p:txBody>
          </p:sp>
          <p:sp>
            <p:nvSpPr>
              <p:cNvPr id="20519" name="任意多边形 49"/>
              <p:cNvSpPr>
                <a:spLocks/>
              </p:cNvSpPr>
              <p:nvPr/>
            </p:nvSpPr>
            <p:spPr bwMode="auto">
              <a:xfrm rot="18900000">
                <a:off x="2251934" y="351072"/>
                <a:ext cx="377882" cy="377873"/>
              </a:xfrm>
              <a:custGeom>
                <a:avLst/>
                <a:gdLst>
                  <a:gd name="T0" fmla="*/ 215526 w 683137"/>
                  <a:gd name="T1" fmla="*/ 0 h 683137"/>
                  <a:gd name="T2" fmla="*/ 683137 w 683137"/>
                  <a:gd name="T3" fmla="*/ 467611 h 683137"/>
                  <a:gd name="T4" fmla="*/ 467611 w 683137"/>
                  <a:gd name="T5" fmla="*/ 683137 h 683137"/>
                  <a:gd name="T6" fmla="*/ 310192 w 683137"/>
                  <a:gd name="T7" fmla="*/ 525718 h 683137"/>
                  <a:gd name="T8" fmla="*/ 157419 w 683137"/>
                  <a:gd name="T9" fmla="*/ 525718 h 683137"/>
                  <a:gd name="T10" fmla="*/ 157419 w 683137"/>
                  <a:gd name="T11" fmla="*/ 372945 h 683137"/>
                  <a:gd name="T12" fmla="*/ 0 w 683137"/>
                  <a:gd name="T13" fmla="*/ 215526 h 683137"/>
                  <a:gd name="T14" fmla="*/ 215526 w 683137"/>
                  <a:gd name="T15" fmla="*/ 0 h 683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3137" h="683137">
                    <a:moveTo>
                      <a:pt x="215526" y="0"/>
                    </a:moveTo>
                    <a:lnTo>
                      <a:pt x="683137" y="467611"/>
                    </a:lnTo>
                    <a:lnTo>
                      <a:pt x="467611" y="683137"/>
                    </a:lnTo>
                    <a:lnTo>
                      <a:pt x="310192" y="525718"/>
                    </a:lnTo>
                    <a:lnTo>
                      <a:pt x="157419" y="525718"/>
                    </a:lnTo>
                    <a:lnTo>
                      <a:pt x="157419" y="372945"/>
                    </a:lnTo>
                    <a:lnTo>
                      <a:pt x="0" y="215526"/>
                    </a:lnTo>
                    <a:lnTo>
                      <a:pt x="215526" y="0"/>
                    </a:lnTo>
                    <a:close/>
                  </a:path>
                </a:pathLst>
              </a:custGeom>
              <a:solidFill>
                <a:srgbClr val="BFBFBF">
                  <a:alpha val="8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520" name="矩形 50"/>
              <p:cNvSpPr>
                <a:spLocks noChangeArrowheads="1"/>
              </p:cNvSpPr>
              <p:nvPr/>
            </p:nvSpPr>
            <p:spPr bwMode="auto">
              <a:xfrm>
                <a:off x="2217010" y="444744"/>
                <a:ext cx="450907" cy="176240"/>
              </a:xfrm>
              <a:prstGeom prst="rect">
                <a:avLst/>
              </a:prstGeom>
              <a:solidFill>
                <a:srgbClr val="BFBFBF">
                  <a:alpha val="85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1000">
                    <a:solidFill>
                      <a:srgbClr val="FFFFFF"/>
                    </a:solidFill>
                  </a:rPr>
                  <a:t>T1D</a:t>
                </a:r>
              </a:p>
            </p:txBody>
          </p:sp>
          <p:sp>
            <p:nvSpPr>
              <p:cNvPr id="20521" name="矩形 51"/>
              <p:cNvSpPr>
                <a:spLocks noChangeArrowheads="1"/>
              </p:cNvSpPr>
              <p:nvPr/>
            </p:nvSpPr>
            <p:spPr bwMode="auto">
              <a:xfrm>
                <a:off x="43448" y="2086466"/>
                <a:ext cx="1271748" cy="311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solidFill>
                      <a:srgbClr val="6B7576"/>
                    </a:solidFill>
                  </a:rPr>
                  <a:t>DOWNLOAD NOW</a:t>
                </a:r>
                <a:endParaRPr lang="zh-CN" altLang="en-US" sz="900">
                  <a:solidFill>
                    <a:srgbClr val="6B7576"/>
                  </a:solidFill>
                </a:endParaRPr>
              </a:p>
            </p:txBody>
          </p:sp>
          <p:sp>
            <p:nvSpPr>
              <p:cNvPr id="20522" name="矩形 52"/>
              <p:cNvSpPr>
                <a:spLocks noChangeArrowheads="1"/>
              </p:cNvSpPr>
              <p:nvPr/>
            </p:nvSpPr>
            <p:spPr bwMode="auto">
              <a:xfrm>
                <a:off x="1459677" y="2151564"/>
                <a:ext cx="674772" cy="1825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solidFill>
                      <a:srgbClr val="4E493A"/>
                    </a:solidFill>
                  </a:rPr>
                  <a:t>JHASDFIO</a:t>
                </a:r>
                <a:endParaRPr lang="zh-CN" altLang="en-US" sz="900">
                  <a:solidFill>
                    <a:srgbClr val="4E493A"/>
                  </a:solidFill>
                </a:endParaRPr>
              </a:p>
            </p:txBody>
          </p:sp>
          <p:sp>
            <p:nvSpPr>
              <p:cNvPr id="20523" name="矩形 53"/>
              <p:cNvSpPr>
                <a:spLocks noChangeArrowheads="1"/>
              </p:cNvSpPr>
              <p:nvPr/>
            </p:nvSpPr>
            <p:spPr bwMode="auto">
              <a:xfrm>
                <a:off x="2072529" y="2151564"/>
                <a:ext cx="735105" cy="1825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solidFill>
                      <a:srgbClr val="7BD4F3"/>
                    </a:solidFill>
                  </a:rPr>
                  <a:t>KJKJA8HSD</a:t>
                </a:r>
                <a:endParaRPr lang="zh-CN" altLang="en-US" sz="900">
                  <a:solidFill>
                    <a:srgbClr val="7BD4F3"/>
                  </a:solidFill>
                </a:endParaRPr>
              </a:p>
            </p:txBody>
          </p:sp>
          <p:sp>
            <p:nvSpPr>
              <p:cNvPr id="20524" name="矩形 54"/>
              <p:cNvSpPr>
                <a:spLocks noChangeArrowheads="1"/>
              </p:cNvSpPr>
              <p:nvPr/>
            </p:nvSpPr>
            <p:spPr bwMode="auto">
              <a:xfrm>
                <a:off x="2963229" y="2151564"/>
                <a:ext cx="735106" cy="1825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solidFill>
                      <a:srgbClr val="EB5B96"/>
                    </a:solidFill>
                  </a:rPr>
                  <a:t>KJASHF8</a:t>
                </a:r>
                <a:endParaRPr lang="zh-CN" altLang="en-US" sz="900">
                  <a:solidFill>
                    <a:srgbClr val="EB5B96"/>
                  </a:solidFill>
                </a:endParaRPr>
              </a:p>
            </p:txBody>
          </p:sp>
        </p:grpSp>
      </p:grpSp>
      <p:sp>
        <p:nvSpPr>
          <p:cNvPr id="20525" name="矩形 5"/>
          <p:cNvSpPr>
            <a:spLocks noChangeArrowheads="1"/>
          </p:cNvSpPr>
          <p:nvPr/>
        </p:nvSpPr>
        <p:spPr bwMode="auto">
          <a:xfrm>
            <a:off x="-65088" y="3182938"/>
            <a:ext cx="9275763" cy="1349375"/>
          </a:xfrm>
          <a:prstGeom prst="rect">
            <a:avLst/>
          </a:prstGeom>
          <a:solidFill>
            <a:srgbClr val="3335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526" name="矩形 6"/>
          <p:cNvSpPr>
            <a:spLocks noChangeArrowheads="1"/>
          </p:cNvSpPr>
          <p:nvPr/>
        </p:nvSpPr>
        <p:spPr bwMode="auto">
          <a:xfrm>
            <a:off x="6335713" y="2965450"/>
            <a:ext cx="2479675" cy="1795463"/>
          </a:xfrm>
          <a:prstGeom prst="rect">
            <a:avLst/>
          </a:prstGeom>
          <a:solidFill>
            <a:srgbClr val="65C1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0527" name="组合 70"/>
          <p:cNvGrpSpPr>
            <a:grpSpLocks/>
          </p:cNvGrpSpPr>
          <p:nvPr/>
        </p:nvGrpSpPr>
        <p:grpSpPr bwMode="auto">
          <a:xfrm>
            <a:off x="7651750" y="3397250"/>
            <a:ext cx="941388" cy="931863"/>
            <a:chOff x="0" y="0"/>
            <a:chExt cx="1584176" cy="1584176"/>
          </a:xfrm>
        </p:grpSpPr>
        <p:sp>
          <p:nvSpPr>
            <p:cNvPr id="20528" name="TextBox 62"/>
            <p:cNvSpPr txBox="1">
              <a:spLocks noChangeArrowheads="1"/>
            </p:cNvSpPr>
            <p:nvPr/>
          </p:nvSpPr>
          <p:spPr bwMode="auto">
            <a:xfrm>
              <a:off x="467342" y="589714"/>
              <a:ext cx="758114" cy="392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sz="900" b="1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62%</a:t>
              </a:r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0529" name="组合 69"/>
            <p:cNvGrpSpPr>
              <a:grpSpLocks/>
            </p:cNvGrpSpPr>
            <p:nvPr/>
          </p:nvGrpSpPr>
          <p:grpSpPr bwMode="auto">
            <a:xfrm>
              <a:off x="0" y="0"/>
              <a:ext cx="1584176" cy="1584176"/>
              <a:chOff x="0" y="0"/>
              <a:chExt cx="1584176" cy="1584176"/>
            </a:xfrm>
          </p:grpSpPr>
          <p:sp>
            <p:nvSpPr>
              <p:cNvPr id="20530" name="同心圆 68"/>
              <p:cNvSpPr>
                <a:spLocks/>
              </p:cNvSpPr>
              <p:nvPr/>
            </p:nvSpPr>
            <p:spPr bwMode="auto">
              <a:xfrm>
                <a:off x="0" y="0"/>
                <a:ext cx="1584176" cy="1584176"/>
              </a:xfrm>
              <a:custGeom>
                <a:avLst/>
                <a:gdLst>
                  <a:gd name="T0" fmla="*/ 0 w 1584176"/>
                  <a:gd name="T1" fmla="*/ 792088 h 1584176"/>
                  <a:gd name="T2" fmla="*/ 792088 w 1584176"/>
                  <a:gd name="T3" fmla="*/ 0 h 1584176"/>
                  <a:gd name="T4" fmla="*/ 1584176 w 1584176"/>
                  <a:gd name="T5" fmla="*/ 792088 h 1584176"/>
                  <a:gd name="T6" fmla="*/ 792088 w 1584176"/>
                  <a:gd name="T7" fmla="*/ 1584176 h 1584176"/>
                  <a:gd name="T8" fmla="*/ 0 w 1584176"/>
                  <a:gd name="T9" fmla="*/ 792088 h 1584176"/>
                  <a:gd name="T10" fmla="*/ 356249 w 1584176"/>
                  <a:gd name="T11" fmla="*/ 792088 h 1584176"/>
                  <a:gd name="T12" fmla="*/ 792088 w 1584176"/>
                  <a:gd name="T13" fmla="*/ 1227927 h 1584176"/>
                  <a:gd name="T14" fmla="*/ 1227927 w 1584176"/>
                  <a:gd name="T15" fmla="*/ 792088 h 1584176"/>
                  <a:gd name="T16" fmla="*/ 792088 w 1584176"/>
                  <a:gd name="T17" fmla="*/ 356249 h 1584176"/>
                  <a:gd name="T18" fmla="*/ 356249 w 1584176"/>
                  <a:gd name="T19" fmla="*/ 792088 h 1584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4176" h="1584176">
                    <a:moveTo>
                      <a:pt x="0" y="792088"/>
                    </a:moveTo>
                    <a:cubicBezTo>
                      <a:pt x="0" y="354630"/>
                      <a:pt x="354630" y="0"/>
                      <a:pt x="792088" y="0"/>
                    </a:cubicBezTo>
                    <a:cubicBezTo>
                      <a:pt x="1229546" y="0"/>
                      <a:pt x="1584176" y="354630"/>
                      <a:pt x="1584176" y="792088"/>
                    </a:cubicBezTo>
                    <a:cubicBezTo>
                      <a:pt x="1584176" y="1229546"/>
                      <a:pt x="1229546" y="1584176"/>
                      <a:pt x="792088" y="1584176"/>
                    </a:cubicBezTo>
                    <a:cubicBezTo>
                      <a:pt x="354630" y="1584176"/>
                      <a:pt x="0" y="1229546"/>
                      <a:pt x="0" y="792088"/>
                    </a:cubicBezTo>
                    <a:close/>
                    <a:moveTo>
                      <a:pt x="356249" y="792088"/>
                    </a:moveTo>
                    <a:cubicBezTo>
                      <a:pt x="356249" y="1032795"/>
                      <a:pt x="551381" y="1227927"/>
                      <a:pt x="792088" y="1227927"/>
                    </a:cubicBezTo>
                    <a:cubicBezTo>
                      <a:pt x="1032795" y="1227927"/>
                      <a:pt x="1227927" y="1032795"/>
                      <a:pt x="1227927" y="792088"/>
                    </a:cubicBezTo>
                    <a:cubicBezTo>
                      <a:pt x="1227927" y="551381"/>
                      <a:pt x="1032795" y="356249"/>
                      <a:pt x="792088" y="356249"/>
                    </a:cubicBezTo>
                    <a:cubicBezTo>
                      <a:pt x="551381" y="356249"/>
                      <a:pt x="356249" y="551381"/>
                      <a:pt x="356249" y="792088"/>
                    </a:cubicBezTo>
                    <a:close/>
                  </a:path>
                </a:pathLst>
              </a:custGeom>
              <a:solidFill>
                <a:srgbClr val="398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531" name="空心弧 65"/>
              <p:cNvSpPr>
                <a:spLocks/>
              </p:cNvSpPr>
              <p:nvPr/>
            </p:nvSpPr>
            <p:spPr bwMode="auto">
              <a:xfrm rot="5008063" flipH="1">
                <a:off x="2698" y="2672"/>
                <a:ext cx="1578777" cy="1578831"/>
              </a:xfrm>
              <a:custGeom>
                <a:avLst/>
                <a:gdLst>
                  <a:gd name="T0" fmla="*/ 943593 w 1578777"/>
                  <a:gd name="T1" fmla="*/ 15209 h 1578831"/>
                  <a:gd name="T2" fmla="*/ 1578753 w 1578777"/>
                  <a:gd name="T3" fmla="*/ 783297 h 1578831"/>
                  <a:gd name="T4" fmla="*/ 955577 w 1578777"/>
                  <a:gd name="T5" fmla="*/ 1561140 h 1578831"/>
                  <a:gd name="T6" fmla="*/ 67468 w 1578777"/>
                  <a:gd name="T7" fmla="*/ 1108751 h 1578831"/>
                  <a:gd name="T8" fmla="*/ 392042 w 1578777"/>
                  <a:gd name="T9" fmla="*/ 965178 h 1578831"/>
                  <a:gd name="T10" fmla="*/ 880861 w 1578777"/>
                  <a:gd name="T11" fmla="*/ 1214183 h 1578831"/>
                  <a:gd name="T12" fmla="*/ 1223854 w 1578777"/>
                  <a:gd name="T13" fmla="*/ 786048 h 1578831"/>
                  <a:gd name="T14" fmla="*/ 874265 w 1578777"/>
                  <a:gd name="T15" fmla="*/ 363282 h 1578831"/>
                  <a:gd name="T16" fmla="*/ 943593 w 1578777"/>
                  <a:gd name="T17" fmla="*/ 15209 h 1578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78777" h="1578831">
                    <a:moveTo>
                      <a:pt x="943593" y="15209"/>
                    </a:moveTo>
                    <a:cubicBezTo>
                      <a:pt x="1310604" y="88314"/>
                      <a:pt x="1575853" y="409075"/>
                      <a:pt x="1578753" y="783297"/>
                    </a:cubicBezTo>
                    <a:cubicBezTo>
                      <a:pt x="1581654" y="1157519"/>
                      <a:pt x="1321410" y="1482353"/>
                      <a:pt x="955577" y="1561140"/>
                    </a:cubicBezTo>
                    <a:cubicBezTo>
                      <a:pt x="589736" y="1639929"/>
                      <a:pt x="218851" y="1451005"/>
                      <a:pt x="67468" y="1108751"/>
                    </a:cubicBezTo>
                    <a:lnTo>
                      <a:pt x="392042" y="965178"/>
                    </a:lnTo>
                    <a:cubicBezTo>
                      <a:pt x="475362" y="1153563"/>
                      <a:pt x="679500" y="1257551"/>
                      <a:pt x="880861" y="1214183"/>
                    </a:cubicBezTo>
                    <a:cubicBezTo>
                      <a:pt x="1082214" y="1170817"/>
                      <a:pt x="1225451" y="992024"/>
                      <a:pt x="1223854" y="786048"/>
                    </a:cubicBezTo>
                    <a:cubicBezTo>
                      <a:pt x="1222257" y="580072"/>
                      <a:pt x="1076266" y="403521"/>
                      <a:pt x="874265" y="363282"/>
                    </a:cubicBezTo>
                    <a:lnTo>
                      <a:pt x="943593" y="15209"/>
                    </a:lnTo>
                    <a:close/>
                  </a:path>
                </a:pathLst>
              </a:custGeom>
              <a:solidFill>
                <a:srgbClr val="FBFF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0532" name="组合 71"/>
          <p:cNvGrpSpPr>
            <a:grpSpLocks/>
          </p:cNvGrpSpPr>
          <p:nvPr/>
        </p:nvGrpSpPr>
        <p:grpSpPr bwMode="auto">
          <a:xfrm>
            <a:off x="4872038" y="3397250"/>
            <a:ext cx="942975" cy="931863"/>
            <a:chOff x="0" y="0"/>
            <a:chExt cx="1584176" cy="1584176"/>
          </a:xfrm>
        </p:grpSpPr>
        <p:sp>
          <p:nvSpPr>
            <p:cNvPr id="20533" name="TextBox 72"/>
            <p:cNvSpPr txBox="1">
              <a:spLocks noChangeArrowheads="1"/>
            </p:cNvSpPr>
            <p:nvPr/>
          </p:nvSpPr>
          <p:spPr bwMode="auto">
            <a:xfrm>
              <a:off x="467342" y="589714"/>
              <a:ext cx="758114" cy="392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sz="900" b="1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5%</a:t>
              </a:r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0534" name="组合 73"/>
            <p:cNvGrpSpPr>
              <a:grpSpLocks/>
            </p:cNvGrpSpPr>
            <p:nvPr/>
          </p:nvGrpSpPr>
          <p:grpSpPr bwMode="auto">
            <a:xfrm>
              <a:off x="0" y="0"/>
              <a:ext cx="1584176" cy="1584176"/>
              <a:chOff x="0" y="0"/>
              <a:chExt cx="1584176" cy="1584176"/>
            </a:xfrm>
          </p:grpSpPr>
          <p:sp>
            <p:nvSpPr>
              <p:cNvPr id="20535" name="同心圆 74"/>
              <p:cNvSpPr>
                <a:spLocks/>
              </p:cNvSpPr>
              <p:nvPr/>
            </p:nvSpPr>
            <p:spPr bwMode="auto">
              <a:xfrm>
                <a:off x="0" y="0"/>
                <a:ext cx="1584176" cy="1584176"/>
              </a:xfrm>
              <a:custGeom>
                <a:avLst/>
                <a:gdLst>
                  <a:gd name="T0" fmla="*/ 0 w 1584176"/>
                  <a:gd name="T1" fmla="*/ 792088 h 1584176"/>
                  <a:gd name="T2" fmla="*/ 792088 w 1584176"/>
                  <a:gd name="T3" fmla="*/ 0 h 1584176"/>
                  <a:gd name="T4" fmla="*/ 1584176 w 1584176"/>
                  <a:gd name="T5" fmla="*/ 792088 h 1584176"/>
                  <a:gd name="T6" fmla="*/ 792088 w 1584176"/>
                  <a:gd name="T7" fmla="*/ 1584176 h 1584176"/>
                  <a:gd name="T8" fmla="*/ 0 w 1584176"/>
                  <a:gd name="T9" fmla="*/ 792088 h 1584176"/>
                  <a:gd name="T10" fmla="*/ 356249 w 1584176"/>
                  <a:gd name="T11" fmla="*/ 792088 h 1584176"/>
                  <a:gd name="T12" fmla="*/ 792088 w 1584176"/>
                  <a:gd name="T13" fmla="*/ 1227927 h 1584176"/>
                  <a:gd name="T14" fmla="*/ 1227927 w 1584176"/>
                  <a:gd name="T15" fmla="*/ 792088 h 1584176"/>
                  <a:gd name="T16" fmla="*/ 792088 w 1584176"/>
                  <a:gd name="T17" fmla="*/ 356249 h 1584176"/>
                  <a:gd name="T18" fmla="*/ 356249 w 1584176"/>
                  <a:gd name="T19" fmla="*/ 792088 h 1584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4176" h="1584176">
                    <a:moveTo>
                      <a:pt x="0" y="792088"/>
                    </a:moveTo>
                    <a:cubicBezTo>
                      <a:pt x="0" y="354630"/>
                      <a:pt x="354630" y="0"/>
                      <a:pt x="792088" y="0"/>
                    </a:cubicBezTo>
                    <a:cubicBezTo>
                      <a:pt x="1229546" y="0"/>
                      <a:pt x="1584176" y="354630"/>
                      <a:pt x="1584176" y="792088"/>
                    </a:cubicBezTo>
                    <a:cubicBezTo>
                      <a:pt x="1584176" y="1229546"/>
                      <a:pt x="1229546" y="1584176"/>
                      <a:pt x="792088" y="1584176"/>
                    </a:cubicBezTo>
                    <a:cubicBezTo>
                      <a:pt x="354630" y="1584176"/>
                      <a:pt x="0" y="1229546"/>
                      <a:pt x="0" y="792088"/>
                    </a:cubicBezTo>
                    <a:close/>
                    <a:moveTo>
                      <a:pt x="356249" y="792088"/>
                    </a:moveTo>
                    <a:cubicBezTo>
                      <a:pt x="356249" y="1032795"/>
                      <a:pt x="551381" y="1227927"/>
                      <a:pt x="792088" y="1227927"/>
                    </a:cubicBezTo>
                    <a:cubicBezTo>
                      <a:pt x="1032795" y="1227927"/>
                      <a:pt x="1227927" y="1032795"/>
                      <a:pt x="1227927" y="792088"/>
                    </a:cubicBezTo>
                    <a:cubicBezTo>
                      <a:pt x="1227927" y="551381"/>
                      <a:pt x="1032795" y="356249"/>
                      <a:pt x="792088" y="356249"/>
                    </a:cubicBezTo>
                    <a:cubicBezTo>
                      <a:pt x="551381" y="356249"/>
                      <a:pt x="356249" y="551381"/>
                      <a:pt x="356249" y="792088"/>
                    </a:cubicBezTo>
                    <a:close/>
                  </a:path>
                </a:pathLst>
              </a:custGeom>
              <a:solidFill>
                <a:srgbClr val="2B2B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536" name="空心弧 75"/>
              <p:cNvSpPr>
                <a:spLocks/>
              </p:cNvSpPr>
              <p:nvPr/>
            </p:nvSpPr>
            <p:spPr bwMode="auto">
              <a:xfrm rot="5008063" flipH="1">
                <a:off x="2697" y="2667"/>
                <a:ext cx="1578777" cy="1578842"/>
              </a:xfrm>
              <a:custGeom>
                <a:avLst/>
                <a:gdLst>
                  <a:gd name="T0" fmla="*/ 1574747 w 1578777"/>
                  <a:gd name="T1" fmla="*/ 709756 h 1578842"/>
                  <a:gd name="T2" fmla="*/ 1503512 w 1578777"/>
                  <a:gd name="T3" fmla="*/ 1125830 h 1578842"/>
                  <a:gd name="T4" fmla="*/ 1185229 w 1578777"/>
                  <a:gd name="T5" fmla="*/ 975894 h 1578842"/>
                  <a:gd name="T6" fmla="*/ 1224712 w 1578777"/>
                  <a:gd name="T7" fmla="*/ 745263 h 1578842"/>
                  <a:gd name="T8" fmla="*/ 1574747 w 1578777"/>
                  <a:gd name="T9" fmla="*/ 709756 h 1578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8777" h="1578842">
                    <a:moveTo>
                      <a:pt x="1574747" y="709756"/>
                    </a:moveTo>
                    <a:cubicBezTo>
                      <a:pt x="1589209" y="852343"/>
                      <a:pt x="1564584" y="996177"/>
                      <a:pt x="1503512" y="1125830"/>
                    </a:cubicBezTo>
                    <a:lnTo>
                      <a:pt x="1185229" y="975894"/>
                    </a:lnTo>
                    <a:cubicBezTo>
                      <a:pt x="1219079" y="904026"/>
                      <a:pt x="1232728" y="824299"/>
                      <a:pt x="1224712" y="745263"/>
                    </a:cubicBezTo>
                    <a:lnTo>
                      <a:pt x="1574747" y="709756"/>
                    </a:lnTo>
                    <a:close/>
                  </a:path>
                </a:pathLst>
              </a:custGeom>
              <a:solidFill>
                <a:srgbClr val="65C1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0537" name="组合 79"/>
          <p:cNvGrpSpPr>
            <a:grpSpLocks/>
          </p:cNvGrpSpPr>
          <p:nvPr/>
        </p:nvGrpSpPr>
        <p:grpSpPr bwMode="auto">
          <a:xfrm>
            <a:off x="6554788" y="3840163"/>
            <a:ext cx="898525" cy="46037"/>
            <a:chOff x="0" y="0"/>
            <a:chExt cx="1913036" cy="45719"/>
          </a:xfrm>
        </p:grpSpPr>
        <p:sp>
          <p:nvSpPr>
            <p:cNvPr id="20538" name="矩形 76"/>
            <p:cNvSpPr>
              <a:spLocks noChangeArrowheads="1"/>
            </p:cNvSpPr>
            <p:nvPr/>
          </p:nvSpPr>
          <p:spPr bwMode="auto">
            <a:xfrm>
              <a:off x="0" y="0"/>
              <a:ext cx="1199871" cy="45719"/>
            </a:xfrm>
            <a:prstGeom prst="rect">
              <a:avLst/>
            </a:prstGeom>
            <a:solidFill>
              <a:srgbClr val="4887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539" name="矩形 77"/>
            <p:cNvSpPr>
              <a:spLocks noChangeArrowheads="1"/>
            </p:cNvSpPr>
            <p:nvPr/>
          </p:nvSpPr>
          <p:spPr bwMode="auto">
            <a:xfrm flipV="1">
              <a:off x="1196492" y="0"/>
              <a:ext cx="716544" cy="45719"/>
            </a:xfrm>
            <a:prstGeom prst="rect">
              <a:avLst/>
            </a:prstGeom>
            <a:solidFill>
              <a:srgbClr val="FB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40" name="TextBox 80"/>
          <p:cNvSpPr txBox="1">
            <a:spLocks noChangeArrowheads="1"/>
          </p:cNvSpPr>
          <p:nvPr/>
        </p:nvSpPr>
        <p:spPr bwMode="auto">
          <a:xfrm>
            <a:off x="6626225" y="3403600"/>
            <a:ext cx="8270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0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62%</a:t>
            </a:r>
            <a:endParaRPr lang="zh-CN" altLang="en-US" sz="14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41" name="TextBox 81"/>
          <p:cNvSpPr txBox="1">
            <a:spLocks noChangeArrowheads="1"/>
          </p:cNvSpPr>
          <p:nvPr/>
        </p:nvSpPr>
        <p:spPr bwMode="auto">
          <a:xfrm>
            <a:off x="6580188" y="3167063"/>
            <a:ext cx="10128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  <a:endParaRPr lang="zh-CN" altLang="en-US" sz="6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42" name="TextBox 84"/>
          <p:cNvSpPr txBox="1">
            <a:spLocks noChangeArrowheads="1"/>
          </p:cNvSpPr>
          <p:nvPr/>
        </p:nvSpPr>
        <p:spPr bwMode="auto">
          <a:xfrm>
            <a:off x="6397625" y="4249738"/>
            <a:ext cx="1349375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700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单击添加文字单击添加文字</a:t>
            </a:r>
          </a:p>
          <a:p>
            <a:pPr eaLnBrk="1" hangingPunct="1"/>
            <a:endParaRPr lang="zh-CN" altLang="en-US" sz="6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43" name="TextBox 85"/>
          <p:cNvSpPr txBox="1">
            <a:spLocks noChangeArrowheads="1"/>
          </p:cNvSpPr>
          <p:nvPr/>
        </p:nvSpPr>
        <p:spPr bwMode="auto">
          <a:xfrm>
            <a:off x="6397625" y="4037013"/>
            <a:ext cx="13493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700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单击添加文字单击添加文字</a:t>
            </a:r>
          </a:p>
          <a:p>
            <a:pPr eaLnBrk="1" hangingPunct="1"/>
            <a:endParaRPr lang="zh-CN" altLang="en-US" sz="6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544" name="组合 86"/>
          <p:cNvGrpSpPr>
            <a:grpSpLocks/>
          </p:cNvGrpSpPr>
          <p:nvPr/>
        </p:nvGrpSpPr>
        <p:grpSpPr bwMode="auto">
          <a:xfrm>
            <a:off x="668338" y="3463925"/>
            <a:ext cx="806450" cy="798513"/>
            <a:chOff x="0" y="0"/>
            <a:chExt cx="1584176" cy="1584176"/>
          </a:xfrm>
        </p:grpSpPr>
        <p:sp>
          <p:nvSpPr>
            <p:cNvPr id="20545" name="TextBox 87"/>
            <p:cNvSpPr txBox="1">
              <a:spLocks noChangeArrowheads="1"/>
            </p:cNvSpPr>
            <p:nvPr/>
          </p:nvSpPr>
          <p:spPr bwMode="auto">
            <a:xfrm>
              <a:off x="467342" y="589714"/>
              <a:ext cx="758114" cy="392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sz="900" b="1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5%</a:t>
              </a:r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0546" name="组合 88"/>
            <p:cNvGrpSpPr>
              <a:grpSpLocks/>
            </p:cNvGrpSpPr>
            <p:nvPr/>
          </p:nvGrpSpPr>
          <p:grpSpPr bwMode="auto">
            <a:xfrm>
              <a:off x="0" y="0"/>
              <a:ext cx="1584176" cy="1584176"/>
              <a:chOff x="0" y="0"/>
              <a:chExt cx="1584176" cy="1584176"/>
            </a:xfrm>
          </p:grpSpPr>
          <p:sp>
            <p:nvSpPr>
              <p:cNvPr id="20547" name="同心圆 89"/>
              <p:cNvSpPr>
                <a:spLocks/>
              </p:cNvSpPr>
              <p:nvPr/>
            </p:nvSpPr>
            <p:spPr bwMode="auto">
              <a:xfrm>
                <a:off x="0" y="0"/>
                <a:ext cx="1584176" cy="1584176"/>
              </a:xfrm>
              <a:custGeom>
                <a:avLst/>
                <a:gdLst>
                  <a:gd name="T0" fmla="*/ 0 w 1584176"/>
                  <a:gd name="T1" fmla="*/ 792088 h 1584176"/>
                  <a:gd name="T2" fmla="*/ 792088 w 1584176"/>
                  <a:gd name="T3" fmla="*/ 0 h 1584176"/>
                  <a:gd name="T4" fmla="*/ 1584176 w 1584176"/>
                  <a:gd name="T5" fmla="*/ 792088 h 1584176"/>
                  <a:gd name="T6" fmla="*/ 792088 w 1584176"/>
                  <a:gd name="T7" fmla="*/ 1584176 h 1584176"/>
                  <a:gd name="T8" fmla="*/ 0 w 1584176"/>
                  <a:gd name="T9" fmla="*/ 792088 h 1584176"/>
                  <a:gd name="T10" fmla="*/ 356249 w 1584176"/>
                  <a:gd name="T11" fmla="*/ 792088 h 1584176"/>
                  <a:gd name="T12" fmla="*/ 792088 w 1584176"/>
                  <a:gd name="T13" fmla="*/ 1227927 h 1584176"/>
                  <a:gd name="T14" fmla="*/ 1227927 w 1584176"/>
                  <a:gd name="T15" fmla="*/ 792088 h 1584176"/>
                  <a:gd name="T16" fmla="*/ 792088 w 1584176"/>
                  <a:gd name="T17" fmla="*/ 356249 h 1584176"/>
                  <a:gd name="T18" fmla="*/ 356249 w 1584176"/>
                  <a:gd name="T19" fmla="*/ 792088 h 1584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4176" h="1584176">
                    <a:moveTo>
                      <a:pt x="0" y="792088"/>
                    </a:moveTo>
                    <a:cubicBezTo>
                      <a:pt x="0" y="354630"/>
                      <a:pt x="354630" y="0"/>
                      <a:pt x="792088" y="0"/>
                    </a:cubicBezTo>
                    <a:cubicBezTo>
                      <a:pt x="1229546" y="0"/>
                      <a:pt x="1584176" y="354630"/>
                      <a:pt x="1584176" y="792088"/>
                    </a:cubicBezTo>
                    <a:cubicBezTo>
                      <a:pt x="1584176" y="1229546"/>
                      <a:pt x="1229546" y="1584176"/>
                      <a:pt x="792088" y="1584176"/>
                    </a:cubicBezTo>
                    <a:cubicBezTo>
                      <a:pt x="354630" y="1584176"/>
                      <a:pt x="0" y="1229546"/>
                      <a:pt x="0" y="792088"/>
                    </a:cubicBezTo>
                    <a:close/>
                    <a:moveTo>
                      <a:pt x="356249" y="792088"/>
                    </a:moveTo>
                    <a:cubicBezTo>
                      <a:pt x="356249" y="1032795"/>
                      <a:pt x="551381" y="1227927"/>
                      <a:pt x="792088" y="1227927"/>
                    </a:cubicBezTo>
                    <a:cubicBezTo>
                      <a:pt x="1032795" y="1227927"/>
                      <a:pt x="1227927" y="1032795"/>
                      <a:pt x="1227927" y="792088"/>
                    </a:cubicBezTo>
                    <a:cubicBezTo>
                      <a:pt x="1227927" y="551381"/>
                      <a:pt x="1032795" y="356249"/>
                      <a:pt x="792088" y="356249"/>
                    </a:cubicBezTo>
                    <a:cubicBezTo>
                      <a:pt x="551381" y="356249"/>
                      <a:pt x="356249" y="551381"/>
                      <a:pt x="356249" y="792088"/>
                    </a:cubicBezTo>
                    <a:close/>
                  </a:path>
                </a:pathLst>
              </a:custGeom>
              <a:solidFill>
                <a:srgbClr val="2B2B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548" name="空心弧 90"/>
              <p:cNvSpPr>
                <a:spLocks/>
              </p:cNvSpPr>
              <p:nvPr/>
            </p:nvSpPr>
            <p:spPr bwMode="auto">
              <a:xfrm rot="5008063" flipH="1">
                <a:off x="3148" y="3117"/>
                <a:ext cx="1577875" cy="1577939"/>
              </a:xfrm>
              <a:custGeom>
                <a:avLst/>
                <a:gdLst>
                  <a:gd name="T0" fmla="*/ 1573847 w 1577875"/>
                  <a:gd name="T1" fmla="*/ 709350 h 1577939"/>
                  <a:gd name="T2" fmla="*/ 1502652 w 1577875"/>
                  <a:gd name="T3" fmla="*/ 1125187 h 1577939"/>
                  <a:gd name="T4" fmla="*/ 1184552 w 1577875"/>
                  <a:gd name="T5" fmla="*/ 975336 h 1577939"/>
                  <a:gd name="T6" fmla="*/ 1224013 w 1577875"/>
                  <a:gd name="T7" fmla="*/ 744837 h 1577939"/>
                  <a:gd name="T8" fmla="*/ 1573847 w 1577875"/>
                  <a:gd name="T9" fmla="*/ 709350 h 1577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7875" h="1577939">
                    <a:moveTo>
                      <a:pt x="1573847" y="709350"/>
                    </a:moveTo>
                    <a:cubicBezTo>
                      <a:pt x="1588301" y="851855"/>
                      <a:pt x="1563690" y="995607"/>
                      <a:pt x="1502652" y="1125187"/>
                    </a:cubicBezTo>
                    <a:lnTo>
                      <a:pt x="1184552" y="975336"/>
                    </a:lnTo>
                    <a:cubicBezTo>
                      <a:pt x="1218383" y="903510"/>
                      <a:pt x="1232024" y="823828"/>
                      <a:pt x="1224013" y="744837"/>
                    </a:cubicBezTo>
                    <a:lnTo>
                      <a:pt x="1573847" y="709350"/>
                    </a:lnTo>
                    <a:close/>
                  </a:path>
                </a:pathLst>
              </a:custGeom>
              <a:solidFill>
                <a:srgbClr val="65C1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0549" name="组合 91"/>
          <p:cNvGrpSpPr>
            <a:grpSpLocks/>
          </p:cNvGrpSpPr>
          <p:nvPr/>
        </p:nvGrpSpPr>
        <p:grpSpPr bwMode="auto">
          <a:xfrm flipH="1">
            <a:off x="1943100" y="3935413"/>
            <a:ext cx="2462213" cy="80962"/>
            <a:chOff x="0" y="0"/>
            <a:chExt cx="1670187" cy="45719"/>
          </a:xfrm>
        </p:grpSpPr>
        <p:sp>
          <p:nvSpPr>
            <p:cNvPr id="20550" name="矩形 92"/>
            <p:cNvSpPr>
              <a:spLocks noChangeArrowheads="1"/>
            </p:cNvSpPr>
            <p:nvPr/>
          </p:nvSpPr>
          <p:spPr bwMode="auto">
            <a:xfrm>
              <a:off x="0" y="0"/>
              <a:ext cx="1200683" cy="45719"/>
            </a:xfrm>
            <a:prstGeom prst="rect">
              <a:avLst/>
            </a:pr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551" name="矩形 93"/>
            <p:cNvSpPr>
              <a:spLocks noChangeArrowheads="1"/>
            </p:cNvSpPr>
            <p:nvPr/>
          </p:nvSpPr>
          <p:spPr bwMode="auto">
            <a:xfrm flipV="1">
              <a:off x="1195298" y="896"/>
              <a:ext cx="474889" cy="43927"/>
            </a:xfrm>
            <a:prstGeom prst="rect">
              <a:avLst/>
            </a:prstGeom>
            <a:solidFill>
              <a:srgbClr val="4887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0552" name="TextBox 94"/>
          <p:cNvSpPr txBox="1">
            <a:spLocks noChangeArrowheads="1"/>
          </p:cNvSpPr>
          <p:nvPr/>
        </p:nvSpPr>
        <p:spPr bwMode="auto">
          <a:xfrm>
            <a:off x="1943100" y="3467100"/>
            <a:ext cx="24971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三角柱百分比分析图</a:t>
            </a:r>
            <a:endParaRPr lang="zh-CN" altLang="en-US" sz="14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53" name="TextBox 95"/>
          <p:cNvSpPr txBox="1">
            <a:spLocks noChangeArrowheads="1"/>
          </p:cNvSpPr>
          <p:nvPr/>
        </p:nvSpPr>
        <p:spPr bwMode="auto">
          <a:xfrm>
            <a:off x="1981200" y="4127500"/>
            <a:ext cx="5207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0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10%</a:t>
            </a:r>
            <a:endParaRPr lang="zh-CN" altLang="en-US" sz="8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54" name="图片 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90488"/>
            <a:ext cx="1285875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5" name="TextBox 98"/>
          <p:cNvSpPr txBox="1">
            <a:spLocks noChangeArrowheads="1"/>
          </p:cNvSpPr>
          <p:nvPr/>
        </p:nvSpPr>
        <p:spPr bwMode="auto">
          <a:xfrm>
            <a:off x="703263" y="3233738"/>
            <a:ext cx="73660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7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  <a:endParaRPr lang="zh-CN" altLang="en-US" sz="4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89"/>
          <p:cNvSpPr>
            <a:spLocks noChangeArrowheads="1"/>
          </p:cNvSpPr>
          <p:nvPr/>
        </p:nvSpPr>
        <p:spPr bwMode="auto">
          <a:xfrm>
            <a:off x="-65088" y="3182938"/>
            <a:ext cx="9275763" cy="1349375"/>
          </a:xfrm>
          <a:prstGeom prst="rect">
            <a:avLst/>
          </a:prstGeom>
          <a:solidFill>
            <a:srgbClr val="3335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07" name="矩形 90"/>
          <p:cNvSpPr>
            <a:spLocks noChangeArrowheads="1"/>
          </p:cNvSpPr>
          <p:nvPr/>
        </p:nvSpPr>
        <p:spPr bwMode="auto">
          <a:xfrm>
            <a:off x="6335713" y="2965450"/>
            <a:ext cx="2479675" cy="1795463"/>
          </a:xfrm>
          <a:prstGeom prst="rect">
            <a:avLst/>
          </a:prstGeom>
          <a:solidFill>
            <a:srgbClr val="95BC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1508" name="组合 70"/>
          <p:cNvGrpSpPr>
            <a:grpSpLocks/>
          </p:cNvGrpSpPr>
          <p:nvPr/>
        </p:nvGrpSpPr>
        <p:grpSpPr bwMode="auto">
          <a:xfrm>
            <a:off x="7651750" y="3397250"/>
            <a:ext cx="941388" cy="931863"/>
            <a:chOff x="0" y="0"/>
            <a:chExt cx="1584176" cy="1584176"/>
          </a:xfrm>
        </p:grpSpPr>
        <p:sp>
          <p:nvSpPr>
            <p:cNvPr id="21509" name="TextBox 62"/>
            <p:cNvSpPr txBox="1">
              <a:spLocks noChangeArrowheads="1"/>
            </p:cNvSpPr>
            <p:nvPr/>
          </p:nvSpPr>
          <p:spPr bwMode="auto">
            <a:xfrm>
              <a:off x="467342" y="589714"/>
              <a:ext cx="758114" cy="392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sz="900" b="1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17%</a:t>
              </a:r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1510" name="组合 69"/>
            <p:cNvGrpSpPr>
              <a:grpSpLocks/>
            </p:cNvGrpSpPr>
            <p:nvPr/>
          </p:nvGrpSpPr>
          <p:grpSpPr bwMode="auto">
            <a:xfrm>
              <a:off x="0" y="0"/>
              <a:ext cx="1584176" cy="1584176"/>
              <a:chOff x="0" y="0"/>
              <a:chExt cx="1584176" cy="1584176"/>
            </a:xfrm>
          </p:grpSpPr>
          <p:sp>
            <p:nvSpPr>
              <p:cNvPr id="21511" name="同心圆 94"/>
              <p:cNvSpPr>
                <a:spLocks/>
              </p:cNvSpPr>
              <p:nvPr/>
            </p:nvSpPr>
            <p:spPr bwMode="auto">
              <a:xfrm>
                <a:off x="0" y="0"/>
                <a:ext cx="1584176" cy="1584176"/>
              </a:xfrm>
              <a:custGeom>
                <a:avLst/>
                <a:gdLst>
                  <a:gd name="T0" fmla="*/ 0 w 1584176"/>
                  <a:gd name="T1" fmla="*/ 792088 h 1584176"/>
                  <a:gd name="T2" fmla="*/ 792088 w 1584176"/>
                  <a:gd name="T3" fmla="*/ 0 h 1584176"/>
                  <a:gd name="T4" fmla="*/ 1584176 w 1584176"/>
                  <a:gd name="T5" fmla="*/ 792088 h 1584176"/>
                  <a:gd name="T6" fmla="*/ 792088 w 1584176"/>
                  <a:gd name="T7" fmla="*/ 1584176 h 1584176"/>
                  <a:gd name="T8" fmla="*/ 0 w 1584176"/>
                  <a:gd name="T9" fmla="*/ 792088 h 1584176"/>
                  <a:gd name="T10" fmla="*/ 356249 w 1584176"/>
                  <a:gd name="T11" fmla="*/ 792088 h 1584176"/>
                  <a:gd name="T12" fmla="*/ 792088 w 1584176"/>
                  <a:gd name="T13" fmla="*/ 1227927 h 1584176"/>
                  <a:gd name="T14" fmla="*/ 1227927 w 1584176"/>
                  <a:gd name="T15" fmla="*/ 792088 h 1584176"/>
                  <a:gd name="T16" fmla="*/ 792088 w 1584176"/>
                  <a:gd name="T17" fmla="*/ 356249 h 1584176"/>
                  <a:gd name="T18" fmla="*/ 356249 w 1584176"/>
                  <a:gd name="T19" fmla="*/ 792088 h 1584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4176" h="1584176">
                    <a:moveTo>
                      <a:pt x="0" y="792088"/>
                    </a:moveTo>
                    <a:cubicBezTo>
                      <a:pt x="0" y="354630"/>
                      <a:pt x="354630" y="0"/>
                      <a:pt x="792088" y="0"/>
                    </a:cubicBezTo>
                    <a:cubicBezTo>
                      <a:pt x="1229546" y="0"/>
                      <a:pt x="1584176" y="354630"/>
                      <a:pt x="1584176" y="792088"/>
                    </a:cubicBezTo>
                    <a:cubicBezTo>
                      <a:pt x="1584176" y="1229546"/>
                      <a:pt x="1229546" y="1584176"/>
                      <a:pt x="792088" y="1584176"/>
                    </a:cubicBezTo>
                    <a:cubicBezTo>
                      <a:pt x="354630" y="1584176"/>
                      <a:pt x="0" y="1229546"/>
                      <a:pt x="0" y="792088"/>
                    </a:cubicBezTo>
                    <a:close/>
                    <a:moveTo>
                      <a:pt x="356249" y="792088"/>
                    </a:moveTo>
                    <a:cubicBezTo>
                      <a:pt x="356249" y="1032795"/>
                      <a:pt x="551381" y="1227927"/>
                      <a:pt x="792088" y="1227927"/>
                    </a:cubicBezTo>
                    <a:cubicBezTo>
                      <a:pt x="1032795" y="1227927"/>
                      <a:pt x="1227927" y="1032795"/>
                      <a:pt x="1227927" y="792088"/>
                    </a:cubicBezTo>
                    <a:cubicBezTo>
                      <a:pt x="1227927" y="551381"/>
                      <a:pt x="1032795" y="356249"/>
                      <a:pt x="792088" y="356249"/>
                    </a:cubicBezTo>
                    <a:cubicBezTo>
                      <a:pt x="551381" y="356249"/>
                      <a:pt x="356249" y="551381"/>
                      <a:pt x="356249" y="792088"/>
                    </a:cubicBezTo>
                    <a:close/>
                  </a:path>
                </a:pathLst>
              </a:custGeom>
              <a:solidFill>
                <a:srgbClr val="7998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1512" name="空心弧 95"/>
              <p:cNvSpPr>
                <a:spLocks/>
              </p:cNvSpPr>
              <p:nvPr/>
            </p:nvSpPr>
            <p:spPr bwMode="auto">
              <a:xfrm rot="5008063" flipH="1">
                <a:off x="2698" y="2672"/>
                <a:ext cx="1578777" cy="1578831"/>
              </a:xfrm>
              <a:custGeom>
                <a:avLst/>
                <a:gdLst>
                  <a:gd name="T0" fmla="*/ 1172942 w 1578777"/>
                  <a:gd name="T1" fmla="*/ 1479382 h 1578831"/>
                  <a:gd name="T2" fmla="*/ 538456 w 1578777"/>
                  <a:gd name="T3" fmla="*/ 1537885 h 1578831"/>
                  <a:gd name="T4" fmla="*/ 67468 w 1578777"/>
                  <a:gd name="T5" fmla="*/ 1108750 h 1578831"/>
                  <a:gd name="T6" fmla="*/ 392042 w 1578777"/>
                  <a:gd name="T7" fmla="*/ 965178 h 1578831"/>
                  <a:gd name="T8" fmla="*/ 651271 w 1578777"/>
                  <a:gd name="T9" fmla="*/ 1201383 h 1578831"/>
                  <a:gd name="T10" fmla="*/ 1000499 w 1578777"/>
                  <a:gd name="T11" fmla="*/ 1169181 h 1578831"/>
                  <a:gd name="T12" fmla="*/ 1172942 w 1578777"/>
                  <a:gd name="T13" fmla="*/ 1479382 h 1578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8777" h="1578831">
                    <a:moveTo>
                      <a:pt x="1172942" y="1479382"/>
                    </a:moveTo>
                    <a:cubicBezTo>
                      <a:pt x="979061" y="1587168"/>
                      <a:pt x="748777" y="1608402"/>
                      <a:pt x="538456" y="1537885"/>
                    </a:cubicBezTo>
                    <a:cubicBezTo>
                      <a:pt x="328141" y="1467370"/>
                      <a:pt x="157199" y="1311618"/>
                      <a:pt x="67468" y="1108750"/>
                    </a:cubicBezTo>
                    <a:lnTo>
                      <a:pt x="392042" y="965178"/>
                    </a:lnTo>
                    <a:cubicBezTo>
                      <a:pt x="441429" y="1076840"/>
                      <a:pt x="535515" y="1162570"/>
                      <a:pt x="651271" y="1201383"/>
                    </a:cubicBezTo>
                    <a:cubicBezTo>
                      <a:pt x="767034" y="1240198"/>
                      <a:pt x="893785" y="1228511"/>
                      <a:pt x="1000499" y="1169181"/>
                    </a:cubicBezTo>
                    <a:lnTo>
                      <a:pt x="1172942" y="1479382"/>
                    </a:lnTo>
                    <a:close/>
                  </a:path>
                </a:pathLst>
              </a:custGeom>
              <a:solidFill>
                <a:srgbClr val="FBFF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1513" name="组合 71"/>
          <p:cNvGrpSpPr>
            <a:grpSpLocks/>
          </p:cNvGrpSpPr>
          <p:nvPr/>
        </p:nvGrpSpPr>
        <p:grpSpPr bwMode="auto">
          <a:xfrm>
            <a:off x="4872038" y="3397250"/>
            <a:ext cx="942975" cy="931863"/>
            <a:chOff x="0" y="0"/>
            <a:chExt cx="1584176" cy="1584176"/>
          </a:xfrm>
        </p:grpSpPr>
        <p:sp>
          <p:nvSpPr>
            <p:cNvPr id="21514" name="TextBox 72"/>
            <p:cNvSpPr txBox="1">
              <a:spLocks noChangeArrowheads="1"/>
            </p:cNvSpPr>
            <p:nvPr/>
          </p:nvSpPr>
          <p:spPr bwMode="auto">
            <a:xfrm>
              <a:off x="467342" y="589714"/>
              <a:ext cx="758114" cy="392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sz="900" b="1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5%</a:t>
              </a:r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1515" name="组合 73"/>
            <p:cNvGrpSpPr>
              <a:grpSpLocks/>
            </p:cNvGrpSpPr>
            <p:nvPr/>
          </p:nvGrpSpPr>
          <p:grpSpPr bwMode="auto">
            <a:xfrm>
              <a:off x="0" y="0"/>
              <a:ext cx="1584176" cy="1584176"/>
              <a:chOff x="0" y="0"/>
              <a:chExt cx="1584176" cy="1584176"/>
            </a:xfrm>
          </p:grpSpPr>
          <p:sp>
            <p:nvSpPr>
              <p:cNvPr id="21516" name="同心圆 99"/>
              <p:cNvSpPr>
                <a:spLocks/>
              </p:cNvSpPr>
              <p:nvPr/>
            </p:nvSpPr>
            <p:spPr bwMode="auto">
              <a:xfrm>
                <a:off x="0" y="0"/>
                <a:ext cx="1584176" cy="1584176"/>
              </a:xfrm>
              <a:custGeom>
                <a:avLst/>
                <a:gdLst>
                  <a:gd name="T0" fmla="*/ 0 w 1584176"/>
                  <a:gd name="T1" fmla="*/ 792088 h 1584176"/>
                  <a:gd name="T2" fmla="*/ 792088 w 1584176"/>
                  <a:gd name="T3" fmla="*/ 0 h 1584176"/>
                  <a:gd name="T4" fmla="*/ 1584176 w 1584176"/>
                  <a:gd name="T5" fmla="*/ 792088 h 1584176"/>
                  <a:gd name="T6" fmla="*/ 792088 w 1584176"/>
                  <a:gd name="T7" fmla="*/ 1584176 h 1584176"/>
                  <a:gd name="T8" fmla="*/ 0 w 1584176"/>
                  <a:gd name="T9" fmla="*/ 792088 h 1584176"/>
                  <a:gd name="T10" fmla="*/ 356249 w 1584176"/>
                  <a:gd name="T11" fmla="*/ 792088 h 1584176"/>
                  <a:gd name="T12" fmla="*/ 792088 w 1584176"/>
                  <a:gd name="T13" fmla="*/ 1227927 h 1584176"/>
                  <a:gd name="T14" fmla="*/ 1227927 w 1584176"/>
                  <a:gd name="T15" fmla="*/ 792088 h 1584176"/>
                  <a:gd name="T16" fmla="*/ 792088 w 1584176"/>
                  <a:gd name="T17" fmla="*/ 356249 h 1584176"/>
                  <a:gd name="T18" fmla="*/ 356249 w 1584176"/>
                  <a:gd name="T19" fmla="*/ 792088 h 1584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4176" h="1584176">
                    <a:moveTo>
                      <a:pt x="0" y="792088"/>
                    </a:moveTo>
                    <a:cubicBezTo>
                      <a:pt x="0" y="354630"/>
                      <a:pt x="354630" y="0"/>
                      <a:pt x="792088" y="0"/>
                    </a:cubicBezTo>
                    <a:cubicBezTo>
                      <a:pt x="1229546" y="0"/>
                      <a:pt x="1584176" y="354630"/>
                      <a:pt x="1584176" y="792088"/>
                    </a:cubicBezTo>
                    <a:cubicBezTo>
                      <a:pt x="1584176" y="1229546"/>
                      <a:pt x="1229546" y="1584176"/>
                      <a:pt x="792088" y="1584176"/>
                    </a:cubicBezTo>
                    <a:cubicBezTo>
                      <a:pt x="354630" y="1584176"/>
                      <a:pt x="0" y="1229546"/>
                      <a:pt x="0" y="792088"/>
                    </a:cubicBezTo>
                    <a:close/>
                    <a:moveTo>
                      <a:pt x="356249" y="792088"/>
                    </a:moveTo>
                    <a:cubicBezTo>
                      <a:pt x="356249" y="1032795"/>
                      <a:pt x="551381" y="1227927"/>
                      <a:pt x="792088" y="1227927"/>
                    </a:cubicBezTo>
                    <a:cubicBezTo>
                      <a:pt x="1032795" y="1227927"/>
                      <a:pt x="1227927" y="1032795"/>
                      <a:pt x="1227927" y="792088"/>
                    </a:cubicBezTo>
                    <a:cubicBezTo>
                      <a:pt x="1227927" y="551381"/>
                      <a:pt x="1032795" y="356249"/>
                      <a:pt x="792088" y="356249"/>
                    </a:cubicBezTo>
                    <a:cubicBezTo>
                      <a:pt x="551381" y="356249"/>
                      <a:pt x="356249" y="551381"/>
                      <a:pt x="356249" y="792088"/>
                    </a:cubicBezTo>
                    <a:close/>
                  </a:path>
                </a:pathLst>
              </a:custGeom>
              <a:solidFill>
                <a:srgbClr val="2B2B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1517" name="空心弧 100"/>
              <p:cNvSpPr>
                <a:spLocks/>
              </p:cNvSpPr>
              <p:nvPr/>
            </p:nvSpPr>
            <p:spPr bwMode="auto">
              <a:xfrm rot="5008063" flipH="1">
                <a:off x="2697" y="2667"/>
                <a:ext cx="1578777" cy="1578842"/>
              </a:xfrm>
              <a:custGeom>
                <a:avLst/>
                <a:gdLst>
                  <a:gd name="T0" fmla="*/ 1574747 w 1578777"/>
                  <a:gd name="T1" fmla="*/ 709756 h 1578842"/>
                  <a:gd name="T2" fmla="*/ 1503512 w 1578777"/>
                  <a:gd name="T3" fmla="*/ 1125830 h 1578842"/>
                  <a:gd name="T4" fmla="*/ 1185229 w 1578777"/>
                  <a:gd name="T5" fmla="*/ 975894 h 1578842"/>
                  <a:gd name="T6" fmla="*/ 1224712 w 1578777"/>
                  <a:gd name="T7" fmla="*/ 745263 h 1578842"/>
                  <a:gd name="T8" fmla="*/ 1574747 w 1578777"/>
                  <a:gd name="T9" fmla="*/ 709756 h 1578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8777" h="1578842">
                    <a:moveTo>
                      <a:pt x="1574747" y="709756"/>
                    </a:moveTo>
                    <a:cubicBezTo>
                      <a:pt x="1589209" y="852343"/>
                      <a:pt x="1564584" y="996177"/>
                      <a:pt x="1503512" y="1125830"/>
                    </a:cubicBezTo>
                    <a:lnTo>
                      <a:pt x="1185229" y="975894"/>
                    </a:lnTo>
                    <a:cubicBezTo>
                      <a:pt x="1219079" y="904026"/>
                      <a:pt x="1232728" y="824299"/>
                      <a:pt x="1224712" y="745263"/>
                    </a:cubicBezTo>
                    <a:lnTo>
                      <a:pt x="1574747" y="709756"/>
                    </a:lnTo>
                    <a:close/>
                  </a:path>
                </a:pathLst>
              </a:custGeom>
              <a:solidFill>
                <a:srgbClr val="95BC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1518" name="组合 79"/>
          <p:cNvGrpSpPr>
            <a:grpSpLocks/>
          </p:cNvGrpSpPr>
          <p:nvPr/>
        </p:nvGrpSpPr>
        <p:grpSpPr bwMode="auto">
          <a:xfrm flipH="1">
            <a:off x="6554788" y="3840163"/>
            <a:ext cx="898525" cy="46037"/>
            <a:chOff x="0" y="0"/>
            <a:chExt cx="1913036" cy="45719"/>
          </a:xfrm>
        </p:grpSpPr>
        <p:sp>
          <p:nvSpPr>
            <p:cNvPr id="21519" name="矩形 102"/>
            <p:cNvSpPr>
              <a:spLocks noChangeArrowheads="1"/>
            </p:cNvSpPr>
            <p:nvPr/>
          </p:nvSpPr>
          <p:spPr bwMode="auto">
            <a:xfrm>
              <a:off x="0" y="0"/>
              <a:ext cx="1199873" cy="45719"/>
            </a:xfrm>
            <a:prstGeom prst="rect">
              <a:avLst/>
            </a:prstGeom>
            <a:solidFill>
              <a:srgbClr val="FB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520" name="矩形 103"/>
            <p:cNvSpPr>
              <a:spLocks noChangeArrowheads="1"/>
            </p:cNvSpPr>
            <p:nvPr/>
          </p:nvSpPr>
          <p:spPr bwMode="auto">
            <a:xfrm flipV="1">
              <a:off x="1196492" y="0"/>
              <a:ext cx="716544" cy="45719"/>
            </a:xfrm>
            <a:prstGeom prst="rect">
              <a:avLst/>
            </a:prstGeom>
            <a:solidFill>
              <a:srgbClr val="7F9F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1521" name="TextBox 80"/>
          <p:cNvSpPr txBox="1">
            <a:spLocks noChangeArrowheads="1"/>
          </p:cNvSpPr>
          <p:nvPr/>
        </p:nvSpPr>
        <p:spPr bwMode="auto">
          <a:xfrm>
            <a:off x="6626225" y="3403600"/>
            <a:ext cx="8270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0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17%</a:t>
            </a:r>
            <a:endParaRPr lang="zh-CN" altLang="en-US" sz="14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2" name="TextBox 81"/>
          <p:cNvSpPr txBox="1">
            <a:spLocks noChangeArrowheads="1"/>
          </p:cNvSpPr>
          <p:nvPr/>
        </p:nvSpPr>
        <p:spPr bwMode="auto">
          <a:xfrm>
            <a:off x="6580188" y="3167063"/>
            <a:ext cx="10128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  <a:endParaRPr lang="zh-CN" altLang="en-US" sz="6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3" name="TextBox 84"/>
          <p:cNvSpPr txBox="1">
            <a:spLocks noChangeArrowheads="1"/>
          </p:cNvSpPr>
          <p:nvPr/>
        </p:nvSpPr>
        <p:spPr bwMode="auto">
          <a:xfrm>
            <a:off x="6397625" y="4249738"/>
            <a:ext cx="1349375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700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单击添加文字单击添加文字</a:t>
            </a:r>
          </a:p>
          <a:p>
            <a:pPr eaLnBrk="1" hangingPunct="1"/>
            <a:endParaRPr lang="zh-CN" altLang="en-US" sz="6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4" name="TextBox 85"/>
          <p:cNvSpPr txBox="1">
            <a:spLocks noChangeArrowheads="1"/>
          </p:cNvSpPr>
          <p:nvPr/>
        </p:nvSpPr>
        <p:spPr bwMode="auto">
          <a:xfrm>
            <a:off x="6397625" y="4037013"/>
            <a:ext cx="13493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700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单击添加文字单击添加文字</a:t>
            </a:r>
          </a:p>
          <a:p>
            <a:pPr eaLnBrk="1" hangingPunct="1"/>
            <a:endParaRPr lang="zh-CN" altLang="en-US" sz="6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525" name="组合 86"/>
          <p:cNvGrpSpPr>
            <a:grpSpLocks/>
          </p:cNvGrpSpPr>
          <p:nvPr/>
        </p:nvGrpSpPr>
        <p:grpSpPr bwMode="auto">
          <a:xfrm>
            <a:off x="668338" y="3463925"/>
            <a:ext cx="806450" cy="798513"/>
            <a:chOff x="0" y="0"/>
            <a:chExt cx="1584176" cy="1584176"/>
          </a:xfrm>
        </p:grpSpPr>
        <p:sp>
          <p:nvSpPr>
            <p:cNvPr id="21526" name="TextBox 87"/>
            <p:cNvSpPr txBox="1">
              <a:spLocks noChangeArrowheads="1"/>
            </p:cNvSpPr>
            <p:nvPr/>
          </p:nvSpPr>
          <p:spPr bwMode="auto">
            <a:xfrm>
              <a:off x="467342" y="589714"/>
              <a:ext cx="758114" cy="392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sz="900" b="1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5%</a:t>
              </a:r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1527" name="组合 88"/>
            <p:cNvGrpSpPr>
              <a:grpSpLocks/>
            </p:cNvGrpSpPr>
            <p:nvPr/>
          </p:nvGrpSpPr>
          <p:grpSpPr bwMode="auto">
            <a:xfrm>
              <a:off x="0" y="0"/>
              <a:ext cx="1584176" cy="1584176"/>
              <a:chOff x="0" y="0"/>
              <a:chExt cx="1584176" cy="1584176"/>
            </a:xfrm>
          </p:grpSpPr>
          <p:sp>
            <p:nvSpPr>
              <p:cNvPr id="21528" name="同心圆 111"/>
              <p:cNvSpPr>
                <a:spLocks/>
              </p:cNvSpPr>
              <p:nvPr/>
            </p:nvSpPr>
            <p:spPr bwMode="auto">
              <a:xfrm>
                <a:off x="0" y="0"/>
                <a:ext cx="1584176" cy="1584176"/>
              </a:xfrm>
              <a:custGeom>
                <a:avLst/>
                <a:gdLst>
                  <a:gd name="T0" fmla="*/ 0 w 1584176"/>
                  <a:gd name="T1" fmla="*/ 792088 h 1584176"/>
                  <a:gd name="T2" fmla="*/ 792088 w 1584176"/>
                  <a:gd name="T3" fmla="*/ 0 h 1584176"/>
                  <a:gd name="T4" fmla="*/ 1584176 w 1584176"/>
                  <a:gd name="T5" fmla="*/ 792088 h 1584176"/>
                  <a:gd name="T6" fmla="*/ 792088 w 1584176"/>
                  <a:gd name="T7" fmla="*/ 1584176 h 1584176"/>
                  <a:gd name="T8" fmla="*/ 0 w 1584176"/>
                  <a:gd name="T9" fmla="*/ 792088 h 1584176"/>
                  <a:gd name="T10" fmla="*/ 356249 w 1584176"/>
                  <a:gd name="T11" fmla="*/ 792088 h 1584176"/>
                  <a:gd name="T12" fmla="*/ 792088 w 1584176"/>
                  <a:gd name="T13" fmla="*/ 1227927 h 1584176"/>
                  <a:gd name="T14" fmla="*/ 1227927 w 1584176"/>
                  <a:gd name="T15" fmla="*/ 792088 h 1584176"/>
                  <a:gd name="T16" fmla="*/ 792088 w 1584176"/>
                  <a:gd name="T17" fmla="*/ 356249 h 1584176"/>
                  <a:gd name="T18" fmla="*/ 356249 w 1584176"/>
                  <a:gd name="T19" fmla="*/ 792088 h 1584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4176" h="1584176">
                    <a:moveTo>
                      <a:pt x="0" y="792088"/>
                    </a:moveTo>
                    <a:cubicBezTo>
                      <a:pt x="0" y="354630"/>
                      <a:pt x="354630" y="0"/>
                      <a:pt x="792088" y="0"/>
                    </a:cubicBezTo>
                    <a:cubicBezTo>
                      <a:pt x="1229546" y="0"/>
                      <a:pt x="1584176" y="354630"/>
                      <a:pt x="1584176" y="792088"/>
                    </a:cubicBezTo>
                    <a:cubicBezTo>
                      <a:pt x="1584176" y="1229546"/>
                      <a:pt x="1229546" y="1584176"/>
                      <a:pt x="792088" y="1584176"/>
                    </a:cubicBezTo>
                    <a:cubicBezTo>
                      <a:pt x="354630" y="1584176"/>
                      <a:pt x="0" y="1229546"/>
                      <a:pt x="0" y="792088"/>
                    </a:cubicBezTo>
                    <a:close/>
                    <a:moveTo>
                      <a:pt x="356249" y="792088"/>
                    </a:moveTo>
                    <a:cubicBezTo>
                      <a:pt x="356249" y="1032795"/>
                      <a:pt x="551381" y="1227927"/>
                      <a:pt x="792088" y="1227927"/>
                    </a:cubicBezTo>
                    <a:cubicBezTo>
                      <a:pt x="1032795" y="1227927"/>
                      <a:pt x="1227927" y="1032795"/>
                      <a:pt x="1227927" y="792088"/>
                    </a:cubicBezTo>
                    <a:cubicBezTo>
                      <a:pt x="1227927" y="551381"/>
                      <a:pt x="1032795" y="356249"/>
                      <a:pt x="792088" y="356249"/>
                    </a:cubicBezTo>
                    <a:cubicBezTo>
                      <a:pt x="551381" y="356249"/>
                      <a:pt x="356249" y="551381"/>
                      <a:pt x="356249" y="792088"/>
                    </a:cubicBezTo>
                    <a:close/>
                  </a:path>
                </a:pathLst>
              </a:custGeom>
              <a:solidFill>
                <a:srgbClr val="2B2B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1529" name="空心弧 112"/>
              <p:cNvSpPr>
                <a:spLocks/>
              </p:cNvSpPr>
              <p:nvPr/>
            </p:nvSpPr>
            <p:spPr bwMode="auto">
              <a:xfrm rot="5008063" flipH="1">
                <a:off x="3148" y="3117"/>
                <a:ext cx="1577875" cy="1577939"/>
              </a:xfrm>
              <a:custGeom>
                <a:avLst/>
                <a:gdLst>
                  <a:gd name="T0" fmla="*/ 1573847 w 1577875"/>
                  <a:gd name="T1" fmla="*/ 709350 h 1577939"/>
                  <a:gd name="T2" fmla="*/ 1502652 w 1577875"/>
                  <a:gd name="T3" fmla="*/ 1125187 h 1577939"/>
                  <a:gd name="T4" fmla="*/ 1184552 w 1577875"/>
                  <a:gd name="T5" fmla="*/ 975336 h 1577939"/>
                  <a:gd name="T6" fmla="*/ 1224013 w 1577875"/>
                  <a:gd name="T7" fmla="*/ 744837 h 1577939"/>
                  <a:gd name="T8" fmla="*/ 1573847 w 1577875"/>
                  <a:gd name="T9" fmla="*/ 709350 h 1577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7875" h="1577939">
                    <a:moveTo>
                      <a:pt x="1573847" y="709350"/>
                    </a:moveTo>
                    <a:cubicBezTo>
                      <a:pt x="1588301" y="851855"/>
                      <a:pt x="1563690" y="995607"/>
                      <a:pt x="1502652" y="1125187"/>
                    </a:cubicBezTo>
                    <a:lnTo>
                      <a:pt x="1184552" y="975336"/>
                    </a:lnTo>
                    <a:cubicBezTo>
                      <a:pt x="1218383" y="903510"/>
                      <a:pt x="1232024" y="823828"/>
                      <a:pt x="1224013" y="744837"/>
                    </a:cubicBezTo>
                    <a:lnTo>
                      <a:pt x="1573847" y="709350"/>
                    </a:lnTo>
                    <a:close/>
                  </a:path>
                </a:pathLst>
              </a:custGeom>
              <a:solidFill>
                <a:srgbClr val="95BC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1530" name="组合 91"/>
          <p:cNvGrpSpPr>
            <a:grpSpLocks/>
          </p:cNvGrpSpPr>
          <p:nvPr/>
        </p:nvGrpSpPr>
        <p:grpSpPr bwMode="auto">
          <a:xfrm flipH="1">
            <a:off x="1943100" y="3935413"/>
            <a:ext cx="2462213" cy="80962"/>
            <a:chOff x="0" y="0"/>
            <a:chExt cx="1670187" cy="45719"/>
          </a:xfrm>
        </p:grpSpPr>
        <p:sp>
          <p:nvSpPr>
            <p:cNvPr id="21531" name="矩形 114"/>
            <p:cNvSpPr>
              <a:spLocks noChangeArrowheads="1"/>
            </p:cNvSpPr>
            <p:nvPr/>
          </p:nvSpPr>
          <p:spPr bwMode="auto">
            <a:xfrm>
              <a:off x="0" y="0"/>
              <a:ext cx="1200683" cy="45719"/>
            </a:xfrm>
            <a:prstGeom prst="rect">
              <a:avLst/>
            </a:pr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532" name="矩形 115"/>
            <p:cNvSpPr>
              <a:spLocks noChangeArrowheads="1"/>
            </p:cNvSpPr>
            <p:nvPr/>
          </p:nvSpPr>
          <p:spPr bwMode="auto">
            <a:xfrm flipV="1">
              <a:off x="1195298" y="896"/>
              <a:ext cx="474889" cy="43927"/>
            </a:xfrm>
            <a:prstGeom prst="rect">
              <a:avLst/>
            </a:prstGeom>
            <a:solidFill>
              <a:srgbClr val="7998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1533" name="TextBox 94"/>
          <p:cNvSpPr txBox="1">
            <a:spLocks noChangeArrowheads="1"/>
          </p:cNvSpPr>
          <p:nvPr/>
        </p:nvSpPr>
        <p:spPr bwMode="auto">
          <a:xfrm>
            <a:off x="1943100" y="3467100"/>
            <a:ext cx="2376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圆环百分比分析图</a:t>
            </a:r>
            <a:endParaRPr lang="zh-CN" altLang="en-US" sz="14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34" name="TextBox 117"/>
          <p:cNvSpPr txBox="1">
            <a:spLocks noChangeArrowheads="1"/>
          </p:cNvSpPr>
          <p:nvPr/>
        </p:nvSpPr>
        <p:spPr bwMode="auto">
          <a:xfrm>
            <a:off x="1981200" y="4127500"/>
            <a:ext cx="5207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0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10%</a:t>
            </a:r>
            <a:endParaRPr lang="zh-CN" altLang="en-US" sz="8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35" name="TextBox 98"/>
          <p:cNvSpPr txBox="1">
            <a:spLocks noChangeArrowheads="1"/>
          </p:cNvSpPr>
          <p:nvPr/>
        </p:nvSpPr>
        <p:spPr bwMode="auto">
          <a:xfrm>
            <a:off x="703263" y="3233738"/>
            <a:ext cx="73660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7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  <a:endParaRPr lang="zh-CN" altLang="en-US" sz="4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1536" name="图片 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90488"/>
            <a:ext cx="1285875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37" name="组合 84"/>
          <p:cNvGrpSpPr>
            <a:grpSpLocks/>
          </p:cNvGrpSpPr>
          <p:nvPr/>
        </p:nvGrpSpPr>
        <p:grpSpPr bwMode="auto">
          <a:xfrm>
            <a:off x="2178050" y="909638"/>
            <a:ext cx="1038225" cy="1660525"/>
            <a:chOff x="0" y="0"/>
            <a:chExt cx="1039646" cy="1660391"/>
          </a:xfrm>
        </p:grpSpPr>
        <p:sp>
          <p:nvSpPr>
            <p:cNvPr id="21538" name="TextBox 1"/>
            <p:cNvSpPr txBox="1">
              <a:spLocks noChangeArrowheads="1"/>
            </p:cNvSpPr>
            <p:nvPr/>
          </p:nvSpPr>
          <p:spPr bwMode="auto">
            <a:xfrm>
              <a:off x="257763" y="1398781"/>
              <a:ext cx="78188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100" b="1">
                  <a:solidFill>
                    <a:srgbClr val="C5C5C5"/>
                  </a:solidFill>
                  <a:latin typeface="微软雅黑" pitchFamily="34" charset="-122"/>
                  <a:ea typeface="微软雅黑" pitchFamily="34" charset="-122"/>
                </a:rPr>
                <a:t>家</a:t>
              </a:r>
              <a:r>
                <a:rPr lang="en-US" sz="1100" b="1">
                  <a:solidFill>
                    <a:srgbClr val="C5C5C5"/>
                  </a:solidFill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lang="zh-CN" altLang="en-US" sz="1100" b="1">
                  <a:solidFill>
                    <a:srgbClr val="C5C5C5"/>
                  </a:solidFill>
                  <a:latin typeface="微软雅黑" pitchFamily="34" charset="-122"/>
                  <a:ea typeface="微软雅黑" pitchFamily="34" charset="-122"/>
                </a:rPr>
                <a:t>宿舍</a:t>
              </a:r>
            </a:p>
          </p:txBody>
        </p:sp>
        <p:sp>
          <p:nvSpPr>
            <p:cNvPr id="21539" name="文本框 38"/>
            <p:cNvSpPr txBox="1">
              <a:spLocks noChangeArrowheads="1"/>
            </p:cNvSpPr>
            <p:nvPr/>
          </p:nvSpPr>
          <p:spPr bwMode="auto">
            <a:xfrm>
              <a:off x="50558" y="0"/>
              <a:ext cx="72648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sz="1400">
                  <a:solidFill>
                    <a:srgbClr val="C5C5C5"/>
                  </a:solidFill>
                  <a:latin typeface="华文琥珀" pitchFamily="2" charset="-122"/>
                  <a:ea typeface="华文琥珀" pitchFamily="2" charset="-122"/>
                </a:rPr>
                <a:t>32.5</a:t>
              </a:r>
              <a:r>
                <a:rPr lang="en-US" sz="1400" b="1">
                  <a:solidFill>
                    <a:srgbClr val="C5C5C5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1400" b="1">
                <a:solidFill>
                  <a:srgbClr val="C5C5C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40" name="椭圆 26"/>
            <p:cNvSpPr>
              <a:spLocks noChangeArrowheads="1"/>
            </p:cNvSpPr>
            <p:nvPr/>
          </p:nvSpPr>
          <p:spPr bwMode="auto">
            <a:xfrm>
              <a:off x="50558" y="346178"/>
              <a:ext cx="868882" cy="868882"/>
            </a:xfrm>
            <a:prstGeom prst="ellipse">
              <a:avLst/>
            </a:prstGeom>
            <a:noFill/>
            <a:ln w="88900" cmpd="sng">
              <a:solidFill>
                <a:srgbClr val="C5C5C5">
                  <a:alpha val="75999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1" name="空心弧 27"/>
            <p:cNvSpPr>
              <a:spLocks/>
            </p:cNvSpPr>
            <p:nvPr/>
          </p:nvSpPr>
          <p:spPr bwMode="auto">
            <a:xfrm rot="16591937">
              <a:off x="-54" y="269908"/>
              <a:ext cx="1020680" cy="1020570"/>
            </a:xfrm>
            <a:custGeom>
              <a:avLst/>
              <a:gdLst>
                <a:gd name="T0" fmla="*/ 734607 w 1020680"/>
                <a:gd name="T1" fmla="*/ 968658 h 1020570"/>
                <a:gd name="T2" fmla="*/ 137988 w 1020680"/>
                <a:gd name="T3" fmla="*/ 859247 h 1020570"/>
                <a:gd name="T4" fmla="*/ 67431 w 1020680"/>
                <a:gd name="T5" fmla="*/ 256778 h 1020570"/>
                <a:gd name="T6" fmla="*/ 622642 w 1020680"/>
                <a:gd name="T7" fmla="*/ 12507 h 1020570"/>
                <a:gd name="T8" fmla="*/ 1019203 w 1020680"/>
                <a:gd name="T9" fmla="*/ 471502 h 1020570"/>
                <a:gd name="T10" fmla="*/ 872881 w 1020680"/>
                <a:gd name="T11" fmla="*/ 482655 h 1020570"/>
                <a:gd name="T12" fmla="*/ 590347 w 1020680"/>
                <a:gd name="T13" fmla="*/ 155659 h 1020570"/>
                <a:gd name="T14" fmla="*/ 194793 w 1020680"/>
                <a:gd name="T15" fmla="*/ 329677 h 1020570"/>
                <a:gd name="T16" fmla="*/ 245063 w 1020680"/>
                <a:gd name="T17" fmla="*/ 758899 h 1020570"/>
                <a:gd name="T18" fmla="*/ 670113 w 1020680"/>
                <a:gd name="T19" fmla="*/ 836842 h 1020570"/>
                <a:gd name="T20" fmla="*/ 734607 w 1020680"/>
                <a:gd name="T21" fmla="*/ 968658 h 1020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0680" h="1020570">
                  <a:moveTo>
                    <a:pt x="734607" y="968658"/>
                  </a:moveTo>
                  <a:cubicBezTo>
                    <a:pt x="533282" y="1067138"/>
                    <a:pt x="291258" y="1022755"/>
                    <a:pt x="137988" y="859247"/>
                  </a:cubicBezTo>
                  <a:cubicBezTo>
                    <a:pt x="-15307" y="695712"/>
                    <a:pt x="-43931" y="451301"/>
                    <a:pt x="67431" y="256778"/>
                  </a:cubicBezTo>
                  <a:cubicBezTo>
                    <a:pt x="178777" y="62283"/>
                    <a:pt x="404006" y="-36808"/>
                    <a:pt x="622642" y="12507"/>
                  </a:cubicBezTo>
                  <a:cubicBezTo>
                    <a:pt x="841294" y="61826"/>
                    <a:pt x="1002168" y="248028"/>
                    <a:pt x="1019203" y="471502"/>
                  </a:cubicBezTo>
                  <a:lnTo>
                    <a:pt x="872881" y="482655"/>
                  </a:lnTo>
                  <a:cubicBezTo>
                    <a:pt x="860744" y="323447"/>
                    <a:pt x="746127" y="190793"/>
                    <a:pt x="590347" y="155659"/>
                  </a:cubicBezTo>
                  <a:cubicBezTo>
                    <a:pt x="434583" y="120528"/>
                    <a:pt x="274123" y="191120"/>
                    <a:pt x="194793" y="329677"/>
                  </a:cubicBezTo>
                  <a:cubicBezTo>
                    <a:pt x="115448" y="468262"/>
                    <a:pt x="135842" y="642392"/>
                    <a:pt x="245063" y="758899"/>
                  </a:cubicBezTo>
                  <a:cubicBezTo>
                    <a:pt x="354259" y="875379"/>
                    <a:pt x="526683" y="906997"/>
                    <a:pt x="670113" y="836842"/>
                  </a:cubicBezTo>
                  <a:lnTo>
                    <a:pt x="734607" y="968658"/>
                  </a:lnTo>
                  <a:close/>
                </a:path>
              </a:pathLst>
            </a:custGeom>
            <a:solidFill>
              <a:srgbClr val="A6A6A6">
                <a:alpha val="6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42" name="Freeform 228"/>
            <p:cNvSpPr>
              <a:spLocks/>
            </p:cNvSpPr>
            <p:nvPr/>
          </p:nvSpPr>
          <p:spPr bwMode="auto">
            <a:xfrm>
              <a:off x="279782" y="519070"/>
              <a:ext cx="459416" cy="455576"/>
            </a:xfrm>
            <a:custGeom>
              <a:avLst/>
              <a:gdLst>
                <a:gd name="T0" fmla="*/ 48 w 144"/>
                <a:gd name="T1" fmla="*/ 22 h 143"/>
                <a:gd name="T2" fmla="*/ 48 w 144"/>
                <a:gd name="T3" fmla="*/ 13 h 143"/>
                <a:gd name="T4" fmla="*/ 31 w 144"/>
                <a:gd name="T5" fmla="*/ 13 h 143"/>
                <a:gd name="T6" fmla="*/ 31 w 144"/>
                <a:gd name="T7" fmla="*/ 39 h 143"/>
                <a:gd name="T8" fmla="*/ 35 w 144"/>
                <a:gd name="T9" fmla="*/ 35 h 143"/>
                <a:gd name="T10" fmla="*/ 0 w 144"/>
                <a:gd name="T11" fmla="*/ 69 h 143"/>
                <a:gd name="T12" fmla="*/ 17 w 144"/>
                <a:gd name="T13" fmla="*/ 69 h 143"/>
                <a:gd name="T14" fmla="*/ 17 w 144"/>
                <a:gd name="T15" fmla="*/ 143 h 143"/>
                <a:gd name="T16" fmla="*/ 35 w 144"/>
                <a:gd name="T17" fmla="*/ 143 h 143"/>
                <a:gd name="T18" fmla="*/ 35 w 144"/>
                <a:gd name="T19" fmla="*/ 91 h 143"/>
                <a:gd name="T20" fmla="*/ 57 w 144"/>
                <a:gd name="T21" fmla="*/ 91 h 143"/>
                <a:gd name="T22" fmla="*/ 57 w 144"/>
                <a:gd name="T23" fmla="*/ 143 h 143"/>
                <a:gd name="T24" fmla="*/ 126 w 144"/>
                <a:gd name="T25" fmla="*/ 143 h 143"/>
                <a:gd name="T26" fmla="*/ 126 w 144"/>
                <a:gd name="T27" fmla="*/ 69 h 143"/>
                <a:gd name="T28" fmla="*/ 144 w 144"/>
                <a:gd name="T29" fmla="*/ 69 h 143"/>
                <a:gd name="T30" fmla="*/ 109 w 144"/>
                <a:gd name="T31" fmla="*/ 35 h 143"/>
                <a:gd name="T32" fmla="*/ 70 w 144"/>
                <a:gd name="T33" fmla="*/ 0 h 143"/>
                <a:gd name="T34" fmla="*/ 48 w 144"/>
                <a:gd name="T35" fmla="*/ 2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4" h="143">
                  <a:moveTo>
                    <a:pt x="48" y="22"/>
                  </a:moveTo>
                  <a:lnTo>
                    <a:pt x="48" y="13"/>
                  </a:lnTo>
                  <a:lnTo>
                    <a:pt x="31" y="13"/>
                  </a:lnTo>
                  <a:lnTo>
                    <a:pt x="31" y="39"/>
                  </a:lnTo>
                  <a:lnTo>
                    <a:pt x="35" y="35"/>
                  </a:lnTo>
                  <a:lnTo>
                    <a:pt x="0" y="69"/>
                  </a:lnTo>
                  <a:lnTo>
                    <a:pt x="17" y="69"/>
                  </a:lnTo>
                  <a:lnTo>
                    <a:pt x="17" y="143"/>
                  </a:lnTo>
                  <a:lnTo>
                    <a:pt x="35" y="143"/>
                  </a:lnTo>
                  <a:lnTo>
                    <a:pt x="35" y="91"/>
                  </a:lnTo>
                  <a:lnTo>
                    <a:pt x="57" y="91"/>
                  </a:lnTo>
                  <a:lnTo>
                    <a:pt x="57" y="143"/>
                  </a:lnTo>
                  <a:lnTo>
                    <a:pt x="126" y="143"/>
                  </a:lnTo>
                  <a:lnTo>
                    <a:pt x="126" y="69"/>
                  </a:lnTo>
                  <a:lnTo>
                    <a:pt x="144" y="69"/>
                  </a:lnTo>
                  <a:lnTo>
                    <a:pt x="109" y="35"/>
                  </a:lnTo>
                  <a:lnTo>
                    <a:pt x="70" y="0"/>
                  </a:lnTo>
                  <a:lnTo>
                    <a:pt x="48" y="22"/>
                  </a:lnTo>
                  <a:close/>
                </a:path>
              </a:pathLst>
            </a:custGeom>
            <a:solidFill>
              <a:srgbClr val="A6A6A6">
                <a:alpha val="6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1543" name="组合 85"/>
          <p:cNvGrpSpPr>
            <a:grpSpLocks/>
          </p:cNvGrpSpPr>
          <p:nvPr/>
        </p:nvGrpSpPr>
        <p:grpSpPr bwMode="auto">
          <a:xfrm>
            <a:off x="3468688" y="909638"/>
            <a:ext cx="1047750" cy="1660525"/>
            <a:chOff x="0" y="0"/>
            <a:chExt cx="1049123" cy="1660391"/>
          </a:xfrm>
        </p:grpSpPr>
        <p:sp>
          <p:nvSpPr>
            <p:cNvPr id="21544" name="TextBox 6"/>
            <p:cNvSpPr txBox="1">
              <a:spLocks noChangeArrowheads="1"/>
            </p:cNvSpPr>
            <p:nvPr/>
          </p:nvSpPr>
          <p:spPr bwMode="auto">
            <a:xfrm>
              <a:off x="133869" y="1398781"/>
              <a:ext cx="91525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100" b="1">
                  <a:solidFill>
                    <a:srgbClr val="C5C5C5"/>
                  </a:solidFill>
                  <a:latin typeface="微软雅黑" pitchFamily="34" charset="-122"/>
                  <a:ea typeface="微软雅黑" pitchFamily="34" charset="-122"/>
                </a:rPr>
                <a:t>交通工具上</a:t>
              </a:r>
              <a:endParaRPr lang="zh-CN" altLang="en-US" sz="900" b="1">
                <a:solidFill>
                  <a:srgbClr val="C5C5C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45" name="文本框 38"/>
            <p:cNvSpPr txBox="1">
              <a:spLocks noChangeArrowheads="1"/>
            </p:cNvSpPr>
            <p:nvPr/>
          </p:nvSpPr>
          <p:spPr bwMode="auto">
            <a:xfrm>
              <a:off x="116294" y="0"/>
              <a:ext cx="72648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sz="1400">
                  <a:solidFill>
                    <a:srgbClr val="C5C5C5"/>
                  </a:solidFill>
                  <a:latin typeface="华文琥珀" pitchFamily="2" charset="-122"/>
                  <a:ea typeface="华文琥珀" pitchFamily="2" charset="-122"/>
                </a:rPr>
                <a:t>25.4</a:t>
              </a:r>
              <a:r>
                <a:rPr lang="en-US" sz="1400" b="1">
                  <a:solidFill>
                    <a:srgbClr val="C5C5C5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1400" b="1">
                <a:solidFill>
                  <a:srgbClr val="C5C5C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46" name="椭圆 30"/>
            <p:cNvSpPr>
              <a:spLocks noChangeArrowheads="1"/>
            </p:cNvSpPr>
            <p:nvPr/>
          </p:nvSpPr>
          <p:spPr bwMode="auto">
            <a:xfrm>
              <a:off x="64346" y="353073"/>
              <a:ext cx="868882" cy="868882"/>
            </a:xfrm>
            <a:prstGeom prst="ellipse">
              <a:avLst/>
            </a:prstGeom>
            <a:noFill/>
            <a:ln w="88900" cmpd="sng">
              <a:solidFill>
                <a:srgbClr val="C5C5C5">
                  <a:alpha val="75999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7" name="空心弧 31"/>
            <p:cNvSpPr>
              <a:spLocks/>
            </p:cNvSpPr>
            <p:nvPr/>
          </p:nvSpPr>
          <p:spPr bwMode="auto">
            <a:xfrm rot="11639204">
              <a:off x="0" y="269853"/>
              <a:ext cx="1020511" cy="1020680"/>
            </a:xfrm>
            <a:custGeom>
              <a:avLst/>
              <a:gdLst>
                <a:gd name="T0" fmla="*/ 44074 w 1020511"/>
                <a:gd name="T1" fmla="*/ 717825 h 1020680"/>
                <a:gd name="T2" fmla="*/ 134341 w 1020511"/>
                <a:gd name="T3" fmla="*/ 165247 h 1020680"/>
                <a:gd name="T4" fmla="*/ 677219 w 1020511"/>
                <a:gd name="T5" fmla="*/ 28094 h 1020680"/>
                <a:gd name="T6" fmla="*/ 1019036 w 1020511"/>
                <a:gd name="T7" fmla="*/ 471564 h 1020680"/>
                <a:gd name="T8" fmla="*/ 872721 w 1020511"/>
                <a:gd name="T9" fmla="*/ 482716 h 1020680"/>
                <a:gd name="T10" fmla="*/ 629211 w 1020511"/>
                <a:gd name="T11" fmla="*/ 166758 h 1020680"/>
                <a:gd name="T12" fmla="*/ 242438 w 1020511"/>
                <a:gd name="T13" fmla="*/ 264482 h 1020680"/>
                <a:gd name="T14" fmla="*/ 178135 w 1020511"/>
                <a:gd name="T15" fmla="*/ 658158 h 1020680"/>
                <a:gd name="T16" fmla="*/ 44074 w 1020511"/>
                <a:gd name="T17" fmla="*/ 717825 h 1020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0511" h="1020680">
                  <a:moveTo>
                    <a:pt x="44074" y="717825"/>
                  </a:moveTo>
                  <a:cubicBezTo>
                    <a:pt x="-38564" y="532091"/>
                    <a:pt x="-3104" y="315017"/>
                    <a:pt x="134341" y="165247"/>
                  </a:cubicBezTo>
                  <a:cubicBezTo>
                    <a:pt x="271820" y="15439"/>
                    <a:pt x="485100" y="-38444"/>
                    <a:pt x="677219" y="28094"/>
                  </a:cubicBezTo>
                  <a:cubicBezTo>
                    <a:pt x="869308" y="94621"/>
                    <a:pt x="1003591" y="268839"/>
                    <a:pt x="1019036" y="471564"/>
                  </a:cubicBezTo>
                  <a:lnTo>
                    <a:pt x="872721" y="482716"/>
                  </a:lnTo>
                  <a:cubicBezTo>
                    <a:pt x="861719" y="338283"/>
                    <a:pt x="766056" y="214159"/>
                    <a:pt x="629211" y="166758"/>
                  </a:cubicBezTo>
                  <a:cubicBezTo>
                    <a:pt x="492336" y="119347"/>
                    <a:pt x="340383" y="157740"/>
                    <a:pt x="242438" y="264482"/>
                  </a:cubicBezTo>
                  <a:cubicBezTo>
                    <a:pt x="144529" y="371186"/>
                    <a:pt x="119268" y="525835"/>
                    <a:pt x="178135" y="658158"/>
                  </a:cubicBezTo>
                  <a:lnTo>
                    <a:pt x="44074" y="717825"/>
                  </a:lnTo>
                  <a:close/>
                </a:path>
              </a:pathLst>
            </a:custGeom>
            <a:solidFill>
              <a:srgbClr val="A6A6A6">
                <a:alpha val="6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48" name="椭圆 32"/>
            <p:cNvSpPr>
              <a:spLocks noChangeArrowheads="1"/>
            </p:cNvSpPr>
            <p:nvPr/>
          </p:nvSpPr>
          <p:spPr bwMode="auto">
            <a:xfrm rot="16947253">
              <a:off x="87991" y="352279"/>
              <a:ext cx="868882" cy="868882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9" name="Freeform 224"/>
            <p:cNvSpPr>
              <a:spLocks noEditPoints="1"/>
            </p:cNvSpPr>
            <p:nvPr/>
          </p:nvSpPr>
          <p:spPr bwMode="auto">
            <a:xfrm>
              <a:off x="251154" y="525420"/>
              <a:ext cx="495949" cy="457163"/>
            </a:xfrm>
            <a:custGeom>
              <a:avLst/>
              <a:gdLst>
                <a:gd name="T0" fmla="*/ 18 w 37"/>
                <a:gd name="T1" fmla="*/ 23 h 34"/>
                <a:gd name="T2" fmla="*/ 19 w 37"/>
                <a:gd name="T3" fmla="*/ 22 h 34"/>
                <a:gd name="T4" fmla="*/ 21 w 37"/>
                <a:gd name="T5" fmla="*/ 20 h 34"/>
                <a:gd name="T6" fmla="*/ 32 w 37"/>
                <a:gd name="T7" fmla="*/ 27 h 34"/>
                <a:gd name="T8" fmla="*/ 34 w 37"/>
                <a:gd name="T9" fmla="*/ 30 h 34"/>
                <a:gd name="T10" fmla="*/ 35 w 37"/>
                <a:gd name="T11" fmla="*/ 30 h 34"/>
                <a:gd name="T12" fmla="*/ 34 w 37"/>
                <a:gd name="T13" fmla="*/ 29 h 34"/>
                <a:gd name="T14" fmla="*/ 37 w 37"/>
                <a:gd name="T15" fmla="*/ 29 h 34"/>
                <a:gd name="T16" fmla="*/ 18 w 37"/>
                <a:gd name="T17" fmla="*/ 15 h 34"/>
                <a:gd name="T18" fmla="*/ 18 w 37"/>
                <a:gd name="T19" fmla="*/ 7 h 34"/>
                <a:gd name="T20" fmla="*/ 23 w 37"/>
                <a:gd name="T21" fmla="*/ 6 h 34"/>
                <a:gd name="T22" fmla="*/ 22 w 37"/>
                <a:gd name="T23" fmla="*/ 4 h 34"/>
                <a:gd name="T24" fmla="*/ 24 w 37"/>
                <a:gd name="T25" fmla="*/ 5 h 34"/>
                <a:gd name="T26" fmla="*/ 32 w 37"/>
                <a:gd name="T27" fmla="*/ 3 h 34"/>
                <a:gd name="T28" fmla="*/ 36 w 37"/>
                <a:gd name="T29" fmla="*/ 6 h 34"/>
                <a:gd name="T30" fmla="*/ 26 w 37"/>
                <a:gd name="T31" fmla="*/ 14 h 34"/>
                <a:gd name="T32" fmla="*/ 24 w 37"/>
                <a:gd name="T33" fmla="*/ 16 h 34"/>
                <a:gd name="T34" fmla="*/ 34 w 37"/>
                <a:gd name="T35" fmla="*/ 25 h 34"/>
                <a:gd name="T36" fmla="*/ 37 w 37"/>
                <a:gd name="T37" fmla="*/ 26 h 34"/>
                <a:gd name="T38" fmla="*/ 37 w 37"/>
                <a:gd name="T39" fmla="*/ 27 h 34"/>
                <a:gd name="T40" fmla="*/ 36 w 37"/>
                <a:gd name="T41" fmla="*/ 27 h 34"/>
                <a:gd name="T42" fmla="*/ 37 w 37"/>
                <a:gd name="T43" fmla="*/ 29 h 34"/>
                <a:gd name="T44" fmla="*/ 18 w 37"/>
                <a:gd name="T45" fmla="*/ 15 h 34"/>
                <a:gd name="T46" fmla="*/ 18 w 37"/>
                <a:gd name="T47" fmla="*/ 23 h 34"/>
                <a:gd name="T48" fmla="*/ 0 w 37"/>
                <a:gd name="T49" fmla="*/ 0 h 34"/>
                <a:gd name="T50" fmla="*/ 11 w 37"/>
                <a:gd name="T51" fmla="*/ 12 h 34"/>
                <a:gd name="T52" fmla="*/ 11 w 37"/>
                <a:gd name="T53" fmla="*/ 21 h 34"/>
                <a:gd name="T54" fmla="*/ 8 w 37"/>
                <a:gd name="T55" fmla="*/ 21 h 34"/>
                <a:gd name="T56" fmla="*/ 10 w 37"/>
                <a:gd name="T57" fmla="*/ 23 h 34"/>
                <a:gd name="T58" fmla="*/ 10 w 37"/>
                <a:gd name="T59" fmla="*/ 31 h 34"/>
                <a:gd name="T60" fmla="*/ 13 w 37"/>
                <a:gd name="T61" fmla="*/ 34 h 34"/>
                <a:gd name="T62" fmla="*/ 18 w 37"/>
                <a:gd name="T63" fmla="*/ 23 h 34"/>
                <a:gd name="T64" fmla="*/ 18 w 37"/>
                <a:gd name="T65" fmla="*/ 15 h 34"/>
                <a:gd name="T66" fmla="*/ 0 w 37"/>
                <a:gd name="T67" fmla="*/ 0 h 34"/>
                <a:gd name="T68" fmla="*/ 18 w 37"/>
                <a:gd name="T69" fmla="*/ 7 h 34"/>
                <a:gd name="T70" fmla="*/ 18 w 37"/>
                <a:gd name="T71" fmla="*/ 15 h 34"/>
                <a:gd name="T72" fmla="*/ 0 w 37"/>
                <a:gd name="T73" fmla="*/ 0 h 34"/>
                <a:gd name="T74" fmla="*/ 14 w 37"/>
                <a:gd name="T75" fmla="*/ 8 h 34"/>
                <a:gd name="T76" fmla="*/ 18 w 37"/>
                <a:gd name="T7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4">
                  <a:moveTo>
                    <a:pt x="18" y="23"/>
                  </a:moveTo>
                  <a:cubicBezTo>
                    <a:pt x="19" y="22"/>
                    <a:pt x="19" y="22"/>
                    <a:pt x="19" y="22"/>
                  </a:cubicBezTo>
                  <a:cubicBezTo>
                    <a:pt x="20" y="22"/>
                    <a:pt x="20" y="21"/>
                    <a:pt x="21" y="20"/>
                  </a:cubicBezTo>
                  <a:cubicBezTo>
                    <a:pt x="26" y="24"/>
                    <a:pt x="30" y="27"/>
                    <a:pt x="32" y="27"/>
                  </a:cubicBezTo>
                  <a:cubicBezTo>
                    <a:pt x="33" y="28"/>
                    <a:pt x="33" y="30"/>
                    <a:pt x="34" y="30"/>
                  </a:cubicBezTo>
                  <a:cubicBezTo>
                    <a:pt x="34" y="31"/>
                    <a:pt x="34" y="30"/>
                    <a:pt x="35" y="30"/>
                  </a:cubicBezTo>
                  <a:cubicBezTo>
                    <a:pt x="34" y="30"/>
                    <a:pt x="34" y="29"/>
                    <a:pt x="34" y="29"/>
                  </a:cubicBezTo>
                  <a:cubicBezTo>
                    <a:pt x="36" y="29"/>
                    <a:pt x="37" y="30"/>
                    <a:pt x="37" y="29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5"/>
                    <a:pt x="22" y="4"/>
                  </a:cubicBezTo>
                  <a:cubicBezTo>
                    <a:pt x="23" y="4"/>
                    <a:pt x="23" y="4"/>
                    <a:pt x="24" y="5"/>
                  </a:cubicBezTo>
                  <a:cubicBezTo>
                    <a:pt x="27" y="5"/>
                    <a:pt x="30" y="3"/>
                    <a:pt x="32" y="3"/>
                  </a:cubicBezTo>
                  <a:cubicBezTo>
                    <a:pt x="34" y="3"/>
                    <a:pt x="35" y="5"/>
                    <a:pt x="36" y="6"/>
                  </a:cubicBezTo>
                  <a:cubicBezTo>
                    <a:pt x="32" y="8"/>
                    <a:pt x="28" y="10"/>
                    <a:pt x="26" y="14"/>
                  </a:cubicBezTo>
                  <a:cubicBezTo>
                    <a:pt x="25" y="14"/>
                    <a:pt x="25" y="15"/>
                    <a:pt x="24" y="16"/>
                  </a:cubicBezTo>
                  <a:cubicBezTo>
                    <a:pt x="29" y="20"/>
                    <a:pt x="33" y="24"/>
                    <a:pt x="34" y="25"/>
                  </a:cubicBezTo>
                  <a:cubicBezTo>
                    <a:pt x="35" y="26"/>
                    <a:pt x="36" y="26"/>
                    <a:pt x="37" y="26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8"/>
                    <a:pt x="37" y="29"/>
                    <a:pt x="37" y="29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23"/>
                    <a:pt x="18" y="23"/>
                    <a:pt x="18" y="23"/>
                  </a:cubicBezTo>
                  <a:moveTo>
                    <a:pt x="0" y="0"/>
                  </a:moveTo>
                  <a:cubicBezTo>
                    <a:pt x="1" y="4"/>
                    <a:pt x="5" y="8"/>
                    <a:pt x="11" y="12"/>
                  </a:cubicBezTo>
                  <a:cubicBezTo>
                    <a:pt x="11" y="15"/>
                    <a:pt x="11" y="18"/>
                    <a:pt x="11" y="21"/>
                  </a:cubicBezTo>
                  <a:cubicBezTo>
                    <a:pt x="11" y="21"/>
                    <a:pt x="10" y="21"/>
                    <a:pt x="8" y="21"/>
                  </a:cubicBezTo>
                  <a:cubicBezTo>
                    <a:pt x="9" y="21"/>
                    <a:pt x="9" y="22"/>
                    <a:pt x="10" y="23"/>
                  </a:cubicBezTo>
                  <a:cubicBezTo>
                    <a:pt x="10" y="25"/>
                    <a:pt x="9" y="28"/>
                    <a:pt x="10" y="31"/>
                  </a:cubicBezTo>
                  <a:cubicBezTo>
                    <a:pt x="10" y="32"/>
                    <a:pt x="12" y="33"/>
                    <a:pt x="13" y="34"/>
                  </a:cubicBezTo>
                  <a:cubicBezTo>
                    <a:pt x="15" y="29"/>
                    <a:pt x="16" y="25"/>
                    <a:pt x="18" y="23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8" y="7"/>
                  </a:moveTo>
                  <a:cubicBezTo>
                    <a:pt x="18" y="15"/>
                    <a:pt x="18" y="15"/>
                    <a:pt x="18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9" y="3"/>
                    <a:pt x="14" y="8"/>
                  </a:cubicBez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A6A6A6">
                <a:alpha val="6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1550" name="组合 86"/>
          <p:cNvGrpSpPr>
            <a:grpSpLocks/>
          </p:cNvGrpSpPr>
          <p:nvPr/>
        </p:nvGrpSpPr>
        <p:grpSpPr bwMode="auto">
          <a:xfrm>
            <a:off x="4767263" y="909638"/>
            <a:ext cx="1027112" cy="1660525"/>
            <a:chOff x="0" y="0"/>
            <a:chExt cx="1026106" cy="1660391"/>
          </a:xfrm>
        </p:grpSpPr>
        <p:sp>
          <p:nvSpPr>
            <p:cNvPr id="21551" name="TextBox 11"/>
            <p:cNvSpPr txBox="1">
              <a:spLocks noChangeArrowheads="1"/>
            </p:cNvSpPr>
            <p:nvPr/>
          </p:nvSpPr>
          <p:spPr bwMode="auto">
            <a:xfrm>
              <a:off x="26600" y="1398781"/>
              <a:ext cx="99950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100" b="1">
                  <a:solidFill>
                    <a:srgbClr val="2B2B2B"/>
                  </a:solidFill>
                  <a:latin typeface="微软雅黑" pitchFamily="34" charset="-122"/>
                  <a:ea typeface="微软雅黑" pitchFamily="34" charset="-122"/>
                </a:rPr>
                <a:t>排队</a:t>
              </a:r>
              <a:r>
                <a:rPr lang="en-US" sz="1100" b="1">
                  <a:solidFill>
                    <a:srgbClr val="2B2B2B"/>
                  </a:solidFill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lang="zh-CN" altLang="en-US" sz="1100" b="1">
                  <a:solidFill>
                    <a:srgbClr val="2B2B2B"/>
                  </a:solidFill>
                  <a:latin typeface="微软雅黑" pitchFamily="34" charset="-122"/>
                  <a:ea typeface="微软雅黑" pitchFamily="34" charset="-122"/>
                </a:rPr>
                <a:t>等待时</a:t>
              </a:r>
              <a:endParaRPr lang="zh-CN" altLang="en-US" sz="900" b="1">
                <a:solidFill>
                  <a:srgbClr val="2B2B2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52" name="文本框 38"/>
            <p:cNvSpPr txBox="1">
              <a:spLocks noChangeArrowheads="1"/>
            </p:cNvSpPr>
            <p:nvPr/>
          </p:nvSpPr>
          <p:spPr bwMode="auto">
            <a:xfrm>
              <a:off x="205996" y="0"/>
              <a:ext cx="55656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sz="1400">
                  <a:solidFill>
                    <a:srgbClr val="2B2B2B"/>
                  </a:solidFill>
                  <a:latin typeface="华文琥珀" pitchFamily="2" charset="-122"/>
                  <a:ea typeface="华文琥珀" pitchFamily="2" charset="-122"/>
                </a:rPr>
                <a:t>17</a:t>
              </a:r>
              <a:r>
                <a:rPr lang="en-US" sz="1400" b="1">
                  <a:solidFill>
                    <a:srgbClr val="2B2B2B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1400" b="1">
                <a:solidFill>
                  <a:srgbClr val="2B2B2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53" name="椭圆 38"/>
            <p:cNvSpPr>
              <a:spLocks noChangeArrowheads="1"/>
            </p:cNvSpPr>
            <p:nvPr/>
          </p:nvSpPr>
          <p:spPr bwMode="auto">
            <a:xfrm>
              <a:off x="71240" y="346178"/>
              <a:ext cx="868882" cy="868882"/>
            </a:xfrm>
            <a:prstGeom prst="ellipse">
              <a:avLst/>
            </a:prstGeom>
            <a:noFill/>
            <a:ln w="88900" cmpd="sng">
              <a:solidFill>
                <a:srgbClr val="C5C5C5">
                  <a:alpha val="75999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54" name="空心弧 39"/>
            <p:cNvSpPr>
              <a:spLocks/>
            </p:cNvSpPr>
            <p:nvPr/>
          </p:nvSpPr>
          <p:spPr bwMode="auto">
            <a:xfrm rot="5441530">
              <a:off x="-459" y="270312"/>
              <a:ext cx="1020680" cy="1019762"/>
            </a:xfrm>
            <a:custGeom>
              <a:avLst/>
              <a:gdLst>
                <a:gd name="T0" fmla="*/ 500341 w 1020680"/>
                <a:gd name="T1" fmla="*/ 98 h 1019762"/>
                <a:gd name="T2" fmla="*/ 1010509 w 1020680"/>
                <a:gd name="T3" fmla="*/ 408593 h 1019762"/>
                <a:gd name="T4" fmla="*/ 699488 w 1020680"/>
                <a:gd name="T5" fmla="*/ 983448 h 1019762"/>
                <a:gd name="T6" fmla="*/ 636828 w 1020680"/>
                <a:gd name="T7" fmla="*/ 826565 h 1019762"/>
                <a:gd name="T8" fmla="*/ 844936 w 1020680"/>
                <a:gd name="T9" fmla="*/ 442123 h 1019762"/>
                <a:gd name="T10" fmla="*/ 503654 w 1020680"/>
                <a:gd name="T11" fmla="*/ 169000 h 1019762"/>
                <a:gd name="T12" fmla="*/ 500341 w 1020680"/>
                <a:gd name="T13" fmla="*/ 98 h 1019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0680" h="1019762">
                  <a:moveTo>
                    <a:pt x="500341" y="98"/>
                  </a:moveTo>
                  <a:cubicBezTo>
                    <a:pt x="746831" y="-4728"/>
                    <a:pt x="961535" y="167186"/>
                    <a:pt x="1010509" y="408593"/>
                  </a:cubicBezTo>
                  <a:cubicBezTo>
                    <a:pt x="1059510" y="650128"/>
                    <a:pt x="928589" y="892107"/>
                    <a:pt x="699488" y="983448"/>
                  </a:cubicBezTo>
                  <a:lnTo>
                    <a:pt x="636828" y="826565"/>
                  </a:lnTo>
                  <a:cubicBezTo>
                    <a:pt x="790129" y="765499"/>
                    <a:pt x="877737" y="603659"/>
                    <a:pt x="844936" y="442123"/>
                  </a:cubicBezTo>
                  <a:cubicBezTo>
                    <a:pt x="812161" y="280714"/>
                    <a:pt x="668538" y="165774"/>
                    <a:pt x="503654" y="169000"/>
                  </a:cubicBezTo>
                  <a:cubicBezTo>
                    <a:pt x="502550" y="112699"/>
                    <a:pt x="501445" y="56399"/>
                    <a:pt x="500341" y="98"/>
                  </a:cubicBezTo>
                  <a:close/>
                </a:path>
              </a:pathLst>
            </a:custGeom>
            <a:solidFill>
              <a:srgbClr val="95BC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55" name="椭圆 40"/>
            <p:cNvSpPr>
              <a:spLocks noChangeArrowheads="1"/>
            </p:cNvSpPr>
            <p:nvPr/>
          </p:nvSpPr>
          <p:spPr bwMode="auto">
            <a:xfrm rot="9344491">
              <a:off x="81246" y="343612"/>
              <a:ext cx="868882" cy="868882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56" name="Freeform 7"/>
            <p:cNvSpPr>
              <a:spLocks/>
            </p:cNvSpPr>
            <p:nvPr/>
          </p:nvSpPr>
          <p:spPr bwMode="auto">
            <a:xfrm>
              <a:off x="529706" y="546056"/>
              <a:ext cx="188727" cy="244455"/>
            </a:xfrm>
            <a:custGeom>
              <a:avLst/>
              <a:gdLst>
                <a:gd name="T0" fmla="*/ 145 w 145"/>
                <a:gd name="T1" fmla="*/ 161 h 189"/>
                <a:gd name="T2" fmla="*/ 143 w 145"/>
                <a:gd name="T3" fmla="*/ 189 h 189"/>
                <a:gd name="T4" fmla="*/ 0 w 145"/>
                <a:gd name="T5" fmla="*/ 189 h 189"/>
                <a:gd name="T6" fmla="*/ 0 w 145"/>
                <a:gd name="T7" fmla="*/ 0 h 189"/>
                <a:gd name="T8" fmla="*/ 145 w 145"/>
                <a:gd name="T9" fmla="*/ 161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189">
                  <a:moveTo>
                    <a:pt x="145" y="161"/>
                  </a:moveTo>
                  <a:cubicBezTo>
                    <a:pt x="145" y="171"/>
                    <a:pt x="144" y="180"/>
                    <a:pt x="143" y="18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2" y="9"/>
                    <a:pt x="145" y="78"/>
                    <a:pt x="145" y="161"/>
                  </a:cubicBezTo>
                  <a:close/>
                </a:path>
              </a:pathLst>
            </a:custGeom>
            <a:solidFill>
              <a:srgbClr val="95BC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57" name="Freeform 8"/>
            <p:cNvSpPr>
              <a:spLocks noEditPoints="1"/>
            </p:cNvSpPr>
            <p:nvPr/>
          </p:nvSpPr>
          <p:spPr bwMode="auto">
            <a:xfrm>
              <a:off x="255337" y="506371"/>
              <a:ext cx="499573" cy="498435"/>
            </a:xfrm>
            <a:custGeom>
              <a:avLst/>
              <a:gdLst>
                <a:gd name="T0" fmla="*/ 192 w 384"/>
                <a:gd name="T1" fmla="*/ 0 h 383"/>
                <a:gd name="T2" fmla="*/ 384 w 384"/>
                <a:gd name="T3" fmla="*/ 191 h 383"/>
                <a:gd name="T4" fmla="*/ 192 w 384"/>
                <a:gd name="T5" fmla="*/ 383 h 383"/>
                <a:gd name="T6" fmla="*/ 0 w 384"/>
                <a:gd name="T7" fmla="*/ 191 h 383"/>
                <a:gd name="T8" fmla="*/ 192 w 384"/>
                <a:gd name="T9" fmla="*/ 0 h 383"/>
                <a:gd name="T10" fmla="*/ 353 w 384"/>
                <a:gd name="T11" fmla="*/ 219 h 383"/>
                <a:gd name="T12" fmla="*/ 355 w 384"/>
                <a:gd name="T13" fmla="*/ 191 h 383"/>
                <a:gd name="T14" fmla="*/ 210 w 384"/>
                <a:gd name="T15" fmla="*/ 30 h 383"/>
                <a:gd name="T16" fmla="*/ 192 w 384"/>
                <a:gd name="T17" fmla="*/ 29 h 383"/>
                <a:gd name="T18" fmla="*/ 37 w 384"/>
                <a:gd name="T19" fmla="*/ 140 h 383"/>
                <a:gd name="T20" fmla="*/ 29 w 384"/>
                <a:gd name="T21" fmla="*/ 191 h 383"/>
                <a:gd name="T22" fmla="*/ 192 w 384"/>
                <a:gd name="T23" fmla="*/ 354 h 383"/>
                <a:gd name="T24" fmla="*/ 353 w 384"/>
                <a:gd name="T25" fmla="*/ 219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4" h="383">
                  <a:moveTo>
                    <a:pt x="192" y="0"/>
                  </a:moveTo>
                  <a:cubicBezTo>
                    <a:pt x="298" y="0"/>
                    <a:pt x="384" y="86"/>
                    <a:pt x="384" y="191"/>
                  </a:cubicBezTo>
                  <a:cubicBezTo>
                    <a:pt x="384" y="297"/>
                    <a:pt x="298" y="383"/>
                    <a:pt x="192" y="383"/>
                  </a:cubicBezTo>
                  <a:cubicBezTo>
                    <a:pt x="86" y="383"/>
                    <a:pt x="0" y="297"/>
                    <a:pt x="0" y="191"/>
                  </a:cubicBezTo>
                  <a:cubicBezTo>
                    <a:pt x="0" y="86"/>
                    <a:pt x="86" y="0"/>
                    <a:pt x="192" y="0"/>
                  </a:cubicBezTo>
                  <a:close/>
                  <a:moveTo>
                    <a:pt x="353" y="219"/>
                  </a:moveTo>
                  <a:cubicBezTo>
                    <a:pt x="354" y="210"/>
                    <a:pt x="355" y="201"/>
                    <a:pt x="355" y="191"/>
                  </a:cubicBezTo>
                  <a:cubicBezTo>
                    <a:pt x="355" y="108"/>
                    <a:pt x="292" y="39"/>
                    <a:pt x="210" y="30"/>
                  </a:cubicBezTo>
                  <a:cubicBezTo>
                    <a:pt x="204" y="29"/>
                    <a:pt x="198" y="29"/>
                    <a:pt x="192" y="29"/>
                  </a:cubicBezTo>
                  <a:cubicBezTo>
                    <a:pt x="120" y="29"/>
                    <a:pt x="59" y="75"/>
                    <a:pt x="37" y="140"/>
                  </a:cubicBezTo>
                  <a:cubicBezTo>
                    <a:pt x="32" y="156"/>
                    <a:pt x="29" y="173"/>
                    <a:pt x="29" y="191"/>
                  </a:cubicBezTo>
                  <a:cubicBezTo>
                    <a:pt x="29" y="281"/>
                    <a:pt x="102" y="354"/>
                    <a:pt x="192" y="354"/>
                  </a:cubicBezTo>
                  <a:cubicBezTo>
                    <a:pt x="272" y="354"/>
                    <a:pt x="339" y="296"/>
                    <a:pt x="353" y="219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58" name="Freeform 11"/>
            <p:cNvSpPr>
              <a:spLocks/>
            </p:cNvSpPr>
            <p:nvPr/>
          </p:nvSpPr>
          <p:spPr bwMode="auto">
            <a:xfrm>
              <a:off x="304501" y="544468"/>
              <a:ext cx="201415" cy="246043"/>
            </a:xfrm>
            <a:custGeom>
              <a:avLst/>
              <a:gdLst>
                <a:gd name="T0" fmla="*/ 155 w 155"/>
                <a:gd name="T1" fmla="*/ 0 h 190"/>
                <a:gd name="T2" fmla="*/ 155 w 155"/>
                <a:gd name="T3" fmla="*/ 190 h 190"/>
                <a:gd name="T4" fmla="*/ 0 w 155"/>
                <a:gd name="T5" fmla="*/ 111 h 190"/>
                <a:gd name="T6" fmla="*/ 155 w 155"/>
                <a:gd name="T7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190">
                  <a:moveTo>
                    <a:pt x="155" y="0"/>
                  </a:moveTo>
                  <a:cubicBezTo>
                    <a:pt x="155" y="190"/>
                    <a:pt x="155" y="190"/>
                    <a:pt x="155" y="19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2" y="46"/>
                    <a:pt x="83" y="0"/>
                    <a:pt x="155" y="0"/>
                  </a:cubicBezTo>
                  <a:close/>
                </a:path>
              </a:pathLst>
            </a:custGeom>
            <a:solidFill>
              <a:srgbClr val="95BC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1559" name="组合 128"/>
          <p:cNvGrpSpPr>
            <a:grpSpLocks/>
          </p:cNvGrpSpPr>
          <p:nvPr/>
        </p:nvGrpSpPr>
        <p:grpSpPr bwMode="auto">
          <a:xfrm>
            <a:off x="7315200" y="909638"/>
            <a:ext cx="1020763" cy="1727200"/>
            <a:chOff x="0" y="0"/>
            <a:chExt cx="1020747" cy="1726372"/>
          </a:xfrm>
        </p:grpSpPr>
        <p:sp>
          <p:nvSpPr>
            <p:cNvPr id="21560" name="文本框 38"/>
            <p:cNvSpPr txBox="1">
              <a:spLocks noChangeArrowheads="1"/>
            </p:cNvSpPr>
            <p:nvPr/>
          </p:nvSpPr>
          <p:spPr bwMode="auto">
            <a:xfrm>
              <a:off x="161084" y="0"/>
              <a:ext cx="677858" cy="314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sz="1400">
                  <a:solidFill>
                    <a:srgbClr val="C5C5C5"/>
                  </a:solidFill>
                  <a:latin typeface="华文琥珀" pitchFamily="2" charset="-122"/>
                  <a:ea typeface="华文琥珀" pitchFamily="2" charset="-122"/>
                </a:rPr>
                <a:t>4.5</a:t>
              </a:r>
              <a:r>
                <a:rPr lang="en-US" sz="1400" b="1">
                  <a:solidFill>
                    <a:srgbClr val="C5C5C5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1400" b="1">
                <a:solidFill>
                  <a:srgbClr val="C5C5C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61" name="TextBox 28"/>
            <p:cNvSpPr txBox="1">
              <a:spLocks noChangeArrowheads="1"/>
            </p:cNvSpPr>
            <p:nvPr/>
          </p:nvSpPr>
          <p:spPr bwMode="auto">
            <a:xfrm>
              <a:off x="321061" y="1405101"/>
              <a:ext cx="610711" cy="321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100" b="1">
                  <a:solidFill>
                    <a:srgbClr val="C5C5C5"/>
                  </a:solidFill>
                  <a:latin typeface="微软雅黑" pitchFamily="34" charset="-122"/>
                  <a:ea typeface="微软雅黑" pitchFamily="34" charset="-122"/>
                </a:rPr>
                <a:t>其他</a:t>
              </a:r>
              <a:endParaRPr lang="zh-CN" altLang="en-US" sz="900" b="1">
                <a:solidFill>
                  <a:srgbClr val="C5C5C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1562" name="组合 127"/>
            <p:cNvGrpSpPr>
              <a:grpSpLocks/>
            </p:cNvGrpSpPr>
            <p:nvPr/>
          </p:nvGrpSpPr>
          <p:grpSpPr bwMode="auto">
            <a:xfrm>
              <a:off x="0" y="222721"/>
              <a:ext cx="1020747" cy="1073645"/>
              <a:chOff x="0" y="0"/>
              <a:chExt cx="1020747" cy="1073645"/>
            </a:xfrm>
          </p:grpSpPr>
          <p:sp>
            <p:nvSpPr>
              <p:cNvPr id="21563" name="文本框 38"/>
              <p:cNvSpPr txBox="1">
                <a:spLocks noChangeArrowheads="1"/>
              </p:cNvSpPr>
              <p:nvPr/>
            </p:nvSpPr>
            <p:spPr bwMode="auto">
              <a:xfrm>
                <a:off x="135678" y="0"/>
                <a:ext cx="724934" cy="830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sz="4800" b="1">
                    <a:solidFill>
                      <a:srgbClr val="C5C5C5"/>
                    </a:solidFill>
                    <a:latin typeface="Arial" pitchFamily="34" charset="0"/>
                    <a:ea typeface="华文琥珀" pitchFamily="2" charset="-122"/>
                  </a:rPr>
                  <a:t>…</a:t>
                </a:r>
                <a:endParaRPr lang="zh-CN" altLang="en-US" sz="4800" b="1">
                  <a:solidFill>
                    <a:srgbClr val="C5C5C5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564" name="椭圆 123"/>
              <p:cNvSpPr>
                <a:spLocks noChangeArrowheads="1"/>
              </p:cNvSpPr>
              <p:nvPr/>
            </p:nvSpPr>
            <p:spPr bwMode="auto">
              <a:xfrm>
                <a:off x="65112" y="136672"/>
                <a:ext cx="868882" cy="868882"/>
              </a:xfrm>
              <a:prstGeom prst="ellipse">
                <a:avLst/>
              </a:prstGeom>
              <a:noFill/>
              <a:ln w="88900" cmpd="sng">
                <a:solidFill>
                  <a:srgbClr val="C5C5C5">
                    <a:alpha val="75999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65" name="空心弧 124"/>
              <p:cNvSpPr>
                <a:spLocks/>
              </p:cNvSpPr>
              <p:nvPr/>
            </p:nvSpPr>
            <p:spPr bwMode="auto">
              <a:xfrm rot="11639204">
                <a:off x="0" y="54958"/>
                <a:ext cx="1020747" cy="1018686"/>
              </a:xfrm>
              <a:custGeom>
                <a:avLst/>
                <a:gdLst>
                  <a:gd name="T0" fmla="*/ 44253 w 1020747"/>
                  <a:gd name="T1" fmla="*/ 716801 h 1018686"/>
                  <a:gd name="T2" fmla="*/ 67178 w 1020747"/>
                  <a:gd name="T3" fmla="*/ 256754 h 1018686"/>
                  <a:gd name="T4" fmla="*/ 197386 w 1020747"/>
                  <a:gd name="T5" fmla="*/ 330963 h 1018686"/>
                  <a:gd name="T6" fmla="*/ 181174 w 1020747"/>
                  <a:gd name="T7" fmla="*/ 655861 h 1018686"/>
                  <a:gd name="T8" fmla="*/ 44253 w 1020747"/>
                  <a:gd name="T9" fmla="*/ 716801 h 1018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0747" h="1018686">
                    <a:moveTo>
                      <a:pt x="44253" y="716801"/>
                    </a:moveTo>
                    <a:cubicBezTo>
                      <a:pt x="-21990" y="568566"/>
                      <a:pt x="-13475" y="397699"/>
                      <a:pt x="67178" y="256754"/>
                    </a:cubicBezTo>
                    <a:lnTo>
                      <a:pt x="197386" y="330963"/>
                    </a:lnTo>
                    <a:cubicBezTo>
                      <a:pt x="140338" y="430489"/>
                      <a:pt x="134316" y="551179"/>
                      <a:pt x="181174" y="655861"/>
                    </a:cubicBezTo>
                    <a:lnTo>
                      <a:pt x="44253" y="716801"/>
                    </a:lnTo>
                    <a:close/>
                  </a:path>
                </a:pathLst>
              </a:custGeom>
              <a:solidFill>
                <a:srgbClr val="A6A6A6">
                  <a:alpha val="67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1566" name="椭圆 125"/>
              <p:cNvSpPr>
                <a:spLocks noChangeArrowheads="1"/>
              </p:cNvSpPr>
              <p:nvPr/>
            </p:nvSpPr>
            <p:spPr bwMode="auto">
              <a:xfrm rot="16947253">
                <a:off x="88757" y="135878"/>
                <a:ext cx="868882" cy="868882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1567" name="组合 137"/>
          <p:cNvGrpSpPr>
            <a:grpSpLocks/>
          </p:cNvGrpSpPr>
          <p:nvPr/>
        </p:nvGrpSpPr>
        <p:grpSpPr bwMode="auto">
          <a:xfrm>
            <a:off x="906463" y="909638"/>
            <a:ext cx="1020762" cy="1666875"/>
            <a:chOff x="0" y="0"/>
            <a:chExt cx="1019981" cy="1666711"/>
          </a:xfrm>
        </p:grpSpPr>
        <p:grpSp>
          <p:nvGrpSpPr>
            <p:cNvPr id="21568" name="组合 60"/>
            <p:cNvGrpSpPr>
              <a:grpSpLocks/>
            </p:cNvGrpSpPr>
            <p:nvPr/>
          </p:nvGrpSpPr>
          <p:grpSpPr bwMode="auto">
            <a:xfrm>
              <a:off x="250572" y="451677"/>
              <a:ext cx="496430" cy="579971"/>
              <a:chOff x="0" y="0"/>
              <a:chExt cx="663553" cy="775220"/>
            </a:xfrm>
          </p:grpSpPr>
          <p:grpSp>
            <p:nvGrpSpPr>
              <p:cNvPr id="21569" name="组合 61"/>
              <p:cNvGrpSpPr>
                <a:grpSpLocks/>
              </p:cNvGrpSpPr>
              <p:nvPr/>
            </p:nvGrpSpPr>
            <p:grpSpPr bwMode="auto">
              <a:xfrm>
                <a:off x="134184" y="0"/>
                <a:ext cx="409056" cy="542307"/>
                <a:chOff x="0" y="0"/>
                <a:chExt cx="1966886" cy="2189271"/>
              </a:xfrm>
            </p:grpSpPr>
            <p:sp>
              <p:nvSpPr>
                <p:cNvPr id="21570" name="Freeform 7"/>
                <p:cNvSpPr>
                  <a:spLocks/>
                </p:cNvSpPr>
                <p:nvPr/>
              </p:nvSpPr>
              <p:spPr bwMode="auto">
                <a:xfrm>
                  <a:off x="1659303" y="997441"/>
                  <a:ext cx="305856" cy="805141"/>
                </a:xfrm>
                <a:custGeom>
                  <a:avLst/>
                  <a:gdLst>
                    <a:gd name="T0" fmla="*/ 76 w 88"/>
                    <a:gd name="T1" fmla="*/ 176 h 229"/>
                    <a:gd name="T2" fmla="*/ 22 w 88"/>
                    <a:gd name="T3" fmla="*/ 229 h 229"/>
                    <a:gd name="T4" fmla="*/ 21 w 88"/>
                    <a:gd name="T5" fmla="*/ 224 h 229"/>
                    <a:gd name="T6" fmla="*/ 17 w 88"/>
                    <a:gd name="T7" fmla="*/ 176 h 229"/>
                    <a:gd name="T8" fmla="*/ 22 w 88"/>
                    <a:gd name="T9" fmla="*/ 176 h 229"/>
                    <a:gd name="T10" fmla="*/ 15 w 88"/>
                    <a:gd name="T11" fmla="*/ 155 h 229"/>
                    <a:gd name="T12" fmla="*/ 0 w 88"/>
                    <a:gd name="T13" fmla="*/ 0 h 229"/>
                    <a:gd name="T14" fmla="*/ 35 w 88"/>
                    <a:gd name="T15" fmla="*/ 55 h 229"/>
                    <a:gd name="T16" fmla="*/ 76 w 88"/>
                    <a:gd name="T17" fmla="*/ 176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8" h="229">
                      <a:moveTo>
                        <a:pt x="76" y="176"/>
                      </a:moveTo>
                      <a:cubicBezTo>
                        <a:pt x="76" y="176"/>
                        <a:pt x="88" y="219"/>
                        <a:pt x="22" y="229"/>
                      </a:cubicBezTo>
                      <a:cubicBezTo>
                        <a:pt x="21" y="226"/>
                        <a:pt x="21" y="224"/>
                        <a:pt x="21" y="224"/>
                      </a:cubicBezTo>
                      <a:cubicBezTo>
                        <a:pt x="21" y="224"/>
                        <a:pt x="19" y="206"/>
                        <a:pt x="17" y="176"/>
                      </a:cubicBezTo>
                      <a:cubicBezTo>
                        <a:pt x="22" y="176"/>
                        <a:pt x="22" y="176"/>
                        <a:pt x="22" y="176"/>
                      </a:cubicBezTo>
                      <a:cubicBezTo>
                        <a:pt x="15" y="155"/>
                        <a:pt x="15" y="155"/>
                        <a:pt x="15" y="155"/>
                      </a:cubicBezTo>
                      <a:cubicBezTo>
                        <a:pt x="11" y="113"/>
                        <a:pt x="6" y="57"/>
                        <a:pt x="0" y="0"/>
                      </a:cubicBezTo>
                      <a:cubicBezTo>
                        <a:pt x="15" y="14"/>
                        <a:pt x="28" y="32"/>
                        <a:pt x="35" y="55"/>
                      </a:cubicBezTo>
                      <a:cubicBezTo>
                        <a:pt x="76" y="176"/>
                        <a:pt x="76" y="176"/>
                        <a:pt x="76" y="176"/>
                      </a:cubicBez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1571" name="Freeform 8"/>
                <p:cNvSpPr>
                  <a:spLocks/>
                </p:cNvSpPr>
                <p:nvPr/>
              </p:nvSpPr>
              <p:spPr bwMode="auto">
                <a:xfrm>
                  <a:off x="1251495" y="1254401"/>
                  <a:ext cx="499561" cy="856533"/>
                </a:xfrm>
                <a:custGeom>
                  <a:avLst/>
                  <a:gdLst>
                    <a:gd name="T0" fmla="*/ 136 w 141"/>
                    <a:gd name="T1" fmla="*/ 157 h 244"/>
                    <a:gd name="T2" fmla="*/ 89 w 141"/>
                    <a:gd name="T3" fmla="*/ 244 h 244"/>
                    <a:gd name="T4" fmla="*/ 89 w 141"/>
                    <a:gd name="T5" fmla="*/ 178 h 244"/>
                    <a:gd name="T6" fmla="*/ 0 w 141"/>
                    <a:gd name="T7" fmla="*/ 178 h 244"/>
                    <a:gd name="T8" fmla="*/ 0 w 141"/>
                    <a:gd name="T9" fmla="*/ 86 h 244"/>
                    <a:gd name="T10" fmla="*/ 110 w 141"/>
                    <a:gd name="T11" fmla="*/ 86 h 244"/>
                    <a:gd name="T12" fmla="*/ 75 w 141"/>
                    <a:gd name="T13" fmla="*/ 0 h 244"/>
                    <a:gd name="T14" fmla="*/ 98 w 141"/>
                    <a:gd name="T15" fmla="*/ 0 h 244"/>
                    <a:gd name="T16" fmla="*/ 129 w 141"/>
                    <a:gd name="T17" fmla="*/ 83 h 244"/>
                    <a:gd name="T18" fmla="*/ 131 w 141"/>
                    <a:gd name="T19" fmla="*/ 104 h 244"/>
                    <a:gd name="T20" fmla="*/ 15 w 141"/>
                    <a:gd name="T21" fmla="*/ 104 h 244"/>
                    <a:gd name="T22" fmla="*/ 15 w 141"/>
                    <a:gd name="T23" fmla="*/ 158 h 244"/>
                    <a:gd name="T24" fmla="*/ 110 w 141"/>
                    <a:gd name="T25" fmla="*/ 158 h 244"/>
                    <a:gd name="T26" fmla="*/ 136 w 141"/>
                    <a:gd name="T27" fmla="*/ 15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1" h="244">
                      <a:moveTo>
                        <a:pt x="136" y="157"/>
                      </a:moveTo>
                      <a:cubicBezTo>
                        <a:pt x="137" y="174"/>
                        <a:pt x="141" y="239"/>
                        <a:pt x="89" y="244"/>
                      </a:cubicBezTo>
                      <a:cubicBezTo>
                        <a:pt x="89" y="178"/>
                        <a:pt x="89" y="178"/>
                        <a:pt x="89" y="178"/>
                      </a:cubicBezTo>
                      <a:cubicBezTo>
                        <a:pt x="0" y="178"/>
                        <a:pt x="0" y="178"/>
                        <a:pt x="0" y="178"/>
                      </a:cubicBezTo>
                      <a:cubicBezTo>
                        <a:pt x="0" y="86"/>
                        <a:pt x="0" y="86"/>
                        <a:pt x="0" y="86"/>
                      </a:cubicBezTo>
                      <a:cubicBezTo>
                        <a:pt x="110" y="86"/>
                        <a:pt x="110" y="86"/>
                        <a:pt x="110" y="86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98" y="0"/>
                        <a:pt x="98" y="0"/>
                        <a:pt x="98" y="0"/>
                      </a:cubicBezTo>
                      <a:cubicBezTo>
                        <a:pt x="129" y="83"/>
                        <a:pt x="129" y="83"/>
                        <a:pt x="129" y="83"/>
                      </a:cubicBezTo>
                      <a:cubicBezTo>
                        <a:pt x="130" y="91"/>
                        <a:pt x="130" y="97"/>
                        <a:pt x="131" y="104"/>
                      </a:cubicBezTo>
                      <a:cubicBezTo>
                        <a:pt x="15" y="104"/>
                        <a:pt x="15" y="104"/>
                        <a:pt x="15" y="104"/>
                      </a:cubicBezTo>
                      <a:cubicBezTo>
                        <a:pt x="15" y="158"/>
                        <a:pt x="15" y="158"/>
                        <a:pt x="15" y="158"/>
                      </a:cubicBezTo>
                      <a:cubicBezTo>
                        <a:pt x="15" y="158"/>
                        <a:pt x="15" y="158"/>
                        <a:pt x="110" y="158"/>
                      </a:cubicBezTo>
                      <a:cubicBezTo>
                        <a:pt x="119" y="158"/>
                        <a:pt x="128" y="158"/>
                        <a:pt x="136" y="157"/>
                      </a:cubicBezTo>
                      <a:close/>
                    </a:path>
                  </a:pathLst>
                </a:custGeom>
                <a:solidFill>
                  <a:srgbClr val="7F7F7F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1572" name="Freeform 9"/>
                <p:cNvSpPr>
                  <a:spLocks/>
                </p:cNvSpPr>
                <p:nvPr/>
              </p:nvSpPr>
              <p:spPr bwMode="auto">
                <a:xfrm>
                  <a:off x="1312666" y="1614145"/>
                  <a:ext cx="418000" cy="188437"/>
                </a:xfrm>
                <a:custGeom>
                  <a:avLst/>
                  <a:gdLst>
                    <a:gd name="T0" fmla="*/ 120 w 121"/>
                    <a:gd name="T1" fmla="*/ 48 h 54"/>
                    <a:gd name="T2" fmla="*/ 121 w 121"/>
                    <a:gd name="T3" fmla="*/ 53 h 54"/>
                    <a:gd name="T4" fmla="*/ 95 w 121"/>
                    <a:gd name="T5" fmla="*/ 54 h 54"/>
                    <a:gd name="T6" fmla="*/ 0 w 121"/>
                    <a:gd name="T7" fmla="*/ 54 h 54"/>
                    <a:gd name="T8" fmla="*/ 0 w 121"/>
                    <a:gd name="T9" fmla="*/ 0 h 54"/>
                    <a:gd name="T10" fmla="*/ 116 w 121"/>
                    <a:gd name="T11" fmla="*/ 0 h 54"/>
                    <a:gd name="T12" fmla="*/ 120 w 121"/>
                    <a:gd name="T13" fmla="*/ 48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1" h="54">
                      <a:moveTo>
                        <a:pt x="120" y="48"/>
                      </a:moveTo>
                      <a:cubicBezTo>
                        <a:pt x="120" y="48"/>
                        <a:pt x="120" y="50"/>
                        <a:pt x="121" y="53"/>
                      </a:cubicBezTo>
                      <a:cubicBezTo>
                        <a:pt x="113" y="54"/>
                        <a:pt x="104" y="54"/>
                        <a:pt x="95" y="54"/>
                      </a:cubicBezTo>
                      <a:cubicBezTo>
                        <a:pt x="0" y="54"/>
                        <a:pt x="0" y="54"/>
                        <a:pt x="0" y="5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6" y="0"/>
                        <a:pt x="116" y="0"/>
                        <a:pt x="116" y="0"/>
                      </a:cubicBezTo>
                      <a:cubicBezTo>
                        <a:pt x="118" y="30"/>
                        <a:pt x="120" y="48"/>
                        <a:pt x="120" y="48"/>
                      </a:cubicBez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1573" name="Freeform 10"/>
                <p:cNvSpPr>
                  <a:spLocks/>
                </p:cNvSpPr>
                <p:nvPr/>
              </p:nvSpPr>
              <p:spPr bwMode="auto">
                <a:xfrm>
                  <a:off x="333927" y="817572"/>
                  <a:ext cx="1376348" cy="1293362"/>
                </a:xfrm>
                <a:custGeom>
                  <a:avLst/>
                  <a:gdLst>
                    <a:gd name="T0" fmla="*/ 393 w 393"/>
                    <a:gd name="T1" fmla="*/ 207 h 368"/>
                    <a:gd name="T2" fmla="*/ 362 w 393"/>
                    <a:gd name="T3" fmla="*/ 124 h 368"/>
                    <a:gd name="T4" fmla="*/ 339 w 393"/>
                    <a:gd name="T5" fmla="*/ 124 h 368"/>
                    <a:gd name="T6" fmla="*/ 374 w 393"/>
                    <a:gd name="T7" fmla="*/ 210 h 368"/>
                    <a:gd name="T8" fmla="*/ 264 w 393"/>
                    <a:gd name="T9" fmla="*/ 210 h 368"/>
                    <a:gd name="T10" fmla="*/ 264 w 393"/>
                    <a:gd name="T11" fmla="*/ 302 h 368"/>
                    <a:gd name="T12" fmla="*/ 353 w 393"/>
                    <a:gd name="T13" fmla="*/ 302 h 368"/>
                    <a:gd name="T14" fmla="*/ 353 w 393"/>
                    <a:gd name="T15" fmla="*/ 368 h 368"/>
                    <a:gd name="T16" fmla="*/ 347 w 393"/>
                    <a:gd name="T17" fmla="*/ 368 h 368"/>
                    <a:gd name="T18" fmla="*/ 207 w 393"/>
                    <a:gd name="T19" fmla="*/ 368 h 368"/>
                    <a:gd name="T20" fmla="*/ 186 w 393"/>
                    <a:gd name="T21" fmla="*/ 368 h 368"/>
                    <a:gd name="T22" fmla="*/ 45 w 393"/>
                    <a:gd name="T23" fmla="*/ 368 h 368"/>
                    <a:gd name="T24" fmla="*/ 20 w 393"/>
                    <a:gd name="T25" fmla="*/ 362 h 368"/>
                    <a:gd name="T26" fmla="*/ 20 w 393"/>
                    <a:gd name="T27" fmla="*/ 302 h 368"/>
                    <a:gd name="T28" fmla="*/ 109 w 393"/>
                    <a:gd name="T29" fmla="*/ 302 h 368"/>
                    <a:gd name="T30" fmla="*/ 109 w 393"/>
                    <a:gd name="T31" fmla="*/ 210 h 368"/>
                    <a:gd name="T32" fmla="*/ 0 w 393"/>
                    <a:gd name="T33" fmla="*/ 210 h 368"/>
                    <a:gd name="T34" fmla="*/ 0 w 393"/>
                    <a:gd name="T35" fmla="*/ 210 h 368"/>
                    <a:gd name="T36" fmla="*/ 34 w 393"/>
                    <a:gd name="T37" fmla="*/ 124 h 368"/>
                    <a:gd name="T38" fmla="*/ 11 w 393"/>
                    <a:gd name="T39" fmla="*/ 124 h 368"/>
                    <a:gd name="T40" fmla="*/ 6 w 393"/>
                    <a:gd name="T41" fmla="*/ 137 h 368"/>
                    <a:gd name="T42" fmla="*/ 16 w 393"/>
                    <a:gd name="T43" fmla="*/ 35 h 368"/>
                    <a:gd name="T44" fmla="*/ 126 w 393"/>
                    <a:gd name="T45" fmla="*/ 0 h 368"/>
                    <a:gd name="T46" fmla="*/ 126 w 393"/>
                    <a:gd name="T47" fmla="*/ 0 h 368"/>
                    <a:gd name="T48" fmla="*/ 187 w 393"/>
                    <a:gd name="T49" fmla="*/ 30 h 368"/>
                    <a:gd name="T50" fmla="*/ 136 w 393"/>
                    <a:gd name="T51" fmla="*/ 229 h 368"/>
                    <a:gd name="T52" fmla="*/ 187 w 393"/>
                    <a:gd name="T53" fmla="*/ 291 h 368"/>
                    <a:gd name="T54" fmla="*/ 235 w 393"/>
                    <a:gd name="T55" fmla="*/ 233 h 368"/>
                    <a:gd name="T56" fmla="*/ 187 w 393"/>
                    <a:gd name="T57" fmla="*/ 30 h 368"/>
                    <a:gd name="T58" fmla="*/ 247 w 393"/>
                    <a:gd name="T59" fmla="*/ 0 h 368"/>
                    <a:gd name="T60" fmla="*/ 247 w 393"/>
                    <a:gd name="T61" fmla="*/ 0 h 368"/>
                    <a:gd name="T62" fmla="*/ 378 w 393"/>
                    <a:gd name="T63" fmla="*/ 52 h 368"/>
                    <a:gd name="T64" fmla="*/ 393 w 393"/>
                    <a:gd name="T65" fmla="*/ 207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93" h="368">
                      <a:moveTo>
                        <a:pt x="393" y="207"/>
                      </a:moveTo>
                      <a:cubicBezTo>
                        <a:pt x="362" y="124"/>
                        <a:pt x="362" y="124"/>
                        <a:pt x="362" y="124"/>
                      </a:cubicBezTo>
                      <a:cubicBezTo>
                        <a:pt x="339" y="124"/>
                        <a:pt x="339" y="124"/>
                        <a:pt x="339" y="124"/>
                      </a:cubicBezTo>
                      <a:cubicBezTo>
                        <a:pt x="374" y="210"/>
                        <a:pt x="374" y="210"/>
                        <a:pt x="374" y="210"/>
                      </a:cubicBezTo>
                      <a:cubicBezTo>
                        <a:pt x="264" y="210"/>
                        <a:pt x="264" y="210"/>
                        <a:pt x="264" y="210"/>
                      </a:cubicBezTo>
                      <a:cubicBezTo>
                        <a:pt x="264" y="302"/>
                        <a:pt x="264" y="302"/>
                        <a:pt x="264" y="302"/>
                      </a:cubicBezTo>
                      <a:cubicBezTo>
                        <a:pt x="353" y="302"/>
                        <a:pt x="353" y="302"/>
                        <a:pt x="353" y="302"/>
                      </a:cubicBezTo>
                      <a:cubicBezTo>
                        <a:pt x="353" y="368"/>
                        <a:pt x="353" y="368"/>
                        <a:pt x="353" y="368"/>
                      </a:cubicBezTo>
                      <a:cubicBezTo>
                        <a:pt x="351" y="368"/>
                        <a:pt x="349" y="368"/>
                        <a:pt x="347" y="368"/>
                      </a:cubicBezTo>
                      <a:cubicBezTo>
                        <a:pt x="281" y="368"/>
                        <a:pt x="207" y="368"/>
                        <a:pt x="207" y="368"/>
                      </a:cubicBezTo>
                      <a:cubicBezTo>
                        <a:pt x="186" y="368"/>
                        <a:pt x="186" y="368"/>
                        <a:pt x="186" y="368"/>
                      </a:cubicBezTo>
                      <a:cubicBezTo>
                        <a:pt x="186" y="368"/>
                        <a:pt x="111" y="368"/>
                        <a:pt x="45" y="368"/>
                      </a:cubicBezTo>
                      <a:cubicBezTo>
                        <a:pt x="35" y="368"/>
                        <a:pt x="27" y="366"/>
                        <a:pt x="20" y="362"/>
                      </a:cubicBezTo>
                      <a:cubicBezTo>
                        <a:pt x="20" y="302"/>
                        <a:pt x="20" y="302"/>
                        <a:pt x="20" y="302"/>
                      </a:cubicBezTo>
                      <a:cubicBezTo>
                        <a:pt x="109" y="302"/>
                        <a:pt x="109" y="302"/>
                        <a:pt x="109" y="302"/>
                      </a:cubicBezTo>
                      <a:cubicBezTo>
                        <a:pt x="109" y="210"/>
                        <a:pt x="109" y="210"/>
                        <a:pt x="109" y="210"/>
                      </a:cubicBezTo>
                      <a:cubicBezTo>
                        <a:pt x="0" y="210"/>
                        <a:pt x="0" y="210"/>
                        <a:pt x="0" y="210"/>
                      </a:cubicBezTo>
                      <a:cubicBezTo>
                        <a:pt x="0" y="210"/>
                        <a:pt x="0" y="210"/>
                        <a:pt x="0" y="210"/>
                      </a:cubicBezTo>
                      <a:cubicBezTo>
                        <a:pt x="34" y="124"/>
                        <a:pt x="34" y="124"/>
                        <a:pt x="34" y="124"/>
                      </a:cubicBezTo>
                      <a:cubicBezTo>
                        <a:pt x="11" y="124"/>
                        <a:pt x="11" y="124"/>
                        <a:pt x="11" y="124"/>
                      </a:cubicBezTo>
                      <a:cubicBezTo>
                        <a:pt x="6" y="137"/>
                        <a:pt x="6" y="137"/>
                        <a:pt x="6" y="137"/>
                      </a:cubicBezTo>
                      <a:cubicBezTo>
                        <a:pt x="9" y="105"/>
                        <a:pt x="13" y="70"/>
                        <a:pt x="16" y="35"/>
                      </a:cubicBezTo>
                      <a:cubicBezTo>
                        <a:pt x="51" y="13"/>
                        <a:pt x="94" y="3"/>
                        <a:pt x="126" y="0"/>
                      </a:cubicBezTo>
                      <a:cubicBezTo>
                        <a:pt x="126" y="0"/>
                        <a:pt x="126" y="0"/>
                        <a:pt x="126" y="0"/>
                      </a:cubicBezTo>
                      <a:cubicBezTo>
                        <a:pt x="187" y="30"/>
                        <a:pt x="187" y="30"/>
                        <a:pt x="187" y="30"/>
                      </a:cubicBezTo>
                      <a:cubicBezTo>
                        <a:pt x="136" y="229"/>
                        <a:pt x="136" y="229"/>
                        <a:pt x="136" y="229"/>
                      </a:cubicBezTo>
                      <a:cubicBezTo>
                        <a:pt x="187" y="291"/>
                        <a:pt x="187" y="291"/>
                        <a:pt x="187" y="291"/>
                      </a:cubicBezTo>
                      <a:cubicBezTo>
                        <a:pt x="235" y="233"/>
                        <a:pt x="235" y="233"/>
                        <a:pt x="235" y="233"/>
                      </a:cubicBezTo>
                      <a:cubicBezTo>
                        <a:pt x="187" y="30"/>
                        <a:pt x="187" y="30"/>
                        <a:pt x="187" y="30"/>
                      </a:cubicBezTo>
                      <a:cubicBezTo>
                        <a:pt x="247" y="0"/>
                        <a:pt x="247" y="0"/>
                        <a:pt x="247" y="0"/>
                      </a:cubicBezTo>
                      <a:cubicBezTo>
                        <a:pt x="247" y="0"/>
                        <a:pt x="247" y="0"/>
                        <a:pt x="247" y="0"/>
                      </a:cubicBezTo>
                      <a:cubicBezTo>
                        <a:pt x="286" y="4"/>
                        <a:pt x="340" y="17"/>
                        <a:pt x="378" y="52"/>
                      </a:cubicBezTo>
                      <a:cubicBezTo>
                        <a:pt x="384" y="109"/>
                        <a:pt x="389" y="165"/>
                        <a:pt x="393" y="207"/>
                      </a:cubicBez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1574" name="Freeform 11"/>
                <p:cNvSpPr>
                  <a:spLocks/>
                </p:cNvSpPr>
                <p:nvPr/>
              </p:nvSpPr>
              <p:spPr bwMode="auto">
                <a:xfrm>
                  <a:off x="384900" y="372175"/>
                  <a:ext cx="1274403" cy="625266"/>
                </a:xfrm>
                <a:custGeom>
                  <a:avLst/>
                  <a:gdLst>
                    <a:gd name="T0" fmla="*/ 354 w 362"/>
                    <a:gd name="T1" fmla="*/ 107 h 180"/>
                    <a:gd name="T2" fmla="*/ 362 w 362"/>
                    <a:gd name="T3" fmla="*/ 180 h 180"/>
                    <a:gd name="T4" fmla="*/ 231 w 362"/>
                    <a:gd name="T5" fmla="*/ 128 h 180"/>
                    <a:gd name="T6" fmla="*/ 180 w 362"/>
                    <a:gd name="T7" fmla="*/ 126 h 180"/>
                    <a:gd name="T8" fmla="*/ 161 w 362"/>
                    <a:gd name="T9" fmla="*/ 126 h 180"/>
                    <a:gd name="T10" fmla="*/ 110 w 362"/>
                    <a:gd name="T11" fmla="*/ 128 h 180"/>
                    <a:gd name="T12" fmla="*/ 0 w 362"/>
                    <a:gd name="T13" fmla="*/ 163 h 180"/>
                    <a:gd name="T14" fmla="*/ 6 w 362"/>
                    <a:gd name="T15" fmla="*/ 107 h 180"/>
                    <a:gd name="T16" fmla="*/ 74 w 362"/>
                    <a:gd name="T17" fmla="*/ 0 h 180"/>
                    <a:gd name="T18" fmla="*/ 74 w 362"/>
                    <a:gd name="T19" fmla="*/ 1 h 180"/>
                    <a:gd name="T20" fmla="*/ 180 w 362"/>
                    <a:gd name="T21" fmla="*/ 107 h 180"/>
                    <a:gd name="T22" fmla="*/ 287 w 362"/>
                    <a:gd name="T23" fmla="*/ 1 h 180"/>
                    <a:gd name="T24" fmla="*/ 287 w 362"/>
                    <a:gd name="T25" fmla="*/ 0 h 180"/>
                    <a:gd name="T26" fmla="*/ 354 w 362"/>
                    <a:gd name="T27" fmla="*/ 107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2" h="180">
                      <a:moveTo>
                        <a:pt x="354" y="107"/>
                      </a:moveTo>
                      <a:cubicBezTo>
                        <a:pt x="357" y="131"/>
                        <a:pt x="359" y="155"/>
                        <a:pt x="362" y="180"/>
                      </a:cubicBezTo>
                      <a:cubicBezTo>
                        <a:pt x="324" y="145"/>
                        <a:pt x="270" y="132"/>
                        <a:pt x="231" y="128"/>
                      </a:cubicBezTo>
                      <a:cubicBezTo>
                        <a:pt x="201" y="125"/>
                        <a:pt x="180" y="126"/>
                        <a:pt x="180" y="126"/>
                      </a:cubicBezTo>
                      <a:cubicBezTo>
                        <a:pt x="161" y="126"/>
                        <a:pt x="161" y="126"/>
                        <a:pt x="161" y="126"/>
                      </a:cubicBezTo>
                      <a:cubicBezTo>
                        <a:pt x="161" y="126"/>
                        <a:pt x="140" y="125"/>
                        <a:pt x="110" y="128"/>
                      </a:cubicBezTo>
                      <a:cubicBezTo>
                        <a:pt x="78" y="131"/>
                        <a:pt x="35" y="141"/>
                        <a:pt x="0" y="163"/>
                      </a:cubicBezTo>
                      <a:cubicBezTo>
                        <a:pt x="2" y="144"/>
                        <a:pt x="4" y="125"/>
                        <a:pt x="6" y="107"/>
                      </a:cubicBezTo>
                      <a:cubicBezTo>
                        <a:pt x="12" y="51"/>
                        <a:pt x="42" y="18"/>
                        <a:pt x="74" y="0"/>
                      </a:cubicBezTo>
                      <a:cubicBezTo>
                        <a:pt x="74" y="0"/>
                        <a:pt x="74" y="0"/>
                        <a:pt x="74" y="1"/>
                      </a:cubicBezTo>
                      <a:cubicBezTo>
                        <a:pt x="74" y="59"/>
                        <a:pt x="122" y="107"/>
                        <a:pt x="180" y="107"/>
                      </a:cubicBezTo>
                      <a:cubicBezTo>
                        <a:pt x="239" y="107"/>
                        <a:pt x="287" y="59"/>
                        <a:pt x="287" y="1"/>
                      </a:cubicBezTo>
                      <a:cubicBezTo>
                        <a:pt x="287" y="0"/>
                        <a:pt x="287" y="0"/>
                        <a:pt x="287" y="0"/>
                      </a:cubicBezTo>
                      <a:cubicBezTo>
                        <a:pt x="319" y="18"/>
                        <a:pt x="348" y="51"/>
                        <a:pt x="354" y="107"/>
                      </a:cubicBezTo>
                      <a:close/>
                    </a:path>
                  </a:pathLst>
                </a:custGeom>
                <a:solidFill>
                  <a:srgbClr val="7F7F7F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1575" name="Freeform 12"/>
                <p:cNvSpPr>
                  <a:spLocks/>
                </p:cNvSpPr>
                <p:nvPr/>
              </p:nvSpPr>
              <p:spPr bwMode="auto">
                <a:xfrm>
                  <a:off x="405290" y="2085241"/>
                  <a:ext cx="1162252" cy="102784"/>
                </a:xfrm>
                <a:custGeom>
                  <a:avLst/>
                  <a:gdLst>
                    <a:gd name="T0" fmla="*/ 333 w 333"/>
                    <a:gd name="T1" fmla="*/ 6 h 29"/>
                    <a:gd name="T2" fmla="*/ 333 w 333"/>
                    <a:gd name="T3" fmla="*/ 29 h 29"/>
                    <a:gd name="T4" fmla="*/ 176 w 333"/>
                    <a:gd name="T5" fmla="*/ 29 h 29"/>
                    <a:gd name="T6" fmla="*/ 157 w 333"/>
                    <a:gd name="T7" fmla="*/ 29 h 29"/>
                    <a:gd name="T8" fmla="*/ 0 w 333"/>
                    <a:gd name="T9" fmla="*/ 29 h 29"/>
                    <a:gd name="T10" fmla="*/ 0 w 333"/>
                    <a:gd name="T11" fmla="*/ 0 h 29"/>
                    <a:gd name="T12" fmla="*/ 25 w 333"/>
                    <a:gd name="T13" fmla="*/ 6 h 29"/>
                    <a:gd name="T14" fmla="*/ 166 w 333"/>
                    <a:gd name="T15" fmla="*/ 6 h 29"/>
                    <a:gd name="T16" fmla="*/ 187 w 333"/>
                    <a:gd name="T17" fmla="*/ 6 h 29"/>
                    <a:gd name="T18" fmla="*/ 327 w 333"/>
                    <a:gd name="T19" fmla="*/ 6 h 29"/>
                    <a:gd name="T20" fmla="*/ 333 w 333"/>
                    <a:gd name="T21" fmla="*/ 6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3" h="29">
                      <a:moveTo>
                        <a:pt x="333" y="6"/>
                      </a:moveTo>
                      <a:cubicBezTo>
                        <a:pt x="333" y="29"/>
                        <a:pt x="333" y="29"/>
                        <a:pt x="333" y="29"/>
                      </a:cubicBezTo>
                      <a:cubicBezTo>
                        <a:pt x="176" y="29"/>
                        <a:pt x="176" y="29"/>
                        <a:pt x="176" y="29"/>
                      </a:cubicBezTo>
                      <a:cubicBezTo>
                        <a:pt x="157" y="29"/>
                        <a:pt x="157" y="29"/>
                        <a:pt x="157" y="29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7" y="4"/>
                        <a:pt x="15" y="6"/>
                        <a:pt x="25" y="6"/>
                      </a:cubicBezTo>
                      <a:cubicBezTo>
                        <a:pt x="91" y="6"/>
                        <a:pt x="166" y="6"/>
                        <a:pt x="166" y="6"/>
                      </a:cubicBezTo>
                      <a:cubicBezTo>
                        <a:pt x="187" y="6"/>
                        <a:pt x="187" y="6"/>
                        <a:pt x="187" y="6"/>
                      </a:cubicBezTo>
                      <a:cubicBezTo>
                        <a:pt x="187" y="6"/>
                        <a:pt x="261" y="6"/>
                        <a:pt x="327" y="6"/>
                      </a:cubicBezTo>
                      <a:cubicBezTo>
                        <a:pt x="329" y="6"/>
                        <a:pt x="331" y="6"/>
                        <a:pt x="333" y="6"/>
                      </a:cubicBez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1576" name="Freeform 13"/>
                <p:cNvSpPr>
                  <a:spLocks/>
                </p:cNvSpPr>
                <p:nvPr/>
              </p:nvSpPr>
              <p:spPr bwMode="auto">
                <a:xfrm>
                  <a:off x="649975" y="3863"/>
                  <a:ext cx="744252" cy="368312"/>
                </a:xfrm>
                <a:custGeom>
                  <a:avLst/>
                  <a:gdLst>
                    <a:gd name="T0" fmla="*/ 213 w 213"/>
                    <a:gd name="T1" fmla="*/ 105 h 105"/>
                    <a:gd name="T2" fmla="*/ 117 w 213"/>
                    <a:gd name="T3" fmla="*/ 79 h 105"/>
                    <a:gd name="T4" fmla="*/ 96 w 213"/>
                    <a:gd name="T5" fmla="*/ 79 h 105"/>
                    <a:gd name="T6" fmla="*/ 0 w 213"/>
                    <a:gd name="T7" fmla="*/ 105 h 105"/>
                    <a:gd name="T8" fmla="*/ 106 w 213"/>
                    <a:gd name="T9" fmla="*/ 0 h 105"/>
                    <a:gd name="T10" fmla="*/ 213 w 213"/>
                    <a:gd name="T11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3" h="105">
                      <a:moveTo>
                        <a:pt x="213" y="105"/>
                      </a:moveTo>
                      <a:cubicBezTo>
                        <a:pt x="167" y="79"/>
                        <a:pt x="117" y="79"/>
                        <a:pt x="117" y="79"/>
                      </a:cubicBezTo>
                      <a:cubicBezTo>
                        <a:pt x="96" y="79"/>
                        <a:pt x="96" y="79"/>
                        <a:pt x="96" y="79"/>
                      </a:cubicBezTo>
                      <a:cubicBezTo>
                        <a:pt x="96" y="79"/>
                        <a:pt x="45" y="79"/>
                        <a:pt x="0" y="105"/>
                      </a:cubicBezTo>
                      <a:cubicBezTo>
                        <a:pt x="1" y="47"/>
                        <a:pt x="48" y="0"/>
                        <a:pt x="106" y="0"/>
                      </a:cubicBezTo>
                      <a:cubicBezTo>
                        <a:pt x="165" y="0"/>
                        <a:pt x="212" y="47"/>
                        <a:pt x="213" y="105"/>
                      </a:cubicBez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1577" name="Freeform 14"/>
                <p:cNvSpPr>
                  <a:spLocks/>
                </p:cNvSpPr>
                <p:nvPr/>
              </p:nvSpPr>
              <p:spPr bwMode="auto">
                <a:xfrm>
                  <a:off x="649975" y="277954"/>
                  <a:ext cx="744252" cy="471096"/>
                </a:xfrm>
                <a:custGeom>
                  <a:avLst/>
                  <a:gdLst>
                    <a:gd name="T0" fmla="*/ 117 w 213"/>
                    <a:gd name="T1" fmla="*/ 0 h 133"/>
                    <a:gd name="T2" fmla="*/ 213 w 213"/>
                    <a:gd name="T3" fmla="*/ 26 h 133"/>
                    <a:gd name="T4" fmla="*/ 213 w 213"/>
                    <a:gd name="T5" fmla="*/ 27 h 133"/>
                    <a:gd name="T6" fmla="*/ 106 w 213"/>
                    <a:gd name="T7" fmla="*/ 133 h 133"/>
                    <a:gd name="T8" fmla="*/ 0 w 213"/>
                    <a:gd name="T9" fmla="*/ 27 h 133"/>
                    <a:gd name="T10" fmla="*/ 0 w 213"/>
                    <a:gd name="T11" fmla="*/ 26 h 133"/>
                    <a:gd name="T12" fmla="*/ 96 w 213"/>
                    <a:gd name="T13" fmla="*/ 0 h 133"/>
                    <a:gd name="T14" fmla="*/ 117 w 213"/>
                    <a:gd name="T15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3" h="133">
                      <a:moveTo>
                        <a:pt x="117" y="0"/>
                      </a:moveTo>
                      <a:cubicBezTo>
                        <a:pt x="117" y="0"/>
                        <a:pt x="167" y="0"/>
                        <a:pt x="213" y="26"/>
                      </a:cubicBezTo>
                      <a:cubicBezTo>
                        <a:pt x="213" y="26"/>
                        <a:pt x="213" y="26"/>
                        <a:pt x="213" y="27"/>
                      </a:cubicBezTo>
                      <a:cubicBezTo>
                        <a:pt x="213" y="85"/>
                        <a:pt x="165" y="133"/>
                        <a:pt x="106" y="133"/>
                      </a:cubicBezTo>
                      <a:cubicBezTo>
                        <a:pt x="48" y="133"/>
                        <a:pt x="0" y="85"/>
                        <a:pt x="0" y="27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45" y="0"/>
                        <a:pt x="96" y="0"/>
                        <a:pt x="96" y="0"/>
                      </a:cubicBezTo>
                      <a:lnTo>
                        <a:pt x="117" y="0"/>
                      </a:ln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1578" name="Freeform 15"/>
                <p:cNvSpPr>
                  <a:spLocks/>
                </p:cNvSpPr>
                <p:nvPr/>
              </p:nvSpPr>
              <p:spPr bwMode="auto">
                <a:xfrm>
                  <a:off x="772317" y="809004"/>
                  <a:ext cx="428198" cy="119915"/>
                </a:xfrm>
                <a:custGeom>
                  <a:avLst/>
                  <a:gdLst>
                    <a:gd name="T0" fmla="*/ 121 w 121"/>
                    <a:gd name="T1" fmla="*/ 3 h 33"/>
                    <a:gd name="T2" fmla="*/ 121 w 121"/>
                    <a:gd name="T3" fmla="*/ 3 h 33"/>
                    <a:gd name="T4" fmla="*/ 61 w 121"/>
                    <a:gd name="T5" fmla="*/ 33 h 33"/>
                    <a:gd name="T6" fmla="*/ 0 w 121"/>
                    <a:gd name="T7" fmla="*/ 3 h 33"/>
                    <a:gd name="T8" fmla="*/ 0 w 121"/>
                    <a:gd name="T9" fmla="*/ 3 h 33"/>
                    <a:gd name="T10" fmla="*/ 51 w 121"/>
                    <a:gd name="T11" fmla="*/ 1 h 33"/>
                    <a:gd name="T12" fmla="*/ 70 w 121"/>
                    <a:gd name="T13" fmla="*/ 1 h 33"/>
                    <a:gd name="T14" fmla="*/ 121 w 121"/>
                    <a:gd name="T15" fmla="*/ 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1" h="33">
                      <a:moveTo>
                        <a:pt x="121" y="3"/>
                      </a:moveTo>
                      <a:cubicBezTo>
                        <a:pt x="121" y="3"/>
                        <a:pt x="121" y="3"/>
                        <a:pt x="121" y="3"/>
                      </a:cubicBezTo>
                      <a:cubicBezTo>
                        <a:pt x="61" y="33"/>
                        <a:pt x="61" y="33"/>
                        <a:pt x="61" y="3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0" y="0"/>
                        <a:pt x="51" y="1"/>
                        <a:pt x="51" y="1"/>
                      </a:cubicBezTo>
                      <a:cubicBezTo>
                        <a:pt x="70" y="1"/>
                        <a:pt x="70" y="1"/>
                        <a:pt x="70" y="1"/>
                      </a:cubicBezTo>
                      <a:cubicBezTo>
                        <a:pt x="70" y="1"/>
                        <a:pt x="91" y="0"/>
                        <a:pt x="121" y="3"/>
                      </a:cubicBez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1579" name="Freeform 16"/>
                <p:cNvSpPr>
                  <a:spLocks/>
                </p:cNvSpPr>
                <p:nvPr/>
              </p:nvSpPr>
              <p:spPr bwMode="auto">
                <a:xfrm>
                  <a:off x="293146" y="1554190"/>
                  <a:ext cx="418000" cy="531050"/>
                </a:xfrm>
                <a:custGeom>
                  <a:avLst/>
                  <a:gdLst>
                    <a:gd name="T0" fmla="*/ 119 w 119"/>
                    <a:gd name="T1" fmla="*/ 0 h 152"/>
                    <a:gd name="T2" fmla="*/ 119 w 119"/>
                    <a:gd name="T3" fmla="*/ 92 h 152"/>
                    <a:gd name="T4" fmla="*/ 30 w 119"/>
                    <a:gd name="T5" fmla="*/ 92 h 152"/>
                    <a:gd name="T6" fmla="*/ 30 w 119"/>
                    <a:gd name="T7" fmla="*/ 152 h 152"/>
                    <a:gd name="T8" fmla="*/ 3 w 119"/>
                    <a:gd name="T9" fmla="*/ 72 h 152"/>
                    <a:gd name="T10" fmla="*/ 10 w 119"/>
                    <a:gd name="T11" fmla="*/ 72 h 152"/>
                    <a:gd name="T12" fmla="*/ 105 w 119"/>
                    <a:gd name="T13" fmla="*/ 72 h 152"/>
                    <a:gd name="T14" fmla="*/ 105 w 119"/>
                    <a:gd name="T15" fmla="*/ 18 h 152"/>
                    <a:gd name="T16" fmla="*/ 8 w 119"/>
                    <a:gd name="T17" fmla="*/ 18 h 152"/>
                    <a:gd name="T18" fmla="*/ 10 w 119"/>
                    <a:gd name="T19" fmla="*/ 0 h 152"/>
                    <a:gd name="T20" fmla="*/ 119 w 119"/>
                    <a:gd name="T21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9" h="152">
                      <a:moveTo>
                        <a:pt x="119" y="0"/>
                      </a:moveTo>
                      <a:cubicBezTo>
                        <a:pt x="119" y="92"/>
                        <a:pt x="119" y="92"/>
                        <a:pt x="119" y="92"/>
                      </a:cubicBezTo>
                      <a:cubicBezTo>
                        <a:pt x="30" y="92"/>
                        <a:pt x="30" y="92"/>
                        <a:pt x="30" y="92"/>
                      </a:cubicBezTo>
                      <a:cubicBezTo>
                        <a:pt x="30" y="152"/>
                        <a:pt x="30" y="152"/>
                        <a:pt x="30" y="152"/>
                      </a:cubicBezTo>
                      <a:cubicBezTo>
                        <a:pt x="0" y="135"/>
                        <a:pt x="1" y="88"/>
                        <a:pt x="3" y="72"/>
                      </a:cubicBezTo>
                      <a:cubicBezTo>
                        <a:pt x="5" y="72"/>
                        <a:pt x="7" y="72"/>
                        <a:pt x="10" y="72"/>
                      </a:cubicBezTo>
                      <a:cubicBezTo>
                        <a:pt x="105" y="72"/>
                        <a:pt x="105" y="72"/>
                        <a:pt x="105" y="72"/>
                      </a:cubicBezTo>
                      <a:cubicBezTo>
                        <a:pt x="105" y="18"/>
                        <a:pt x="105" y="18"/>
                        <a:pt x="105" y="18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9" y="12"/>
                        <a:pt x="9" y="6"/>
                        <a:pt x="10" y="0"/>
                      </a:cubicBezTo>
                      <a:lnTo>
                        <a:pt x="119" y="0"/>
                      </a:lnTo>
                      <a:close/>
                    </a:path>
                  </a:pathLst>
                </a:custGeom>
                <a:solidFill>
                  <a:srgbClr val="7F7F7F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1580" name="Freeform 17"/>
                <p:cNvSpPr>
                  <a:spLocks/>
                </p:cNvSpPr>
                <p:nvPr/>
              </p:nvSpPr>
              <p:spPr bwMode="auto">
                <a:xfrm>
                  <a:off x="303338" y="1614145"/>
                  <a:ext cx="356835" cy="188437"/>
                </a:xfrm>
                <a:custGeom>
                  <a:avLst/>
                  <a:gdLst>
                    <a:gd name="T0" fmla="*/ 102 w 102"/>
                    <a:gd name="T1" fmla="*/ 0 h 54"/>
                    <a:gd name="T2" fmla="*/ 102 w 102"/>
                    <a:gd name="T3" fmla="*/ 54 h 54"/>
                    <a:gd name="T4" fmla="*/ 7 w 102"/>
                    <a:gd name="T5" fmla="*/ 54 h 54"/>
                    <a:gd name="T6" fmla="*/ 0 w 102"/>
                    <a:gd name="T7" fmla="*/ 54 h 54"/>
                    <a:gd name="T8" fmla="*/ 1 w 102"/>
                    <a:gd name="T9" fmla="*/ 48 h 54"/>
                    <a:gd name="T10" fmla="*/ 5 w 102"/>
                    <a:gd name="T11" fmla="*/ 0 h 54"/>
                    <a:gd name="T12" fmla="*/ 102 w 102"/>
                    <a:gd name="T1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2" h="54">
                      <a:moveTo>
                        <a:pt x="102" y="0"/>
                      </a:moveTo>
                      <a:cubicBezTo>
                        <a:pt x="102" y="54"/>
                        <a:pt x="102" y="54"/>
                        <a:pt x="102" y="54"/>
                      </a:cubicBezTo>
                      <a:cubicBezTo>
                        <a:pt x="102" y="54"/>
                        <a:pt x="102" y="54"/>
                        <a:pt x="7" y="54"/>
                      </a:cubicBezTo>
                      <a:cubicBezTo>
                        <a:pt x="4" y="54"/>
                        <a:pt x="2" y="54"/>
                        <a:pt x="0" y="54"/>
                      </a:cubicBezTo>
                      <a:cubicBezTo>
                        <a:pt x="0" y="51"/>
                        <a:pt x="1" y="48"/>
                        <a:pt x="1" y="48"/>
                      </a:cubicBezTo>
                      <a:cubicBezTo>
                        <a:pt x="1" y="48"/>
                        <a:pt x="2" y="30"/>
                        <a:pt x="5" y="0"/>
                      </a:cubicBezTo>
                      <a:lnTo>
                        <a:pt x="102" y="0"/>
                      </a:ln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1581" name="Freeform 18"/>
                <p:cNvSpPr>
                  <a:spLocks/>
                </p:cNvSpPr>
                <p:nvPr/>
              </p:nvSpPr>
              <p:spPr bwMode="auto">
                <a:xfrm>
                  <a:off x="-2517" y="946049"/>
                  <a:ext cx="387417" cy="856533"/>
                </a:xfrm>
                <a:custGeom>
                  <a:avLst/>
                  <a:gdLst>
                    <a:gd name="T0" fmla="*/ 111 w 111"/>
                    <a:gd name="T1" fmla="*/ 0 h 247"/>
                    <a:gd name="T2" fmla="*/ 101 w 111"/>
                    <a:gd name="T3" fmla="*/ 102 h 247"/>
                    <a:gd name="T4" fmla="*/ 68 w 111"/>
                    <a:gd name="T5" fmla="*/ 193 h 247"/>
                    <a:gd name="T6" fmla="*/ 93 w 111"/>
                    <a:gd name="T7" fmla="*/ 193 h 247"/>
                    <a:gd name="T8" fmla="*/ 89 w 111"/>
                    <a:gd name="T9" fmla="*/ 241 h 247"/>
                    <a:gd name="T10" fmla="*/ 88 w 111"/>
                    <a:gd name="T11" fmla="*/ 247 h 247"/>
                    <a:gd name="T12" fmla="*/ 15 w 111"/>
                    <a:gd name="T13" fmla="*/ 193 h 247"/>
                    <a:gd name="T14" fmla="*/ 55 w 111"/>
                    <a:gd name="T15" fmla="*/ 72 h 247"/>
                    <a:gd name="T16" fmla="*/ 111 w 111"/>
                    <a:gd name="T17" fmla="*/ 0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1" h="247">
                      <a:moveTo>
                        <a:pt x="111" y="0"/>
                      </a:moveTo>
                      <a:cubicBezTo>
                        <a:pt x="108" y="35"/>
                        <a:pt x="104" y="70"/>
                        <a:pt x="101" y="102"/>
                      </a:cubicBezTo>
                      <a:cubicBezTo>
                        <a:pt x="68" y="193"/>
                        <a:pt x="68" y="193"/>
                        <a:pt x="68" y="193"/>
                      </a:cubicBezTo>
                      <a:cubicBezTo>
                        <a:pt x="93" y="193"/>
                        <a:pt x="93" y="193"/>
                        <a:pt x="93" y="193"/>
                      </a:cubicBezTo>
                      <a:cubicBezTo>
                        <a:pt x="90" y="223"/>
                        <a:pt x="89" y="241"/>
                        <a:pt x="89" y="241"/>
                      </a:cubicBezTo>
                      <a:cubicBezTo>
                        <a:pt x="89" y="241"/>
                        <a:pt x="88" y="244"/>
                        <a:pt x="88" y="247"/>
                      </a:cubicBezTo>
                      <a:cubicBezTo>
                        <a:pt x="0" y="245"/>
                        <a:pt x="15" y="193"/>
                        <a:pt x="15" y="193"/>
                      </a:cubicBezTo>
                      <a:cubicBezTo>
                        <a:pt x="15" y="193"/>
                        <a:pt x="15" y="193"/>
                        <a:pt x="55" y="72"/>
                      </a:cubicBezTo>
                      <a:cubicBezTo>
                        <a:pt x="66" y="39"/>
                        <a:pt x="87" y="16"/>
                        <a:pt x="111" y="0"/>
                      </a:cubicBez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1582" name="组合 62"/>
              <p:cNvGrpSpPr>
                <a:grpSpLocks/>
              </p:cNvGrpSpPr>
              <p:nvPr/>
            </p:nvGrpSpPr>
            <p:grpSpPr bwMode="auto">
              <a:xfrm>
                <a:off x="0" y="560579"/>
                <a:ext cx="663553" cy="214641"/>
                <a:chOff x="0" y="0"/>
                <a:chExt cx="3190574" cy="866491"/>
              </a:xfrm>
            </p:grpSpPr>
            <p:sp>
              <p:nvSpPr>
                <p:cNvPr id="21583" name="Freeform 5"/>
                <p:cNvSpPr>
                  <a:spLocks/>
                </p:cNvSpPr>
                <p:nvPr/>
              </p:nvSpPr>
              <p:spPr bwMode="auto">
                <a:xfrm>
                  <a:off x="392" y="610213"/>
                  <a:ext cx="3191069" cy="256958"/>
                </a:xfrm>
                <a:custGeom>
                  <a:avLst/>
                  <a:gdLst>
                    <a:gd name="T0" fmla="*/ 2769 w 2769"/>
                    <a:gd name="T1" fmla="*/ 0 h 225"/>
                    <a:gd name="T2" fmla="*/ 2769 w 2769"/>
                    <a:gd name="T3" fmla="*/ 225 h 225"/>
                    <a:gd name="T4" fmla="*/ 1412 w 2769"/>
                    <a:gd name="T5" fmla="*/ 225 h 225"/>
                    <a:gd name="T6" fmla="*/ 1360 w 2769"/>
                    <a:gd name="T7" fmla="*/ 225 h 225"/>
                    <a:gd name="T8" fmla="*/ 0 w 2769"/>
                    <a:gd name="T9" fmla="*/ 225 h 225"/>
                    <a:gd name="T10" fmla="*/ 0 w 2769"/>
                    <a:gd name="T11" fmla="*/ 0 h 225"/>
                    <a:gd name="T12" fmla="*/ 2769 w 2769"/>
                    <a:gd name="T13" fmla="*/ 0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69" h="225">
                      <a:moveTo>
                        <a:pt x="2769" y="0"/>
                      </a:moveTo>
                      <a:lnTo>
                        <a:pt x="2769" y="225"/>
                      </a:lnTo>
                      <a:lnTo>
                        <a:pt x="1412" y="225"/>
                      </a:lnTo>
                      <a:lnTo>
                        <a:pt x="1360" y="225"/>
                      </a:lnTo>
                      <a:lnTo>
                        <a:pt x="0" y="225"/>
                      </a:lnTo>
                      <a:lnTo>
                        <a:pt x="0" y="0"/>
                      </a:lnTo>
                      <a:lnTo>
                        <a:pt x="2769" y="0"/>
                      </a:ln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1584" name="Freeform 6"/>
                <p:cNvSpPr>
                  <a:spLocks noEditPoints="1"/>
                </p:cNvSpPr>
                <p:nvPr/>
              </p:nvSpPr>
              <p:spPr bwMode="auto">
                <a:xfrm>
                  <a:off x="392" y="2077"/>
                  <a:ext cx="3191069" cy="556744"/>
                </a:xfrm>
                <a:custGeom>
                  <a:avLst/>
                  <a:gdLst>
                    <a:gd name="T0" fmla="*/ 2376 w 2769"/>
                    <a:gd name="T1" fmla="*/ 0 h 481"/>
                    <a:gd name="T2" fmla="*/ 2769 w 2769"/>
                    <a:gd name="T3" fmla="*/ 481 h 481"/>
                    <a:gd name="T4" fmla="*/ 0 w 2769"/>
                    <a:gd name="T5" fmla="*/ 481 h 481"/>
                    <a:gd name="T6" fmla="*/ 392 w 2769"/>
                    <a:gd name="T7" fmla="*/ 0 h 481"/>
                    <a:gd name="T8" fmla="*/ 1360 w 2769"/>
                    <a:gd name="T9" fmla="*/ 0 h 481"/>
                    <a:gd name="T10" fmla="*/ 1412 w 2769"/>
                    <a:gd name="T11" fmla="*/ 0 h 481"/>
                    <a:gd name="T12" fmla="*/ 2376 w 2769"/>
                    <a:gd name="T13" fmla="*/ 0 h 481"/>
                    <a:gd name="T14" fmla="*/ 1880 w 2769"/>
                    <a:gd name="T15" fmla="*/ 374 h 481"/>
                    <a:gd name="T16" fmla="*/ 1771 w 2769"/>
                    <a:gd name="T17" fmla="*/ 140 h 481"/>
                    <a:gd name="T18" fmla="*/ 1311 w 2769"/>
                    <a:gd name="T19" fmla="*/ 140 h 481"/>
                    <a:gd name="T20" fmla="*/ 1123 w 2769"/>
                    <a:gd name="T21" fmla="*/ 374 h 481"/>
                    <a:gd name="T22" fmla="*/ 1880 w 2769"/>
                    <a:gd name="T23" fmla="*/ 374 h 481"/>
                    <a:gd name="T24" fmla="*/ 815 w 2769"/>
                    <a:gd name="T25" fmla="*/ 307 h 481"/>
                    <a:gd name="T26" fmla="*/ 943 w 2769"/>
                    <a:gd name="T27" fmla="*/ 140 h 481"/>
                    <a:gd name="T28" fmla="*/ 824 w 2769"/>
                    <a:gd name="T29" fmla="*/ 140 h 481"/>
                    <a:gd name="T30" fmla="*/ 684 w 2769"/>
                    <a:gd name="T31" fmla="*/ 314 h 481"/>
                    <a:gd name="T32" fmla="*/ 684 w 2769"/>
                    <a:gd name="T33" fmla="*/ 344 h 481"/>
                    <a:gd name="T34" fmla="*/ 684 w 2769"/>
                    <a:gd name="T35" fmla="*/ 429 h 481"/>
                    <a:gd name="T36" fmla="*/ 776 w 2769"/>
                    <a:gd name="T37" fmla="*/ 344 h 481"/>
                    <a:gd name="T38" fmla="*/ 776 w 2769"/>
                    <a:gd name="T39" fmla="*/ 344 h 481"/>
                    <a:gd name="T40" fmla="*/ 815 w 2769"/>
                    <a:gd name="T41" fmla="*/ 307 h 4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69" h="481">
                      <a:moveTo>
                        <a:pt x="2376" y="0"/>
                      </a:moveTo>
                      <a:lnTo>
                        <a:pt x="2769" y="481"/>
                      </a:lnTo>
                      <a:lnTo>
                        <a:pt x="0" y="481"/>
                      </a:lnTo>
                      <a:lnTo>
                        <a:pt x="392" y="0"/>
                      </a:lnTo>
                      <a:lnTo>
                        <a:pt x="1360" y="0"/>
                      </a:lnTo>
                      <a:lnTo>
                        <a:pt x="1412" y="0"/>
                      </a:lnTo>
                      <a:lnTo>
                        <a:pt x="2376" y="0"/>
                      </a:lnTo>
                      <a:close/>
                      <a:moveTo>
                        <a:pt x="1880" y="374"/>
                      </a:moveTo>
                      <a:lnTo>
                        <a:pt x="1771" y="140"/>
                      </a:lnTo>
                      <a:lnTo>
                        <a:pt x="1311" y="140"/>
                      </a:lnTo>
                      <a:lnTo>
                        <a:pt x="1123" y="374"/>
                      </a:lnTo>
                      <a:lnTo>
                        <a:pt x="1880" y="374"/>
                      </a:lnTo>
                      <a:close/>
                      <a:moveTo>
                        <a:pt x="815" y="307"/>
                      </a:moveTo>
                      <a:lnTo>
                        <a:pt x="943" y="140"/>
                      </a:lnTo>
                      <a:lnTo>
                        <a:pt x="824" y="140"/>
                      </a:lnTo>
                      <a:lnTo>
                        <a:pt x="684" y="314"/>
                      </a:lnTo>
                      <a:lnTo>
                        <a:pt x="684" y="344"/>
                      </a:lnTo>
                      <a:lnTo>
                        <a:pt x="684" y="429"/>
                      </a:lnTo>
                      <a:lnTo>
                        <a:pt x="776" y="344"/>
                      </a:lnTo>
                      <a:lnTo>
                        <a:pt x="815" y="307"/>
                      </a:ln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1585" name="Freeform 19"/>
                <p:cNvSpPr>
                  <a:spLocks/>
                </p:cNvSpPr>
                <p:nvPr/>
              </p:nvSpPr>
              <p:spPr bwMode="auto">
                <a:xfrm>
                  <a:off x="785413" y="353255"/>
                  <a:ext cx="152930" cy="42824"/>
                </a:xfrm>
                <a:custGeom>
                  <a:avLst/>
                  <a:gdLst>
                    <a:gd name="T0" fmla="*/ 131 w 131"/>
                    <a:gd name="T1" fmla="*/ 0 h 37"/>
                    <a:gd name="T2" fmla="*/ 92 w 131"/>
                    <a:gd name="T3" fmla="*/ 37 h 37"/>
                    <a:gd name="T4" fmla="*/ 92 w 131"/>
                    <a:gd name="T5" fmla="*/ 37 h 37"/>
                    <a:gd name="T6" fmla="*/ 0 w 131"/>
                    <a:gd name="T7" fmla="*/ 37 h 37"/>
                    <a:gd name="T8" fmla="*/ 0 w 131"/>
                    <a:gd name="T9" fmla="*/ 7 h 37"/>
                    <a:gd name="T10" fmla="*/ 131 w 131"/>
                    <a:gd name="T11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1" h="37">
                      <a:moveTo>
                        <a:pt x="131" y="0"/>
                      </a:moveTo>
                      <a:lnTo>
                        <a:pt x="92" y="37"/>
                      </a:lnTo>
                      <a:lnTo>
                        <a:pt x="0" y="37"/>
                      </a:lnTo>
                      <a:lnTo>
                        <a:pt x="0" y="7"/>
                      </a:ln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21586" name="文本框 38"/>
            <p:cNvSpPr txBox="1">
              <a:spLocks noChangeArrowheads="1"/>
            </p:cNvSpPr>
            <p:nvPr/>
          </p:nvSpPr>
          <p:spPr bwMode="auto">
            <a:xfrm>
              <a:off x="160317" y="0"/>
              <a:ext cx="7522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sz="1400">
                  <a:solidFill>
                    <a:srgbClr val="C5C5C5"/>
                  </a:solidFill>
                  <a:latin typeface="华文琥珀" pitchFamily="2" charset="-122"/>
                  <a:ea typeface="华文琥珀" pitchFamily="2" charset="-122"/>
                </a:rPr>
                <a:t>5.6</a:t>
              </a:r>
              <a:r>
                <a:rPr lang="en-US" sz="1400" b="1">
                  <a:solidFill>
                    <a:srgbClr val="C5C5C5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1400" b="1">
                <a:solidFill>
                  <a:srgbClr val="C5C5C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87" name="TextBox 28"/>
            <p:cNvSpPr txBox="1">
              <a:spLocks noChangeArrowheads="1"/>
            </p:cNvSpPr>
            <p:nvPr/>
          </p:nvSpPr>
          <p:spPr bwMode="auto">
            <a:xfrm>
              <a:off x="320295" y="1405101"/>
              <a:ext cx="61071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100" b="1">
                  <a:solidFill>
                    <a:srgbClr val="C5C5C5"/>
                  </a:solidFill>
                  <a:latin typeface="微软雅黑" pitchFamily="34" charset="-122"/>
                  <a:ea typeface="微软雅黑" pitchFamily="34" charset="-122"/>
                </a:rPr>
                <a:t>上课时</a:t>
              </a:r>
              <a:endParaRPr lang="zh-CN" altLang="en-US" sz="900" b="1">
                <a:solidFill>
                  <a:srgbClr val="C5C5C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1588" name="组合 132"/>
            <p:cNvGrpSpPr>
              <a:grpSpLocks/>
            </p:cNvGrpSpPr>
            <p:nvPr/>
          </p:nvGrpSpPr>
          <p:grpSpPr bwMode="auto">
            <a:xfrm>
              <a:off x="0" y="276948"/>
              <a:ext cx="1019981" cy="1019982"/>
              <a:chOff x="0" y="0"/>
              <a:chExt cx="1019981" cy="1019982"/>
            </a:xfrm>
          </p:grpSpPr>
          <p:sp>
            <p:nvSpPr>
              <p:cNvPr id="21589" name="椭圆 134"/>
              <p:cNvSpPr>
                <a:spLocks noChangeArrowheads="1"/>
              </p:cNvSpPr>
              <p:nvPr/>
            </p:nvSpPr>
            <p:spPr bwMode="auto">
              <a:xfrm>
                <a:off x="64346" y="82445"/>
                <a:ext cx="868882" cy="868882"/>
              </a:xfrm>
              <a:prstGeom prst="ellipse">
                <a:avLst/>
              </a:prstGeom>
              <a:noFill/>
              <a:ln w="88900" cmpd="sng">
                <a:solidFill>
                  <a:srgbClr val="C5C5C5">
                    <a:alpha val="75999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90" name="空心弧 135"/>
              <p:cNvSpPr>
                <a:spLocks/>
              </p:cNvSpPr>
              <p:nvPr/>
            </p:nvSpPr>
            <p:spPr bwMode="auto">
              <a:xfrm rot="11639204">
                <a:off x="0" y="-3925"/>
                <a:ext cx="1019981" cy="1023837"/>
              </a:xfrm>
              <a:custGeom>
                <a:avLst/>
                <a:gdLst>
                  <a:gd name="T0" fmla="*/ 43774 w 1019981"/>
                  <a:gd name="T1" fmla="*/ 719419 h 1023837"/>
                  <a:gd name="T2" fmla="*/ 66499 w 1019981"/>
                  <a:gd name="T3" fmla="*/ 259161 h 1023837"/>
                  <a:gd name="T4" fmla="*/ 196873 w 1019981"/>
                  <a:gd name="T5" fmla="*/ 333464 h 1023837"/>
                  <a:gd name="T6" fmla="*/ 180870 w 1019981"/>
                  <a:gd name="T7" fmla="*/ 658401 h 1023837"/>
                  <a:gd name="T8" fmla="*/ 43774 w 1019981"/>
                  <a:gd name="T9" fmla="*/ 719419 h 1023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9981" h="1023837">
                    <a:moveTo>
                      <a:pt x="43774" y="719419"/>
                    </a:moveTo>
                    <a:cubicBezTo>
                      <a:pt x="-21761" y="571057"/>
                      <a:pt x="-13330" y="400291"/>
                      <a:pt x="66499" y="259161"/>
                    </a:cubicBezTo>
                    <a:lnTo>
                      <a:pt x="196873" y="333464"/>
                    </a:lnTo>
                    <a:cubicBezTo>
                      <a:pt x="140678" y="433123"/>
                      <a:pt x="134742" y="553649"/>
                      <a:pt x="180870" y="658401"/>
                    </a:cubicBezTo>
                    <a:lnTo>
                      <a:pt x="43774" y="719419"/>
                    </a:lnTo>
                    <a:close/>
                  </a:path>
                </a:pathLst>
              </a:custGeom>
              <a:solidFill>
                <a:srgbClr val="A6A6A6">
                  <a:alpha val="67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1591" name="椭圆 136"/>
              <p:cNvSpPr>
                <a:spLocks noChangeArrowheads="1"/>
              </p:cNvSpPr>
              <p:nvPr/>
            </p:nvSpPr>
            <p:spPr bwMode="auto">
              <a:xfrm rot="16947253">
                <a:off x="87991" y="81651"/>
                <a:ext cx="868882" cy="868882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1592" name="组合 1"/>
          <p:cNvGrpSpPr>
            <a:grpSpLocks/>
          </p:cNvGrpSpPr>
          <p:nvPr/>
        </p:nvGrpSpPr>
        <p:grpSpPr bwMode="auto">
          <a:xfrm>
            <a:off x="6045200" y="909638"/>
            <a:ext cx="1019175" cy="1660525"/>
            <a:chOff x="0" y="0"/>
            <a:chExt cx="1019175" cy="1661187"/>
          </a:xfrm>
        </p:grpSpPr>
        <p:sp>
          <p:nvSpPr>
            <p:cNvPr id="21593" name="椭圆 36"/>
            <p:cNvSpPr>
              <a:spLocks noChangeArrowheads="1"/>
            </p:cNvSpPr>
            <p:nvPr/>
          </p:nvSpPr>
          <p:spPr bwMode="auto">
            <a:xfrm rot="20494898">
              <a:off x="69474" y="348319"/>
              <a:ext cx="868896" cy="869299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1594" name="组合 138"/>
            <p:cNvGrpSpPr>
              <a:grpSpLocks/>
            </p:cNvGrpSpPr>
            <p:nvPr/>
          </p:nvGrpSpPr>
          <p:grpSpPr bwMode="auto">
            <a:xfrm>
              <a:off x="64198" y="0"/>
              <a:ext cx="897860" cy="1661187"/>
              <a:chOff x="0" y="0"/>
              <a:chExt cx="897846" cy="1660391"/>
            </a:xfrm>
          </p:grpSpPr>
          <p:sp>
            <p:nvSpPr>
              <p:cNvPr id="21595" name="TextBox 16"/>
              <p:cNvSpPr txBox="1">
                <a:spLocks noChangeArrowheads="1"/>
              </p:cNvSpPr>
              <p:nvPr/>
            </p:nvSpPr>
            <p:spPr bwMode="auto">
              <a:xfrm>
                <a:off x="140564" y="1398781"/>
                <a:ext cx="757282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1100" b="1">
                    <a:solidFill>
                      <a:srgbClr val="C5C5C5"/>
                    </a:solidFill>
                    <a:latin typeface="微软雅黑" pitchFamily="34" charset="-122"/>
                    <a:ea typeface="微软雅黑" pitchFamily="34" charset="-122"/>
                  </a:rPr>
                  <a:t>工作间隙</a:t>
                </a:r>
                <a:endParaRPr lang="zh-CN" altLang="en-US" sz="900" b="1">
                  <a:solidFill>
                    <a:srgbClr val="C5C5C5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596" name="椭圆 34"/>
              <p:cNvSpPr>
                <a:spLocks noChangeArrowheads="1"/>
              </p:cNvSpPr>
              <p:nvPr/>
            </p:nvSpPr>
            <p:spPr bwMode="auto">
              <a:xfrm>
                <a:off x="0" y="346178"/>
                <a:ext cx="868882" cy="868882"/>
              </a:xfrm>
              <a:prstGeom prst="ellipse">
                <a:avLst/>
              </a:prstGeom>
              <a:noFill/>
              <a:ln w="88900" cmpd="sng">
                <a:solidFill>
                  <a:srgbClr val="C5C5C5">
                    <a:alpha val="75999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97" name="文本框 38"/>
              <p:cNvSpPr txBox="1">
                <a:spLocks noChangeArrowheads="1"/>
              </p:cNvSpPr>
              <p:nvPr/>
            </p:nvSpPr>
            <p:spPr bwMode="auto">
              <a:xfrm>
                <a:off x="124840" y="0"/>
                <a:ext cx="556563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sz="1400">
                    <a:solidFill>
                      <a:srgbClr val="C5C5C5"/>
                    </a:solidFill>
                    <a:latin typeface="华文琥珀" pitchFamily="2" charset="-122"/>
                    <a:ea typeface="华文琥珀" pitchFamily="2" charset="-122"/>
                  </a:rPr>
                  <a:t>15</a:t>
                </a:r>
                <a:r>
                  <a:rPr lang="en-US" sz="1400" b="1">
                    <a:solidFill>
                      <a:srgbClr val="C5C5C5"/>
                    </a:solidFill>
                    <a:latin typeface="微软雅黑" pitchFamily="34" charset="-122"/>
                    <a:ea typeface="微软雅黑" pitchFamily="34" charset="-122"/>
                  </a:rPr>
                  <a:t>%</a:t>
                </a:r>
                <a:endParaRPr lang="zh-CN" altLang="en-US" sz="1400" b="1">
                  <a:solidFill>
                    <a:srgbClr val="C5C5C5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598" name="Freeform 6"/>
              <p:cNvSpPr>
                <a:spLocks/>
              </p:cNvSpPr>
              <p:nvPr/>
            </p:nvSpPr>
            <p:spPr bwMode="auto">
              <a:xfrm>
                <a:off x="207262" y="519070"/>
                <a:ext cx="477830" cy="455576"/>
              </a:xfrm>
              <a:custGeom>
                <a:avLst/>
                <a:gdLst>
                  <a:gd name="T0" fmla="*/ 106 w 205"/>
                  <a:gd name="T1" fmla="*/ 4 h 196"/>
                  <a:gd name="T2" fmla="*/ 120 w 205"/>
                  <a:gd name="T3" fmla="*/ 13 h 196"/>
                  <a:gd name="T4" fmla="*/ 122 w 205"/>
                  <a:gd name="T5" fmla="*/ 15 h 196"/>
                  <a:gd name="T6" fmla="*/ 124 w 205"/>
                  <a:gd name="T7" fmla="*/ 19 h 196"/>
                  <a:gd name="T8" fmla="*/ 127 w 205"/>
                  <a:gd name="T9" fmla="*/ 23 h 196"/>
                  <a:gd name="T10" fmla="*/ 129 w 205"/>
                  <a:gd name="T11" fmla="*/ 28 h 196"/>
                  <a:gd name="T12" fmla="*/ 131 w 205"/>
                  <a:gd name="T13" fmla="*/ 46 h 196"/>
                  <a:gd name="T14" fmla="*/ 129 w 205"/>
                  <a:gd name="T15" fmla="*/ 67 h 196"/>
                  <a:gd name="T16" fmla="*/ 127 w 205"/>
                  <a:gd name="T17" fmla="*/ 71 h 196"/>
                  <a:gd name="T18" fmla="*/ 124 w 205"/>
                  <a:gd name="T19" fmla="*/ 75 h 196"/>
                  <a:gd name="T20" fmla="*/ 122 w 205"/>
                  <a:gd name="T21" fmla="*/ 78 h 196"/>
                  <a:gd name="T22" fmla="*/ 120 w 205"/>
                  <a:gd name="T23" fmla="*/ 87 h 196"/>
                  <a:gd name="T24" fmla="*/ 118 w 205"/>
                  <a:gd name="T25" fmla="*/ 93 h 196"/>
                  <a:gd name="T26" fmla="*/ 118 w 205"/>
                  <a:gd name="T27" fmla="*/ 102 h 196"/>
                  <a:gd name="T28" fmla="*/ 122 w 205"/>
                  <a:gd name="T29" fmla="*/ 105 h 196"/>
                  <a:gd name="T30" fmla="*/ 125 w 205"/>
                  <a:gd name="T31" fmla="*/ 107 h 196"/>
                  <a:gd name="T32" fmla="*/ 128 w 205"/>
                  <a:gd name="T33" fmla="*/ 110 h 196"/>
                  <a:gd name="T34" fmla="*/ 130 w 205"/>
                  <a:gd name="T35" fmla="*/ 112 h 196"/>
                  <a:gd name="T36" fmla="*/ 134 w 205"/>
                  <a:gd name="T37" fmla="*/ 114 h 196"/>
                  <a:gd name="T38" fmla="*/ 139 w 205"/>
                  <a:gd name="T39" fmla="*/ 117 h 196"/>
                  <a:gd name="T40" fmla="*/ 147 w 205"/>
                  <a:gd name="T41" fmla="*/ 119 h 196"/>
                  <a:gd name="T42" fmla="*/ 155 w 205"/>
                  <a:gd name="T43" fmla="*/ 121 h 196"/>
                  <a:gd name="T44" fmla="*/ 166 w 205"/>
                  <a:gd name="T45" fmla="*/ 124 h 196"/>
                  <a:gd name="T46" fmla="*/ 181 w 205"/>
                  <a:gd name="T47" fmla="*/ 195 h 196"/>
                  <a:gd name="T48" fmla="*/ 1 w 205"/>
                  <a:gd name="T49" fmla="*/ 178 h 196"/>
                  <a:gd name="T50" fmla="*/ 3 w 205"/>
                  <a:gd name="T51" fmla="*/ 163 h 196"/>
                  <a:gd name="T52" fmla="*/ 5 w 205"/>
                  <a:gd name="T53" fmla="*/ 154 h 196"/>
                  <a:gd name="T54" fmla="*/ 8 w 205"/>
                  <a:gd name="T55" fmla="*/ 148 h 196"/>
                  <a:gd name="T56" fmla="*/ 10 w 205"/>
                  <a:gd name="T57" fmla="*/ 138 h 196"/>
                  <a:gd name="T58" fmla="*/ 12 w 205"/>
                  <a:gd name="T59" fmla="*/ 135 h 196"/>
                  <a:gd name="T60" fmla="*/ 15 w 205"/>
                  <a:gd name="T61" fmla="*/ 133 h 196"/>
                  <a:gd name="T62" fmla="*/ 19 w 205"/>
                  <a:gd name="T63" fmla="*/ 130 h 196"/>
                  <a:gd name="T64" fmla="*/ 24 w 205"/>
                  <a:gd name="T65" fmla="*/ 128 h 196"/>
                  <a:gd name="T66" fmla="*/ 30 w 205"/>
                  <a:gd name="T67" fmla="*/ 125 h 196"/>
                  <a:gd name="T68" fmla="*/ 35 w 205"/>
                  <a:gd name="T69" fmla="*/ 123 h 196"/>
                  <a:gd name="T70" fmla="*/ 42 w 205"/>
                  <a:gd name="T71" fmla="*/ 121 h 196"/>
                  <a:gd name="T72" fmla="*/ 48 w 205"/>
                  <a:gd name="T73" fmla="*/ 118 h 196"/>
                  <a:gd name="T74" fmla="*/ 53 w 205"/>
                  <a:gd name="T75" fmla="*/ 116 h 196"/>
                  <a:gd name="T76" fmla="*/ 55 w 205"/>
                  <a:gd name="T77" fmla="*/ 114 h 196"/>
                  <a:gd name="T78" fmla="*/ 57 w 205"/>
                  <a:gd name="T79" fmla="*/ 111 h 196"/>
                  <a:gd name="T80" fmla="*/ 60 w 205"/>
                  <a:gd name="T81" fmla="*/ 108 h 196"/>
                  <a:gd name="T82" fmla="*/ 62 w 205"/>
                  <a:gd name="T83" fmla="*/ 106 h 196"/>
                  <a:gd name="T84" fmla="*/ 66 w 205"/>
                  <a:gd name="T85" fmla="*/ 104 h 196"/>
                  <a:gd name="T86" fmla="*/ 68 w 205"/>
                  <a:gd name="T87" fmla="*/ 99 h 196"/>
                  <a:gd name="T88" fmla="*/ 67 w 205"/>
                  <a:gd name="T89" fmla="*/ 87 h 196"/>
                  <a:gd name="T90" fmla="*/ 65 w 205"/>
                  <a:gd name="T91" fmla="*/ 80 h 196"/>
                  <a:gd name="T92" fmla="*/ 62 w 205"/>
                  <a:gd name="T93" fmla="*/ 74 h 196"/>
                  <a:gd name="T94" fmla="*/ 60 w 205"/>
                  <a:gd name="T95" fmla="*/ 70 h 196"/>
                  <a:gd name="T96" fmla="*/ 58 w 205"/>
                  <a:gd name="T97" fmla="*/ 66 h 196"/>
                  <a:gd name="T98" fmla="*/ 55 w 205"/>
                  <a:gd name="T99" fmla="*/ 59 h 196"/>
                  <a:gd name="T100" fmla="*/ 56 w 205"/>
                  <a:gd name="T101" fmla="*/ 48 h 196"/>
                  <a:gd name="T102" fmla="*/ 58 w 205"/>
                  <a:gd name="T103" fmla="*/ 20 h 196"/>
                  <a:gd name="T104" fmla="*/ 61 w 205"/>
                  <a:gd name="T105" fmla="*/ 16 h 196"/>
                  <a:gd name="T106" fmla="*/ 63 w 205"/>
                  <a:gd name="T107" fmla="*/ 13 h 196"/>
                  <a:gd name="T108" fmla="*/ 66 w 205"/>
                  <a:gd name="T109" fmla="*/ 11 h 196"/>
                  <a:gd name="T110" fmla="*/ 70 w 205"/>
                  <a:gd name="T111" fmla="*/ 9 h 196"/>
                  <a:gd name="T112" fmla="*/ 78 w 205"/>
                  <a:gd name="T113" fmla="*/ 6 h 196"/>
                  <a:gd name="T114" fmla="*/ 83 w 205"/>
                  <a:gd name="T115" fmla="*/ 4 h 196"/>
                  <a:gd name="T116" fmla="*/ 87 w 205"/>
                  <a:gd name="T117" fmla="*/ 1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5" h="196">
                    <a:moveTo>
                      <a:pt x="99" y="1"/>
                    </a:moveTo>
                    <a:cubicBezTo>
                      <a:pt x="100" y="2"/>
                      <a:pt x="100" y="2"/>
                      <a:pt x="100" y="2"/>
                    </a:cubicBezTo>
                    <a:cubicBezTo>
                      <a:pt x="102" y="2"/>
                      <a:pt x="102" y="2"/>
                      <a:pt x="102" y="2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105" y="3"/>
                      <a:pt x="105" y="3"/>
                      <a:pt x="105" y="3"/>
                    </a:cubicBezTo>
                    <a:cubicBezTo>
                      <a:pt x="106" y="4"/>
                      <a:pt x="106" y="4"/>
                      <a:pt x="106" y="4"/>
                    </a:cubicBezTo>
                    <a:cubicBezTo>
                      <a:pt x="107" y="4"/>
                      <a:pt x="107" y="4"/>
                      <a:pt x="107" y="4"/>
                    </a:cubicBezTo>
                    <a:cubicBezTo>
                      <a:pt x="107" y="4"/>
                      <a:pt x="107" y="4"/>
                      <a:pt x="107" y="4"/>
                    </a:cubicBezTo>
                    <a:cubicBezTo>
                      <a:pt x="111" y="5"/>
                      <a:pt x="113" y="3"/>
                      <a:pt x="113" y="0"/>
                    </a:cubicBezTo>
                    <a:cubicBezTo>
                      <a:pt x="115" y="2"/>
                      <a:pt x="115" y="5"/>
                      <a:pt x="113" y="6"/>
                    </a:cubicBezTo>
                    <a:cubicBezTo>
                      <a:pt x="115" y="7"/>
                      <a:pt x="118" y="2"/>
                      <a:pt x="124" y="5"/>
                    </a:cubicBezTo>
                    <a:cubicBezTo>
                      <a:pt x="119" y="5"/>
                      <a:pt x="117" y="9"/>
                      <a:pt x="120" y="13"/>
                    </a:cubicBezTo>
                    <a:cubicBezTo>
                      <a:pt x="120" y="13"/>
                      <a:pt x="120" y="13"/>
                      <a:pt x="120" y="13"/>
                    </a:cubicBezTo>
                    <a:cubicBezTo>
                      <a:pt x="120" y="13"/>
                      <a:pt x="120" y="13"/>
                      <a:pt x="120" y="13"/>
                    </a:cubicBezTo>
                    <a:cubicBezTo>
                      <a:pt x="121" y="14"/>
                      <a:pt x="121" y="14"/>
                      <a:pt x="121" y="14"/>
                    </a:cubicBezTo>
                    <a:cubicBezTo>
                      <a:pt x="121" y="14"/>
                      <a:pt x="121" y="14"/>
                      <a:pt x="121" y="14"/>
                    </a:cubicBezTo>
                    <a:cubicBezTo>
                      <a:pt x="121" y="14"/>
                      <a:pt x="121" y="14"/>
                      <a:pt x="121" y="14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122" y="16"/>
                      <a:pt x="122" y="16"/>
                      <a:pt x="122" y="16"/>
                    </a:cubicBezTo>
                    <a:cubicBezTo>
                      <a:pt x="123" y="16"/>
                      <a:pt x="123" y="16"/>
                      <a:pt x="123" y="16"/>
                    </a:cubicBezTo>
                    <a:cubicBezTo>
                      <a:pt x="123" y="17"/>
                      <a:pt x="123" y="17"/>
                      <a:pt x="123" y="17"/>
                    </a:cubicBezTo>
                    <a:cubicBezTo>
                      <a:pt x="123" y="17"/>
                      <a:pt x="123" y="17"/>
                      <a:pt x="123" y="17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24" y="19"/>
                      <a:pt x="124" y="19"/>
                      <a:pt x="124" y="19"/>
                    </a:cubicBezTo>
                    <a:cubicBezTo>
                      <a:pt x="125" y="19"/>
                      <a:pt x="125" y="19"/>
                      <a:pt x="125" y="19"/>
                    </a:cubicBezTo>
                    <a:cubicBezTo>
                      <a:pt x="125" y="19"/>
                      <a:pt x="125" y="19"/>
                      <a:pt x="125" y="19"/>
                    </a:cubicBezTo>
                    <a:cubicBezTo>
                      <a:pt x="125" y="20"/>
                      <a:pt x="125" y="20"/>
                      <a:pt x="125" y="20"/>
                    </a:cubicBezTo>
                    <a:cubicBezTo>
                      <a:pt x="126" y="21"/>
                      <a:pt x="126" y="21"/>
                      <a:pt x="126" y="21"/>
                    </a:cubicBezTo>
                    <a:cubicBezTo>
                      <a:pt x="126" y="21"/>
                      <a:pt x="126" y="21"/>
                      <a:pt x="126" y="21"/>
                    </a:cubicBezTo>
                    <a:cubicBezTo>
                      <a:pt x="126" y="22"/>
                      <a:pt x="126" y="22"/>
                      <a:pt x="126" y="22"/>
                    </a:cubicBezTo>
                    <a:cubicBezTo>
                      <a:pt x="127" y="23"/>
                      <a:pt x="127" y="23"/>
                      <a:pt x="127" y="23"/>
                    </a:cubicBezTo>
                    <a:cubicBezTo>
                      <a:pt x="127" y="23"/>
                      <a:pt x="127" y="23"/>
                      <a:pt x="127" y="23"/>
                    </a:cubicBezTo>
                    <a:cubicBezTo>
                      <a:pt x="127" y="24"/>
                      <a:pt x="127" y="24"/>
                      <a:pt x="127" y="24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7"/>
                      <a:pt x="128" y="27"/>
                      <a:pt x="128" y="27"/>
                    </a:cubicBezTo>
                    <a:cubicBezTo>
                      <a:pt x="129" y="28"/>
                      <a:pt x="129" y="28"/>
                      <a:pt x="129" y="28"/>
                    </a:cubicBezTo>
                    <a:cubicBezTo>
                      <a:pt x="129" y="30"/>
                      <a:pt x="129" y="30"/>
                      <a:pt x="129" y="30"/>
                    </a:cubicBezTo>
                    <a:cubicBezTo>
                      <a:pt x="130" y="31"/>
                      <a:pt x="130" y="31"/>
                      <a:pt x="130" y="31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5"/>
                      <a:pt x="130" y="35"/>
                      <a:pt x="130" y="35"/>
                    </a:cubicBezTo>
                    <a:cubicBezTo>
                      <a:pt x="130" y="38"/>
                      <a:pt x="130" y="38"/>
                      <a:pt x="130" y="38"/>
                    </a:cubicBezTo>
                    <a:cubicBezTo>
                      <a:pt x="130" y="40"/>
                      <a:pt x="130" y="42"/>
                      <a:pt x="130" y="44"/>
                    </a:cubicBezTo>
                    <a:cubicBezTo>
                      <a:pt x="130" y="45"/>
                      <a:pt x="130" y="46"/>
                      <a:pt x="131" y="46"/>
                    </a:cubicBezTo>
                    <a:cubicBezTo>
                      <a:pt x="132" y="50"/>
                      <a:pt x="131" y="54"/>
                      <a:pt x="131" y="57"/>
                    </a:cubicBezTo>
                    <a:cubicBezTo>
                      <a:pt x="130" y="62"/>
                      <a:pt x="130" y="62"/>
                      <a:pt x="130" y="62"/>
                    </a:cubicBezTo>
                    <a:cubicBezTo>
                      <a:pt x="130" y="64"/>
                      <a:pt x="130" y="64"/>
                      <a:pt x="130" y="64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0" y="66"/>
                      <a:pt x="130" y="66"/>
                      <a:pt x="130" y="66"/>
                    </a:cubicBezTo>
                    <a:cubicBezTo>
                      <a:pt x="129" y="66"/>
                      <a:pt x="129" y="66"/>
                      <a:pt x="129" y="66"/>
                    </a:cubicBezTo>
                    <a:cubicBezTo>
                      <a:pt x="129" y="67"/>
                      <a:pt x="129" y="67"/>
                      <a:pt x="129" y="67"/>
                    </a:cubicBezTo>
                    <a:cubicBezTo>
                      <a:pt x="128" y="68"/>
                      <a:pt x="128" y="68"/>
                      <a:pt x="128" y="68"/>
                    </a:cubicBezTo>
                    <a:cubicBezTo>
                      <a:pt x="128" y="68"/>
                      <a:pt x="128" y="68"/>
                      <a:pt x="128" y="68"/>
                    </a:cubicBezTo>
                    <a:cubicBezTo>
                      <a:pt x="128" y="69"/>
                      <a:pt x="128" y="69"/>
                      <a:pt x="128" y="69"/>
                    </a:cubicBezTo>
                    <a:cubicBezTo>
                      <a:pt x="128" y="69"/>
                      <a:pt x="128" y="69"/>
                      <a:pt x="128" y="69"/>
                    </a:cubicBezTo>
                    <a:cubicBezTo>
                      <a:pt x="127" y="70"/>
                      <a:pt x="127" y="70"/>
                      <a:pt x="127" y="70"/>
                    </a:cubicBezTo>
                    <a:cubicBezTo>
                      <a:pt x="127" y="70"/>
                      <a:pt x="127" y="70"/>
                      <a:pt x="127" y="70"/>
                    </a:cubicBezTo>
                    <a:cubicBezTo>
                      <a:pt x="127" y="71"/>
                      <a:pt x="127" y="71"/>
                      <a:pt x="127" y="71"/>
                    </a:cubicBezTo>
                    <a:cubicBezTo>
                      <a:pt x="126" y="71"/>
                      <a:pt x="126" y="71"/>
                      <a:pt x="126" y="71"/>
                    </a:cubicBezTo>
                    <a:cubicBezTo>
                      <a:pt x="126" y="72"/>
                      <a:pt x="126" y="72"/>
                      <a:pt x="126" y="72"/>
                    </a:cubicBezTo>
                    <a:cubicBezTo>
                      <a:pt x="126" y="73"/>
                      <a:pt x="126" y="73"/>
                      <a:pt x="126" y="73"/>
                    </a:cubicBezTo>
                    <a:cubicBezTo>
                      <a:pt x="125" y="74"/>
                      <a:pt x="125" y="74"/>
                      <a:pt x="125" y="74"/>
                    </a:cubicBezTo>
                    <a:cubicBezTo>
                      <a:pt x="125" y="74"/>
                      <a:pt x="125" y="74"/>
                      <a:pt x="125" y="74"/>
                    </a:cubicBezTo>
                    <a:cubicBezTo>
                      <a:pt x="125" y="75"/>
                      <a:pt x="125" y="75"/>
                      <a:pt x="125" y="75"/>
                    </a:cubicBezTo>
                    <a:cubicBezTo>
                      <a:pt x="124" y="75"/>
                      <a:pt x="124" y="75"/>
                      <a:pt x="124" y="75"/>
                    </a:cubicBezTo>
                    <a:cubicBezTo>
                      <a:pt x="124" y="76"/>
                      <a:pt x="124" y="76"/>
                      <a:pt x="124" y="76"/>
                    </a:cubicBezTo>
                    <a:cubicBezTo>
                      <a:pt x="124" y="76"/>
                      <a:pt x="124" y="76"/>
                      <a:pt x="124" y="76"/>
                    </a:cubicBezTo>
                    <a:cubicBezTo>
                      <a:pt x="123" y="76"/>
                      <a:pt x="123" y="76"/>
                      <a:pt x="123" y="76"/>
                    </a:cubicBezTo>
                    <a:cubicBezTo>
                      <a:pt x="123" y="77"/>
                      <a:pt x="123" y="77"/>
                      <a:pt x="123" y="77"/>
                    </a:cubicBezTo>
                    <a:cubicBezTo>
                      <a:pt x="123" y="77"/>
                      <a:pt x="123" y="77"/>
                      <a:pt x="123" y="77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2" y="79"/>
                      <a:pt x="122" y="79"/>
                      <a:pt x="122" y="79"/>
                    </a:cubicBezTo>
                    <a:cubicBezTo>
                      <a:pt x="122" y="80"/>
                      <a:pt x="122" y="80"/>
                      <a:pt x="122" y="80"/>
                    </a:cubicBezTo>
                    <a:cubicBezTo>
                      <a:pt x="121" y="81"/>
                      <a:pt x="121" y="81"/>
                      <a:pt x="121" y="81"/>
                    </a:cubicBezTo>
                    <a:cubicBezTo>
                      <a:pt x="121" y="83"/>
                      <a:pt x="121" y="83"/>
                      <a:pt x="121" y="83"/>
                    </a:cubicBezTo>
                    <a:cubicBezTo>
                      <a:pt x="121" y="84"/>
                      <a:pt x="121" y="84"/>
                      <a:pt x="121" y="84"/>
                    </a:cubicBezTo>
                    <a:cubicBezTo>
                      <a:pt x="120" y="86"/>
                      <a:pt x="120" y="86"/>
                      <a:pt x="120" y="86"/>
                    </a:cubicBez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19" y="89"/>
                      <a:pt x="119" y="89"/>
                      <a:pt x="119" y="89"/>
                    </a:cubicBezTo>
                    <a:cubicBezTo>
                      <a:pt x="119" y="90"/>
                      <a:pt x="119" y="90"/>
                      <a:pt x="119" y="90"/>
                    </a:cubicBezTo>
                    <a:cubicBezTo>
                      <a:pt x="119" y="91"/>
                      <a:pt x="119" y="91"/>
                      <a:pt x="119" y="91"/>
                    </a:cubicBezTo>
                    <a:cubicBezTo>
                      <a:pt x="118" y="91"/>
                      <a:pt x="118" y="91"/>
                      <a:pt x="118" y="91"/>
                    </a:cubicBezTo>
                    <a:cubicBezTo>
                      <a:pt x="118" y="92"/>
                      <a:pt x="118" y="92"/>
                      <a:pt x="118" y="92"/>
                    </a:cubicBezTo>
                    <a:cubicBezTo>
                      <a:pt x="118" y="93"/>
                      <a:pt x="118" y="93"/>
                      <a:pt x="118" y="93"/>
                    </a:cubicBezTo>
                    <a:cubicBezTo>
                      <a:pt x="117" y="94"/>
                      <a:pt x="117" y="94"/>
                      <a:pt x="117" y="94"/>
                    </a:cubicBezTo>
                    <a:cubicBezTo>
                      <a:pt x="117" y="95"/>
                      <a:pt x="117" y="95"/>
                      <a:pt x="117" y="95"/>
                    </a:cubicBezTo>
                    <a:cubicBezTo>
                      <a:pt x="117" y="97"/>
                      <a:pt x="117" y="97"/>
                      <a:pt x="117" y="97"/>
                    </a:cubicBezTo>
                    <a:cubicBezTo>
                      <a:pt x="117" y="99"/>
                      <a:pt x="117" y="99"/>
                      <a:pt x="117" y="99"/>
                    </a:cubicBezTo>
                    <a:cubicBezTo>
                      <a:pt x="117" y="102"/>
                      <a:pt x="117" y="102"/>
                      <a:pt x="117" y="102"/>
                    </a:cubicBezTo>
                    <a:cubicBezTo>
                      <a:pt x="117" y="102"/>
                      <a:pt x="117" y="102"/>
                      <a:pt x="117" y="102"/>
                    </a:cubicBezTo>
                    <a:cubicBezTo>
                      <a:pt x="118" y="102"/>
                      <a:pt x="118" y="102"/>
                      <a:pt x="118" y="102"/>
                    </a:cubicBezTo>
                    <a:cubicBezTo>
                      <a:pt x="118" y="103"/>
                      <a:pt x="118" y="103"/>
                      <a:pt x="118" y="103"/>
                    </a:cubicBezTo>
                    <a:cubicBezTo>
                      <a:pt x="119" y="103"/>
                      <a:pt x="119" y="103"/>
                      <a:pt x="119" y="103"/>
                    </a:cubicBezTo>
                    <a:cubicBezTo>
                      <a:pt x="120" y="104"/>
                      <a:pt x="120" y="104"/>
                      <a:pt x="120" y="104"/>
                    </a:cubicBezTo>
                    <a:cubicBezTo>
                      <a:pt x="121" y="104"/>
                      <a:pt x="121" y="104"/>
                      <a:pt x="121" y="104"/>
                    </a:cubicBezTo>
                    <a:cubicBezTo>
                      <a:pt x="121" y="104"/>
                      <a:pt x="121" y="104"/>
                      <a:pt x="121" y="104"/>
                    </a:cubicBezTo>
                    <a:cubicBezTo>
                      <a:pt x="122" y="105"/>
                      <a:pt x="122" y="105"/>
                      <a:pt x="122" y="105"/>
                    </a:cubicBezTo>
                    <a:cubicBezTo>
                      <a:pt x="122" y="105"/>
                      <a:pt x="122" y="105"/>
                      <a:pt x="122" y="105"/>
                    </a:cubicBezTo>
                    <a:cubicBezTo>
                      <a:pt x="123" y="105"/>
                      <a:pt x="123" y="105"/>
                      <a:pt x="123" y="105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4" y="106"/>
                      <a:pt x="124" y="106"/>
                      <a:pt x="124" y="106"/>
                    </a:cubicBezTo>
                    <a:cubicBezTo>
                      <a:pt x="124" y="106"/>
                      <a:pt x="124" y="106"/>
                      <a:pt x="124" y="106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5" y="107"/>
                      <a:pt x="125" y="107"/>
                      <a:pt x="125" y="107"/>
                    </a:cubicBezTo>
                    <a:cubicBezTo>
                      <a:pt x="125" y="107"/>
                      <a:pt x="125" y="107"/>
                      <a:pt x="125" y="107"/>
                    </a:cubicBezTo>
                    <a:cubicBezTo>
                      <a:pt x="126" y="108"/>
                      <a:pt x="126" y="108"/>
                      <a:pt x="126" y="108"/>
                    </a:cubicBezTo>
                    <a:cubicBezTo>
                      <a:pt x="126" y="108"/>
                      <a:pt x="126" y="108"/>
                      <a:pt x="126" y="108"/>
                    </a:cubicBezTo>
                    <a:cubicBezTo>
                      <a:pt x="126" y="108"/>
                      <a:pt x="126" y="108"/>
                      <a:pt x="126" y="108"/>
                    </a:cubicBezTo>
                    <a:cubicBezTo>
                      <a:pt x="127" y="109"/>
                      <a:pt x="127" y="109"/>
                      <a:pt x="127" y="109"/>
                    </a:cubicBezTo>
                    <a:cubicBezTo>
                      <a:pt x="127" y="109"/>
                      <a:pt x="127" y="109"/>
                      <a:pt x="127" y="109"/>
                    </a:cubicBezTo>
                    <a:cubicBezTo>
                      <a:pt x="127" y="109"/>
                      <a:pt x="127" y="109"/>
                      <a:pt x="127" y="109"/>
                    </a:cubicBezTo>
                    <a:cubicBezTo>
                      <a:pt x="128" y="110"/>
                      <a:pt x="128" y="110"/>
                      <a:pt x="128" y="110"/>
                    </a:cubicBezTo>
                    <a:cubicBezTo>
                      <a:pt x="128" y="110"/>
                      <a:pt x="128" y="110"/>
                      <a:pt x="128" y="110"/>
                    </a:cubicBezTo>
                    <a:cubicBezTo>
                      <a:pt x="128" y="110"/>
                      <a:pt x="128" y="110"/>
                      <a:pt x="128" y="110"/>
                    </a:cubicBezTo>
                    <a:cubicBezTo>
                      <a:pt x="129" y="111"/>
                      <a:pt x="129" y="111"/>
                      <a:pt x="129" y="111"/>
                    </a:cubicBezTo>
                    <a:cubicBezTo>
                      <a:pt x="129" y="111"/>
                      <a:pt x="129" y="111"/>
                      <a:pt x="129" y="111"/>
                    </a:cubicBezTo>
                    <a:cubicBezTo>
                      <a:pt x="130" y="111"/>
                      <a:pt x="130" y="111"/>
                      <a:pt x="130" y="111"/>
                    </a:cubicBezTo>
                    <a:cubicBezTo>
                      <a:pt x="130" y="112"/>
                      <a:pt x="130" y="112"/>
                      <a:pt x="130" y="112"/>
                    </a:cubicBezTo>
                    <a:cubicBezTo>
                      <a:pt x="130" y="112"/>
                      <a:pt x="130" y="112"/>
                      <a:pt x="130" y="112"/>
                    </a:cubicBezTo>
                    <a:cubicBezTo>
                      <a:pt x="131" y="112"/>
                      <a:pt x="131" y="112"/>
                      <a:pt x="131" y="112"/>
                    </a:cubicBezTo>
                    <a:cubicBezTo>
                      <a:pt x="131" y="113"/>
                      <a:pt x="131" y="113"/>
                      <a:pt x="131" y="113"/>
                    </a:cubicBezTo>
                    <a:cubicBezTo>
                      <a:pt x="132" y="113"/>
                      <a:pt x="132" y="113"/>
                      <a:pt x="132" y="113"/>
                    </a:cubicBezTo>
                    <a:cubicBezTo>
                      <a:pt x="132" y="113"/>
                      <a:pt x="132" y="113"/>
                      <a:pt x="132" y="113"/>
                    </a:cubicBezTo>
                    <a:cubicBezTo>
                      <a:pt x="133" y="114"/>
                      <a:pt x="133" y="114"/>
                      <a:pt x="133" y="114"/>
                    </a:cubicBezTo>
                    <a:cubicBezTo>
                      <a:pt x="133" y="114"/>
                      <a:pt x="133" y="114"/>
                      <a:pt x="133" y="114"/>
                    </a:cubicBezTo>
                    <a:cubicBezTo>
                      <a:pt x="134" y="114"/>
                      <a:pt x="134" y="114"/>
                      <a:pt x="134" y="114"/>
                    </a:cubicBezTo>
                    <a:cubicBezTo>
                      <a:pt x="135" y="115"/>
                      <a:pt x="135" y="115"/>
                      <a:pt x="135" y="115"/>
                    </a:cubicBezTo>
                    <a:cubicBezTo>
                      <a:pt x="135" y="115"/>
                      <a:pt x="135" y="115"/>
                      <a:pt x="135" y="115"/>
                    </a:cubicBezTo>
                    <a:cubicBezTo>
                      <a:pt x="136" y="115"/>
                      <a:pt x="136" y="115"/>
                      <a:pt x="136" y="115"/>
                    </a:cubicBezTo>
                    <a:cubicBezTo>
                      <a:pt x="137" y="116"/>
                      <a:pt x="137" y="116"/>
                      <a:pt x="137" y="116"/>
                    </a:cubicBezTo>
                    <a:cubicBezTo>
                      <a:pt x="137" y="116"/>
                      <a:pt x="137" y="116"/>
                      <a:pt x="137" y="116"/>
                    </a:cubicBezTo>
                    <a:cubicBezTo>
                      <a:pt x="139" y="116"/>
                      <a:pt x="139" y="116"/>
                      <a:pt x="139" y="116"/>
                    </a:cubicBezTo>
                    <a:cubicBezTo>
                      <a:pt x="139" y="117"/>
                      <a:pt x="139" y="117"/>
                      <a:pt x="139" y="117"/>
                    </a:cubicBezTo>
                    <a:cubicBezTo>
                      <a:pt x="140" y="117"/>
                      <a:pt x="140" y="117"/>
                      <a:pt x="140" y="117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42" y="118"/>
                      <a:pt x="142" y="118"/>
                      <a:pt x="142" y="118"/>
                    </a:cubicBezTo>
                    <a:cubicBezTo>
                      <a:pt x="143" y="118"/>
                      <a:pt x="143" y="118"/>
                      <a:pt x="143" y="118"/>
                    </a:cubicBezTo>
                    <a:cubicBezTo>
                      <a:pt x="144" y="118"/>
                      <a:pt x="144" y="118"/>
                      <a:pt x="144" y="118"/>
                    </a:cubicBezTo>
                    <a:cubicBezTo>
                      <a:pt x="145" y="119"/>
                      <a:pt x="145" y="119"/>
                      <a:pt x="145" y="119"/>
                    </a:cubicBezTo>
                    <a:cubicBezTo>
                      <a:pt x="147" y="119"/>
                      <a:pt x="147" y="119"/>
                      <a:pt x="147" y="119"/>
                    </a:cubicBezTo>
                    <a:cubicBezTo>
                      <a:pt x="147" y="119"/>
                      <a:pt x="147" y="119"/>
                      <a:pt x="147" y="119"/>
                    </a:cubicBezTo>
                    <a:cubicBezTo>
                      <a:pt x="149" y="120"/>
                      <a:pt x="149" y="120"/>
                      <a:pt x="149" y="120"/>
                    </a:cubicBezTo>
                    <a:cubicBezTo>
                      <a:pt x="150" y="120"/>
                      <a:pt x="150" y="120"/>
                      <a:pt x="150" y="120"/>
                    </a:cubicBezTo>
                    <a:cubicBezTo>
                      <a:pt x="151" y="121"/>
                      <a:pt x="151" y="121"/>
                      <a:pt x="151" y="121"/>
                    </a:cubicBezTo>
                    <a:cubicBezTo>
                      <a:pt x="153" y="121"/>
                      <a:pt x="153" y="121"/>
                      <a:pt x="153" y="121"/>
                    </a:cubicBezTo>
                    <a:cubicBezTo>
                      <a:pt x="154" y="121"/>
                      <a:pt x="154" y="121"/>
                      <a:pt x="154" y="121"/>
                    </a:cubicBezTo>
                    <a:cubicBezTo>
                      <a:pt x="155" y="121"/>
                      <a:pt x="155" y="121"/>
                      <a:pt x="155" y="121"/>
                    </a:cubicBezTo>
                    <a:cubicBezTo>
                      <a:pt x="156" y="122"/>
                      <a:pt x="156" y="122"/>
                      <a:pt x="156" y="122"/>
                    </a:cubicBezTo>
                    <a:cubicBezTo>
                      <a:pt x="158" y="122"/>
                      <a:pt x="158" y="122"/>
                      <a:pt x="158" y="122"/>
                    </a:cubicBezTo>
                    <a:cubicBezTo>
                      <a:pt x="159" y="123"/>
                      <a:pt x="159" y="123"/>
                      <a:pt x="159" y="123"/>
                    </a:cubicBezTo>
                    <a:cubicBezTo>
                      <a:pt x="161" y="123"/>
                      <a:pt x="161" y="123"/>
                      <a:pt x="161" y="123"/>
                    </a:cubicBezTo>
                    <a:cubicBezTo>
                      <a:pt x="163" y="123"/>
                      <a:pt x="163" y="123"/>
                      <a:pt x="163" y="123"/>
                    </a:cubicBezTo>
                    <a:cubicBezTo>
                      <a:pt x="164" y="124"/>
                      <a:pt x="164" y="124"/>
                      <a:pt x="164" y="124"/>
                    </a:cubicBezTo>
                    <a:cubicBezTo>
                      <a:pt x="166" y="124"/>
                      <a:pt x="166" y="124"/>
                      <a:pt x="166" y="124"/>
                    </a:cubicBezTo>
                    <a:cubicBezTo>
                      <a:pt x="167" y="124"/>
                      <a:pt x="167" y="124"/>
                      <a:pt x="167" y="124"/>
                    </a:cubicBezTo>
                    <a:cubicBezTo>
                      <a:pt x="168" y="124"/>
                      <a:pt x="168" y="124"/>
                      <a:pt x="168" y="124"/>
                    </a:cubicBezTo>
                    <a:cubicBezTo>
                      <a:pt x="170" y="125"/>
                      <a:pt x="170" y="125"/>
                      <a:pt x="170" y="125"/>
                    </a:cubicBezTo>
                    <a:cubicBezTo>
                      <a:pt x="171" y="125"/>
                      <a:pt x="171" y="125"/>
                      <a:pt x="171" y="125"/>
                    </a:cubicBezTo>
                    <a:cubicBezTo>
                      <a:pt x="172" y="125"/>
                      <a:pt x="172" y="125"/>
                      <a:pt x="172" y="125"/>
                    </a:cubicBezTo>
                    <a:cubicBezTo>
                      <a:pt x="173" y="126"/>
                      <a:pt x="173" y="126"/>
                      <a:pt x="173" y="126"/>
                    </a:cubicBezTo>
                    <a:cubicBezTo>
                      <a:pt x="194" y="133"/>
                      <a:pt x="205" y="191"/>
                      <a:pt x="181" y="195"/>
                    </a:cubicBezTo>
                    <a:cubicBezTo>
                      <a:pt x="12" y="196"/>
                      <a:pt x="12" y="196"/>
                      <a:pt x="12" y="196"/>
                    </a:cubicBezTo>
                    <a:cubicBezTo>
                      <a:pt x="5" y="193"/>
                      <a:pt x="5" y="193"/>
                      <a:pt x="5" y="193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80"/>
                      <a:pt x="0" y="180"/>
                      <a:pt x="0" y="180"/>
                    </a:cubicBezTo>
                    <a:cubicBezTo>
                      <a:pt x="1" y="178"/>
                      <a:pt x="1" y="178"/>
                      <a:pt x="1" y="178"/>
                    </a:cubicBezTo>
                    <a:cubicBezTo>
                      <a:pt x="1" y="175"/>
                      <a:pt x="1" y="175"/>
                      <a:pt x="1" y="175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2" y="171"/>
                      <a:pt x="2" y="171"/>
                      <a:pt x="2" y="171"/>
                    </a:cubicBezTo>
                    <a:cubicBezTo>
                      <a:pt x="2" y="169"/>
                      <a:pt x="2" y="169"/>
                      <a:pt x="2" y="169"/>
                    </a:cubicBezTo>
                    <a:cubicBezTo>
                      <a:pt x="2" y="167"/>
                      <a:pt x="2" y="167"/>
                      <a:pt x="2" y="167"/>
                    </a:cubicBezTo>
                    <a:cubicBezTo>
                      <a:pt x="3" y="165"/>
                      <a:pt x="3" y="165"/>
                      <a:pt x="3" y="165"/>
                    </a:cubicBezTo>
                    <a:cubicBezTo>
                      <a:pt x="3" y="163"/>
                      <a:pt x="3" y="163"/>
                      <a:pt x="3" y="163"/>
                    </a:cubicBezTo>
                    <a:cubicBezTo>
                      <a:pt x="3" y="161"/>
                      <a:pt x="3" y="161"/>
                      <a:pt x="3" y="161"/>
                    </a:cubicBezTo>
                    <a:cubicBezTo>
                      <a:pt x="4" y="159"/>
                      <a:pt x="4" y="159"/>
                      <a:pt x="4" y="159"/>
                    </a:cubicBezTo>
                    <a:cubicBezTo>
                      <a:pt x="4" y="158"/>
                      <a:pt x="4" y="158"/>
                      <a:pt x="4" y="158"/>
                    </a:cubicBezTo>
                    <a:cubicBezTo>
                      <a:pt x="4" y="156"/>
                      <a:pt x="4" y="156"/>
                      <a:pt x="4" y="156"/>
                    </a:cubicBezTo>
                    <a:cubicBezTo>
                      <a:pt x="5" y="155"/>
                      <a:pt x="5" y="155"/>
                      <a:pt x="5" y="155"/>
                    </a:cubicBezTo>
                    <a:cubicBezTo>
                      <a:pt x="5" y="154"/>
                      <a:pt x="5" y="154"/>
                      <a:pt x="5" y="154"/>
                    </a:cubicBezTo>
                    <a:cubicBezTo>
                      <a:pt x="5" y="154"/>
                      <a:pt x="5" y="154"/>
                      <a:pt x="5" y="154"/>
                    </a:cubicBezTo>
                    <a:cubicBezTo>
                      <a:pt x="6" y="153"/>
                      <a:pt x="6" y="153"/>
                      <a:pt x="6" y="153"/>
                    </a:cubicBezTo>
                    <a:cubicBezTo>
                      <a:pt x="6" y="152"/>
                      <a:pt x="6" y="152"/>
                      <a:pt x="6" y="152"/>
                    </a:cubicBezTo>
                    <a:cubicBezTo>
                      <a:pt x="6" y="151"/>
                      <a:pt x="6" y="151"/>
                      <a:pt x="6" y="151"/>
                    </a:cubicBezTo>
                    <a:cubicBezTo>
                      <a:pt x="7" y="151"/>
                      <a:pt x="7" y="151"/>
                      <a:pt x="7" y="151"/>
                    </a:cubicBezTo>
                    <a:cubicBezTo>
                      <a:pt x="7" y="150"/>
                      <a:pt x="7" y="150"/>
                      <a:pt x="7" y="150"/>
                    </a:cubicBezTo>
                    <a:cubicBezTo>
                      <a:pt x="7" y="149"/>
                      <a:pt x="7" y="149"/>
                      <a:pt x="7" y="149"/>
                    </a:cubicBezTo>
                    <a:cubicBezTo>
                      <a:pt x="8" y="148"/>
                      <a:pt x="8" y="148"/>
                      <a:pt x="8" y="148"/>
                    </a:cubicBezTo>
                    <a:cubicBezTo>
                      <a:pt x="8" y="147"/>
                      <a:pt x="8" y="147"/>
                      <a:pt x="8" y="147"/>
                    </a:cubicBezTo>
                    <a:cubicBezTo>
                      <a:pt x="8" y="145"/>
                      <a:pt x="8" y="145"/>
                      <a:pt x="8" y="145"/>
                    </a:cubicBezTo>
                    <a:cubicBezTo>
                      <a:pt x="9" y="142"/>
                      <a:pt x="9" y="142"/>
                      <a:pt x="9" y="142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9" y="140"/>
                      <a:pt x="9" y="140"/>
                      <a:pt x="9" y="140"/>
                    </a:cubicBezTo>
                    <a:cubicBezTo>
                      <a:pt x="9" y="139"/>
                      <a:pt x="9" y="139"/>
                      <a:pt x="9" y="139"/>
                    </a:cubicBezTo>
                    <a:cubicBezTo>
                      <a:pt x="10" y="138"/>
                      <a:pt x="10" y="138"/>
                      <a:pt x="10" y="138"/>
                    </a:cubicBezTo>
                    <a:cubicBezTo>
                      <a:pt x="10" y="138"/>
                      <a:pt x="10" y="138"/>
                      <a:pt x="10" y="138"/>
                    </a:cubicBezTo>
                    <a:cubicBezTo>
                      <a:pt x="10" y="137"/>
                      <a:pt x="10" y="137"/>
                      <a:pt x="10" y="137"/>
                    </a:cubicBezTo>
                    <a:cubicBezTo>
                      <a:pt x="11" y="137"/>
                      <a:pt x="11" y="137"/>
                      <a:pt x="11" y="137"/>
                    </a:cubicBezTo>
                    <a:cubicBezTo>
                      <a:pt x="11" y="136"/>
                      <a:pt x="11" y="136"/>
                      <a:pt x="11" y="136"/>
                    </a:cubicBezTo>
                    <a:cubicBezTo>
                      <a:pt x="11" y="136"/>
                      <a:pt x="11" y="136"/>
                      <a:pt x="11" y="136"/>
                    </a:cubicBezTo>
                    <a:cubicBezTo>
                      <a:pt x="12" y="135"/>
                      <a:pt x="12" y="135"/>
                      <a:pt x="12" y="135"/>
                    </a:cubicBezTo>
                    <a:cubicBezTo>
                      <a:pt x="12" y="135"/>
                      <a:pt x="12" y="135"/>
                      <a:pt x="12" y="135"/>
                    </a:cubicBezTo>
                    <a:cubicBezTo>
                      <a:pt x="12" y="135"/>
                      <a:pt x="12" y="135"/>
                      <a:pt x="12" y="135"/>
                    </a:cubicBezTo>
                    <a:cubicBezTo>
                      <a:pt x="13" y="134"/>
                      <a:pt x="13" y="134"/>
                      <a:pt x="13" y="134"/>
                    </a:cubicBezTo>
                    <a:cubicBezTo>
                      <a:pt x="13" y="134"/>
                      <a:pt x="13" y="134"/>
                      <a:pt x="13" y="134"/>
                    </a:cubicBezTo>
                    <a:cubicBezTo>
                      <a:pt x="14" y="134"/>
                      <a:pt x="14" y="134"/>
                      <a:pt x="14" y="134"/>
                    </a:cubicBezTo>
                    <a:cubicBezTo>
                      <a:pt x="14" y="133"/>
                      <a:pt x="14" y="133"/>
                      <a:pt x="14" y="133"/>
                    </a:cubicBezTo>
                    <a:cubicBezTo>
                      <a:pt x="14" y="133"/>
                      <a:pt x="14" y="133"/>
                      <a:pt x="14" y="133"/>
                    </a:cubicBezTo>
                    <a:cubicBezTo>
                      <a:pt x="15" y="133"/>
                      <a:pt x="15" y="133"/>
                      <a:pt x="15" y="133"/>
                    </a:cubicBezTo>
                    <a:cubicBezTo>
                      <a:pt x="15" y="132"/>
                      <a:pt x="15" y="132"/>
                      <a:pt x="15" y="132"/>
                    </a:cubicBezTo>
                    <a:cubicBezTo>
                      <a:pt x="16" y="132"/>
                      <a:pt x="16" y="132"/>
                      <a:pt x="16" y="132"/>
                    </a:cubicBezTo>
                    <a:cubicBezTo>
                      <a:pt x="16" y="132"/>
                      <a:pt x="16" y="132"/>
                      <a:pt x="16" y="132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8" y="131"/>
                      <a:pt x="18" y="131"/>
                      <a:pt x="18" y="131"/>
                    </a:cubicBezTo>
                    <a:cubicBezTo>
                      <a:pt x="19" y="130"/>
                      <a:pt x="19" y="130"/>
                      <a:pt x="19" y="130"/>
                    </a:cubicBezTo>
                    <a:cubicBezTo>
                      <a:pt x="19" y="130"/>
                      <a:pt x="19" y="130"/>
                      <a:pt x="19" y="130"/>
                    </a:cubicBezTo>
                    <a:cubicBezTo>
                      <a:pt x="19" y="130"/>
                      <a:pt x="19" y="130"/>
                      <a:pt x="19" y="130"/>
                    </a:cubicBezTo>
                    <a:cubicBezTo>
                      <a:pt x="20" y="129"/>
                      <a:pt x="20" y="129"/>
                      <a:pt x="20" y="129"/>
                    </a:cubicBezTo>
                    <a:cubicBezTo>
                      <a:pt x="21" y="129"/>
                      <a:pt x="21" y="129"/>
                      <a:pt x="21" y="129"/>
                    </a:cubicBezTo>
                    <a:cubicBezTo>
                      <a:pt x="22" y="129"/>
                      <a:pt x="22" y="129"/>
                      <a:pt x="22" y="129"/>
                    </a:cubicBezTo>
                    <a:cubicBezTo>
                      <a:pt x="23" y="128"/>
                      <a:pt x="23" y="128"/>
                      <a:pt x="23" y="128"/>
                    </a:cubicBezTo>
                    <a:cubicBezTo>
                      <a:pt x="24" y="128"/>
                      <a:pt x="24" y="128"/>
                      <a:pt x="24" y="128"/>
                    </a:cubicBezTo>
                    <a:cubicBezTo>
                      <a:pt x="24" y="128"/>
                      <a:pt x="24" y="128"/>
                      <a:pt x="24" y="128"/>
                    </a:cubicBezTo>
                    <a:cubicBezTo>
                      <a:pt x="26" y="127"/>
                      <a:pt x="26" y="127"/>
                      <a:pt x="26" y="127"/>
                    </a:cubicBezTo>
                    <a:cubicBezTo>
                      <a:pt x="26" y="127"/>
                      <a:pt x="26" y="127"/>
                      <a:pt x="26" y="127"/>
                    </a:cubicBezTo>
                    <a:cubicBezTo>
                      <a:pt x="27" y="127"/>
                      <a:pt x="27" y="127"/>
                      <a:pt x="27" y="127"/>
                    </a:cubicBezTo>
                    <a:cubicBezTo>
                      <a:pt x="28" y="126"/>
                      <a:pt x="28" y="126"/>
                      <a:pt x="28" y="126"/>
                    </a:cubicBezTo>
                    <a:cubicBezTo>
                      <a:pt x="29" y="126"/>
                      <a:pt x="29" y="126"/>
                      <a:pt x="29" y="126"/>
                    </a:cubicBezTo>
                    <a:cubicBezTo>
                      <a:pt x="30" y="125"/>
                      <a:pt x="30" y="125"/>
                      <a:pt x="30" y="125"/>
                    </a:cubicBezTo>
                    <a:cubicBezTo>
                      <a:pt x="30" y="125"/>
                      <a:pt x="30" y="125"/>
                      <a:pt x="30" y="125"/>
                    </a:cubicBezTo>
                    <a:cubicBezTo>
                      <a:pt x="31" y="125"/>
                      <a:pt x="31" y="125"/>
                      <a:pt x="31" y="125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3" y="124"/>
                      <a:pt x="33" y="124"/>
                      <a:pt x="33" y="124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5" y="124"/>
                      <a:pt x="35" y="124"/>
                      <a:pt x="35" y="124"/>
                    </a:cubicBezTo>
                    <a:cubicBezTo>
                      <a:pt x="35" y="123"/>
                      <a:pt x="35" y="123"/>
                      <a:pt x="35" y="123"/>
                    </a:cubicBezTo>
                    <a:cubicBezTo>
                      <a:pt x="36" y="123"/>
                      <a:pt x="36" y="123"/>
                      <a:pt x="36" y="123"/>
                    </a:cubicBezTo>
                    <a:cubicBezTo>
                      <a:pt x="37" y="123"/>
                      <a:pt x="37" y="123"/>
                      <a:pt x="37" y="123"/>
                    </a:cubicBezTo>
                    <a:cubicBezTo>
                      <a:pt x="38" y="122"/>
                      <a:pt x="38" y="122"/>
                      <a:pt x="38" y="122"/>
                    </a:cubicBezTo>
                    <a:cubicBezTo>
                      <a:pt x="39" y="122"/>
                      <a:pt x="39" y="122"/>
                      <a:pt x="39" y="122"/>
                    </a:cubicBezTo>
                    <a:cubicBezTo>
                      <a:pt x="40" y="121"/>
                      <a:pt x="40" y="121"/>
                      <a:pt x="40" y="121"/>
                    </a:cubicBezTo>
                    <a:cubicBezTo>
                      <a:pt x="41" y="121"/>
                      <a:pt x="41" y="121"/>
                      <a:pt x="41" y="121"/>
                    </a:cubicBezTo>
                    <a:cubicBezTo>
                      <a:pt x="42" y="121"/>
                      <a:pt x="42" y="121"/>
                      <a:pt x="42" y="121"/>
                    </a:cubicBezTo>
                    <a:cubicBezTo>
                      <a:pt x="42" y="121"/>
                      <a:pt x="42" y="121"/>
                      <a:pt x="42" y="121"/>
                    </a:cubicBezTo>
                    <a:cubicBezTo>
                      <a:pt x="43" y="120"/>
                      <a:pt x="43" y="120"/>
                      <a:pt x="43" y="120"/>
                    </a:cubicBezTo>
                    <a:cubicBezTo>
                      <a:pt x="44" y="120"/>
                      <a:pt x="44" y="120"/>
                      <a:pt x="44" y="120"/>
                    </a:cubicBezTo>
                    <a:cubicBezTo>
                      <a:pt x="45" y="119"/>
                      <a:pt x="45" y="119"/>
                      <a:pt x="45" y="119"/>
                    </a:cubicBezTo>
                    <a:cubicBezTo>
                      <a:pt x="46" y="119"/>
                      <a:pt x="46" y="119"/>
                      <a:pt x="46" y="119"/>
                    </a:cubicBezTo>
                    <a:cubicBezTo>
                      <a:pt x="47" y="119"/>
                      <a:pt x="47" y="119"/>
                      <a:pt x="47" y="119"/>
                    </a:cubicBezTo>
                    <a:cubicBezTo>
                      <a:pt x="48" y="118"/>
                      <a:pt x="48" y="118"/>
                      <a:pt x="48" y="118"/>
                    </a:cubicBezTo>
                    <a:cubicBezTo>
                      <a:pt x="49" y="118"/>
                      <a:pt x="49" y="118"/>
                      <a:pt x="49" y="118"/>
                    </a:cubicBezTo>
                    <a:cubicBezTo>
                      <a:pt x="50" y="118"/>
                      <a:pt x="50" y="118"/>
                      <a:pt x="50" y="118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51" y="117"/>
                      <a:pt x="51" y="117"/>
                      <a:pt x="51" y="117"/>
                    </a:cubicBezTo>
                    <a:cubicBezTo>
                      <a:pt x="52" y="117"/>
                      <a:pt x="52" y="117"/>
                      <a:pt x="52" y="117"/>
                    </a:cubicBezTo>
                    <a:cubicBezTo>
                      <a:pt x="52" y="116"/>
                      <a:pt x="52" y="116"/>
                      <a:pt x="52" y="116"/>
                    </a:cubicBezTo>
                    <a:cubicBezTo>
                      <a:pt x="53" y="116"/>
                      <a:pt x="53" y="116"/>
                      <a:pt x="53" y="116"/>
                    </a:cubicBezTo>
                    <a:cubicBezTo>
                      <a:pt x="53" y="116"/>
                      <a:pt x="53" y="116"/>
                      <a:pt x="53" y="116"/>
                    </a:cubicBezTo>
                    <a:cubicBezTo>
                      <a:pt x="54" y="115"/>
                      <a:pt x="54" y="115"/>
                      <a:pt x="54" y="115"/>
                    </a:cubicBezTo>
                    <a:cubicBezTo>
                      <a:pt x="54" y="115"/>
                      <a:pt x="54" y="115"/>
                      <a:pt x="54" y="115"/>
                    </a:cubicBezTo>
                    <a:cubicBezTo>
                      <a:pt x="54" y="115"/>
                      <a:pt x="54" y="115"/>
                      <a:pt x="54" y="115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5" y="114"/>
                      <a:pt x="55" y="114"/>
                      <a:pt x="55" y="114"/>
                    </a:cubicBezTo>
                    <a:cubicBezTo>
                      <a:pt x="55" y="114"/>
                      <a:pt x="55" y="114"/>
                      <a:pt x="55" y="114"/>
                    </a:cubicBezTo>
                    <a:cubicBezTo>
                      <a:pt x="55" y="113"/>
                      <a:pt x="55" y="113"/>
                      <a:pt x="55" y="113"/>
                    </a:cubicBezTo>
                    <a:cubicBezTo>
                      <a:pt x="56" y="113"/>
                      <a:pt x="56" y="113"/>
                      <a:pt x="56" y="113"/>
                    </a:cubicBezTo>
                    <a:cubicBezTo>
                      <a:pt x="56" y="113"/>
                      <a:pt x="56" y="113"/>
                      <a:pt x="56" y="113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57" y="112"/>
                      <a:pt x="57" y="112"/>
                      <a:pt x="57" y="112"/>
                    </a:cubicBezTo>
                    <a:cubicBezTo>
                      <a:pt x="57" y="112"/>
                      <a:pt x="57" y="112"/>
                      <a:pt x="57" y="112"/>
                    </a:cubicBezTo>
                    <a:cubicBezTo>
                      <a:pt x="57" y="111"/>
                      <a:pt x="57" y="111"/>
                      <a:pt x="57" y="111"/>
                    </a:cubicBezTo>
                    <a:cubicBezTo>
                      <a:pt x="58" y="111"/>
                      <a:pt x="58" y="111"/>
                      <a:pt x="58" y="111"/>
                    </a:cubicBezTo>
                    <a:cubicBezTo>
                      <a:pt x="58" y="110"/>
                      <a:pt x="58" y="110"/>
                      <a:pt x="58" y="110"/>
                    </a:cubicBezTo>
                    <a:cubicBezTo>
                      <a:pt x="58" y="110"/>
                      <a:pt x="58" y="110"/>
                      <a:pt x="58" y="110"/>
                    </a:cubicBezTo>
                    <a:cubicBezTo>
                      <a:pt x="59" y="110"/>
                      <a:pt x="59" y="110"/>
                      <a:pt x="59" y="110"/>
                    </a:cubicBezTo>
                    <a:cubicBezTo>
                      <a:pt x="59" y="109"/>
                      <a:pt x="59" y="109"/>
                      <a:pt x="59" y="109"/>
                    </a:cubicBezTo>
                    <a:cubicBezTo>
                      <a:pt x="59" y="109"/>
                      <a:pt x="59" y="109"/>
                      <a:pt x="59" y="109"/>
                    </a:cubicBezTo>
                    <a:cubicBezTo>
                      <a:pt x="60" y="108"/>
                      <a:pt x="60" y="108"/>
                      <a:pt x="60" y="108"/>
                    </a:cubicBezTo>
                    <a:cubicBezTo>
                      <a:pt x="60" y="108"/>
                      <a:pt x="60" y="108"/>
                      <a:pt x="60" y="108"/>
                    </a:cubicBezTo>
                    <a:cubicBezTo>
                      <a:pt x="60" y="108"/>
                      <a:pt x="60" y="108"/>
                      <a:pt x="60" y="108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62" y="106"/>
                      <a:pt x="62" y="106"/>
                      <a:pt x="62" y="106"/>
                    </a:cubicBezTo>
                    <a:cubicBezTo>
                      <a:pt x="62" y="106"/>
                      <a:pt x="62" y="106"/>
                      <a:pt x="62" y="106"/>
                    </a:cubicBezTo>
                    <a:cubicBezTo>
                      <a:pt x="63" y="106"/>
                      <a:pt x="63" y="106"/>
                      <a:pt x="63" y="106"/>
                    </a:cubicBezTo>
                    <a:cubicBezTo>
                      <a:pt x="64" y="105"/>
                      <a:pt x="64" y="105"/>
                      <a:pt x="64" y="105"/>
                    </a:cubicBezTo>
                    <a:cubicBezTo>
                      <a:pt x="64" y="105"/>
                      <a:pt x="64" y="105"/>
                      <a:pt x="64" y="105"/>
                    </a:cubicBezTo>
                    <a:cubicBezTo>
                      <a:pt x="65" y="105"/>
                      <a:pt x="65" y="105"/>
                      <a:pt x="65" y="105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66" y="104"/>
                      <a:pt x="66" y="104"/>
                      <a:pt x="66" y="104"/>
                    </a:cubicBezTo>
                    <a:cubicBezTo>
                      <a:pt x="66" y="103"/>
                      <a:pt x="66" y="103"/>
                      <a:pt x="66" y="103"/>
                    </a:cubicBezTo>
                    <a:cubicBezTo>
                      <a:pt x="66" y="103"/>
                      <a:pt x="66" y="103"/>
                      <a:pt x="66" y="103"/>
                    </a:cubicBezTo>
                    <a:cubicBezTo>
                      <a:pt x="67" y="102"/>
                      <a:pt x="67" y="102"/>
                      <a:pt x="67" y="102"/>
                    </a:cubicBezTo>
                    <a:cubicBezTo>
                      <a:pt x="67" y="102"/>
                      <a:pt x="67" y="102"/>
                      <a:pt x="67" y="102"/>
                    </a:cubicBezTo>
                    <a:cubicBezTo>
                      <a:pt x="67" y="101"/>
                      <a:pt x="67" y="101"/>
                      <a:pt x="67" y="101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68" y="99"/>
                      <a:pt x="68" y="99"/>
                      <a:pt x="68" y="99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68" y="90"/>
                      <a:pt x="68" y="90"/>
                      <a:pt x="68" y="90"/>
                    </a:cubicBezTo>
                    <a:cubicBezTo>
                      <a:pt x="67" y="89"/>
                      <a:pt x="67" y="89"/>
                      <a:pt x="67" y="89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7" y="87"/>
                      <a:pt x="67" y="87"/>
                      <a:pt x="67" y="87"/>
                    </a:cubicBezTo>
                    <a:cubicBezTo>
                      <a:pt x="66" y="86"/>
                      <a:pt x="66" y="86"/>
                      <a:pt x="66" y="86"/>
                    </a:cubicBezTo>
                    <a:cubicBezTo>
                      <a:pt x="66" y="85"/>
                      <a:pt x="66" y="85"/>
                      <a:pt x="66" y="85"/>
                    </a:cubicBezTo>
                    <a:cubicBezTo>
                      <a:pt x="66" y="84"/>
                      <a:pt x="66" y="84"/>
                      <a:pt x="66" y="84"/>
                    </a:cubicBezTo>
                    <a:cubicBezTo>
                      <a:pt x="65" y="83"/>
                      <a:pt x="65" y="83"/>
                      <a:pt x="65" y="83"/>
                    </a:cubicBezTo>
                    <a:cubicBezTo>
                      <a:pt x="65" y="83"/>
                      <a:pt x="65" y="83"/>
                      <a:pt x="65" y="83"/>
                    </a:cubicBezTo>
                    <a:cubicBezTo>
                      <a:pt x="65" y="81"/>
                      <a:pt x="65" y="81"/>
                      <a:pt x="65" y="81"/>
                    </a:cubicBezTo>
                    <a:cubicBezTo>
                      <a:pt x="65" y="80"/>
                      <a:pt x="65" y="80"/>
                      <a:pt x="65" y="80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6"/>
                      <a:pt x="64" y="76"/>
                      <a:pt x="64" y="76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3" y="74"/>
                      <a:pt x="63" y="74"/>
                      <a:pt x="63" y="74"/>
                    </a:cubicBezTo>
                    <a:cubicBezTo>
                      <a:pt x="62" y="74"/>
                      <a:pt x="62" y="74"/>
                      <a:pt x="62" y="74"/>
                    </a:cubicBezTo>
                    <a:cubicBezTo>
                      <a:pt x="62" y="73"/>
                      <a:pt x="62" y="73"/>
                      <a:pt x="62" y="73"/>
                    </a:cubicBezTo>
                    <a:cubicBezTo>
                      <a:pt x="62" y="73"/>
                      <a:pt x="62" y="73"/>
                      <a:pt x="62" y="73"/>
                    </a:cubicBezTo>
                    <a:cubicBezTo>
                      <a:pt x="61" y="72"/>
                      <a:pt x="61" y="72"/>
                      <a:pt x="61" y="72"/>
                    </a:cubicBezTo>
                    <a:cubicBezTo>
                      <a:pt x="61" y="72"/>
                      <a:pt x="61" y="72"/>
                      <a:pt x="61" y="72"/>
                    </a:cubicBezTo>
                    <a:cubicBezTo>
                      <a:pt x="61" y="71"/>
                      <a:pt x="61" y="71"/>
                      <a:pt x="61" y="71"/>
                    </a:cubicBezTo>
                    <a:cubicBezTo>
                      <a:pt x="60" y="71"/>
                      <a:pt x="60" y="71"/>
                      <a:pt x="60" y="71"/>
                    </a:cubicBezTo>
                    <a:cubicBezTo>
                      <a:pt x="60" y="70"/>
                      <a:pt x="60" y="70"/>
                      <a:pt x="60" y="70"/>
                    </a:cubicBezTo>
                    <a:cubicBezTo>
                      <a:pt x="60" y="70"/>
                      <a:pt x="60" y="70"/>
                      <a:pt x="60" y="70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9" y="68"/>
                      <a:pt x="59" y="68"/>
                      <a:pt x="59" y="68"/>
                    </a:cubicBezTo>
                    <a:cubicBezTo>
                      <a:pt x="58" y="67"/>
                      <a:pt x="58" y="67"/>
                      <a:pt x="58" y="67"/>
                    </a:cubicBezTo>
                    <a:cubicBezTo>
                      <a:pt x="58" y="67"/>
                      <a:pt x="58" y="67"/>
                      <a:pt x="58" y="67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3"/>
                      <a:pt x="57" y="63"/>
                      <a:pt x="57" y="63"/>
                    </a:cubicBezTo>
                    <a:cubicBezTo>
                      <a:pt x="56" y="63"/>
                      <a:pt x="56" y="63"/>
                      <a:pt x="56" y="63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0"/>
                      <a:pt x="56" y="60"/>
                      <a:pt x="56" y="60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5" y="58"/>
                      <a:pt x="55" y="58"/>
                      <a:pt x="55" y="58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0"/>
                      <a:pt x="55" y="50"/>
                      <a:pt x="55" y="50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6" y="48"/>
                      <a:pt x="56" y="48"/>
                      <a:pt x="56" y="48"/>
                    </a:cubicBezTo>
                    <a:cubicBezTo>
                      <a:pt x="56" y="48"/>
                      <a:pt x="56" y="48"/>
                      <a:pt x="56" y="48"/>
                    </a:cubicBezTo>
                    <a:cubicBezTo>
                      <a:pt x="56" y="46"/>
                      <a:pt x="56" y="46"/>
                      <a:pt x="56" y="46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8" y="22"/>
                      <a:pt x="58" y="22"/>
                      <a:pt x="58" y="22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61" y="16"/>
                      <a:pt x="61" y="16"/>
                      <a:pt x="61" y="16"/>
                    </a:cubicBezTo>
                    <a:cubicBezTo>
                      <a:pt x="61" y="16"/>
                      <a:pt x="61" y="16"/>
                      <a:pt x="61" y="16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65" y="12"/>
                      <a:pt x="65" y="12"/>
                      <a:pt x="65" y="12"/>
                    </a:cubicBezTo>
                    <a:cubicBezTo>
                      <a:pt x="65" y="12"/>
                      <a:pt x="65" y="12"/>
                      <a:pt x="65" y="12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6" y="11"/>
                      <a:pt x="66" y="11"/>
                      <a:pt x="66" y="11"/>
                    </a:cubicBezTo>
                    <a:cubicBezTo>
                      <a:pt x="66" y="11"/>
                      <a:pt x="66" y="11"/>
                      <a:pt x="66" y="11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7"/>
                      <a:pt x="74" y="7"/>
                      <a:pt x="74" y="7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77" y="7"/>
                      <a:pt x="77" y="7"/>
                      <a:pt x="77" y="7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9" y="6"/>
                      <a:pt x="79" y="6"/>
                      <a:pt x="79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83" y="4"/>
                      <a:pt x="83" y="4"/>
                      <a:pt x="83" y="4"/>
                    </a:cubicBezTo>
                    <a:cubicBezTo>
                      <a:pt x="83" y="4"/>
                      <a:pt x="83" y="4"/>
                      <a:pt x="83" y="4"/>
                    </a:cubicBezTo>
                    <a:cubicBezTo>
                      <a:pt x="83" y="4"/>
                      <a:pt x="83" y="4"/>
                      <a:pt x="83" y="4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8" y="1"/>
                      <a:pt x="88" y="1"/>
                      <a:pt x="88" y="1"/>
                    </a:cubicBezTo>
                    <a:cubicBezTo>
                      <a:pt x="97" y="1"/>
                      <a:pt x="97" y="1"/>
                      <a:pt x="97" y="1"/>
                    </a:cubicBezTo>
                    <a:lnTo>
                      <a:pt x="99" y="1"/>
                    </a:lnTo>
                    <a:close/>
                  </a:path>
                </a:pathLst>
              </a:custGeom>
              <a:solidFill>
                <a:srgbClr val="A6A6A6">
                  <a:alpha val="67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21599" name="空心弧 35"/>
            <p:cNvSpPr>
              <a:spLocks/>
            </p:cNvSpPr>
            <p:nvPr/>
          </p:nvSpPr>
          <p:spPr bwMode="auto">
            <a:xfrm rot="16591937">
              <a:off x="-997" y="270978"/>
              <a:ext cx="1021169" cy="1019175"/>
            </a:xfrm>
            <a:custGeom>
              <a:avLst/>
              <a:gdLst>
                <a:gd name="T0" fmla="*/ 763486 w 1021169"/>
                <a:gd name="T1" fmla="*/ 66903 h 1019175"/>
                <a:gd name="T2" fmla="*/ 998324 w 1021169"/>
                <a:gd name="T3" fmla="*/ 660315 h 1019175"/>
                <a:gd name="T4" fmla="*/ 469657 w 1021169"/>
                <a:gd name="T5" fmla="*/ 1017537 h 1019175"/>
                <a:gd name="T6" fmla="*/ 481877 w 1021169"/>
                <a:gd name="T7" fmla="*/ 865874 h 1019175"/>
                <a:gd name="T8" fmla="*/ 852954 w 1021169"/>
                <a:gd name="T9" fmla="*/ 615390 h 1019175"/>
                <a:gd name="T10" fmla="*/ 688011 w 1021169"/>
                <a:gd name="T11" fmla="*/ 199016 h 1019175"/>
                <a:gd name="T12" fmla="*/ 763486 w 1021169"/>
                <a:gd name="T13" fmla="*/ 66903 h 1019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1169" h="1019175">
                  <a:moveTo>
                    <a:pt x="763486" y="66903"/>
                  </a:moveTo>
                  <a:cubicBezTo>
                    <a:pt x="971501" y="185276"/>
                    <a:pt x="1069149" y="432023"/>
                    <a:pt x="998324" y="660315"/>
                  </a:cubicBezTo>
                  <a:cubicBezTo>
                    <a:pt x="927617" y="888224"/>
                    <a:pt x="707938" y="1036661"/>
                    <a:pt x="469657" y="1017537"/>
                  </a:cubicBezTo>
                  <a:lnTo>
                    <a:pt x="481877" y="865874"/>
                  </a:lnTo>
                  <a:cubicBezTo>
                    <a:pt x="649112" y="879274"/>
                    <a:pt x="803292" y="775199"/>
                    <a:pt x="852954" y="615390"/>
                  </a:cubicBezTo>
                  <a:cubicBezTo>
                    <a:pt x="902735" y="455198"/>
                    <a:pt x="834137" y="282032"/>
                    <a:pt x="688011" y="199016"/>
                  </a:cubicBezTo>
                  <a:lnTo>
                    <a:pt x="763486" y="66903"/>
                  </a:lnTo>
                  <a:close/>
                </a:path>
              </a:pathLst>
            </a:custGeom>
            <a:solidFill>
              <a:srgbClr val="A6A6A6">
                <a:alpha val="6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530" name="直接连接符 4"/>
          <p:cNvCxnSpPr>
            <a:cxnSpLocks noChangeShapeType="1"/>
          </p:cNvCxnSpPr>
          <p:nvPr/>
        </p:nvCxnSpPr>
        <p:spPr bwMode="auto">
          <a:xfrm flipH="1">
            <a:off x="1773238" y="1955800"/>
            <a:ext cx="4752975" cy="0"/>
          </a:xfrm>
          <a:prstGeom prst="line">
            <a:avLst/>
          </a:prstGeom>
          <a:noFill/>
          <a:ln w="28575" cmpd="sng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1" name="直接连接符 5"/>
          <p:cNvCxnSpPr>
            <a:cxnSpLocks noChangeShapeType="1"/>
            <a:stCxn id="22534" idx="3"/>
            <a:endCxn id="22533" idx="7"/>
          </p:cNvCxnSpPr>
          <p:nvPr/>
        </p:nvCxnSpPr>
        <p:spPr bwMode="auto">
          <a:xfrm flipH="1">
            <a:off x="2486025" y="1196975"/>
            <a:ext cx="422275" cy="585788"/>
          </a:xfrm>
          <a:prstGeom prst="line">
            <a:avLst/>
          </a:prstGeom>
          <a:noFill/>
          <a:ln w="28575" cmpd="sng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2" name="直接连接符 6"/>
          <p:cNvCxnSpPr>
            <a:cxnSpLocks noChangeShapeType="1"/>
            <a:endCxn id="22535" idx="2"/>
          </p:cNvCxnSpPr>
          <p:nvPr/>
        </p:nvCxnSpPr>
        <p:spPr bwMode="auto">
          <a:xfrm flipV="1">
            <a:off x="3000375" y="1062038"/>
            <a:ext cx="465138" cy="96837"/>
          </a:xfrm>
          <a:prstGeom prst="line">
            <a:avLst/>
          </a:prstGeom>
          <a:noFill/>
          <a:ln w="28575" cmpd="sng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3" name="椭圆 7"/>
          <p:cNvSpPr>
            <a:spLocks noChangeArrowheads="1"/>
          </p:cNvSpPr>
          <p:nvPr/>
        </p:nvSpPr>
        <p:spPr bwMode="auto">
          <a:xfrm>
            <a:off x="2392363" y="1766888"/>
            <a:ext cx="109537" cy="107950"/>
          </a:xfrm>
          <a:prstGeom prst="ellipse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u="sng">
              <a:solidFill>
                <a:srgbClr val="FFFFFF"/>
              </a:solidFill>
              <a:ea typeface="造字工房悦黑体验版常规体" charset="-122"/>
            </a:endParaRPr>
          </a:p>
        </p:txBody>
      </p:sp>
      <p:sp>
        <p:nvSpPr>
          <p:cNvPr id="22534" name="椭圆 8"/>
          <p:cNvSpPr>
            <a:spLocks noChangeArrowheads="1"/>
          </p:cNvSpPr>
          <p:nvPr/>
        </p:nvSpPr>
        <p:spPr bwMode="auto">
          <a:xfrm>
            <a:off x="2892425" y="1103313"/>
            <a:ext cx="107950" cy="109537"/>
          </a:xfrm>
          <a:prstGeom prst="ellipse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u="sng">
              <a:solidFill>
                <a:srgbClr val="FFFFFF"/>
              </a:solidFill>
              <a:ea typeface="造字工房悦黑体验版常规体" charset="-122"/>
            </a:endParaRPr>
          </a:p>
        </p:txBody>
      </p:sp>
      <p:sp>
        <p:nvSpPr>
          <p:cNvPr id="22535" name="椭圆 9"/>
          <p:cNvSpPr>
            <a:spLocks noChangeArrowheads="1"/>
          </p:cNvSpPr>
          <p:nvPr/>
        </p:nvSpPr>
        <p:spPr bwMode="auto">
          <a:xfrm>
            <a:off x="3465513" y="1006475"/>
            <a:ext cx="107950" cy="109538"/>
          </a:xfrm>
          <a:prstGeom prst="ellipse">
            <a:avLst/>
          </a:prstGeom>
          <a:solidFill>
            <a:srgbClr val="FFF5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6" name="椭圆 10"/>
          <p:cNvSpPr>
            <a:spLocks noChangeArrowheads="1"/>
          </p:cNvSpPr>
          <p:nvPr/>
        </p:nvSpPr>
        <p:spPr bwMode="auto">
          <a:xfrm>
            <a:off x="4057650" y="1354138"/>
            <a:ext cx="107950" cy="109537"/>
          </a:xfrm>
          <a:prstGeom prst="ellipse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u="sng">
              <a:solidFill>
                <a:srgbClr val="FFFFFF"/>
              </a:solidFill>
              <a:ea typeface="造字工房悦黑体验版常规体" charset="-122"/>
            </a:endParaRPr>
          </a:p>
        </p:txBody>
      </p:sp>
      <p:sp>
        <p:nvSpPr>
          <p:cNvPr id="22537" name="椭圆 11"/>
          <p:cNvSpPr>
            <a:spLocks noChangeArrowheads="1"/>
          </p:cNvSpPr>
          <p:nvPr/>
        </p:nvSpPr>
        <p:spPr bwMode="auto">
          <a:xfrm>
            <a:off x="4606925" y="1009650"/>
            <a:ext cx="107950" cy="107950"/>
          </a:xfrm>
          <a:prstGeom prst="ellipse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u="sng">
              <a:solidFill>
                <a:srgbClr val="FFFFFF"/>
              </a:solidFill>
              <a:ea typeface="造字工房悦黑体验版常规体" charset="-122"/>
            </a:endParaRPr>
          </a:p>
        </p:txBody>
      </p:sp>
      <p:sp>
        <p:nvSpPr>
          <p:cNvPr id="22538" name="椭圆 12"/>
          <p:cNvSpPr>
            <a:spLocks noChangeArrowheads="1"/>
          </p:cNvSpPr>
          <p:nvPr/>
        </p:nvSpPr>
        <p:spPr bwMode="auto">
          <a:xfrm>
            <a:off x="5243513" y="728663"/>
            <a:ext cx="109537" cy="109537"/>
          </a:xfrm>
          <a:prstGeom prst="ellipse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u="sng">
              <a:solidFill>
                <a:srgbClr val="FFFFFF"/>
              </a:solidFill>
              <a:ea typeface="造字工房悦黑体验版常规体" charset="-122"/>
            </a:endParaRPr>
          </a:p>
        </p:txBody>
      </p:sp>
      <p:cxnSp>
        <p:nvCxnSpPr>
          <p:cNvPr id="22539" name="直接连接符 13"/>
          <p:cNvCxnSpPr>
            <a:cxnSpLocks noChangeShapeType="1"/>
            <a:endCxn id="22538" idx="3"/>
          </p:cNvCxnSpPr>
          <p:nvPr/>
        </p:nvCxnSpPr>
        <p:spPr bwMode="auto">
          <a:xfrm flipV="1">
            <a:off x="4724400" y="822325"/>
            <a:ext cx="534988" cy="219075"/>
          </a:xfrm>
          <a:prstGeom prst="line">
            <a:avLst/>
          </a:prstGeom>
          <a:noFill/>
          <a:ln w="28575" cmpd="sng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40" name="直接连接符 14"/>
          <p:cNvCxnSpPr>
            <a:cxnSpLocks noChangeShapeType="1"/>
            <a:stCxn id="22538" idx="5"/>
            <a:endCxn id="22543" idx="1"/>
          </p:cNvCxnSpPr>
          <p:nvPr/>
        </p:nvCxnSpPr>
        <p:spPr bwMode="auto">
          <a:xfrm>
            <a:off x="5337175" y="822325"/>
            <a:ext cx="465138" cy="714375"/>
          </a:xfrm>
          <a:prstGeom prst="line">
            <a:avLst/>
          </a:prstGeom>
          <a:noFill/>
          <a:ln w="28575" cmpd="sng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41" name="直接连接符 15"/>
          <p:cNvCxnSpPr>
            <a:cxnSpLocks noChangeShapeType="1"/>
            <a:endCxn id="22536" idx="6"/>
          </p:cNvCxnSpPr>
          <p:nvPr/>
        </p:nvCxnSpPr>
        <p:spPr bwMode="auto">
          <a:xfrm flipH="1">
            <a:off x="4165600" y="1103313"/>
            <a:ext cx="441325" cy="304800"/>
          </a:xfrm>
          <a:prstGeom prst="line">
            <a:avLst/>
          </a:prstGeom>
          <a:noFill/>
          <a:ln w="28575" cmpd="sng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42" name="直接连接符 16"/>
          <p:cNvCxnSpPr>
            <a:cxnSpLocks noChangeShapeType="1"/>
            <a:stCxn id="22535" idx="5"/>
            <a:endCxn id="22536" idx="1"/>
          </p:cNvCxnSpPr>
          <p:nvPr/>
        </p:nvCxnSpPr>
        <p:spPr bwMode="auto">
          <a:xfrm>
            <a:off x="3557588" y="1100138"/>
            <a:ext cx="515937" cy="269875"/>
          </a:xfrm>
          <a:prstGeom prst="line">
            <a:avLst/>
          </a:prstGeom>
          <a:noFill/>
          <a:ln w="28575" cmpd="sng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3" name="椭圆 17"/>
          <p:cNvSpPr>
            <a:spLocks noChangeArrowheads="1"/>
          </p:cNvSpPr>
          <p:nvPr/>
        </p:nvSpPr>
        <p:spPr bwMode="auto">
          <a:xfrm>
            <a:off x="5786438" y="1520825"/>
            <a:ext cx="109537" cy="109538"/>
          </a:xfrm>
          <a:prstGeom prst="ellipse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u="sng">
              <a:solidFill>
                <a:srgbClr val="FFFFFF"/>
              </a:solidFill>
              <a:ea typeface="造字工房悦黑体验版常规体" charset="-122"/>
            </a:endParaRPr>
          </a:p>
        </p:txBody>
      </p:sp>
      <p:sp>
        <p:nvSpPr>
          <p:cNvPr id="22544" name="文本框 429"/>
          <p:cNvSpPr txBox="1">
            <a:spLocks noChangeArrowheads="1"/>
          </p:cNvSpPr>
          <p:nvPr/>
        </p:nvSpPr>
        <p:spPr bwMode="auto">
          <a:xfrm>
            <a:off x="2097088" y="1504950"/>
            <a:ext cx="292100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600">
                <a:solidFill>
                  <a:srgbClr val="A6A6A6"/>
                </a:solidFill>
                <a:latin typeface="微软雅黑" pitchFamily="34" charset="-122"/>
                <a:ea typeface="微软雅黑" pitchFamily="34" charset="-122"/>
              </a:rPr>
              <a:t>4%</a:t>
            </a:r>
            <a:endParaRPr lang="zh-CN" altLang="en-US" sz="1600">
              <a:solidFill>
                <a:srgbClr val="A6A6A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45" name="文本框 429"/>
          <p:cNvSpPr txBox="1">
            <a:spLocks noChangeArrowheads="1"/>
          </p:cNvSpPr>
          <p:nvPr/>
        </p:nvSpPr>
        <p:spPr bwMode="auto">
          <a:xfrm>
            <a:off x="2733675" y="811213"/>
            <a:ext cx="3714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600">
                <a:solidFill>
                  <a:srgbClr val="A6A6A6"/>
                </a:solidFill>
                <a:latin typeface="微软雅黑" pitchFamily="34" charset="-122"/>
                <a:ea typeface="微软雅黑" pitchFamily="34" charset="-122"/>
              </a:rPr>
              <a:t>16%</a:t>
            </a:r>
            <a:endParaRPr lang="zh-CN" altLang="en-US" sz="1600">
              <a:solidFill>
                <a:srgbClr val="A6A6A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46" name="文本框 429"/>
          <p:cNvSpPr txBox="1">
            <a:spLocks noChangeArrowheads="1"/>
          </p:cNvSpPr>
          <p:nvPr/>
        </p:nvSpPr>
        <p:spPr bwMode="auto">
          <a:xfrm>
            <a:off x="3398838" y="708025"/>
            <a:ext cx="58261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600" b="1">
                <a:solidFill>
                  <a:srgbClr val="2B2B2B"/>
                </a:solidFill>
                <a:latin typeface="微软雅黑" pitchFamily="34" charset="-122"/>
                <a:ea typeface="微软雅黑" pitchFamily="34" charset="-122"/>
              </a:rPr>
              <a:t>17%</a:t>
            </a:r>
            <a:endParaRPr lang="zh-CN" altLang="en-US" sz="1600" b="1">
              <a:solidFill>
                <a:srgbClr val="2B2B2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47" name="文本框 429"/>
          <p:cNvSpPr txBox="1">
            <a:spLocks noChangeArrowheads="1"/>
          </p:cNvSpPr>
          <p:nvPr/>
        </p:nvSpPr>
        <p:spPr bwMode="auto">
          <a:xfrm>
            <a:off x="4457700" y="682625"/>
            <a:ext cx="3714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600">
                <a:solidFill>
                  <a:srgbClr val="A6A6A6"/>
                </a:solidFill>
                <a:latin typeface="微软雅黑" pitchFamily="34" charset="-122"/>
                <a:ea typeface="微软雅黑" pitchFamily="34" charset="-122"/>
              </a:rPr>
              <a:t>17%</a:t>
            </a:r>
            <a:endParaRPr lang="zh-CN" altLang="en-US" sz="1600">
              <a:solidFill>
                <a:srgbClr val="A6A6A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48" name="文本框 429"/>
          <p:cNvSpPr txBox="1">
            <a:spLocks noChangeArrowheads="1"/>
          </p:cNvSpPr>
          <p:nvPr/>
        </p:nvSpPr>
        <p:spPr bwMode="auto">
          <a:xfrm>
            <a:off x="3963988" y="1520825"/>
            <a:ext cx="3714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600">
                <a:solidFill>
                  <a:srgbClr val="A6A6A6"/>
                </a:solidFill>
                <a:latin typeface="微软雅黑" pitchFamily="34" charset="-122"/>
                <a:ea typeface="微软雅黑" pitchFamily="34" charset="-122"/>
              </a:rPr>
              <a:t>14%</a:t>
            </a:r>
            <a:endParaRPr lang="zh-CN" altLang="en-US" sz="1600">
              <a:solidFill>
                <a:srgbClr val="A6A6A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49" name="文本框 429"/>
          <p:cNvSpPr txBox="1">
            <a:spLocks noChangeArrowheads="1"/>
          </p:cNvSpPr>
          <p:nvPr/>
        </p:nvSpPr>
        <p:spPr bwMode="auto">
          <a:xfrm>
            <a:off x="5840413" y="1206500"/>
            <a:ext cx="292100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600">
                <a:solidFill>
                  <a:srgbClr val="A6A6A6"/>
                </a:solidFill>
                <a:latin typeface="微软雅黑" pitchFamily="34" charset="-122"/>
                <a:ea typeface="微软雅黑" pitchFamily="34" charset="-122"/>
              </a:rPr>
              <a:t>9%</a:t>
            </a:r>
            <a:endParaRPr lang="zh-CN" altLang="en-US" sz="1600">
              <a:solidFill>
                <a:srgbClr val="A6A6A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50" name="文本框 429"/>
          <p:cNvSpPr txBox="1">
            <a:spLocks noChangeArrowheads="1"/>
          </p:cNvSpPr>
          <p:nvPr/>
        </p:nvSpPr>
        <p:spPr bwMode="auto">
          <a:xfrm>
            <a:off x="5194300" y="477838"/>
            <a:ext cx="3714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600">
                <a:solidFill>
                  <a:srgbClr val="A6A6A6"/>
                </a:solidFill>
                <a:latin typeface="微软雅黑" pitchFamily="34" charset="-122"/>
                <a:ea typeface="微软雅黑" pitchFamily="34" charset="-122"/>
              </a:rPr>
              <a:t>23%</a:t>
            </a:r>
            <a:endParaRPr lang="zh-CN" altLang="en-US" sz="1600">
              <a:solidFill>
                <a:srgbClr val="A6A6A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51" name="文本框 429"/>
          <p:cNvSpPr txBox="1">
            <a:spLocks noChangeArrowheads="1"/>
          </p:cNvSpPr>
          <p:nvPr/>
        </p:nvSpPr>
        <p:spPr bwMode="auto">
          <a:xfrm rot="16200000">
            <a:off x="2185194" y="2334419"/>
            <a:ext cx="45720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600" b="1">
                <a:solidFill>
                  <a:srgbClr val="A6A6A6"/>
                </a:solidFill>
                <a:latin typeface="微软雅黑" pitchFamily="34" charset="-122"/>
                <a:ea typeface="微软雅黑" pitchFamily="34" charset="-122"/>
              </a:rPr>
              <a:t>1-7</a:t>
            </a:r>
            <a:endParaRPr lang="zh-CN" altLang="en-US" sz="1600" b="1">
              <a:solidFill>
                <a:srgbClr val="A6A6A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52" name="文本框 429"/>
          <p:cNvSpPr txBox="1">
            <a:spLocks noChangeArrowheads="1"/>
          </p:cNvSpPr>
          <p:nvPr/>
        </p:nvSpPr>
        <p:spPr bwMode="auto">
          <a:xfrm rot="16200000">
            <a:off x="2668588" y="2333625"/>
            <a:ext cx="5778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600" b="1">
                <a:solidFill>
                  <a:srgbClr val="A6A6A6"/>
                </a:solidFill>
                <a:latin typeface="微软雅黑" pitchFamily="34" charset="-122"/>
                <a:ea typeface="微软雅黑" pitchFamily="34" charset="-122"/>
              </a:rPr>
              <a:t>7-11</a:t>
            </a:r>
            <a:endParaRPr lang="zh-CN" altLang="en-US" sz="1600" b="1">
              <a:solidFill>
                <a:srgbClr val="A6A6A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53" name="文本框 429"/>
          <p:cNvSpPr txBox="1">
            <a:spLocks noChangeArrowheads="1"/>
          </p:cNvSpPr>
          <p:nvPr/>
        </p:nvSpPr>
        <p:spPr bwMode="auto">
          <a:xfrm rot="16200000">
            <a:off x="3178969" y="2326481"/>
            <a:ext cx="733425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600" b="1">
                <a:solidFill>
                  <a:srgbClr val="2B2B2B"/>
                </a:solidFill>
                <a:latin typeface="微软雅黑" pitchFamily="34" charset="-122"/>
                <a:ea typeface="微软雅黑" pitchFamily="34" charset="-122"/>
              </a:rPr>
              <a:t>11-13</a:t>
            </a:r>
            <a:endParaRPr lang="zh-CN" altLang="en-US" sz="1600" b="1">
              <a:solidFill>
                <a:srgbClr val="2B2B2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54" name="文本框 429"/>
          <p:cNvSpPr txBox="1">
            <a:spLocks noChangeArrowheads="1"/>
          </p:cNvSpPr>
          <p:nvPr/>
        </p:nvSpPr>
        <p:spPr bwMode="auto">
          <a:xfrm rot="16200000">
            <a:off x="4371182" y="2334419"/>
            <a:ext cx="6985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600" b="1">
                <a:solidFill>
                  <a:srgbClr val="A6A6A6"/>
                </a:solidFill>
                <a:latin typeface="微软雅黑" pitchFamily="34" charset="-122"/>
                <a:ea typeface="微软雅黑" pitchFamily="34" charset="-122"/>
              </a:rPr>
              <a:t>17-20</a:t>
            </a:r>
            <a:endParaRPr lang="zh-CN" altLang="en-US" sz="1600" b="1">
              <a:solidFill>
                <a:srgbClr val="A6A6A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55" name="文本框 429"/>
          <p:cNvSpPr txBox="1">
            <a:spLocks noChangeArrowheads="1"/>
          </p:cNvSpPr>
          <p:nvPr/>
        </p:nvSpPr>
        <p:spPr bwMode="auto">
          <a:xfrm rot="16200000">
            <a:off x="3783807" y="2334419"/>
            <a:ext cx="6985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600" b="1">
                <a:solidFill>
                  <a:srgbClr val="A6A6A6"/>
                </a:solidFill>
                <a:latin typeface="微软雅黑" pitchFamily="34" charset="-122"/>
                <a:ea typeface="微软雅黑" pitchFamily="34" charset="-122"/>
              </a:rPr>
              <a:t>13-17</a:t>
            </a:r>
            <a:endParaRPr lang="zh-CN" altLang="en-US" sz="1600" b="1">
              <a:solidFill>
                <a:srgbClr val="A6A6A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56" name="文本框 429"/>
          <p:cNvSpPr txBox="1">
            <a:spLocks noChangeArrowheads="1"/>
          </p:cNvSpPr>
          <p:nvPr/>
        </p:nvSpPr>
        <p:spPr bwMode="auto">
          <a:xfrm rot="16200000">
            <a:off x="5563394" y="2334419"/>
            <a:ext cx="57785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600" b="1">
                <a:solidFill>
                  <a:srgbClr val="A6A6A6"/>
                </a:solidFill>
                <a:latin typeface="微软雅黑" pitchFamily="34" charset="-122"/>
                <a:ea typeface="微软雅黑" pitchFamily="34" charset="-122"/>
              </a:rPr>
              <a:t>23-1</a:t>
            </a:r>
            <a:endParaRPr lang="zh-CN" altLang="en-US" sz="1600" b="1">
              <a:solidFill>
                <a:srgbClr val="A6A6A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57" name="文本框 429"/>
          <p:cNvSpPr txBox="1">
            <a:spLocks noChangeArrowheads="1"/>
          </p:cNvSpPr>
          <p:nvPr/>
        </p:nvSpPr>
        <p:spPr bwMode="auto">
          <a:xfrm rot="16200000">
            <a:off x="4960144" y="2334419"/>
            <a:ext cx="69850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600" b="1">
                <a:solidFill>
                  <a:srgbClr val="A6A6A6"/>
                </a:solidFill>
                <a:latin typeface="微软雅黑" pitchFamily="34" charset="-122"/>
                <a:ea typeface="微软雅黑" pitchFamily="34" charset="-122"/>
              </a:rPr>
              <a:t>20-23</a:t>
            </a:r>
            <a:endParaRPr lang="zh-CN" altLang="en-US" sz="1600" b="1">
              <a:solidFill>
                <a:srgbClr val="A6A6A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58" name="新月形 32"/>
          <p:cNvSpPr>
            <a:spLocks noChangeArrowheads="1"/>
          </p:cNvSpPr>
          <p:nvPr/>
        </p:nvSpPr>
        <p:spPr bwMode="auto">
          <a:xfrm flipH="1">
            <a:off x="6351588" y="420688"/>
            <a:ext cx="547687" cy="927100"/>
          </a:xfrm>
          <a:prstGeom prst="moon">
            <a:avLst>
              <a:gd name="adj" fmla="val 46690"/>
            </a:avLst>
          </a:prstGeom>
          <a:solidFill>
            <a:srgbClr val="FFF52A">
              <a:alpha val="6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59" name="文本框 429"/>
          <p:cNvSpPr txBox="1">
            <a:spLocks noChangeArrowheads="1"/>
          </p:cNvSpPr>
          <p:nvPr/>
        </p:nvSpPr>
        <p:spPr bwMode="auto">
          <a:xfrm>
            <a:off x="6351588" y="2297113"/>
            <a:ext cx="423862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时</a:t>
            </a:r>
          </a:p>
        </p:txBody>
      </p:sp>
      <p:sp>
        <p:nvSpPr>
          <p:cNvPr id="22560" name="矩形 42"/>
          <p:cNvSpPr>
            <a:spLocks noChangeArrowheads="1"/>
          </p:cNvSpPr>
          <p:nvPr/>
        </p:nvSpPr>
        <p:spPr bwMode="auto">
          <a:xfrm>
            <a:off x="-65088" y="3182938"/>
            <a:ext cx="9275763" cy="1349375"/>
          </a:xfrm>
          <a:prstGeom prst="rect">
            <a:avLst/>
          </a:prstGeom>
          <a:solidFill>
            <a:srgbClr val="3335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61" name="矩形 43"/>
          <p:cNvSpPr>
            <a:spLocks noChangeArrowheads="1"/>
          </p:cNvSpPr>
          <p:nvPr/>
        </p:nvSpPr>
        <p:spPr bwMode="auto">
          <a:xfrm>
            <a:off x="6335713" y="2965450"/>
            <a:ext cx="2479675" cy="1795463"/>
          </a:xfrm>
          <a:prstGeom prst="rect">
            <a:avLst/>
          </a:prstGeom>
          <a:solidFill>
            <a:srgbClr val="FFCF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2562" name="组合 70"/>
          <p:cNvGrpSpPr>
            <a:grpSpLocks/>
          </p:cNvGrpSpPr>
          <p:nvPr/>
        </p:nvGrpSpPr>
        <p:grpSpPr bwMode="auto">
          <a:xfrm>
            <a:off x="7651750" y="3397250"/>
            <a:ext cx="941388" cy="931863"/>
            <a:chOff x="0" y="0"/>
            <a:chExt cx="1584176" cy="1584176"/>
          </a:xfrm>
        </p:grpSpPr>
        <p:sp>
          <p:nvSpPr>
            <p:cNvPr id="22563" name="TextBox 62"/>
            <p:cNvSpPr txBox="1">
              <a:spLocks noChangeArrowheads="1"/>
            </p:cNvSpPr>
            <p:nvPr/>
          </p:nvSpPr>
          <p:spPr bwMode="auto">
            <a:xfrm>
              <a:off x="467342" y="589714"/>
              <a:ext cx="758114" cy="392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sz="900" b="1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17%</a:t>
              </a:r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2564" name="组合 69"/>
            <p:cNvGrpSpPr>
              <a:grpSpLocks/>
            </p:cNvGrpSpPr>
            <p:nvPr/>
          </p:nvGrpSpPr>
          <p:grpSpPr bwMode="auto">
            <a:xfrm>
              <a:off x="0" y="0"/>
              <a:ext cx="1584176" cy="1584176"/>
              <a:chOff x="0" y="0"/>
              <a:chExt cx="1584176" cy="1584176"/>
            </a:xfrm>
          </p:grpSpPr>
          <p:sp>
            <p:nvSpPr>
              <p:cNvPr id="22565" name="同心圆 47"/>
              <p:cNvSpPr>
                <a:spLocks/>
              </p:cNvSpPr>
              <p:nvPr/>
            </p:nvSpPr>
            <p:spPr bwMode="auto">
              <a:xfrm>
                <a:off x="0" y="0"/>
                <a:ext cx="1584176" cy="1584176"/>
              </a:xfrm>
              <a:custGeom>
                <a:avLst/>
                <a:gdLst>
                  <a:gd name="T0" fmla="*/ 0 w 1584176"/>
                  <a:gd name="T1" fmla="*/ 792088 h 1584176"/>
                  <a:gd name="T2" fmla="*/ 792088 w 1584176"/>
                  <a:gd name="T3" fmla="*/ 0 h 1584176"/>
                  <a:gd name="T4" fmla="*/ 1584176 w 1584176"/>
                  <a:gd name="T5" fmla="*/ 792088 h 1584176"/>
                  <a:gd name="T6" fmla="*/ 792088 w 1584176"/>
                  <a:gd name="T7" fmla="*/ 1584176 h 1584176"/>
                  <a:gd name="T8" fmla="*/ 0 w 1584176"/>
                  <a:gd name="T9" fmla="*/ 792088 h 1584176"/>
                  <a:gd name="T10" fmla="*/ 356249 w 1584176"/>
                  <a:gd name="T11" fmla="*/ 792088 h 1584176"/>
                  <a:gd name="T12" fmla="*/ 792088 w 1584176"/>
                  <a:gd name="T13" fmla="*/ 1227927 h 1584176"/>
                  <a:gd name="T14" fmla="*/ 1227927 w 1584176"/>
                  <a:gd name="T15" fmla="*/ 792088 h 1584176"/>
                  <a:gd name="T16" fmla="*/ 792088 w 1584176"/>
                  <a:gd name="T17" fmla="*/ 356249 h 1584176"/>
                  <a:gd name="T18" fmla="*/ 356249 w 1584176"/>
                  <a:gd name="T19" fmla="*/ 792088 h 1584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4176" h="1584176">
                    <a:moveTo>
                      <a:pt x="0" y="792088"/>
                    </a:moveTo>
                    <a:cubicBezTo>
                      <a:pt x="0" y="354630"/>
                      <a:pt x="354630" y="0"/>
                      <a:pt x="792088" y="0"/>
                    </a:cubicBezTo>
                    <a:cubicBezTo>
                      <a:pt x="1229546" y="0"/>
                      <a:pt x="1584176" y="354630"/>
                      <a:pt x="1584176" y="792088"/>
                    </a:cubicBezTo>
                    <a:cubicBezTo>
                      <a:pt x="1584176" y="1229546"/>
                      <a:pt x="1229546" y="1584176"/>
                      <a:pt x="792088" y="1584176"/>
                    </a:cubicBezTo>
                    <a:cubicBezTo>
                      <a:pt x="354630" y="1584176"/>
                      <a:pt x="0" y="1229546"/>
                      <a:pt x="0" y="792088"/>
                    </a:cubicBezTo>
                    <a:close/>
                    <a:moveTo>
                      <a:pt x="356249" y="792088"/>
                    </a:moveTo>
                    <a:cubicBezTo>
                      <a:pt x="356249" y="1032795"/>
                      <a:pt x="551381" y="1227927"/>
                      <a:pt x="792088" y="1227927"/>
                    </a:cubicBezTo>
                    <a:cubicBezTo>
                      <a:pt x="1032795" y="1227927"/>
                      <a:pt x="1227927" y="1032795"/>
                      <a:pt x="1227927" y="792088"/>
                    </a:cubicBezTo>
                    <a:cubicBezTo>
                      <a:pt x="1227927" y="551381"/>
                      <a:pt x="1032795" y="356249"/>
                      <a:pt x="792088" y="356249"/>
                    </a:cubicBezTo>
                    <a:cubicBezTo>
                      <a:pt x="551381" y="356249"/>
                      <a:pt x="356249" y="551381"/>
                      <a:pt x="356249" y="792088"/>
                    </a:cubicBezTo>
                    <a:close/>
                  </a:path>
                </a:pathLst>
              </a:custGeom>
              <a:solidFill>
                <a:srgbClr val="C89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2566" name="空心弧 48"/>
              <p:cNvSpPr>
                <a:spLocks/>
              </p:cNvSpPr>
              <p:nvPr/>
            </p:nvSpPr>
            <p:spPr bwMode="auto">
              <a:xfrm rot="5008063" flipH="1">
                <a:off x="2698" y="2672"/>
                <a:ext cx="1578777" cy="1578831"/>
              </a:xfrm>
              <a:custGeom>
                <a:avLst/>
                <a:gdLst>
                  <a:gd name="T0" fmla="*/ 1172942 w 1578777"/>
                  <a:gd name="T1" fmla="*/ 1479382 h 1578831"/>
                  <a:gd name="T2" fmla="*/ 538456 w 1578777"/>
                  <a:gd name="T3" fmla="*/ 1537885 h 1578831"/>
                  <a:gd name="T4" fmla="*/ 67468 w 1578777"/>
                  <a:gd name="T5" fmla="*/ 1108750 h 1578831"/>
                  <a:gd name="T6" fmla="*/ 392042 w 1578777"/>
                  <a:gd name="T7" fmla="*/ 965178 h 1578831"/>
                  <a:gd name="T8" fmla="*/ 651271 w 1578777"/>
                  <a:gd name="T9" fmla="*/ 1201383 h 1578831"/>
                  <a:gd name="T10" fmla="*/ 1000499 w 1578777"/>
                  <a:gd name="T11" fmla="*/ 1169181 h 1578831"/>
                  <a:gd name="T12" fmla="*/ 1172942 w 1578777"/>
                  <a:gd name="T13" fmla="*/ 1479382 h 1578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8777" h="1578831">
                    <a:moveTo>
                      <a:pt x="1172942" y="1479382"/>
                    </a:moveTo>
                    <a:cubicBezTo>
                      <a:pt x="979061" y="1587168"/>
                      <a:pt x="748777" y="1608402"/>
                      <a:pt x="538456" y="1537885"/>
                    </a:cubicBezTo>
                    <a:cubicBezTo>
                      <a:pt x="328141" y="1467370"/>
                      <a:pt x="157199" y="1311618"/>
                      <a:pt x="67468" y="1108750"/>
                    </a:cubicBezTo>
                    <a:lnTo>
                      <a:pt x="392042" y="965178"/>
                    </a:lnTo>
                    <a:cubicBezTo>
                      <a:pt x="441429" y="1076840"/>
                      <a:pt x="535515" y="1162570"/>
                      <a:pt x="651271" y="1201383"/>
                    </a:cubicBezTo>
                    <a:cubicBezTo>
                      <a:pt x="767034" y="1240198"/>
                      <a:pt x="893785" y="1228511"/>
                      <a:pt x="1000499" y="1169181"/>
                    </a:cubicBezTo>
                    <a:lnTo>
                      <a:pt x="1172942" y="1479382"/>
                    </a:lnTo>
                    <a:close/>
                  </a:path>
                </a:pathLst>
              </a:custGeom>
              <a:solidFill>
                <a:srgbClr val="FBFF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2567" name="组合 71"/>
          <p:cNvGrpSpPr>
            <a:grpSpLocks/>
          </p:cNvGrpSpPr>
          <p:nvPr/>
        </p:nvGrpSpPr>
        <p:grpSpPr bwMode="auto">
          <a:xfrm>
            <a:off x="4872038" y="3397250"/>
            <a:ext cx="942975" cy="931863"/>
            <a:chOff x="0" y="0"/>
            <a:chExt cx="1584176" cy="1584176"/>
          </a:xfrm>
        </p:grpSpPr>
        <p:sp>
          <p:nvSpPr>
            <p:cNvPr id="22568" name="TextBox 72"/>
            <p:cNvSpPr txBox="1">
              <a:spLocks noChangeArrowheads="1"/>
            </p:cNvSpPr>
            <p:nvPr/>
          </p:nvSpPr>
          <p:spPr bwMode="auto">
            <a:xfrm>
              <a:off x="467342" y="589714"/>
              <a:ext cx="758114" cy="392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sz="900" b="1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5%</a:t>
              </a:r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2569" name="组合 73"/>
            <p:cNvGrpSpPr>
              <a:grpSpLocks/>
            </p:cNvGrpSpPr>
            <p:nvPr/>
          </p:nvGrpSpPr>
          <p:grpSpPr bwMode="auto">
            <a:xfrm>
              <a:off x="0" y="0"/>
              <a:ext cx="1584176" cy="1584176"/>
              <a:chOff x="0" y="0"/>
              <a:chExt cx="1584176" cy="1584176"/>
            </a:xfrm>
          </p:grpSpPr>
          <p:sp>
            <p:nvSpPr>
              <p:cNvPr id="22570" name="同心圆 52"/>
              <p:cNvSpPr>
                <a:spLocks/>
              </p:cNvSpPr>
              <p:nvPr/>
            </p:nvSpPr>
            <p:spPr bwMode="auto">
              <a:xfrm>
                <a:off x="0" y="0"/>
                <a:ext cx="1584176" cy="1584176"/>
              </a:xfrm>
              <a:custGeom>
                <a:avLst/>
                <a:gdLst>
                  <a:gd name="T0" fmla="*/ 0 w 1584176"/>
                  <a:gd name="T1" fmla="*/ 792088 h 1584176"/>
                  <a:gd name="T2" fmla="*/ 792088 w 1584176"/>
                  <a:gd name="T3" fmla="*/ 0 h 1584176"/>
                  <a:gd name="T4" fmla="*/ 1584176 w 1584176"/>
                  <a:gd name="T5" fmla="*/ 792088 h 1584176"/>
                  <a:gd name="T6" fmla="*/ 792088 w 1584176"/>
                  <a:gd name="T7" fmla="*/ 1584176 h 1584176"/>
                  <a:gd name="T8" fmla="*/ 0 w 1584176"/>
                  <a:gd name="T9" fmla="*/ 792088 h 1584176"/>
                  <a:gd name="T10" fmla="*/ 356249 w 1584176"/>
                  <a:gd name="T11" fmla="*/ 792088 h 1584176"/>
                  <a:gd name="T12" fmla="*/ 792088 w 1584176"/>
                  <a:gd name="T13" fmla="*/ 1227927 h 1584176"/>
                  <a:gd name="T14" fmla="*/ 1227927 w 1584176"/>
                  <a:gd name="T15" fmla="*/ 792088 h 1584176"/>
                  <a:gd name="T16" fmla="*/ 792088 w 1584176"/>
                  <a:gd name="T17" fmla="*/ 356249 h 1584176"/>
                  <a:gd name="T18" fmla="*/ 356249 w 1584176"/>
                  <a:gd name="T19" fmla="*/ 792088 h 1584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4176" h="1584176">
                    <a:moveTo>
                      <a:pt x="0" y="792088"/>
                    </a:moveTo>
                    <a:cubicBezTo>
                      <a:pt x="0" y="354630"/>
                      <a:pt x="354630" y="0"/>
                      <a:pt x="792088" y="0"/>
                    </a:cubicBezTo>
                    <a:cubicBezTo>
                      <a:pt x="1229546" y="0"/>
                      <a:pt x="1584176" y="354630"/>
                      <a:pt x="1584176" y="792088"/>
                    </a:cubicBezTo>
                    <a:cubicBezTo>
                      <a:pt x="1584176" y="1229546"/>
                      <a:pt x="1229546" y="1584176"/>
                      <a:pt x="792088" y="1584176"/>
                    </a:cubicBezTo>
                    <a:cubicBezTo>
                      <a:pt x="354630" y="1584176"/>
                      <a:pt x="0" y="1229546"/>
                      <a:pt x="0" y="792088"/>
                    </a:cubicBezTo>
                    <a:close/>
                    <a:moveTo>
                      <a:pt x="356249" y="792088"/>
                    </a:moveTo>
                    <a:cubicBezTo>
                      <a:pt x="356249" y="1032795"/>
                      <a:pt x="551381" y="1227927"/>
                      <a:pt x="792088" y="1227927"/>
                    </a:cubicBezTo>
                    <a:cubicBezTo>
                      <a:pt x="1032795" y="1227927"/>
                      <a:pt x="1227927" y="1032795"/>
                      <a:pt x="1227927" y="792088"/>
                    </a:cubicBezTo>
                    <a:cubicBezTo>
                      <a:pt x="1227927" y="551381"/>
                      <a:pt x="1032795" y="356249"/>
                      <a:pt x="792088" y="356249"/>
                    </a:cubicBezTo>
                    <a:cubicBezTo>
                      <a:pt x="551381" y="356249"/>
                      <a:pt x="356249" y="551381"/>
                      <a:pt x="356249" y="792088"/>
                    </a:cubicBezTo>
                    <a:close/>
                  </a:path>
                </a:pathLst>
              </a:custGeom>
              <a:solidFill>
                <a:srgbClr val="2B2B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2571" name="空心弧 53"/>
              <p:cNvSpPr>
                <a:spLocks/>
              </p:cNvSpPr>
              <p:nvPr/>
            </p:nvSpPr>
            <p:spPr bwMode="auto">
              <a:xfrm rot="5008063" flipH="1">
                <a:off x="2697" y="2667"/>
                <a:ext cx="1578777" cy="1578842"/>
              </a:xfrm>
              <a:custGeom>
                <a:avLst/>
                <a:gdLst>
                  <a:gd name="T0" fmla="*/ 1574747 w 1578777"/>
                  <a:gd name="T1" fmla="*/ 709756 h 1578842"/>
                  <a:gd name="T2" fmla="*/ 1503512 w 1578777"/>
                  <a:gd name="T3" fmla="*/ 1125830 h 1578842"/>
                  <a:gd name="T4" fmla="*/ 1185229 w 1578777"/>
                  <a:gd name="T5" fmla="*/ 975894 h 1578842"/>
                  <a:gd name="T6" fmla="*/ 1224712 w 1578777"/>
                  <a:gd name="T7" fmla="*/ 745263 h 1578842"/>
                  <a:gd name="T8" fmla="*/ 1574747 w 1578777"/>
                  <a:gd name="T9" fmla="*/ 709756 h 1578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8777" h="1578842">
                    <a:moveTo>
                      <a:pt x="1574747" y="709756"/>
                    </a:moveTo>
                    <a:cubicBezTo>
                      <a:pt x="1589209" y="852343"/>
                      <a:pt x="1564584" y="996177"/>
                      <a:pt x="1503512" y="1125830"/>
                    </a:cubicBezTo>
                    <a:lnTo>
                      <a:pt x="1185229" y="975894"/>
                    </a:lnTo>
                    <a:cubicBezTo>
                      <a:pt x="1219079" y="904026"/>
                      <a:pt x="1232728" y="824299"/>
                      <a:pt x="1224712" y="745263"/>
                    </a:cubicBezTo>
                    <a:lnTo>
                      <a:pt x="1574747" y="709756"/>
                    </a:lnTo>
                    <a:close/>
                  </a:path>
                </a:pathLst>
              </a:custGeom>
              <a:solidFill>
                <a:srgbClr val="FFCF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2572" name="组合 79"/>
          <p:cNvGrpSpPr>
            <a:grpSpLocks/>
          </p:cNvGrpSpPr>
          <p:nvPr/>
        </p:nvGrpSpPr>
        <p:grpSpPr bwMode="auto">
          <a:xfrm flipH="1">
            <a:off x="6554788" y="3840163"/>
            <a:ext cx="898525" cy="46037"/>
            <a:chOff x="0" y="0"/>
            <a:chExt cx="1913036" cy="45719"/>
          </a:xfrm>
        </p:grpSpPr>
        <p:sp>
          <p:nvSpPr>
            <p:cNvPr id="22573" name="矩形 55"/>
            <p:cNvSpPr>
              <a:spLocks noChangeArrowheads="1"/>
            </p:cNvSpPr>
            <p:nvPr/>
          </p:nvSpPr>
          <p:spPr bwMode="auto">
            <a:xfrm>
              <a:off x="0" y="0"/>
              <a:ext cx="1199873" cy="45719"/>
            </a:xfrm>
            <a:prstGeom prst="rect">
              <a:avLst/>
            </a:prstGeom>
            <a:solidFill>
              <a:srgbClr val="FB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574" name="矩形 56"/>
            <p:cNvSpPr>
              <a:spLocks noChangeArrowheads="1"/>
            </p:cNvSpPr>
            <p:nvPr/>
          </p:nvSpPr>
          <p:spPr bwMode="auto">
            <a:xfrm flipV="1">
              <a:off x="1196492" y="0"/>
              <a:ext cx="716544" cy="45719"/>
            </a:xfrm>
            <a:prstGeom prst="rect">
              <a:avLst/>
            </a:prstGeom>
            <a:solidFill>
              <a:srgbClr val="C89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575" name="TextBox 80"/>
          <p:cNvSpPr txBox="1">
            <a:spLocks noChangeArrowheads="1"/>
          </p:cNvSpPr>
          <p:nvPr/>
        </p:nvSpPr>
        <p:spPr bwMode="auto">
          <a:xfrm>
            <a:off x="6626225" y="3403600"/>
            <a:ext cx="8270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0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17%</a:t>
            </a:r>
            <a:endParaRPr lang="zh-CN" altLang="en-US" sz="14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76" name="TextBox 81"/>
          <p:cNvSpPr txBox="1">
            <a:spLocks noChangeArrowheads="1"/>
          </p:cNvSpPr>
          <p:nvPr/>
        </p:nvSpPr>
        <p:spPr bwMode="auto">
          <a:xfrm>
            <a:off x="6580188" y="3167063"/>
            <a:ext cx="10128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  <a:endParaRPr lang="zh-CN" altLang="en-US" sz="6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77" name="TextBox 84"/>
          <p:cNvSpPr txBox="1">
            <a:spLocks noChangeArrowheads="1"/>
          </p:cNvSpPr>
          <p:nvPr/>
        </p:nvSpPr>
        <p:spPr bwMode="auto">
          <a:xfrm>
            <a:off x="6397625" y="4249738"/>
            <a:ext cx="1349375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700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单击添加文字单击添加文字</a:t>
            </a:r>
          </a:p>
          <a:p>
            <a:pPr eaLnBrk="1" hangingPunct="1"/>
            <a:endParaRPr lang="zh-CN" altLang="en-US" sz="6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78" name="TextBox 85"/>
          <p:cNvSpPr txBox="1">
            <a:spLocks noChangeArrowheads="1"/>
          </p:cNvSpPr>
          <p:nvPr/>
        </p:nvSpPr>
        <p:spPr bwMode="auto">
          <a:xfrm>
            <a:off x="6397625" y="4037013"/>
            <a:ext cx="13493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700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单击添加文字单击添加文字</a:t>
            </a:r>
          </a:p>
          <a:p>
            <a:pPr eaLnBrk="1" hangingPunct="1"/>
            <a:endParaRPr lang="zh-CN" altLang="en-US" sz="6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2579" name="组合 86"/>
          <p:cNvGrpSpPr>
            <a:grpSpLocks/>
          </p:cNvGrpSpPr>
          <p:nvPr/>
        </p:nvGrpSpPr>
        <p:grpSpPr bwMode="auto">
          <a:xfrm>
            <a:off x="668338" y="3463925"/>
            <a:ext cx="806450" cy="798513"/>
            <a:chOff x="0" y="0"/>
            <a:chExt cx="1584176" cy="1584176"/>
          </a:xfrm>
        </p:grpSpPr>
        <p:sp>
          <p:nvSpPr>
            <p:cNvPr id="22580" name="TextBox 87"/>
            <p:cNvSpPr txBox="1">
              <a:spLocks noChangeArrowheads="1"/>
            </p:cNvSpPr>
            <p:nvPr/>
          </p:nvSpPr>
          <p:spPr bwMode="auto">
            <a:xfrm>
              <a:off x="467342" y="589714"/>
              <a:ext cx="758114" cy="392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sz="900" b="1">
                  <a:solidFill>
                    <a:srgbClr val="FBFFFE"/>
                  </a:solidFill>
                  <a:latin typeface="微软雅黑" pitchFamily="34" charset="-122"/>
                  <a:ea typeface="微软雅黑" pitchFamily="34" charset="-122"/>
                </a:rPr>
                <a:t>5%</a:t>
              </a:r>
              <a:endParaRPr lang="zh-CN" altLang="en-US" sz="6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2581" name="组合 88"/>
            <p:cNvGrpSpPr>
              <a:grpSpLocks/>
            </p:cNvGrpSpPr>
            <p:nvPr/>
          </p:nvGrpSpPr>
          <p:grpSpPr bwMode="auto">
            <a:xfrm>
              <a:off x="0" y="0"/>
              <a:ext cx="1584176" cy="1584176"/>
              <a:chOff x="0" y="0"/>
              <a:chExt cx="1584176" cy="1584176"/>
            </a:xfrm>
          </p:grpSpPr>
          <p:sp>
            <p:nvSpPr>
              <p:cNvPr id="22582" name="同心圆 64"/>
              <p:cNvSpPr>
                <a:spLocks/>
              </p:cNvSpPr>
              <p:nvPr/>
            </p:nvSpPr>
            <p:spPr bwMode="auto">
              <a:xfrm>
                <a:off x="0" y="0"/>
                <a:ext cx="1584176" cy="1584176"/>
              </a:xfrm>
              <a:custGeom>
                <a:avLst/>
                <a:gdLst>
                  <a:gd name="T0" fmla="*/ 0 w 1584176"/>
                  <a:gd name="T1" fmla="*/ 792088 h 1584176"/>
                  <a:gd name="T2" fmla="*/ 792088 w 1584176"/>
                  <a:gd name="T3" fmla="*/ 0 h 1584176"/>
                  <a:gd name="T4" fmla="*/ 1584176 w 1584176"/>
                  <a:gd name="T5" fmla="*/ 792088 h 1584176"/>
                  <a:gd name="T6" fmla="*/ 792088 w 1584176"/>
                  <a:gd name="T7" fmla="*/ 1584176 h 1584176"/>
                  <a:gd name="T8" fmla="*/ 0 w 1584176"/>
                  <a:gd name="T9" fmla="*/ 792088 h 1584176"/>
                  <a:gd name="T10" fmla="*/ 356249 w 1584176"/>
                  <a:gd name="T11" fmla="*/ 792088 h 1584176"/>
                  <a:gd name="T12" fmla="*/ 792088 w 1584176"/>
                  <a:gd name="T13" fmla="*/ 1227927 h 1584176"/>
                  <a:gd name="T14" fmla="*/ 1227927 w 1584176"/>
                  <a:gd name="T15" fmla="*/ 792088 h 1584176"/>
                  <a:gd name="T16" fmla="*/ 792088 w 1584176"/>
                  <a:gd name="T17" fmla="*/ 356249 h 1584176"/>
                  <a:gd name="T18" fmla="*/ 356249 w 1584176"/>
                  <a:gd name="T19" fmla="*/ 792088 h 1584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4176" h="1584176">
                    <a:moveTo>
                      <a:pt x="0" y="792088"/>
                    </a:moveTo>
                    <a:cubicBezTo>
                      <a:pt x="0" y="354630"/>
                      <a:pt x="354630" y="0"/>
                      <a:pt x="792088" y="0"/>
                    </a:cubicBezTo>
                    <a:cubicBezTo>
                      <a:pt x="1229546" y="0"/>
                      <a:pt x="1584176" y="354630"/>
                      <a:pt x="1584176" y="792088"/>
                    </a:cubicBezTo>
                    <a:cubicBezTo>
                      <a:pt x="1584176" y="1229546"/>
                      <a:pt x="1229546" y="1584176"/>
                      <a:pt x="792088" y="1584176"/>
                    </a:cubicBezTo>
                    <a:cubicBezTo>
                      <a:pt x="354630" y="1584176"/>
                      <a:pt x="0" y="1229546"/>
                      <a:pt x="0" y="792088"/>
                    </a:cubicBezTo>
                    <a:close/>
                    <a:moveTo>
                      <a:pt x="356249" y="792088"/>
                    </a:moveTo>
                    <a:cubicBezTo>
                      <a:pt x="356249" y="1032795"/>
                      <a:pt x="551381" y="1227927"/>
                      <a:pt x="792088" y="1227927"/>
                    </a:cubicBezTo>
                    <a:cubicBezTo>
                      <a:pt x="1032795" y="1227927"/>
                      <a:pt x="1227927" y="1032795"/>
                      <a:pt x="1227927" y="792088"/>
                    </a:cubicBezTo>
                    <a:cubicBezTo>
                      <a:pt x="1227927" y="551381"/>
                      <a:pt x="1032795" y="356249"/>
                      <a:pt x="792088" y="356249"/>
                    </a:cubicBezTo>
                    <a:cubicBezTo>
                      <a:pt x="551381" y="356249"/>
                      <a:pt x="356249" y="551381"/>
                      <a:pt x="356249" y="792088"/>
                    </a:cubicBezTo>
                    <a:close/>
                  </a:path>
                </a:pathLst>
              </a:custGeom>
              <a:solidFill>
                <a:srgbClr val="2B2B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2583" name="空心弧 65"/>
              <p:cNvSpPr>
                <a:spLocks/>
              </p:cNvSpPr>
              <p:nvPr/>
            </p:nvSpPr>
            <p:spPr bwMode="auto">
              <a:xfrm rot="5008063" flipH="1">
                <a:off x="3148" y="3117"/>
                <a:ext cx="1577875" cy="1577939"/>
              </a:xfrm>
              <a:custGeom>
                <a:avLst/>
                <a:gdLst>
                  <a:gd name="T0" fmla="*/ 1573847 w 1577875"/>
                  <a:gd name="T1" fmla="*/ 709350 h 1577939"/>
                  <a:gd name="T2" fmla="*/ 1502652 w 1577875"/>
                  <a:gd name="T3" fmla="*/ 1125187 h 1577939"/>
                  <a:gd name="T4" fmla="*/ 1184552 w 1577875"/>
                  <a:gd name="T5" fmla="*/ 975336 h 1577939"/>
                  <a:gd name="T6" fmla="*/ 1224013 w 1577875"/>
                  <a:gd name="T7" fmla="*/ 744837 h 1577939"/>
                  <a:gd name="T8" fmla="*/ 1573847 w 1577875"/>
                  <a:gd name="T9" fmla="*/ 709350 h 1577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7875" h="1577939">
                    <a:moveTo>
                      <a:pt x="1573847" y="709350"/>
                    </a:moveTo>
                    <a:cubicBezTo>
                      <a:pt x="1588301" y="851855"/>
                      <a:pt x="1563690" y="995607"/>
                      <a:pt x="1502652" y="1125187"/>
                    </a:cubicBezTo>
                    <a:lnTo>
                      <a:pt x="1184552" y="975336"/>
                    </a:lnTo>
                    <a:cubicBezTo>
                      <a:pt x="1218383" y="903510"/>
                      <a:pt x="1232024" y="823828"/>
                      <a:pt x="1224013" y="744837"/>
                    </a:cubicBezTo>
                    <a:lnTo>
                      <a:pt x="1573847" y="709350"/>
                    </a:lnTo>
                    <a:close/>
                  </a:path>
                </a:pathLst>
              </a:custGeom>
              <a:solidFill>
                <a:srgbClr val="FFCF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2584" name="组合 91"/>
          <p:cNvGrpSpPr>
            <a:grpSpLocks/>
          </p:cNvGrpSpPr>
          <p:nvPr/>
        </p:nvGrpSpPr>
        <p:grpSpPr bwMode="auto">
          <a:xfrm flipH="1">
            <a:off x="1943100" y="3935413"/>
            <a:ext cx="2462213" cy="80962"/>
            <a:chOff x="0" y="0"/>
            <a:chExt cx="1670187" cy="45719"/>
          </a:xfrm>
        </p:grpSpPr>
        <p:sp>
          <p:nvSpPr>
            <p:cNvPr id="22585" name="矩形 67"/>
            <p:cNvSpPr>
              <a:spLocks noChangeArrowheads="1"/>
            </p:cNvSpPr>
            <p:nvPr/>
          </p:nvSpPr>
          <p:spPr bwMode="auto">
            <a:xfrm>
              <a:off x="0" y="0"/>
              <a:ext cx="1200683" cy="45719"/>
            </a:xfrm>
            <a:prstGeom prst="rect">
              <a:avLst/>
            </a:pr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586" name="矩形 68"/>
            <p:cNvSpPr>
              <a:spLocks noChangeArrowheads="1"/>
            </p:cNvSpPr>
            <p:nvPr/>
          </p:nvSpPr>
          <p:spPr bwMode="auto">
            <a:xfrm flipV="1">
              <a:off x="1195298" y="896"/>
              <a:ext cx="474889" cy="43927"/>
            </a:xfrm>
            <a:prstGeom prst="rect">
              <a:avLst/>
            </a:prstGeom>
            <a:solidFill>
              <a:srgbClr val="C89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587" name="TextBox 94"/>
          <p:cNvSpPr txBox="1">
            <a:spLocks noChangeArrowheads="1"/>
          </p:cNvSpPr>
          <p:nvPr/>
        </p:nvSpPr>
        <p:spPr bwMode="auto">
          <a:xfrm>
            <a:off x="1943100" y="3467100"/>
            <a:ext cx="2376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折线百分比分析图</a:t>
            </a:r>
            <a:endParaRPr lang="zh-CN" altLang="en-US" sz="14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88" name="TextBox 70"/>
          <p:cNvSpPr txBox="1">
            <a:spLocks noChangeArrowheads="1"/>
          </p:cNvSpPr>
          <p:nvPr/>
        </p:nvSpPr>
        <p:spPr bwMode="auto">
          <a:xfrm>
            <a:off x="1981200" y="4127500"/>
            <a:ext cx="5207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10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10%</a:t>
            </a:r>
            <a:endParaRPr lang="zh-CN" altLang="en-US" sz="8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89" name="TextBox 98"/>
          <p:cNvSpPr txBox="1">
            <a:spLocks noChangeArrowheads="1"/>
          </p:cNvSpPr>
          <p:nvPr/>
        </p:nvSpPr>
        <p:spPr bwMode="auto">
          <a:xfrm>
            <a:off x="703263" y="3233738"/>
            <a:ext cx="73660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700" b="1">
                <a:solidFill>
                  <a:srgbClr val="FBFFFE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  <a:endParaRPr lang="zh-CN" altLang="en-US" sz="400" b="1">
              <a:solidFill>
                <a:srgbClr val="FBFFF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2590" name="图片 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90488"/>
            <a:ext cx="1285875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Office 主题​​">
  <a:themeElements>
    <a:clrScheme name="9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9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9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Office 主题​​">
  <a:themeElements>
    <a:clrScheme name="10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0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Office 主题​​">
  <a:themeElements>
    <a:clrScheme name="11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1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Office 主题​​">
  <a:themeElements>
    <a:clrScheme name="12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2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2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Office 主题​​">
  <a:themeElements>
    <a:clrScheme name="13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3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3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1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主题​​">
  <a:themeElements>
    <a:clrScheme name="2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2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ffice 主题​​">
  <a:themeElements>
    <a:clrScheme name="3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3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主题​​">
  <a:themeElements>
    <a:clrScheme name="4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4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主题​​">
  <a:themeElements>
    <a:clrScheme name="5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5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Office 主题​​">
  <a:themeElements>
    <a:clrScheme name="6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6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6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Office 主题​​">
  <a:themeElements>
    <a:clrScheme name="7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7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Office 主题​​">
  <a:themeElements>
    <a:clrScheme name="8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8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8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353</Words>
  <Application>Microsoft Office PowerPoint</Application>
  <PresentationFormat>全屏显示(16:9)</PresentationFormat>
  <Paragraphs>116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14</vt:i4>
      </vt:variant>
      <vt:variant>
        <vt:lpstr>幻灯片标题</vt:lpstr>
      </vt:variant>
      <vt:variant>
        <vt:i4>7</vt:i4>
      </vt:variant>
    </vt:vector>
  </HeadingPairs>
  <TitlesOfParts>
    <vt:vector size="28" baseType="lpstr">
      <vt:lpstr>Calibri</vt:lpstr>
      <vt:lpstr>宋体</vt:lpstr>
      <vt:lpstr>Arial</vt:lpstr>
      <vt:lpstr>华文琥珀</vt:lpstr>
      <vt:lpstr>微软雅黑</vt:lpstr>
      <vt:lpstr>Bebas</vt:lpstr>
      <vt:lpstr>造字工房悦黑体验版常规体</vt:lpstr>
      <vt:lpstr>Office 主题​​</vt:lpstr>
      <vt:lpstr>1_Office 主题​​</vt:lpstr>
      <vt:lpstr>2_Office 主题​​</vt:lpstr>
      <vt:lpstr>3_Office 主题​​</vt:lpstr>
      <vt:lpstr>4_Office 主题​​</vt:lpstr>
      <vt:lpstr>5_Office 主题​​</vt:lpstr>
      <vt:lpstr>6_Office 主题​​</vt:lpstr>
      <vt:lpstr>7_Office 主题​​</vt:lpstr>
      <vt:lpstr>8_Office 主题​​</vt:lpstr>
      <vt:lpstr>9_Office 主题​​</vt:lpstr>
      <vt:lpstr>10_Office 主题​​</vt:lpstr>
      <vt:lpstr>11_Office 主题​​</vt:lpstr>
      <vt:lpstr>12_Office 主题​​</vt:lpstr>
      <vt:lpstr>13_Office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xuminbin</dc:creator>
  <cp:lastModifiedBy>许敏斌</cp:lastModifiedBy>
  <cp:revision>1</cp:revision>
  <dcterms:modified xsi:type="dcterms:W3CDTF">2016-03-26T03:18:34Z</dcterms:modified>
</cp:coreProperties>
</file>