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305" r:id="rId3"/>
    <p:sldId id="329" r:id="rId4"/>
    <p:sldId id="289" r:id="rId5"/>
    <p:sldId id="288" r:id="rId6"/>
    <p:sldId id="301" r:id="rId7"/>
    <p:sldId id="325" r:id="rId8"/>
    <p:sldId id="303" r:id="rId9"/>
    <p:sldId id="330" r:id="rId10"/>
    <p:sldId id="326" r:id="rId11"/>
    <p:sldId id="309" r:id="rId12"/>
    <p:sldId id="321" r:id="rId13"/>
    <p:sldId id="331" r:id="rId14"/>
    <p:sldId id="291" r:id="rId15"/>
    <p:sldId id="292" r:id="rId16"/>
    <p:sldId id="296" r:id="rId17"/>
    <p:sldId id="302" r:id="rId18"/>
    <p:sldId id="304" r:id="rId19"/>
    <p:sldId id="307" r:id="rId20"/>
    <p:sldId id="337" r:id="rId21"/>
    <p:sldId id="336" r:id="rId22"/>
    <p:sldId id="327" r:id="rId23"/>
    <p:sldId id="332" r:id="rId24"/>
    <p:sldId id="319" r:id="rId25"/>
    <p:sldId id="271" r:id="rId26"/>
    <p:sldId id="310" r:id="rId27"/>
    <p:sldId id="328" r:id="rId28"/>
    <p:sldId id="312" r:id="rId29"/>
    <p:sldId id="333" r:id="rId30"/>
    <p:sldId id="274" r:id="rId31"/>
    <p:sldId id="334" r:id="rId32"/>
    <p:sldId id="338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9" d="100"/>
          <a:sy n="79" d="100"/>
        </p:scale>
        <p:origin x="-690" y="24"/>
      </p:cViewPr>
      <p:guideLst>
        <p:guide orient="horz" pos="2166"/>
        <p:guide pos="29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Header Placeholder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FAFD4D13-DD30-4060-95A0-1DF6804F669F}" type="datetime1">
              <a:rPr lang="en-US" altLang="zh-CN"/>
              <a:pPr/>
              <a:t>3/26/2016</a:t>
            </a:fld>
            <a:endParaRPr lang="zh-CN" altLang="zh-CN" sz="1200"/>
          </a:p>
        </p:txBody>
      </p:sp>
      <p:sp>
        <p:nvSpPr>
          <p:cNvPr id="2052" name="Slide Image Placeholder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Notes Placeholder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Click to edit Master text styles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Second level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Third level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altLang="en-US" sz="1200"/>
              <a:t>Fourth level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en-US" sz="1200"/>
              <a:t>Fifth level</a:t>
            </a:r>
            <a:endParaRPr lang="zh-CN" altLang="en-US" sz="1200"/>
          </a:p>
        </p:txBody>
      </p:sp>
      <p:sp>
        <p:nvSpPr>
          <p:cNvPr id="2054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9F130183-9115-47F8-B80D-87BBDF338BB3}" type="slidenum">
              <a:rPr lang="zh-CN" altLang="zh-CN"/>
              <a:pPr/>
              <a:t>‹#›</a:t>
            </a:fld>
            <a:endParaRPr lang="zh-CN" altLang="zh-CN" sz="1200"/>
          </a:p>
        </p:txBody>
      </p:sp>
    </p:spTree>
    <p:extLst>
      <p:ext uri="{BB962C8B-B14F-4D97-AF65-F5344CB8AC3E}">
        <p14:creationId xmlns:p14="http://schemas.microsoft.com/office/powerpoint/2010/main" val="256853282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AE3CCE0-0114-4C1F-895F-C4F39F020A77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870295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3DC5045-9EE9-450F-9080-8C4F7A185234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1286541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84200"/>
            <a:ext cx="2057400" cy="53133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84200"/>
            <a:ext cx="6019800" cy="53133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464031D-1FEA-4A2F-85B9-B16F469B26B0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892450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645ED7-DB19-45BB-8664-F6E6DC67D1AB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2399018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C5D93C3-8D8A-4FC3-B297-0C5C1A179410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327143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716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EFBDBDF-D689-4D97-8F2B-A7C05E8921B1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2159347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0C5235-D2D6-4B87-847A-250C9D3FEF72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513285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1679691-020A-413E-B53E-A7A34F112E18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4271257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341F295-E866-4863-BE64-3D2E51558A01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887882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E50D0ED-4809-482D-A3CA-ABDA92EF89AA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1330523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70DA422-56DE-4BE1-B13B-C4FA19AD6CCA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  <p:extLst>
      <p:ext uri="{BB962C8B-B14F-4D97-AF65-F5344CB8AC3E}">
        <p14:creationId xmlns:p14="http://schemas.microsoft.com/office/powerpoint/2010/main" val="104283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584200"/>
            <a:ext cx="7620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Click to edit Master title style</a:t>
            </a:r>
          </a:p>
        </p:txBody>
      </p:sp>
      <p:sp>
        <p:nvSpPr>
          <p:cNvPr id="1028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716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Arial" pitchFamily="34" charset="0"/>
              </a:rPr>
              <a:t>Second level</a:t>
            </a:r>
          </a:p>
          <a:p>
            <a:pPr lvl="2"/>
            <a:r>
              <a:rPr lang="zh-CN" altLang="zh-CN" smtClean="0">
                <a:sym typeface="Arial" pitchFamily="34" charset="0"/>
              </a:rPr>
              <a:t>Third level</a:t>
            </a:r>
          </a:p>
          <a:p>
            <a:pPr lvl="3"/>
            <a:r>
              <a:rPr lang="zh-CN" altLang="zh-CN" smtClean="0">
                <a:sym typeface="Arial" pitchFamily="34" charset="0"/>
              </a:rPr>
              <a:t>Fourth level</a:t>
            </a:r>
          </a:p>
          <a:p>
            <a:pPr lvl="4"/>
            <a:r>
              <a:rPr lang="zh-CN" altLang="zh-CN" smtClean="0">
                <a:sym typeface="Arial" pitchFamily="34" charset="0"/>
              </a:rPr>
              <a:t>Fifth level</a:t>
            </a:r>
          </a:p>
        </p:txBody>
      </p:sp>
      <p:sp>
        <p:nvSpPr>
          <p:cNvPr id="1029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5800" y="381000"/>
            <a:ext cx="457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4E4C0E2C-4246-4870-9F51-A7678C731DCA}" type="slidenum">
              <a:rPr lang="zh-CN" altLang="zh-CN"/>
              <a:pPr/>
              <a:t>‹#›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1030" name="Rectangle 7"/>
          <p:cNvSpPr>
            <a:spLocks noChangeArrowheads="1"/>
          </p:cNvSpPr>
          <p:nvPr/>
        </p:nvSpPr>
        <p:spPr bwMode="auto">
          <a:xfrm>
            <a:off x="0" y="558800"/>
            <a:ext cx="152400" cy="533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1031" name="Straight Connector 15"/>
          <p:cNvSpPr>
            <a:spLocks noChangeShapeType="1"/>
          </p:cNvSpPr>
          <p:nvPr/>
        </p:nvSpPr>
        <p:spPr bwMode="auto">
          <a:xfrm>
            <a:off x="0" y="801688"/>
            <a:ext cx="101600" cy="1587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2" name="Straight Connector 16"/>
          <p:cNvSpPr>
            <a:spLocks noChangeShapeType="1"/>
          </p:cNvSpPr>
          <p:nvPr/>
        </p:nvSpPr>
        <p:spPr bwMode="auto">
          <a:xfrm>
            <a:off x="0" y="863600"/>
            <a:ext cx="101600" cy="0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3" name="Rectangle 6"/>
          <p:cNvSpPr>
            <a:spLocks noChangeArrowheads="1"/>
          </p:cNvSpPr>
          <p:nvPr/>
        </p:nvSpPr>
        <p:spPr bwMode="auto">
          <a:xfrm>
            <a:off x="0" y="6259513"/>
            <a:ext cx="9144000" cy="623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1034" name="Oval 13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382000" y="6375400"/>
            <a:ext cx="365125" cy="365125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400" b="1">
              <a:solidFill>
                <a:srgbClr val="BFBFB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1035" name="Oval 14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7924800" y="6375400"/>
            <a:ext cx="365125" cy="365125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400" b="1">
              <a:solidFill>
                <a:srgbClr val="BFBFB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1036" name="Chevron 17"/>
          <p:cNvSpPr>
            <a:spLocks noChangeArrowheads="1"/>
          </p:cNvSpPr>
          <p:nvPr/>
        </p:nvSpPr>
        <p:spPr bwMode="auto">
          <a:xfrm flipH="1">
            <a:off x="8066088" y="6491288"/>
            <a:ext cx="82550" cy="133350"/>
          </a:xfrm>
          <a:prstGeom prst="chevron">
            <a:avLst>
              <a:gd name="adj" fmla="val 79255"/>
            </a:avLst>
          </a:prstGeom>
          <a:solidFill>
            <a:schemeClr val="accent1"/>
          </a:solidFill>
          <a:ln w="12700" cap="flat" cmpd="sng">
            <a:solidFill>
              <a:srgbClr val="A5A5A5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1037" name="Chevron 18"/>
          <p:cNvSpPr>
            <a:spLocks noChangeArrowheads="1"/>
          </p:cNvSpPr>
          <p:nvPr/>
        </p:nvSpPr>
        <p:spPr bwMode="auto">
          <a:xfrm>
            <a:off x="8523288" y="6491288"/>
            <a:ext cx="82550" cy="133350"/>
          </a:xfrm>
          <a:prstGeom prst="chevron">
            <a:avLst>
              <a:gd name="adj" fmla="val 79255"/>
            </a:avLst>
          </a:prstGeom>
          <a:solidFill>
            <a:schemeClr val="accent1"/>
          </a:solidFill>
          <a:ln w="12700" cap="flat" cmpd="sng">
            <a:solidFill>
              <a:srgbClr val="A5A5A5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1038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6375400"/>
            <a:ext cx="662940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 b="1">
                <a:solidFill>
                  <a:srgbClr val="7F7F7F"/>
                </a:solidFill>
                <a:latin typeface="+mj-lt"/>
                <a:sym typeface="方正兰亭粗黑_GBK" charset="-122"/>
              </a:defRPr>
            </a:lvl1pPr>
          </a:lstStyle>
          <a:p>
            <a:r>
              <a:rPr lang="zh-CN" altLang="zh-CN"/>
              <a:t>PUT THE NAME OF YOUR COMPANY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marL="914400" indent="-914400" algn="l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+mj-lt"/>
          <a:ea typeface="+mj-ea"/>
          <a:cs typeface="+mj-cs"/>
          <a:sym typeface="Arial" pitchFamily="34" charset="0"/>
        </a:defRPr>
      </a:lvl1pPr>
      <a:lvl2pPr marL="914400" indent="-914400" algn="l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方正兰亭粗黑_GBK" charset="-122"/>
          <a:ea typeface="黑体" pitchFamily="49" charset="-122"/>
          <a:sym typeface="Arial" pitchFamily="34" charset="0"/>
        </a:defRPr>
      </a:lvl2pPr>
      <a:lvl3pPr marL="914400" indent="-914400" algn="l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方正兰亭粗黑_GBK" charset="-122"/>
          <a:ea typeface="黑体" pitchFamily="49" charset="-122"/>
          <a:sym typeface="Arial" pitchFamily="34" charset="0"/>
        </a:defRPr>
      </a:lvl3pPr>
      <a:lvl4pPr marL="914400" indent="-914400" algn="l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方正兰亭粗黑_GBK" charset="-122"/>
          <a:ea typeface="黑体" pitchFamily="49" charset="-122"/>
          <a:sym typeface="Arial" pitchFamily="34" charset="0"/>
        </a:defRPr>
      </a:lvl4pPr>
      <a:lvl5pPr marL="914400" indent="-914400" algn="l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方正兰亭粗黑_GBK" charset="-122"/>
          <a:ea typeface="黑体" pitchFamily="49" charset="-122"/>
          <a:sym typeface="Arial" pitchFamily="34" charset="0"/>
        </a:defRPr>
      </a:lvl5pPr>
      <a:lvl6pPr marL="1371600" indent="-914400" algn="l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方正兰亭粗黑_GBK" charset="-122"/>
          <a:ea typeface="黑体" pitchFamily="49" charset="-122"/>
          <a:sym typeface="Arial" pitchFamily="34" charset="0"/>
        </a:defRPr>
      </a:lvl6pPr>
      <a:lvl7pPr marL="1828800" indent="-914400" algn="l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方正兰亭粗黑_GBK" charset="-122"/>
          <a:ea typeface="黑体" pitchFamily="49" charset="-122"/>
          <a:sym typeface="Arial" pitchFamily="34" charset="0"/>
        </a:defRPr>
      </a:lvl7pPr>
      <a:lvl8pPr marL="2286000" indent="-914400" algn="l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方正兰亭粗黑_GBK" charset="-122"/>
          <a:ea typeface="黑体" pitchFamily="49" charset="-122"/>
          <a:sym typeface="Arial" pitchFamily="34" charset="0"/>
        </a:defRPr>
      </a:lvl8pPr>
      <a:lvl9pPr marL="2743200" indent="-914400" algn="l" rtl="0" fontAlgn="base">
        <a:spcBef>
          <a:spcPct val="0"/>
        </a:spcBef>
        <a:spcAft>
          <a:spcPct val="0"/>
        </a:spcAft>
        <a:defRPr sz="4400">
          <a:solidFill>
            <a:srgbClr val="262626"/>
          </a:solidFill>
          <a:latin typeface="方正兰亭粗黑_GBK" charset="-122"/>
          <a:ea typeface="黑体" pitchFamily="49" charset="-122"/>
          <a:sym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rgbClr val="262626"/>
          </a:solidFill>
          <a:latin typeface="+mn-lt"/>
          <a:ea typeface="+mn-ea"/>
          <a:cs typeface="+mn-cs"/>
          <a:sym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rgbClr val="262626"/>
          </a:solidFill>
          <a:latin typeface="+mn-lt"/>
          <a:ea typeface="+mn-ea"/>
          <a:sym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rgbClr val="262626"/>
          </a:solidFill>
          <a:latin typeface="+mn-lt"/>
          <a:ea typeface="+mn-ea"/>
          <a:sym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600">
          <a:solidFill>
            <a:srgbClr val="262626"/>
          </a:solidFill>
          <a:latin typeface="+mn-lt"/>
          <a:ea typeface="+mn-ea"/>
          <a:sym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rgbClr val="262626"/>
          </a:solidFill>
          <a:latin typeface="+mn-lt"/>
          <a:ea typeface="+mn-ea"/>
          <a:sym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rgbClr val="262626"/>
          </a:solidFill>
          <a:latin typeface="+mn-lt"/>
          <a:ea typeface="+mn-ea"/>
          <a:sym typeface="Arial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rgbClr val="262626"/>
          </a:solidFill>
          <a:latin typeface="+mn-lt"/>
          <a:ea typeface="+mn-ea"/>
          <a:sym typeface="Arial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rgbClr val="262626"/>
          </a:solidFill>
          <a:latin typeface="+mn-lt"/>
          <a:ea typeface="+mn-ea"/>
          <a:sym typeface="Arial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rgbClr val="262626"/>
          </a:solidFill>
          <a:latin typeface="+mn-lt"/>
          <a:ea typeface="+mn-ea"/>
          <a:sym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Subtitle 2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683000"/>
            <a:ext cx="6400800" cy="457200"/>
          </a:xfrm>
          <a:ln/>
        </p:spPr>
        <p:txBody>
          <a:bodyPr/>
          <a:lstStyle/>
          <a:p>
            <a:r>
              <a:rPr lang="zh-CN" altLang="zh-CN" sz="22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PRESENTED BY JOHN DOE</a:t>
            </a:r>
          </a:p>
        </p:txBody>
      </p:sp>
      <p:sp>
        <p:nvSpPr>
          <p:cNvPr id="3076" name="Oval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4343400" y="4770438"/>
            <a:ext cx="457200" cy="457200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BFBFB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grpSp>
        <p:nvGrpSpPr>
          <p:cNvPr id="3077" name="Group 15"/>
          <p:cNvGrpSpPr>
            <a:grpSpLocks/>
          </p:cNvGrpSpPr>
          <p:nvPr/>
        </p:nvGrpSpPr>
        <p:grpSpPr bwMode="auto">
          <a:xfrm>
            <a:off x="2209800" y="2184400"/>
            <a:ext cx="4876800" cy="1371600"/>
            <a:chOff x="0" y="0"/>
            <a:chExt cx="4876800" cy="1371600"/>
          </a:xfrm>
        </p:grpSpPr>
        <p:sp>
          <p:nvSpPr>
            <p:cNvPr id="3078" name="Rectangle 11"/>
            <p:cNvSpPr>
              <a:spLocks noChangeArrowheads="1"/>
            </p:cNvSpPr>
            <p:nvPr/>
          </p:nvSpPr>
          <p:spPr bwMode="auto">
            <a:xfrm>
              <a:off x="0" y="0"/>
              <a:ext cx="4876800" cy="1371600"/>
            </a:xfrm>
            <a:prstGeom prst="rect">
              <a:avLst/>
            </a:prstGeom>
            <a:solidFill>
              <a:srgbClr val="F2F2F2"/>
            </a:solidFill>
            <a:ln w="6350" cap="flat" cmpd="sng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MS PGothic" pitchFamily="34" charset="-128"/>
                <a:ea typeface="MS PGothic" pitchFamily="34" charset="-128"/>
                <a:sym typeface="MS PGothic" pitchFamily="34" charset="-128"/>
              </a:endParaRPr>
            </a:p>
          </p:txBody>
        </p:sp>
        <p:sp>
          <p:nvSpPr>
            <p:cNvPr id="3079" name="Rectangle 12"/>
            <p:cNvSpPr>
              <a:spLocks noChangeArrowheads="1"/>
            </p:cNvSpPr>
            <p:nvPr/>
          </p:nvSpPr>
          <p:spPr bwMode="auto">
            <a:xfrm>
              <a:off x="0" y="304800"/>
              <a:ext cx="152400" cy="6096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MS PGothic" pitchFamily="34" charset="-128"/>
                <a:ea typeface="MS PGothic" pitchFamily="34" charset="-128"/>
                <a:sym typeface="MS PGothic" pitchFamily="34" charset="-128"/>
              </a:endParaRPr>
            </a:p>
          </p:txBody>
        </p:sp>
        <p:sp>
          <p:nvSpPr>
            <p:cNvPr id="3080" name="Rectangle 13"/>
            <p:cNvSpPr>
              <a:spLocks noChangeArrowheads="1"/>
            </p:cNvSpPr>
            <p:nvPr/>
          </p:nvSpPr>
          <p:spPr bwMode="auto">
            <a:xfrm>
              <a:off x="4724400" y="304800"/>
              <a:ext cx="152400" cy="6096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MS PGothic" pitchFamily="34" charset="-128"/>
                <a:ea typeface="MS PGothic" pitchFamily="34" charset="-128"/>
                <a:sym typeface="MS PGothic" pitchFamily="34" charset="-128"/>
              </a:endParaRPr>
            </a:p>
          </p:txBody>
        </p:sp>
      </p:grpSp>
      <p:sp>
        <p:nvSpPr>
          <p:cNvPr id="3081" name="Rectangle 14"/>
          <p:cNvSpPr>
            <a:spLocks noChangeArrowheads="1"/>
          </p:cNvSpPr>
          <p:nvPr/>
        </p:nvSpPr>
        <p:spPr bwMode="auto">
          <a:xfrm>
            <a:off x="2667000" y="4191000"/>
            <a:ext cx="3810000" cy="457200"/>
          </a:xfrm>
          <a:prstGeom prst="rect">
            <a:avLst/>
          </a:prstGeom>
          <a:solidFill>
            <a:srgbClr val="F2F2F2"/>
          </a:solidFill>
          <a:ln w="6350" cap="flat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zh-CN">
                <a:solidFill>
                  <a:srgbClr val="0070C0"/>
                </a:solidFill>
                <a:latin typeface="方正兰亭黑_GBK" charset="-122"/>
                <a:sym typeface="方正兰亭黑_GBK" charset="-122"/>
              </a:rPr>
              <a:t>Subtitle Goes Here</a:t>
            </a:r>
          </a:p>
        </p:txBody>
      </p:sp>
      <p:sp>
        <p:nvSpPr>
          <p:cNvPr id="3082" name="Titl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2362200" y="2565400"/>
            <a:ext cx="4572000" cy="609600"/>
          </a:xfrm>
          <a:ln/>
        </p:spPr>
        <p:txBody>
          <a:bodyPr/>
          <a:lstStyle/>
          <a:p>
            <a:pPr marL="0" indent="0" algn="ctr"/>
            <a:r>
              <a:rPr lang="zh-CN" altLang="zh-CN">
                <a:solidFill>
                  <a:srgbClr val="0065B0"/>
                </a:solidFill>
                <a:sym typeface="方正兰亭粗黑_GBK" charset="-122"/>
              </a:rPr>
              <a:t>BUSINESS PLAN LAYOUT</a:t>
            </a:r>
          </a:p>
        </p:txBody>
      </p:sp>
      <p:sp>
        <p:nvSpPr>
          <p:cNvPr id="3083" name="Chevron 5"/>
          <p:cNvSpPr>
            <a:spLocks noChangeArrowheads="1"/>
          </p:cNvSpPr>
          <p:nvPr/>
        </p:nvSpPr>
        <p:spPr bwMode="auto">
          <a:xfrm>
            <a:off x="4518025" y="4906963"/>
            <a:ext cx="107950" cy="165100"/>
          </a:xfrm>
          <a:prstGeom prst="chevron">
            <a:avLst>
              <a:gd name="adj" fmla="val 79255"/>
            </a:avLst>
          </a:prstGeom>
          <a:solidFill>
            <a:schemeClr val="accent1"/>
          </a:solidFill>
          <a:ln w="12700" cap="flat" cmpd="sng">
            <a:solidFill>
              <a:srgbClr val="595959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3084" name="Straight Connector 10"/>
          <p:cNvSpPr>
            <a:spLocks noChangeShapeType="1"/>
          </p:cNvSpPr>
          <p:nvPr/>
        </p:nvSpPr>
        <p:spPr bwMode="auto">
          <a:xfrm>
            <a:off x="2260600" y="2757488"/>
            <a:ext cx="101600" cy="1587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5" name="Straight Connector 16"/>
          <p:cNvSpPr>
            <a:spLocks noChangeShapeType="1"/>
          </p:cNvSpPr>
          <p:nvPr/>
        </p:nvSpPr>
        <p:spPr bwMode="auto">
          <a:xfrm>
            <a:off x="2260600" y="2819400"/>
            <a:ext cx="101600" cy="0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6" name="Straight Connector 17"/>
          <p:cNvSpPr>
            <a:spLocks noChangeShapeType="1"/>
          </p:cNvSpPr>
          <p:nvPr/>
        </p:nvSpPr>
        <p:spPr bwMode="auto">
          <a:xfrm>
            <a:off x="6934200" y="2757488"/>
            <a:ext cx="101600" cy="1587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7" name="Straight Connector 18"/>
          <p:cNvSpPr>
            <a:spLocks noChangeShapeType="1"/>
          </p:cNvSpPr>
          <p:nvPr/>
        </p:nvSpPr>
        <p:spPr bwMode="auto">
          <a:xfrm>
            <a:off x="6934200" y="2819400"/>
            <a:ext cx="101600" cy="0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9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4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 bldLvl="0" autoUpdateAnimBg="0"/>
      <p:bldP spid="3076" grpId="0" bldLvl="0" animBg="1" autoUpdateAnimBg="0"/>
      <p:bldP spid="3081" grpId="0" bldLvl="0" animBg="1" autoUpdateAnimBg="0"/>
      <p:bldP spid="3082" grpId="0" bldLvl="0" autoUpdateAnimBg="0"/>
      <p:bldP spid="3083" grpId="0" bldLvl="0" animBg="1" autoUpdateAnimBg="0"/>
      <p:bldP spid="3084" grpId="0" animBg="1"/>
      <p:bldP spid="3085" grpId="0" animBg="1"/>
      <p:bldP spid="3086" grpId="0" animBg="1"/>
      <p:bldP spid="308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2290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MEET THE </a:t>
            </a:r>
            <a:r>
              <a:rPr lang="zh-CN" altLang="zh-CN">
                <a:solidFill>
                  <a:srgbClr val="0070C0"/>
                </a:solidFill>
              </a:rPr>
              <a:t>DREAM TEAM</a:t>
            </a:r>
          </a:p>
        </p:txBody>
      </p:sp>
      <p:sp>
        <p:nvSpPr>
          <p:cNvPr id="12291" name="Conten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2514600" y="4318000"/>
            <a:ext cx="1901825" cy="431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>
                <a:latin typeface="方正兰亭粗黑_GBK" charset="-122"/>
              </a:rPr>
              <a:t>RACHEL DOE</a:t>
            </a:r>
          </a:p>
          <a:p>
            <a:pPr>
              <a:buFont typeface="Arial" pitchFamily="34" charset="0"/>
              <a:buNone/>
            </a:pPr>
            <a:endParaRPr lang="zh-CN" altLang="zh-CN">
              <a:latin typeface="方正兰亭粗黑_GBK" charset="-122"/>
            </a:endParaRPr>
          </a:p>
        </p:txBody>
      </p:sp>
      <p:sp>
        <p:nvSpPr>
          <p:cNvPr id="12292" name="Conten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0" y="4318000"/>
            <a:ext cx="1901825" cy="431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400">
                <a:latin typeface="方正兰亭粗黑_GBK" charset="-122"/>
              </a:rPr>
              <a:t>MATTHEW DOE</a:t>
            </a:r>
          </a:p>
          <a:p>
            <a:pPr>
              <a:buFont typeface="Arial" pitchFamily="34" charset="0"/>
              <a:buNone/>
            </a:pPr>
            <a:endParaRPr lang="zh-CN" altLang="zh-CN" sz="1400">
              <a:latin typeface="方正兰亭粗黑_GBK" charset="-122"/>
            </a:endParaRPr>
          </a:p>
        </p:txBody>
      </p:sp>
      <p:sp>
        <p:nvSpPr>
          <p:cNvPr id="12293" name="Content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629400" y="4318000"/>
            <a:ext cx="1901825" cy="431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>
                <a:latin typeface="方正兰亭粗黑_GBK" charset="-122"/>
              </a:rPr>
              <a:t>JASON doe</a:t>
            </a:r>
          </a:p>
          <a:p>
            <a:pPr>
              <a:buFont typeface="Arial" pitchFamily="34" charset="0"/>
              <a:buNone/>
            </a:pPr>
            <a:endParaRPr lang="zh-CN" altLang="zh-CN">
              <a:latin typeface="方正兰亭粗黑_GBK" charset="-122"/>
            </a:endParaRPr>
          </a:p>
        </p:txBody>
      </p:sp>
      <p:sp>
        <p:nvSpPr>
          <p:cNvPr id="12294" name="Content Placeholder 10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4318000"/>
            <a:ext cx="1901825" cy="431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>
                <a:latin typeface="方正兰亭粗黑_GBK" charset="-122"/>
              </a:rPr>
              <a:t>AMANDA DOE</a:t>
            </a:r>
          </a:p>
          <a:p>
            <a:pPr>
              <a:buFont typeface="Arial" pitchFamily="34" charset="0"/>
              <a:buNone/>
            </a:pPr>
            <a:endParaRPr lang="zh-CN" altLang="zh-CN">
              <a:latin typeface="方正兰亭粗黑_GBK" charset="-122"/>
            </a:endParaRPr>
          </a:p>
        </p:txBody>
      </p:sp>
      <p:sp>
        <p:nvSpPr>
          <p:cNvPr id="12295" name="Content Placeholder 1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2514600" y="4572000"/>
            <a:ext cx="1901825" cy="1320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Lorem ipsum dolor sit 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amet, Consectetur arines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adipiscing elit. Aenean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acelit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200">
              <a:solidFill>
                <a:srgbClr val="3F3F3F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200">
              <a:solidFill>
                <a:srgbClr val="3F3F3F"/>
              </a:solidFill>
            </a:endParaRPr>
          </a:p>
        </p:txBody>
      </p:sp>
      <p:sp>
        <p:nvSpPr>
          <p:cNvPr id="12296" name="Content Placeholder 1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0" y="4572000"/>
            <a:ext cx="1901825" cy="1320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Lorem ipsum dolor sit 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amet, Consectetur arines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adipiscing elit. Aenean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acelit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200">
              <a:solidFill>
                <a:srgbClr val="3F3F3F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200">
              <a:solidFill>
                <a:srgbClr val="3F3F3F"/>
              </a:solidFill>
            </a:endParaRPr>
          </a:p>
        </p:txBody>
      </p:sp>
      <p:sp>
        <p:nvSpPr>
          <p:cNvPr id="12297" name="Content Placeholder 1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629400" y="4572000"/>
            <a:ext cx="1901825" cy="1320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Lorem ipsum dolor sit 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amet, Consectetur arines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adipiscing elit. Aenean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acelit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200">
              <a:solidFill>
                <a:srgbClr val="3F3F3F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200">
              <a:solidFill>
                <a:srgbClr val="3F3F3F"/>
              </a:solidFill>
            </a:endParaRPr>
          </a:p>
        </p:txBody>
      </p:sp>
      <p:sp>
        <p:nvSpPr>
          <p:cNvPr id="12298" name="Content Placeholder 1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4572000"/>
            <a:ext cx="1901825" cy="1320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Lorem ipsum dolor sit 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amet, Consectetur arines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adipiscing elit. Aenean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cs typeface="Tahoma" pitchFamily="34" charset="0"/>
              </a:rPr>
              <a:t>acelit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200">
              <a:solidFill>
                <a:srgbClr val="3F3F3F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200">
              <a:solidFill>
                <a:srgbClr val="3F3F3F"/>
              </a:solidFill>
            </a:endParaRPr>
          </a:p>
        </p:txBody>
      </p:sp>
      <p:sp>
        <p:nvSpPr>
          <p:cNvPr id="12299" name="Text Placeholder 1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3578225"/>
            <a:ext cx="1828800" cy="3587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000">
                <a:solidFill>
                  <a:schemeClr val="bg1"/>
                </a:solidFill>
                <a:latin typeface="方正兰亭粗黑_GBK" charset="-122"/>
              </a:rPr>
              <a:t>MANAGING DIRECTOR</a:t>
            </a:r>
          </a:p>
        </p:txBody>
      </p:sp>
      <p:sp>
        <p:nvSpPr>
          <p:cNvPr id="12300" name="Text Placeholder 1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2590800" y="3578225"/>
            <a:ext cx="1828800" cy="3587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000">
                <a:solidFill>
                  <a:schemeClr val="bg1"/>
                </a:solidFill>
                <a:latin typeface="方正兰亭粗黑_GBK" charset="-122"/>
              </a:rPr>
              <a:t>CREATIVE DIRECTOR</a:t>
            </a:r>
          </a:p>
        </p:txBody>
      </p:sp>
      <p:sp>
        <p:nvSpPr>
          <p:cNvPr id="12301" name="Text Placeholder 1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648200" y="3578225"/>
            <a:ext cx="1828800" cy="3587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000">
                <a:solidFill>
                  <a:schemeClr val="bg1"/>
                </a:solidFill>
                <a:latin typeface="方正兰亭粗黑_GBK" charset="-122"/>
              </a:rPr>
              <a:t>FINANCE MANAGER</a:t>
            </a:r>
          </a:p>
        </p:txBody>
      </p:sp>
      <p:sp>
        <p:nvSpPr>
          <p:cNvPr id="12302" name="Text Placeholder 1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705600" y="3578225"/>
            <a:ext cx="1828800" cy="3587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000">
                <a:solidFill>
                  <a:schemeClr val="bg1"/>
                </a:solidFill>
                <a:latin typeface="方正兰亭粗黑_GBK" charset="-122"/>
              </a:rPr>
              <a:t>HEAD OF HUMAN RESOURCES </a:t>
            </a:r>
          </a:p>
        </p:txBody>
      </p:sp>
      <p:sp>
        <p:nvSpPr>
          <p:cNvPr id="12303" name="Picture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1828800"/>
            <a:ext cx="1828800" cy="17970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Picture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2590800" y="1828800"/>
            <a:ext cx="1828800" cy="17970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Picture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648200" y="1828800"/>
            <a:ext cx="1828800" cy="17970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Picture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705600" y="1828800"/>
            <a:ext cx="1828800" cy="17970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3314" name="Rectangle 24"/>
          <p:cNvSpPr>
            <a:spLocks noChangeArrowheads="1"/>
          </p:cNvSpPr>
          <p:nvPr/>
        </p:nvSpPr>
        <p:spPr bwMode="auto">
          <a:xfrm>
            <a:off x="2698750" y="3825875"/>
            <a:ext cx="1463675" cy="319088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PINTEREST:  400,000</a:t>
            </a:r>
          </a:p>
        </p:txBody>
      </p:sp>
      <p:sp>
        <p:nvSpPr>
          <p:cNvPr id="13315" name="Rectangle 23"/>
          <p:cNvSpPr>
            <a:spLocks noChangeArrowheads="1"/>
          </p:cNvSpPr>
          <p:nvPr/>
        </p:nvSpPr>
        <p:spPr bwMode="auto">
          <a:xfrm>
            <a:off x="636588" y="3825875"/>
            <a:ext cx="1463675" cy="319088"/>
          </a:xfrm>
          <a:prstGeom prst="rect">
            <a:avLst/>
          </a:prstGeom>
          <a:solidFill>
            <a:srgbClr val="0065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PINTEREST:  400,000</a:t>
            </a:r>
          </a:p>
        </p:txBody>
      </p:sp>
      <p:sp>
        <p:nvSpPr>
          <p:cNvPr id="13316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DOUGHNUT </a:t>
            </a:r>
            <a:r>
              <a:rPr lang="zh-CN" altLang="zh-CN" sz="4000"/>
              <a:t>INFOGRAPHIC </a:t>
            </a:r>
            <a:r>
              <a:rPr lang="zh-CN" altLang="zh-CN">
                <a:solidFill>
                  <a:srgbClr val="0070C0"/>
                </a:solidFill>
              </a:rPr>
              <a:t>ELEMENT</a:t>
            </a:r>
          </a:p>
        </p:txBody>
      </p:sp>
      <p:pic>
        <p:nvPicPr>
          <p:cNvPr id="13317" name="Chart 3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1755775"/>
            <a:ext cx="228123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1"/>
          <p:cNvSpPr>
            <a:spLocks noChangeArrowheads="1"/>
          </p:cNvSpPr>
          <p:nvPr/>
        </p:nvSpPr>
        <p:spPr bwMode="auto">
          <a:xfrm>
            <a:off x="842963" y="2197100"/>
            <a:ext cx="10668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4000">
                <a:solidFill>
                  <a:srgbClr val="262626"/>
                </a:solidFill>
                <a:latin typeface="方正兰亭粗黑_GBK" charset="-122"/>
                <a:ea typeface="黑体" pitchFamily="49" charset="-122"/>
                <a:sym typeface="方正兰亭粗黑_GBK" charset="-122"/>
              </a:rPr>
              <a:t>50</a:t>
            </a:r>
            <a:r>
              <a:rPr lang="zh-CN" altLang="zh-CN" sz="2000">
                <a:solidFill>
                  <a:srgbClr val="262626"/>
                </a:solidFill>
                <a:latin typeface="方正兰亭粗黑_GBK" charset="-122"/>
                <a:ea typeface="黑体" pitchFamily="49" charset="-122"/>
                <a:sym typeface="方正兰亭粗黑_GBK" charset="-122"/>
              </a:rPr>
              <a:t>%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pic>
        <p:nvPicPr>
          <p:cNvPr id="13319" name="Chart 7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413" y="1755775"/>
            <a:ext cx="228123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TextBox 1"/>
          <p:cNvSpPr>
            <a:spLocks noChangeArrowheads="1"/>
          </p:cNvSpPr>
          <p:nvPr/>
        </p:nvSpPr>
        <p:spPr bwMode="auto">
          <a:xfrm>
            <a:off x="2895600" y="2197100"/>
            <a:ext cx="10668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4000">
                <a:solidFill>
                  <a:srgbClr val="262626"/>
                </a:solidFill>
                <a:latin typeface="方正兰亭粗黑_GBK" charset="-122"/>
                <a:ea typeface="黑体" pitchFamily="49" charset="-122"/>
                <a:sym typeface="方正兰亭粗黑_GBK" charset="-122"/>
              </a:rPr>
              <a:t>74</a:t>
            </a:r>
            <a:r>
              <a:rPr lang="zh-CN" altLang="zh-CN" sz="2000">
                <a:solidFill>
                  <a:srgbClr val="262626"/>
                </a:solidFill>
                <a:latin typeface="方正兰亭粗黑_GBK" charset="-122"/>
                <a:ea typeface="黑体" pitchFamily="49" charset="-122"/>
                <a:sym typeface="方正兰亭粗黑_GBK" charset="-122"/>
              </a:rPr>
              <a:t>%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pic>
        <p:nvPicPr>
          <p:cNvPr id="13321" name="Chart 9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063" y="1755775"/>
            <a:ext cx="228123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2" name="TextBox 1"/>
          <p:cNvSpPr>
            <a:spLocks noChangeArrowheads="1"/>
          </p:cNvSpPr>
          <p:nvPr/>
        </p:nvSpPr>
        <p:spPr bwMode="auto">
          <a:xfrm>
            <a:off x="4924425" y="2197100"/>
            <a:ext cx="10668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4000">
                <a:solidFill>
                  <a:srgbClr val="262626"/>
                </a:solidFill>
                <a:latin typeface="方正兰亭粗黑_GBK" charset="-122"/>
                <a:ea typeface="黑体" pitchFamily="49" charset="-122"/>
                <a:sym typeface="方正兰亭粗黑_GBK" charset="-122"/>
              </a:rPr>
              <a:t>82</a:t>
            </a:r>
            <a:r>
              <a:rPr lang="zh-CN" altLang="zh-CN" sz="2000">
                <a:solidFill>
                  <a:srgbClr val="262626"/>
                </a:solidFill>
                <a:latin typeface="Futura LT Condensed" pitchFamily="2" charset="0"/>
                <a:ea typeface="黑体" pitchFamily="49" charset="-122"/>
                <a:sym typeface="Futura LT Condensed" pitchFamily="2" charset="0"/>
              </a:rPr>
              <a:t>%</a:t>
            </a:r>
            <a:endParaRPr lang="zh-CN" altLang="zh-CN"/>
          </a:p>
        </p:txBody>
      </p:sp>
      <p:pic>
        <p:nvPicPr>
          <p:cNvPr id="13323" name="Chart 11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413" y="1755775"/>
            <a:ext cx="2281237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TextBox 1"/>
          <p:cNvSpPr>
            <a:spLocks noChangeArrowheads="1"/>
          </p:cNvSpPr>
          <p:nvPr/>
        </p:nvSpPr>
        <p:spPr bwMode="auto">
          <a:xfrm>
            <a:off x="6854825" y="2197100"/>
            <a:ext cx="1320800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4000">
                <a:solidFill>
                  <a:srgbClr val="262626"/>
                </a:solidFill>
                <a:latin typeface="方正兰亭粗黑_GBK" charset="-122"/>
                <a:ea typeface="黑体" pitchFamily="49" charset="-122"/>
                <a:sym typeface="方正兰亭粗黑_GBK" charset="-122"/>
              </a:rPr>
              <a:t>95</a:t>
            </a:r>
            <a:r>
              <a:rPr lang="zh-CN" altLang="zh-CN" sz="2000">
                <a:solidFill>
                  <a:srgbClr val="262626"/>
                </a:solidFill>
                <a:latin typeface="方正兰亭粗黑_GBK" charset="-122"/>
                <a:ea typeface="黑体" pitchFamily="49" charset="-122"/>
                <a:sym typeface="方正兰亭粗黑_GBK" charset="-122"/>
              </a:rPr>
              <a:t>%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13325" name="Content Placeholder 3"/>
          <p:cNvSpPr>
            <a:spLocks noChangeArrowheads="1"/>
          </p:cNvSpPr>
          <p:nvPr/>
        </p:nvSpPr>
        <p:spPr bwMode="auto">
          <a:xfrm>
            <a:off x="533400" y="4622800"/>
            <a:ext cx="8153400" cy="13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buClr>
                <a:srgbClr val="0FCED3"/>
              </a:buClr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Arial" pitchFamily="34" charset="0"/>
              </a:rPr>
              <a:t>Lorem ipsum dolor sit amet, consectetur  met adipiscing elit. Aenean ac elit a felis pharecing Lorem ipsum</a:t>
            </a:r>
          </a:p>
          <a:p>
            <a:pPr marL="342900" indent="-342900">
              <a:lnSpc>
                <a:spcPct val="110000"/>
              </a:lnSpc>
              <a:buClr>
                <a:srgbClr val="0FCED3"/>
              </a:buClr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Arial" pitchFamily="34" charset="0"/>
              </a:rPr>
              <a:t>dolor sit amet sectet met adipiscing elit. Aenean ac elit a felis pharecing Lorem ipsum dolor sit amet eta</a:t>
            </a:r>
          </a:p>
          <a:p>
            <a:pPr marL="342900" indent="-342900">
              <a:lnSpc>
                <a:spcPct val="110000"/>
              </a:lnSpc>
              <a:buClr>
                <a:srgbClr val="0FCED3"/>
              </a:buClr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Arial" pitchFamily="34" charset="0"/>
              </a:rPr>
              <a:t>consectetur  met adipiscing elit. Aenean ac elit a felis pharecing Lorem ipsum dolor sit amet,</a:t>
            </a:r>
            <a:endParaRPr lang="zh-CN" altLang="zh-CN"/>
          </a:p>
        </p:txBody>
      </p:sp>
      <p:sp>
        <p:nvSpPr>
          <p:cNvPr id="13326" name="Rectangle 27"/>
          <p:cNvSpPr>
            <a:spLocks noChangeArrowheads="1"/>
          </p:cNvSpPr>
          <p:nvPr/>
        </p:nvSpPr>
        <p:spPr bwMode="auto">
          <a:xfrm>
            <a:off x="6762750" y="3817938"/>
            <a:ext cx="1463675" cy="320675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PINTEREST:  400,000</a:t>
            </a:r>
          </a:p>
        </p:txBody>
      </p:sp>
      <p:sp>
        <p:nvSpPr>
          <p:cNvPr id="13327" name="Rectangle 28"/>
          <p:cNvSpPr>
            <a:spLocks noChangeArrowheads="1"/>
          </p:cNvSpPr>
          <p:nvPr/>
        </p:nvSpPr>
        <p:spPr bwMode="auto">
          <a:xfrm>
            <a:off x="4695825" y="3817938"/>
            <a:ext cx="1463675" cy="320675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PINTEREST:  400,000</a:t>
            </a:r>
          </a:p>
        </p:txBody>
      </p:sp>
    </p:spTree>
  </p:cSld>
  <p:clrMapOvr>
    <a:masterClrMapping/>
  </p:clrMapOvr>
  <p:transition spd="slow">
    <p:push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4338" name="Rectangle 23"/>
          <p:cNvSpPr>
            <a:spLocks noChangeArrowheads="1"/>
          </p:cNvSpPr>
          <p:nvPr/>
        </p:nvSpPr>
        <p:spPr bwMode="auto">
          <a:xfrm>
            <a:off x="4448175" y="1828800"/>
            <a:ext cx="1463675" cy="320675"/>
          </a:xfrm>
          <a:prstGeom prst="rect">
            <a:avLst/>
          </a:prstGeom>
          <a:solidFill>
            <a:srgbClr val="0065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PINTEREST:  400,000</a:t>
            </a:r>
          </a:p>
        </p:txBody>
      </p:sp>
      <p:sp>
        <p:nvSpPr>
          <p:cNvPr id="14339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 sz="3200"/>
              <a:t>DOUGHNUT INFOGRAPHIC </a:t>
            </a:r>
            <a:r>
              <a:rPr lang="zh-CN" altLang="zh-CN" sz="3200">
                <a:solidFill>
                  <a:srgbClr val="0070C0"/>
                </a:solidFill>
              </a:rPr>
              <a:t>ELEMENT</a:t>
            </a:r>
          </a:p>
        </p:txBody>
      </p:sp>
      <p:pic>
        <p:nvPicPr>
          <p:cNvPr id="14340" name="Chart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22375"/>
            <a:ext cx="198120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Content Placeholder 3"/>
          <p:cNvSpPr>
            <a:spLocks noChangeArrowheads="1"/>
          </p:cNvSpPr>
          <p:nvPr/>
        </p:nvSpPr>
        <p:spPr bwMode="auto">
          <a:xfrm>
            <a:off x="4371975" y="2179638"/>
            <a:ext cx="4238625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buClr>
                <a:srgbClr val="0FCED3"/>
              </a:buClr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Arial" pitchFamily="34" charset="0"/>
              </a:rPr>
              <a:t>Lorem ipsum dolor sit amet, consectetur met adipiscin</a:t>
            </a:r>
          </a:p>
          <a:p>
            <a:pPr marL="342900" indent="-342900">
              <a:lnSpc>
                <a:spcPct val="110000"/>
              </a:lnSpc>
              <a:buClr>
                <a:srgbClr val="0FCED3"/>
              </a:buClr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Arial" pitchFamily="34" charset="0"/>
              </a:rPr>
              <a:t>elit. Aenea ac elit a felis pharecing Lorem ipsum</a:t>
            </a:r>
            <a:endParaRPr lang="zh-CN" altLang="zh-CN"/>
          </a:p>
        </p:txBody>
      </p:sp>
      <p:pic>
        <p:nvPicPr>
          <p:cNvPr id="14342" name="Chart 2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55975"/>
            <a:ext cx="198120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Chart 3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222375"/>
            <a:ext cx="198120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Chart 3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355975"/>
            <a:ext cx="1981200" cy="220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5" name="Rectangle 39"/>
          <p:cNvSpPr>
            <a:spLocks noChangeArrowheads="1"/>
          </p:cNvSpPr>
          <p:nvPr/>
        </p:nvSpPr>
        <p:spPr bwMode="auto">
          <a:xfrm>
            <a:off x="4448175" y="3089275"/>
            <a:ext cx="1463675" cy="319088"/>
          </a:xfrm>
          <a:prstGeom prst="rect">
            <a:avLst/>
          </a:prstGeom>
          <a:solidFill>
            <a:srgbClr val="0065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PINTEREST:  400,000</a:t>
            </a:r>
          </a:p>
        </p:txBody>
      </p:sp>
      <p:sp>
        <p:nvSpPr>
          <p:cNvPr id="14346" name="Content Placeholder 3"/>
          <p:cNvSpPr>
            <a:spLocks noChangeArrowheads="1"/>
          </p:cNvSpPr>
          <p:nvPr/>
        </p:nvSpPr>
        <p:spPr bwMode="auto">
          <a:xfrm>
            <a:off x="4371975" y="3438525"/>
            <a:ext cx="4238625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buClr>
                <a:srgbClr val="0FCED3"/>
              </a:buClr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Arial" pitchFamily="34" charset="0"/>
              </a:rPr>
              <a:t>Lorem ipsum dolor sit amet, consectetur met adipiscin</a:t>
            </a:r>
          </a:p>
          <a:p>
            <a:pPr marL="342900" indent="-342900">
              <a:lnSpc>
                <a:spcPct val="110000"/>
              </a:lnSpc>
              <a:buClr>
                <a:srgbClr val="0FCED3"/>
              </a:buClr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Arial" pitchFamily="34" charset="0"/>
              </a:rPr>
              <a:t>elit. Aenea ac elit a felis pharecing Lorem ipsum</a:t>
            </a:r>
            <a:endParaRPr lang="zh-CN" altLang="zh-CN"/>
          </a:p>
        </p:txBody>
      </p:sp>
      <p:sp>
        <p:nvSpPr>
          <p:cNvPr id="14347" name="Rectangle 41"/>
          <p:cNvSpPr>
            <a:spLocks noChangeArrowheads="1"/>
          </p:cNvSpPr>
          <p:nvPr/>
        </p:nvSpPr>
        <p:spPr bwMode="auto">
          <a:xfrm>
            <a:off x="4448175" y="4348163"/>
            <a:ext cx="1463675" cy="320675"/>
          </a:xfrm>
          <a:prstGeom prst="rect">
            <a:avLst/>
          </a:prstGeom>
          <a:solidFill>
            <a:srgbClr val="0065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PINTEREST:  400,000</a:t>
            </a:r>
          </a:p>
        </p:txBody>
      </p:sp>
      <p:sp>
        <p:nvSpPr>
          <p:cNvPr id="14348" name="Content Placeholder 3"/>
          <p:cNvSpPr>
            <a:spLocks noChangeArrowheads="1"/>
          </p:cNvSpPr>
          <p:nvPr/>
        </p:nvSpPr>
        <p:spPr bwMode="auto">
          <a:xfrm>
            <a:off x="4371975" y="4754563"/>
            <a:ext cx="4238625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buClr>
                <a:srgbClr val="0FCED3"/>
              </a:buClr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Arial" pitchFamily="34" charset="0"/>
              </a:rPr>
              <a:t>Lorem ipsum dolor sit amet, consectetur met adipiscin</a:t>
            </a:r>
          </a:p>
          <a:p>
            <a:pPr marL="342900" indent="-342900">
              <a:lnSpc>
                <a:spcPct val="110000"/>
              </a:lnSpc>
              <a:buClr>
                <a:srgbClr val="0FCED3"/>
              </a:buClr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Arial" pitchFamily="34" charset="0"/>
              </a:rPr>
              <a:t>elit. Aenea ac elit a felis pharecing Lorem ipsum</a:t>
            </a:r>
            <a:endParaRPr lang="zh-CN" altLang="zh-CN"/>
          </a:p>
        </p:txBody>
      </p:sp>
      <p:pic>
        <p:nvPicPr>
          <p:cNvPr id="14349" name="Picture 2" descr="C:\Users\ADRIEN~1.REY\AppData\Local\Temp\Rar$DR19.072\icons grid\camera_Blac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051050"/>
            <a:ext cx="5778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3" descr="C:\Users\ADRIEN~1.REY\AppData\Local\Temp\Rar$DR81.072\icons grid\monitor_blac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4184650"/>
            <a:ext cx="5778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5" descr="C:\Users\ADRIEN~1.REY\AppData\Local\Temp\Rar$DR78.072\icons grid\phone_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75" y="4184650"/>
            <a:ext cx="5778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Picture 6" descr="C:\Users\ADRIEN~1.REY\AppData\Local\Temp\Rar$DR38.776\icons grid\user_black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275" y="2051050"/>
            <a:ext cx="57785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5362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GROWTH IN </a:t>
            </a:r>
            <a:r>
              <a:rPr lang="zh-CN" altLang="zh-CN">
                <a:solidFill>
                  <a:srgbClr val="0070C0"/>
                </a:solidFill>
              </a:rPr>
              <a:t>THE INDUSTRY</a:t>
            </a:r>
          </a:p>
        </p:txBody>
      </p:sp>
      <p:sp>
        <p:nvSpPr>
          <p:cNvPr id="15363" name="TextBox 3"/>
          <p:cNvSpPr>
            <a:spLocks noChangeArrowheads="1"/>
          </p:cNvSpPr>
          <p:nvPr/>
        </p:nvSpPr>
        <p:spPr bwMode="auto">
          <a:xfrm>
            <a:off x="533400" y="1511300"/>
            <a:ext cx="990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$120M</a:t>
            </a:r>
          </a:p>
        </p:txBody>
      </p:sp>
      <p:sp>
        <p:nvSpPr>
          <p:cNvPr id="15364" name="TextBox 4"/>
          <p:cNvSpPr>
            <a:spLocks noChangeArrowheads="1"/>
          </p:cNvSpPr>
          <p:nvPr/>
        </p:nvSpPr>
        <p:spPr bwMode="auto">
          <a:xfrm>
            <a:off x="1371600" y="1511300"/>
            <a:ext cx="1831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1400">
                <a:solidFill>
                  <a:srgbClr val="595959"/>
                </a:solidFill>
                <a:sym typeface="Arial" pitchFamily="34" charset="0"/>
              </a:rPr>
              <a:t>Projected income for 3 months of 2013</a:t>
            </a:r>
          </a:p>
        </p:txBody>
      </p:sp>
      <p:pic>
        <p:nvPicPr>
          <p:cNvPr id="15365" name="Chart Placeholder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14550"/>
            <a:ext cx="8153400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Box 6"/>
          <p:cNvSpPr>
            <a:spLocks noChangeArrowheads="1"/>
          </p:cNvSpPr>
          <p:nvPr/>
        </p:nvSpPr>
        <p:spPr bwMode="auto">
          <a:xfrm>
            <a:off x="3276600" y="1498600"/>
            <a:ext cx="990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$120M</a:t>
            </a:r>
          </a:p>
        </p:txBody>
      </p:sp>
      <p:sp>
        <p:nvSpPr>
          <p:cNvPr id="15367" name="TextBox 7"/>
          <p:cNvSpPr>
            <a:spLocks noChangeArrowheads="1"/>
          </p:cNvSpPr>
          <p:nvPr/>
        </p:nvSpPr>
        <p:spPr bwMode="auto">
          <a:xfrm>
            <a:off x="4114800" y="1498600"/>
            <a:ext cx="1831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1400">
                <a:solidFill>
                  <a:srgbClr val="595959"/>
                </a:solidFill>
                <a:sym typeface="Arial" pitchFamily="34" charset="0"/>
              </a:rPr>
              <a:t>Projected income for 3 months of 2013</a:t>
            </a:r>
            <a:endParaRPr lang="zh-CN" altLang="zh-CN"/>
          </a:p>
        </p:txBody>
      </p:sp>
      <p:sp>
        <p:nvSpPr>
          <p:cNvPr id="15368" name="TextBox 8"/>
          <p:cNvSpPr>
            <a:spLocks noChangeArrowheads="1"/>
          </p:cNvSpPr>
          <p:nvPr/>
        </p:nvSpPr>
        <p:spPr bwMode="auto">
          <a:xfrm>
            <a:off x="6019800" y="1498600"/>
            <a:ext cx="990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4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$120M</a:t>
            </a:r>
          </a:p>
        </p:txBody>
      </p:sp>
      <p:sp>
        <p:nvSpPr>
          <p:cNvPr id="15369" name="TextBox 9"/>
          <p:cNvSpPr>
            <a:spLocks noChangeArrowheads="1"/>
          </p:cNvSpPr>
          <p:nvPr/>
        </p:nvSpPr>
        <p:spPr bwMode="auto">
          <a:xfrm>
            <a:off x="6858000" y="1498600"/>
            <a:ext cx="1831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1400">
                <a:solidFill>
                  <a:srgbClr val="595959"/>
                </a:solidFill>
                <a:sym typeface="Arial" pitchFamily="34" charset="0"/>
              </a:rPr>
              <a:t>Projected income for 3 months of 2013</a:t>
            </a:r>
            <a:endParaRPr lang="zh-CN" altLang="zh-CN"/>
          </a:p>
        </p:txBody>
      </p:sp>
      <p:sp>
        <p:nvSpPr>
          <p:cNvPr id="15370" name="Rectangular Callout 10"/>
          <p:cNvSpPr>
            <a:spLocks noChangeArrowheads="1"/>
          </p:cNvSpPr>
          <p:nvPr/>
        </p:nvSpPr>
        <p:spPr bwMode="auto">
          <a:xfrm>
            <a:off x="4748213" y="2514600"/>
            <a:ext cx="1069975" cy="609600"/>
          </a:xfrm>
          <a:prstGeom prst="wedgeRectCallout">
            <a:avLst>
              <a:gd name="adj1" fmla="val -20833"/>
              <a:gd name="adj2" fmla="val 82065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1400"/>
              </a:lnSpc>
            </a:pPr>
            <a:r>
              <a:rPr lang="zh-CN" altLang="zh-CN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$6Mill</a:t>
            </a:r>
          </a:p>
          <a:p>
            <a:pPr algn="ctr">
              <a:lnSpc>
                <a:spcPts val="1400"/>
              </a:lnSpc>
            </a:pPr>
            <a:r>
              <a:rPr lang="zh-CN" altLang="zh-CN" sz="1000">
                <a:solidFill>
                  <a:schemeClr val="bg1"/>
                </a:solidFill>
                <a:sym typeface="Arial" pitchFamily="34" charset="0"/>
              </a:rPr>
              <a:t>Sept 12 2013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6386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MONTHLY SALES </a:t>
            </a:r>
            <a:r>
              <a:rPr lang="zh-CN" altLang="zh-CN">
                <a:solidFill>
                  <a:srgbClr val="0070C0"/>
                </a:solidFill>
              </a:rPr>
              <a:t>PROJECTIONS</a:t>
            </a:r>
          </a:p>
        </p:txBody>
      </p:sp>
      <p:sp>
        <p:nvSpPr>
          <p:cNvPr id="16387" name="Conten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1219200"/>
            <a:ext cx="8229600" cy="685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Lorem ipsum dolor sit amet, consectetur adipiscing elit. Proin a erat ut nibh aliquam anim entum et sed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quam. Quisque Mollis augue nec enim Lorem ipsum lorem ipsum consect lorem ipsum dolor</a:t>
            </a:r>
          </a:p>
        </p:txBody>
      </p:sp>
      <p:pic>
        <p:nvPicPr>
          <p:cNvPr id="16388" name="Chart Placeholder 13"/>
          <p:cNvPicPr>
            <a:picLocks noGrp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133600"/>
            <a:ext cx="4572000" cy="383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2438400"/>
            <a:ext cx="26670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Lorem ipsum dolor sit amet,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nibh lorem et consectetur lorem 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6390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3276600"/>
            <a:ext cx="26670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Lorem ipsum dolor sit amet,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nibh lorem et consectetur lorem 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6391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4089400"/>
            <a:ext cx="26670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Lorem ipsum dolor sit amet,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nibh lorem et consectetur lorem 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6392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4876800"/>
            <a:ext cx="26670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Lorem ipsum dolor sit amet,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nibh lorem et consectetur lorem 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6393" name="Content Placeholder 1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81600" y="4968875"/>
            <a:ext cx="5334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anchor="ctr"/>
          <a:lstStyle/>
          <a:p>
            <a:pPr algn="ctr">
              <a:buFont typeface="Arial" pitchFamily="34" charset="0"/>
              <a:buNone/>
            </a:pPr>
            <a:r>
              <a:rPr lang="zh-CN" altLang="zh-CN" sz="1700">
                <a:solidFill>
                  <a:schemeClr val="bg1"/>
                </a:solidFill>
                <a:latin typeface="方正兰亭粗黑_GBK" charset="-122"/>
              </a:rPr>
              <a:t>15%</a:t>
            </a:r>
          </a:p>
        </p:txBody>
      </p:sp>
      <p:sp>
        <p:nvSpPr>
          <p:cNvPr id="16394" name="Content Placeholder 1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81600" y="4156075"/>
            <a:ext cx="5334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anchor="ctr"/>
          <a:lstStyle/>
          <a:p>
            <a:pPr algn="ctr">
              <a:buFont typeface="Arial" pitchFamily="34" charset="0"/>
              <a:buNone/>
            </a:pPr>
            <a:r>
              <a:rPr lang="zh-CN" altLang="zh-CN" sz="1700">
                <a:solidFill>
                  <a:schemeClr val="bg1"/>
                </a:solidFill>
                <a:latin typeface="方正兰亭粗黑_GBK" charset="-122"/>
              </a:rPr>
              <a:t>5%</a:t>
            </a:r>
          </a:p>
        </p:txBody>
      </p:sp>
      <p:sp>
        <p:nvSpPr>
          <p:cNvPr id="16395" name="Content Placeholder 1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81600" y="2505075"/>
            <a:ext cx="533400" cy="365125"/>
          </a:xfrm>
          <a:prstGeom prst="rect">
            <a:avLst/>
          </a:prstGeom>
          <a:solidFill>
            <a:srgbClr val="0065B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anchor="b"/>
          <a:lstStyle/>
          <a:p>
            <a:pPr algn="ctr">
              <a:buFont typeface="Arial" pitchFamily="34" charset="0"/>
              <a:buNone/>
            </a:pPr>
            <a:r>
              <a:rPr lang="zh-CN" altLang="zh-CN" sz="1700">
                <a:solidFill>
                  <a:schemeClr val="bg1"/>
                </a:solidFill>
                <a:latin typeface="方正兰亭粗黑_GBK" charset="-122"/>
              </a:rPr>
              <a:t>65%</a:t>
            </a:r>
          </a:p>
        </p:txBody>
      </p:sp>
      <p:sp>
        <p:nvSpPr>
          <p:cNvPr id="16396" name="Content Placeholder 1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81600" y="3343275"/>
            <a:ext cx="5334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anchor="ctr"/>
          <a:lstStyle/>
          <a:p>
            <a:pPr algn="ctr">
              <a:buFont typeface="Arial" pitchFamily="34" charset="0"/>
              <a:buNone/>
            </a:pPr>
            <a:r>
              <a:rPr lang="zh-CN" altLang="zh-CN" sz="1700">
                <a:solidFill>
                  <a:schemeClr val="bg1"/>
                </a:solidFill>
                <a:latin typeface="方正兰亭粗黑_GBK" charset="-122"/>
              </a:rPr>
              <a:t>15%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F95C2E-D5EA-46A1-85D9-15A05D22C482}" type="slidenum">
              <a:rPr lang="zh-CN" altLang="zh-CN"/>
              <a:pPr/>
              <a:t>15</a:t>
            </a:fld>
            <a:endParaRPr lang="zh-CN" altLang="zh-CN" sz="1800">
              <a:solidFill>
                <a:schemeClr val="tx1"/>
              </a:solidFill>
            </a:endParaRPr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7410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REVENUE PROJECTS </a:t>
            </a:r>
            <a:r>
              <a:rPr lang="zh-CN" altLang="zh-CN">
                <a:solidFill>
                  <a:srgbClr val="0070C0"/>
                </a:solidFill>
              </a:rPr>
              <a:t>LINE GRAPH</a:t>
            </a:r>
          </a:p>
        </p:txBody>
      </p:sp>
      <p:pic>
        <p:nvPicPr>
          <p:cNvPr id="17411" name="Chart Placeholder 9"/>
          <p:cNvPicPr>
            <a:picLocks noGrp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11400"/>
            <a:ext cx="5486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096000" y="3327400"/>
            <a:ext cx="2590800" cy="1854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 nibh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et consectetur lorem ipsum dolor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sit amet, nibh et Consectetur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nibh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et consectetur lorem ipsum dolor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0F243E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 nibh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et consectetur lorem ipsum dolor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0F243E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0F243E"/>
              </a:solidFill>
            </a:endParaRPr>
          </a:p>
        </p:txBody>
      </p:sp>
      <p:sp>
        <p:nvSpPr>
          <p:cNvPr id="17413" name="Conten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172200" y="2847975"/>
            <a:ext cx="2362200" cy="3206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200">
                <a:solidFill>
                  <a:schemeClr val="bg1"/>
                </a:solidFill>
                <a:latin typeface="方正兰亭粗黑_GBK" charset="-122"/>
              </a:rPr>
              <a:t>2013 Revenue projections</a:t>
            </a:r>
          </a:p>
        </p:txBody>
      </p:sp>
      <p:sp>
        <p:nvSpPr>
          <p:cNvPr id="17414" name="Content Placeholder 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1320800"/>
            <a:ext cx="8229600" cy="685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Lorem ipsum dolor sit amet, consectetur adipiscing elit. Proin a erat ut nibh aliquam anim entum et sed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quam. Quisque Mollis augue nec enim Lorem ipsum lorem ipsum consect lorem ipsum dolor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400">
              <a:solidFill>
                <a:srgbClr val="3F3F3F"/>
              </a:solidFill>
            </a:endParaRPr>
          </a:p>
        </p:txBody>
      </p:sp>
      <p:sp>
        <p:nvSpPr>
          <p:cNvPr id="17415" name="Rectangular Callout 8"/>
          <p:cNvSpPr>
            <a:spLocks noChangeArrowheads="1"/>
          </p:cNvSpPr>
          <p:nvPr/>
        </p:nvSpPr>
        <p:spPr bwMode="auto">
          <a:xfrm>
            <a:off x="4038600" y="2644775"/>
            <a:ext cx="914400" cy="482600"/>
          </a:xfrm>
          <a:prstGeom prst="wedgeRectCallout">
            <a:avLst>
              <a:gd name="adj1" fmla="val -20833"/>
              <a:gd name="adj2" fmla="val 82065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ts val="1400"/>
              </a:lnSpc>
            </a:pPr>
            <a:r>
              <a:rPr lang="zh-CN" altLang="zh-CN" sz="16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$6M GROSS</a:t>
            </a: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8434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PYRAMID </a:t>
            </a:r>
            <a:r>
              <a:rPr lang="zh-CN" altLang="zh-CN">
                <a:solidFill>
                  <a:srgbClr val="0070C0"/>
                </a:solidFill>
              </a:rPr>
              <a:t>SMART ART</a:t>
            </a:r>
          </a:p>
        </p:txBody>
      </p:sp>
      <p:sp>
        <p:nvSpPr>
          <p:cNvPr id="18435" name="Conten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1219200"/>
            <a:ext cx="8229600" cy="685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Lorem ipsum dolor sit amet, consectetur adipiscing elit. Proin a erat ut nibh aliquam anim entum et sed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quam. Quisque mollis augue nec enim Lorem ipsum lorem ipsum consectetur lorem ipsum dolor</a:t>
            </a:r>
            <a:endParaRPr lang="zh-CN" altLang="zh-CN"/>
          </a:p>
        </p:txBody>
      </p:sp>
      <p:grpSp>
        <p:nvGrpSpPr>
          <p:cNvPr id="18436" name="Group 4"/>
          <p:cNvGrpSpPr>
            <a:grpSpLocks/>
          </p:cNvGrpSpPr>
          <p:nvPr/>
        </p:nvGrpSpPr>
        <p:grpSpPr bwMode="auto">
          <a:xfrm>
            <a:off x="457200" y="2438400"/>
            <a:ext cx="4114800" cy="3124200"/>
            <a:chOff x="0" y="0"/>
            <a:chExt cx="4114800" cy="3124200"/>
          </a:xfrm>
        </p:grpSpPr>
        <p:sp>
          <p:nvSpPr>
            <p:cNvPr id="18437" name="AutoShape 5"/>
            <p:cNvSpPr>
              <a:spLocks noChangeArrowheads="1"/>
            </p:cNvSpPr>
            <p:nvPr/>
          </p:nvSpPr>
          <p:spPr bwMode="auto">
            <a:xfrm flipV="1">
              <a:off x="1526649" y="0"/>
              <a:ext cx="1061501" cy="805955"/>
            </a:xfrm>
            <a:custGeom>
              <a:avLst/>
              <a:gdLst>
                <a:gd name="G0" fmla="+- 10800 0 0"/>
                <a:gd name="G1" fmla="+- 21600 0 10800"/>
                <a:gd name="G2" fmla="*/ 10800 1 2"/>
                <a:gd name="G3" fmla="+- 21600 0 G2"/>
                <a:gd name="G4" fmla="+/ 10800 21600 2"/>
                <a:gd name="G5" fmla="+/ G1 0 2"/>
                <a:gd name="G6" fmla="*/ 21600 21600 10800"/>
                <a:gd name="G7" fmla="*/ G6 1 2"/>
                <a:gd name="G8" fmla="+- 21600 0 G7"/>
                <a:gd name="G9" fmla="*/ 21600 1 2"/>
                <a:gd name="G10" fmla="+- 10800 0 G9"/>
                <a:gd name="G11" fmla="?: G10 G8 0"/>
                <a:gd name="G12" fmla="?: G10 G7 21600"/>
                <a:gd name="T0" fmla="*/ 16200 w 21600"/>
                <a:gd name="T1" fmla="*/ 10800 h 21600"/>
                <a:gd name="T2" fmla="*/ 10800 w 21600"/>
                <a:gd name="T3" fmla="*/ 21600 h 21600"/>
                <a:gd name="T4" fmla="*/ 5400 w 21600"/>
                <a:gd name="T5" fmla="*/ 10800 h 21600"/>
                <a:gd name="T6" fmla="*/ 10800 w 21600"/>
                <a:gd name="T7" fmla="*/ 0 h 21600"/>
                <a:gd name="T8" fmla="*/ 7200 w 21600"/>
                <a:gd name="T9" fmla="*/ 7200 h 21600"/>
                <a:gd name="T10" fmla="*/ 14400 w 21600"/>
                <a:gd name="T11" fmla="*/ 144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F3F3F"/>
            </a:solidFill>
            <a:ln w="25400" cap="flat" cmpd="sng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1526649" y="0"/>
              <a:ext cx="1061501" cy="805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80" tIns="17780" rIns="17780" bIns="1778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zh-CN" sz="1400">
                  <a:solidFill>
                    <a:schemeClr val="bg1"/>
                  </a:solidFill>
                  <a:sym typeface="Arial" pitchFamily="34" charset="0"/>
                </a:rPr>
                <a:t>Price</a:t>
              </a:r>
            </a:p>
          </p:txBody>
        </p:sp>
        <p:sp>
          <p:nvSpPr>
            <p:cNvPr id="18439" name="AutoShape 7"/>
            <p:cNvSpPr>
              <a:spLocks noChangeArrowheads="1"/>
            </p:cNvSpPr>
            <p:nvPr/>
          </p:nvSpPr>
          <p:spPr bwMode="auto">
            <a:xfrm flipV="1">
              <a:off x="1144986" y="805955"/>
              <a:ext cx="1824826" cy="579561"/>
            </a:xfrm>
            <a:custGeom>
              <a:avLst/>
              <a:gdLst>
                <a:gd name="G0" fmla="+- 4517 0 0"/>
                <a:gd name="G1" fmla="+- 21600 0 4517"/>
                <a:gd name="G2" fmla="*/ 4517 1 2"/>
                <a:gd name="G3" fmla="+- 21600 0 G2"/>
                <a:gd name="G4" fmla="+/ 4517 21600 2"/>
                <a:gd name="G5" fmla="+/ G1 0 2"/>
                <a:gd name="G6" fmla="*/ 21600 21600 4517"/>
                <a:gd name="G7" fmla="*/ G6 1 2"/>
                <a:gd name="G8" fmla="+- 21600 0 G7"/>
                <a:gd name="G9" fmla="*/ 21600 1 2"/>
                <a:gd name="G10" fmla="+- 4517 0 G9"/>
                <a:gd name="G11" fmla="?: G10 G8 0"/>
                <a:gd name="G12" fmla="?: G10 G7 21600"/>
                <a:gd name="T0" fmla="*/ 19341 w 21600"/>
                <a:gd name="T1" fmla="*/ 10800 h 21600"/>
                <a:gd name="T2" fmla="*/ 10800 w 21600"/>
                <a:gd name="T3" fmla="*/ 21600 h 21600"/>
                <a:gd name="T4" fmla="*/ 2259 w 21600"/>
                <a:gd name="T5" fmla="*/ 10800 h 21600"/>
                <a:gd name="T6" fmla="*/ 10800 w 21600"/>
                <a:gd name="T7" fmla="*/ 0 h 21600"/>
                <a:gd name="T8" fmla="*/ 4059 w 21600"/>
                <a:gd name="T9" fmla="*/ 4059 h 21600"/>
                <a:gd name="T10" fmla="*/ 17541 w 21600"/>
                <a:gd name="T11" fmla="*/ 1754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4517" y="21600"/>
                  </a:lnTo>
                  <a:lnTo>
                    <a:pt x="1708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F3F3F"/>
            </a:solidFill>
            <a:ln w="25400" cap="flat" cmpd="sng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0" name="Rectangle 8"/>
            <p:cNvSpPr>
              <a:spLocks noChangeArrowheads="1"/>
            </p:cNvSpPr>
            <p:nvPr/>
          </p:nvSpPr>
          <p:spPr bwMode="auto">
            <a:xfrm>
              <a:off x="1464331" y="805955"/>
              <a:ext cx="1186137" cy="579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80" tIns="17780" rIns="17780" bIns="1778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zh-CN" sz="1400">
                  <a:solidFill>
                    <a:schemeClr val="bg1"/>
                  </a:solidFill>
                  <a:sym typeface="Arial" pitchFamily="34" charset="0"/>
                </a:rPr>
                <a:t>Promotion</a:t>
              </a:r>
            </a:p>
          </p:txBody>
        </p:sp>
        <p:sp>
          <p:nvSpPr>
            <p:cNvPr id="18441" name="AutoShape 9"/>
            <p:cNvSpPr>
              <a:spLocks noChangeArrowheads="1"/>
            </p:cNvSpPr>
            <p:nvPr/>
          </p:nvSpPr>
          <p:spPr bwMode="auto">
            <a:xfrm flipV="1">
              <a:off x="763324" y="1385516"/>
              <a:ext cx="2588150" cy="579561"/>
            </a:xfrm>
            <a:custGeom>
              <a:avLst/>
              <a:gdLst>
                <a:gd name="G0" fmla="+- 3185 0 0"/>
                <a:gd name="G1" fmla="+- 21600 0 3185"/>
                <a:gd name="G2" fmla="*/ 3185 1 2"/>
                <a:gd name="G3" fmla="+- 21600 0 G2"/>
                <a:gd name="G4" fmla="+/ 3185 21600 2"/>
                <a:gd name="G5" fmla="+/ G1 0 2"/>
                <a:gd name="G6" fmla="*/ 21600 21600 3185"/>
                <a:gd name="G7" fmla="*/ G6 1 2"/>
                <a:gd name="G8" fmla="+- 21600 0 G7"/>
                <a:gd name="G9" fmla="*/ 21600 1 2"/>
                <a:gd name="G10" fmla="+- 3185 0 G9"/>
                <a:gd name="G11" fmla="?: G10 G8 0"/>
                <a:gd name="G12" fmla="?: G10 G7 21600"/>
                <a:gd name="T0" fmla="*/ 20007 w 21600"/>
                <a:gd name="T1" fmla="*/ 10800 h 21600"/>
                <a:gd name="T2" fmla="*/ 10800 w 21600"/>
                <a:gd name="T3" fmla="*/ 21600 h 21600"/>
                <a:gd name="T4" fmla="*/ 1593 w 21600"/>
                <a:gd name="T5" fmla="*/ 10800 h 21600"/>
                <a:gd name="T6" fmla="*/ 10800 w 21600"/>
                <a:gd name="T7" fmla="*/ 0 h 21600"/>
                <a:gd name="T8" fmla="*/ 3393 w 21600"/>
                <a:gd name="T9" fmla="*/ 3393 h 21600"/>
                <a:gd name="T10" fmla="*/ 18207 w 21600"/>
                <a:gd name="T11" fmla="*/ 18207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185" y="21600"/>
                  </a:lnTo>
                  <a:lnTo>
                    <a:pt x="1841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70C0"/>
            </a:solidFill>
            <a:ln w="25400" cap="flat" cmpd="sng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Rectangle 10"/>
            <p:cNvSpPr>
              <a:spLocks noChangeArrowheads="1"/>
            </p:cNvSpPr>
            <p:nvPr/>
          </p:nvSpPr>
          <p:spPr bwMode="auto">
            <a:xfrm>
              <a:off x="1216250" y="1385516"/>
              <a:ext cx="1682298" cy="579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80" tIns="17780" rIns="17780" bIns="1778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zh-CN" sz="1400">
                  <a:solidFill>
                    <a:schemeClr val="bg1"/>
                  </a:solidFill>
                  <a:sym typeface="Arial" pitchFamily="34" charset="0"/>
                </a:rPr>
                <a:t>People</a:t>
              </a:r>
              <a:r>
                <a:rPr lang="zh-CN" altLang="zh-CN" sz="1400">
                  <a:solidFill>
                    <a:srgbClr val="FFFFFF"/>
                  </a:solidFill>
                  <a:sym typeface="Arial" pitchFamily="34" charset="0"/>
                </a:rPr>
                <a:t> </a:t>
              </a:r>
            </a:p>
          </p:txBody>
        </p:sp>
        <p:sp>
          <p:nvSpPr>
            <p:cNvPr id="18443" name="AutoShape 11"/>
            <p:cNvSpPr>
              <a:spLocks noChangeArrowheads="1"/>
            </p:cNvSpPr>
            <p:nvPr/>
          </p:nvSpPr>
          <p:spPr bwMode="auto">
            <a:xfrm flipV="1">
              <a:off x="381662" y="1965077"/>
              <a:ext cx="3351475" cy="579561"/>
            </a:xfrm>
            <a:custGeom>
              <a:avLst/>
              <a:gdLst>
                <a:gd name="G0" fmla="+- 2459 0 0"/>
                <a:gd name="G1" fmla="+- 21600 0 2459"/>
                <a:gd name="G2" fmla="*/ 2459 1 2"/>
                <a:gd name="G3" fmla="+- 21600 0 G2"/>
                <a:gd name="G4" fmla="+/ 2459 21600 2"/>
                <a:gd name="G5" fmla="+/ G1 0 2"/>
                <a:gd name="G6" fmla="*/ 21600 21600 2459"/>
                <a:gd name="G7" fmla="*/ G6 1 2"/>
                <a:gd name="G8" fmla="+- 21600 0 G7"/>
                <a:gd name="G9" fmla="*/ 21600 1 2"/>
                <a:gd name="G10" fmla="+- 2459 0 G9"/>
                <a:gd name="G11" fmla="?: G10 G8 0"/>
                <a:gd name="G12" fmla="?: G10 G7 21600"/>
                <a:gd name="T0" fmla="*/ 20370 w 21600"/>
                <a:gd name="T1" fmla="*/ 10800 h 21600"/>
                <a:gd name="T2" fmla="*/ 10800 w 21600"/>
                <a:gd name="T3" fmla="*/ 21600 h 21600"/>
                <a:gd name="T4" fmla="*/ 1230 w 21600"/>
                <a:gd name="T5" fmla="*/ 10800 h 21600"/>
                <a:gd name="T6" fmla="*/ 10800 w 21600"/>
                <a:gd name="T7" fmla="*/ 0 h 21600"/>
                <a:gd name="T8" fmla="*/ 3030 w 21600"/>
                <a:gd name="T9" fmla="*/ 3030 h 21600"/>
                <a:gd name="T10" fmla="*/ 18570 w 21600"/>
                <a:gd name="T11" fmla="*/ 1857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459" y="21600"/>
                  </a:lnTo>
                  <a:lnTo>
                    <a:pt x="19141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F3F3F"/>
            </a:solidFill>
            <a:ln w="25400" cap="flat" cmpd="sng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Rectangle 12"/>
            <p:cNvSpPr>
              <a:spLocks noChangeArrowheads="1"/>
            </p:cNvSpPr>
            <p:nvPr/>
          </p:nvSpPr>
          <p:spPr bwMode="auto">
            <a:xfrm>
              <a:off x="968170" y="1965077"/>
              <a:ext cx="2178459" cy="579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80" tIns="17780" rIns="17780" bIns="1778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zh-CN" sz="1400">
                  <a:solidFill>
                    <a:schemeClr val="bg1"/>
                  </a:solidFill>
                  <a:sym typeface="Arial" pitchFamily="34" charset="0"/>
                </a:rPr>
                <a:t>Place</a:t>
              </a:r>
            </a:p>
          </p:txBody>
        </p:sp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 flipV="1">
              <a:off x="0" y="2544638"/>
              <a:ext cx="4114799" cy="579561"/>
            </a:xfrm>
            <a:custGeom>
              <a:avLst/>
              <a:gdLst>
                <a:gd name="G0" fmla="+- 2003 0 0"/>
                <a:gd name="G1" fmla="+- 21600 0 2003"/>
                <a:gd name="G2" fmla="*/ 2003 1 2"/>
                <a:gd name="G3" fmla="+- 21600 0 G2"/>
                <a:gd name="G4" fmla="+/ 2003 21600 2"/>
                <a:gd name="G5" fmla="+/ G1 0 2"/>
                <a:gd name="G6" fmla="*/ 21600 21600 2003"/>
                <a:gd name="G7" fmla="*/ G6 1 2"/>
                <a:gd name="G8" fmla="+- 21600 0 G7"/>
                <a:gd name="G9" fmla="*/ 21600 1 2"/>
                <a:gd name="G10" fmla="+- 2003 0 G9"/>
                <a:gd name="G11" fmla="?: G10 G8 0"/>
                <a:gd name="G12" fmla="?: G10 G7 21600"/>
                <a:gd name="T0" fmla="*/ 20598 w 21600"/>
                <a:gd name="T1" fmla="*/ 10800 h 21600"/>
                <a:gd name="T2" fmla="*/ 10800 w 21600"/>
                <a:gd name="T3" fmla="*/ 21600 h 21600"/>
                <a:gd name="T4" fmla="*/ 1002 w 21600"/>
                <a:gd name="T5" fmla="*/ 10800 h 21600"/>
                <a:gd name="T6" fmla="*/ 10800 w 21600"/>
                <a:gd name="T7" fmla="*/ 0 h 21600"/>
                <a:gd name="T8" fmla="*/ 2802 w 21600"/>
                <a:gd name="T9" fmla="*/ 2802 h 21600"/>
                <a:gd name="T10" fmla="*/ 18798 w 21600"/>
                <a:gd name="T11" fmla="*/ 1879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003" y="21600"/>
                  </a:lnTo>
                  <a:lnTo>
                    <a:pt x="1959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F3F3F"/>
            </a:solidFill>
            <a:ln w="25400" cap="flat" cmpd="sng">
              <a:solidFill>
                <a:srgbClr val="F2F2F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Rectangle 14"/>
            <p:cNvSpPr>
              <a:spLocks noChangeArrowheads="1"/>
            </p:cNvSpPr>
            <p:nvPr/>
          </p:nvSpPr>
          <p:spPr bwMode="auto">
            <a:xfrm>
              <a:off x="720089" y="2544638"/>
              <a:ext cx="2674620" cy="5795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80" tIns="17780" rIns="17780" bIns="1778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zh-CN" sz="1400">
                  <a:solidFill>
                    <a:schemeClr val="bg1"/>
                  </a:solidFill>
                  <a:sym typeface="Arial" pitchFamily="34" charset="0"/>
                </a:rPr>
                <a:t>Distribution</a:t>
              </a:r>
            </a:p>
          </p:txBody>
        </p:sp>
      </p:grpSp>
      <p:sp>
        <p:nvSpPr>
          <p:cNvPr id="18447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867400" y="2514600"/>
            <a:ext cx="26670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Lorem ipsum dolor sit amet nibh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et consectetur lorem ipsum 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8448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867400" y="3327400"/>
            <a:ext cx="26670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Lorem ipsum dolor sit amet nibh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et consectetur lorem ipsum </a:t>
            </a:r>
            <a:endParaRPr lang="zh-CN" altLang="zh-CN"/>
          </a:p>
        </p:txBody>
      </p:sp>
      <p:sp>
        <p:nvSpPr>
          <p:cNvPr id="18449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867400" y="4140200"/>
            <a:ext cx="26670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Lorem ipsum dolor sit amet nibh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et consectetur lorem ipsum </a:t>
            </a:r>
            <a:endParaRPr lang="zh-CN" altLang="zh-CN"/>
          </a:p>
        </p:txBody>
      </p:sp>
      <p:sp>
        <p:nvSpPr>
          <p:cNvPr id="18450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867400" y="4953000"/>
            <a:ext cx="26670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Lorem ipsum dolor sit amet nibh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et consectetur lorem ipsum </a:t>
            </a:r>
            <a:endParaRPr lang="zh-CN" altLang="zh-CN"/>
          </a:p>
        </p:txBody>
      </p:sp>
      <p:sp>
        <p:nvSpPr>
          <p:cNvPr id="18451" name="Content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05400" y="2581275"/>
            <a:ext cx="6096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anchor="ctr"/>
          <a:lstStyle/>
          <a:p>
            <a:pPr algn="ctr">
              <a:buFont typeface="Arial" pitchFamily="34" charset="0"/>
              <a:buNone/>
            </a:pPr>
            <a:r>
              <a:rPr lang="zh-CN" altLang="zh-CN">
                <a:solidFill>
                  <a:schemeClr val="bg1"/>
                </a:solidFill>
                <a:latin typeface="方正兰亭粗黑_GBK" charset="-122"/>
              </a:rPr>
              <a:t>95%</a:t>
            </a:r>
          </a:p>
        </p:txBody>
      </p:sp>
      <p:sp>
        <p:nvSpPr>
          <p:cNvPr id="18452" name="Content Placeholder 10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05400" y="3419475"/>
            <a:ext cx="6096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anchor="ctr"/>
          <a:lstStyle/>
          <a:p>
            <a:pPr algn="ctr">
              <a:buFont typeface="Arial" pitchFamily="34" charset="0"/>
              <a:buNone/>
            </a:pPr>
            <a:r>
              <a:rPr lang="zh-CN" altLang="zh-CN">
                <a:solidFill>
                  <a:schemeClr val="bg1"/>
                </a:solidFill>
                <a:latin typeface="方正兰亭粗黑_GBK" charset="-122"/>
              </a:rPr>
              <a:t>95%</a:t>
            </a:r>
          </a:p>
        </p:txBody>
      </p:sp>
      <p:sp>
        <p:nvSpPr>
          <p:cNvPr id="18453" name="Content Placeholder 1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05400" y="4232275"/>
            <a:ext cx="6096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anchor="ctr"/>
          <a:lstStyle/>
          <a:p>
            <a:pPr algn="ctr">
              <a:buFont typeface="Arial" pitchFamily="34" charset="0"/>
              <a:buNone/>
            </a:pPr>
            <a:r>
              <a:rPr lang="zh-CN" altLang="zh-CN">
                <a:solidFill>
                  <a:schemeClr val="bg1"/>
                </a:solidFill>
                <a:latin typeface="方正兰亭粗黑_GBK" charset="-122"/>
              </a:rPr>
              <a:t>95%</a:t>
            </a:r>
          </a:p>
        </p:txBody>
      </p:sp>
      <p:sp>
        <p:nvSpPr>
          <p:cNvPr id="18454" name="Content Placeholder 1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05400" y="5045075"/>
            <a:ext cx="6096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anchor="ctr"/>
          <a:lstStyle/>
          <a:p>
            <a:pPr algn="ctr">
              <a:buFont typeface="Arial" pitchFamily="34" charset="0"/>
              <a:buNone/>
            </a:pPr>
            <a:r>
              <a:rPr lang="zh-CN" altLang="zh-CN">
                <a:solidFill>
                  <a:schemeClr val="bg1"/>
                </a:solidFill>
                <a:latin typeface="方正兰亭粗黑_GBK" charset="-122"/>
              </a:rPr>
              <a:t>95%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9458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THREE </a:t>
            </a:r>
            <a:r>
              <a:rPr lang="zh-CN" altLang="zh-CN">
                <a:solidFill>
                  <a:srgbClr val="0070C0"/>
                </a:solidFill>
              </a:rPr>
              <a:t>COLUMN LAYOUT</a:t>
            </a:r>
          </a:p>
        </p:txBody>
      </p:sp>
      <p:sp>
        <p:nvSpPr>
          <p:cNvPr id="19459" name="Conten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2108200"/>
            <a:ext cx="2671763" cy="3733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Consectetur  met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Aenean ac 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Met adipiscing. Nam tincidunt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enim sit Amet Gravida nunc vel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Fringilla elit. Duis dui arcu,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scelerisque nec dictum ac conse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eu elit. Donec tincidunt enim sit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amet consequat eu elit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  <a:cs typeface="Tahoma" pitchFamily="34" charset="0"/>
              <a:sym typeface="Tahoma" pitchFamily="34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Consectetur  met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Aenean ac 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Met adipiscing. Nam tincidunt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enim sit Amet Gravida nunc vel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Consectetur lorem</a:t>
            </a:r>
            <a:endParaRPr lang="zh-CN" altLang="zh-CN" sz="1300">
              <a:solidFill>
                <a:srgbClr val="3F3F3F"/>
              </a:solidFill>
            </a:endParaRPr>
          </a:p>
        </p:txBody>
      </p:sp>
      <p:sp>
        <p:nvSpPr>
          <p:cNvPr id="19460" name="Conten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1600200"/>
            <a:ext cx="2103438" cy="3206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100">
                <a:solidFill>
                  <a:schemeClr val="bg1"/>
                </a:solidFill>
                <a:latin typeface="方正兰亭粗黑_GBK" charset="-122"/>
              </a:rPr>
              <a:t>ONLINE MARKETING	</a:t>
            </a:r>
          </a:p>
        </p:txBody>
      </p:sp>
      <p:sp>
        <p:nvSpPr>
          <p:cNvPr id="19461" name="Conten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352800" y="1600200"/>
            <a:ext cx="2133600" cy="3206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700">
                <a:solidFill>
                  <a:schemeClr val="bg1"/>
                </a:solidFill>
                <a:latin typeface="方正兰亭粗黑_GBK" charset="-122"/>
              </a:rPr>
              <a:t>PRINT MEDIA</a:t>
            </a:r>
          </a:p>
        </p:txBody>
      </p:sp>
      <p:sp>
        <p:nvSpPr>
          <p:cNvPr id="19462" name="Conten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248400" y="1600200"/>
            <a:ext cx="2133600" cy="3206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700">
                <a:solidFill>
                  <a:schemeClr val="bg1"/>
                </a:solidFill>
                <a:latin typeface="方正兰亭粗黑_GBK" charset="-122"/>
              </a:rPr>
              <a:t>PROMOTION</a:t>
            </a:r>
          </a:p>
        </p:txBody>
      </p:sp>
      <p:sp>
        <p:nvSpPr>
          <p:cNvPr id="19463" name="Conten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276600" y="2108200"/>
            <a:ext cx="2743200" cy="3759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Consectetur  met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Aenean ac 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Met adipiscing. Nam tincidunt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enim sit Amet Gravida nunc vel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Fringilla elit. Duis dui arcu,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scelerisque nec dictum ac conse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eu elit. Donec tincidunt enim sit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amet consequat eu elit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  <a:cs typeface="Tahoma" pitchFamily="34" charset="0"/>
              <a:sym typeface="Tahoma" pitchFamily="34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Consectetur  met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Aenean ac 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Met adipiscing. Nam tincidunt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enim sit Amet Gravida nunc vel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Consectetur</a:t>
            </a:r>
            <a:endParaRPr lang="zh-CN" altLang="zh-CN" sz="1300">
              <a:solidFill>
                <a:srgbClr val="3F3F3F"/>
              </a:solidFill>
            </a:endParaRPr>
          </a:p>
        </p:txBody>
      </p:sp>
      <p:sp>
        <p:nvSpPr>
          <p:cNvPr id="19464" name="Conten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172200" y="2108200"/>
            <a:ext cx="2667000" cy="3733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Consectetur  met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Aenean ac 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Met adipiscing. Nam tincidunt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enim sit Amet Gravida nunc vel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Fringilla elit. Duis dui arcu,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scelerisque nec dictum ac conse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eu elit. Donec tincidunt enim sit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amet consequat eu elit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  <a:cs typeface="Tahoma" pitchFamily="34" charset="0"/>
              <a:sym typeface="Tahoma" pitchFamily="34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Consectetur  met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Aenean ac elit a felis pharetra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Met adipiscing. Nam tincidunt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enim sit Amet Gravida nunc vel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Consectetur</a:t>
            </a:r>
            <a:endParaRPr lang="zh-CN" altLang="zh-CN" sz="1300">
              <a:solidFill>
                <a:srgbClr val="3F3F3F"/>
              </a:solidFill>
            </a:endParaRP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  <a:cs typeface="Tahoma" pitchFamily="34" charset="0"/>
              <a:sym typeface="Tahoma" pitchFamily="34" charset="0"/>
            </a:endParaRP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 b="1">
              <a:solidFill>
                <a:srgbClr val="3F3F3F"/>
              </a:solidFill>
              <a:cs typeface="Tahoma" pitchFamily="34" charset="0"/>
              <a:sym typeface="Tahoma" pitchFamily="34" charset="0"/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20482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TWO COLUMN </a:t>
            </a:r>
            <a:r>
              <a:rPr lang="zh-CN" altLang="zh-CN">
                <a:solidFill>
                  <a:srgbClr val="0070C0"/>
                </a:solidFill>
              </a:rPr>
              <a:t>LAYOUT</a:t>
            </a:r>
          </a:p>
        </p:txBody>
      </p:sp>
      <p:sp>
        <p:nvSpPr>
          <p:cNvPr id="20483" name="Conten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2209800"/>
            <a:ext cx="3886200" cy="3657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aenea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Sisectetur adipiscing elit. Aenean eget elit aelit 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a felis pharetra adipiscing. Nibh elit nam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incidents enim sit amet eget nec renin gravida.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Nunc vel nec aenea 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Dictum ac, consequateu elit. Donec dolor sit erat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nibh, pellentesque eget lac felis emin sollicitudin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eu, malesuada eget et odio. Lore ipsum dolor sit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amet, dui arcu, nibh elit scelerisque nec  dictum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enim sit amet eget nec remin gravida. Nunc vel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fringilla elit. Duis lac erat eget elit aelit  a felis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pharetra adipiscing. Nibh elit nam incidents enim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sit amet eget nec remin gravida.</a:t>
            </a:r>
            <a:endParaRPr lang="zh-CN" altLang="zh-CN"/>
          </a:p>
        </p:txBody>
      </p:sp>
      <p:sp>
        <p:nvSpPr>
          <p:cNvPr id="20484" name="Conten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724400" y="2235200"/>
            <a:ext cx="3962400" cy="3657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aenea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Sisectetur adipiscing elit. Aenean eget elit aelit 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a felis pharetra adipiscing. Nibh elit nam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incidents enim sit amet eget nec renin gravida.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Nunc vel nec aenea 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Dictum ac, consequateu elit. Donec dolor sit erat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nibh, pellentesque eget lac felis emin sollicitudin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eu, malesuada eget et odio. Lore ipsum dolor sit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amet, dui arcu, nibh elit scelerisque nec  dictum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enim sit amet eget nec remin gravida. Nunc vel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fringilla elit. Duis lac erat eget elit aelit  a felis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pharetra adipiscing. Nibh elit nam incidents enim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sit amet eget nec remin gravida.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</p:txBody>
      </p:sp>
      <p:sp>
        <p:nvSpPr>
          <p:cNvPr id="20485" name="Conten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09600" y="1727200"/>
            <a:ext cx="2819400" cy="3206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方正兰亭粗黑_GBK" charset="-122"/>
              </a:rPr>
              <a:t>INSERT HEADING HERE</a:t>
            </a:r>
          </a:p>
        </p:txBody>
      </p:sp>
      <p:sp>
        <p:nvSpPr>
          <p:cNvPr id="20486" name="Conten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800600" y="1727200"/>
            <a:ext cx="2819400" cy="32067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方正兰亭粗黑_GBK" charset="-122"/>
              </a:rPr>
              <a:t>INSERT HEADING HERE</a:t>
            </a:r>
          </a:p>
        </p:txBody>
      </p: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pic>
        <p:nvPicPr>
          <p:cNvPr id="2150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752600"/>
            <a:ext cx="4419600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COMPUTER DISPLAY </a:t>
            </a:r>
            <a:r>
              <a:rPr lang="zh-CN" altLang="zh-CN">
                <a:solidFill>
                  <a:srgbClr val="0070C0"/>
                </a:solidFill>
              </a:rPr>
              <a:t>LAYOUT</a:t>
            </a:r>
          </a:p>
        </p:txBody>
      </p:sp>
      <p:sp>
        <p:nvSpPr>
          <p:cNvPr id="21508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295400" y="1727200"/>
            <a:ext cx="2286000" cy="3794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90000"/>
              </a:lnSpc>
              <a:buFont typeface="Arial" pitchFamily="34" charset="0"/>
              <a:buNone/>
            </a:pPr>
            <a:r>
              <a:rPr lang="zh-CN" altLang="zh-CN" sz="10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LOREM IPSUM DOLOR SIT AMET</a:t>
            </a:r>
          </a:p>
        </p:txBody>
      </p:sp>
      <p:sp>
        <p:nvSpPr>
          <p:cNvPr id="21509" name="Tex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295400" y="2032000"/>
            <a:ext cx="27432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100">
                <a:solidFill>
                  <a:srgbClr val="3F3F3F"/>
                </a:solidFill>
              </a:rPr>
              <a:t>Lorem ipsum dolor sit amet, consectetur lorem ipsum dolor  Lorem ipsum dolor sit</a:t>
            </a:r>
          </a:p>
        </p:txBody>
      </p:sp>
      <p:sp>
        <p:nvSpPr>
          <p:cNvPr id="21510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295400" y="3022600"/>
            <a:ext cx="2286000" cy="3794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90000"/>
              </a:lnSpc>
              <a:buFont typeface="Arial" pitchFamily="34" charset="0"/>
              <a:buNone/>
            </a:pPr>
            <a:r>
              <a:rPr lang="zh-CN" altLang="zh-CN" sz="10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LOREM IPSUM DOLOR SIT AMET</a:t>
            </a:r>
          </a:p>
        </p:txBody>
      </p:sp>
      <p:sp>
        <p:nvSpPr>
          <p:cNvPr id="21511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295400" y="3327400"/>
            <a:ext cx="27432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100">
                <a:solidFill>
                  <a:srgbClr val="3F3F3F"/>
                </a:solidFill>
              </a:rPr>
              <a:t>Lorem ipsum dolor sit amet, consectetur lorem ipsum dolor  Lorem ipsum dolor sit amet</a:t>
            </a:r>
          </a:p>
        </p:txBody>
      </p:sp>
      <p:sp>
        <p:nvSpPr>
          <p:cNvPr id="21512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295400" y="4445000"/>
            <a:ext cx="2286000" cy="3794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90000"/>
              </a:lnSpc>
              <a:buFont typeface="Arial" pitchFamily="34" charset="0"/>
              <a:buNone/>
            </a:pPr>
            <a:r>
              <a:rPr lang="zh-CN" altLang="zh-CN" sz="10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LOREM IPSUM DOLOR SIT AMET</a:t>
            </a:r>
          </a:p>
        </p:txBody>
      </p:sp>
      <p:sp>
        <p:nvSpPr>
          <p:cNvPr id="21513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295400" y="4749800"/>
            <a:ext cx="2667000" cy="711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consectetur lorem ipsum dolor</a:t>
            </a:r>
          </a:p>
        </p:txBody>
      </p:sp>
      <p:sp>
        <p:nvSpPr>
          <p:cNvPr id="21514" name="Oval 10"/>
          <p:cNvSpPr>
            <a:spLocks noChangeArrowheads="1"/>
          </p:cNvSpPr>
          <p:nvPr/>
        </p:nvSpPr>
        <p:spPr bwMode="auto">
          <a:xfrm>
            <a:off x="593725" y="1808163"/>
            <a:ext cx="641350" cy="639762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pic>
        <p:nvPicPr>
          <p:cNvPr id="21515" name="Picture 2" descr="C:\Users\adrienne.reynolds\Desktop\tv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" y="1925638"/>
            <a:ext cx="34925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6" name="Oval 12"/>
          <p:cNvSpPr>
            <a:spLocks noChangeArrowheads="1"/>
          </p:cNvSpPr>
          <p:nvPr/>
        </p:nvSpPr>
        <p:spPr bwMode="auto">
          <a:xfrm>
            <a:off x="593725" y="3103563"/>
            <a:ext cx="641350" cy="639762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21517" name="Oval 13"/>
          <p:cNvSpPr>
            <a:spLocks noChangeArrowheads="1"/>
          </p:cNvSpPr>
          <p:nvPr/>
        </p:nvSpPr>
        <p:spPr bwMode="auto">
          <a:xfrm>
            <a:off x="593725" y="4424363"/>
            <a:ext cx="641350" cy="639762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pic>
        <p:nvPicPr>
          <p:cNvPr id="21518" name="Picture 2" descr="C:\Users\adrienne.reynolds\Desktop\ipho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3236913"/>
            <a:ext cx="3222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9" name="Picture 3" descr="C:\Users\adrienne.reynolds\Desktop\camer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3" y="4557713"/>
            <a:ext cx="322262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20" name="Picture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43425" y="2073275"/>
            <a:ext cx="3860800" cy="24225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pic>
        <p:nvPicPr>
          <p:cNvPr id="4098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68525"/>
            <a:ext cx="5257800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LAPTOP COMPUTER </a:t>
            </a:r>
            <a:r>
              <a:rPr lang="zh-CN" altLang="zh-CN">
                <a:solidFill>
                  <a:srgbClr val="0070C0"/>
                </a:solidFill>
              </a:rPr>
              <a:t>LAYOUT</a:t>
            </a:r>
          </a:p>
        </p:txBody>
      </p:sp>
      <p:sp>
        <p:nvSpPr>
          <p:cNvPr id="4100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2921000"/>
            <a:ext cx="16764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>
              <a:lnSpc>
                <a:spcPct val="90000"/>
              </a:lnSpc>
              <a:spcBef>
                <a:spcPts val="1125"/>
              </a:spcBef>
              <a:buFont typeface="Arial" pitchFamily="34" charset="0"/>
              <a:buNone/>
            </a:pPr>
            <a:r>
              <a:rPr lang="zh-CN" altLang="zh-CN" sz="10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LOREM IPSUM DOLOR</a:t>
            </a:r>
          </a:p>
        </p:txBody>
      </p:sp>
      <p:sp>
        <p:nvSpPr>
          <p:cNvPr id="4101" name="Text Placeholder 4"/>
          <p:cNvSpPr>
            <a:spLocks noGrp="1" noChangeArrowheads="1"/>
          </p:cNvSpPr>
          <p:nvPr>
            <p:ph sz="quarter" idx="4294967295"/>
          </p:nvPr>
        </p:nvSpPr>
        <p:spPr>
          <a:xfrm>
            <a:off x="5715000" y="3325813"/>
            <a:ext cx="2971800" cy="812800"/>
          </a:xfrm>
          <a:ln/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 eta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reconsectetur adipiscing elit. Proin lorem ipsum dolor amet proin</a:t>
            </a:r>
          </a:p>
        </p:txBody>
      </p:sp>
      <p:sp>
        <p:nvSpPr>
          <p:cNvPr id="4102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4322763"/>
            <a:ext cx="1676400" cy="366712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>
              <a:lnSpc>
                <a:spcPct val="90000"/>
              </a:lnSpc>
              <a:buFont typeface="Arial" pitchFamily="34" charset="0"/>
              <a:buNone/>
            </a:pPr>
            <a:r>
              <a:rPr lang="zh-CN" altLang="zh-CN" sz="10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LOREM IPSUM DOLOR</a:t>
            </a:r>
          </a:p>
        </p:txBody>
      </p:sp>
      <p:sp>
        <p:nvSpPr>
          <p:cNvPr id="4103" name="Text Placeholder 4"/>
          <p:cNvSpPr>
            <a:spLocks noGrp="1" noChangeArrowheads="1"/>
          </p:cNvSpPr>
          <p:nvPr>
            <p:ph sz="quarter" idx="4294967295"/>
          </p:nvPr>
        </p:nvSpPr>
        <p:spPr>
          <a:xfrm>
            <a:off x="5715000" y="4673600"/>
            <a:ext cx="2971800" cy="812800"/>
          </a:xfrm>
          <a:ln/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 eta reconsectetur adipiscing elit. Proin</a:t>
            </a:r>
          </a:p>
        </p:txBody>
      </p:sp>
      <p:sp>
        <p:nvSpPr>
          <p:cNvPr id="4104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15000" y="2159000"/>
            <a:ext cx="2971800" cy="812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LOREM IPSUM DOLOR SIT AMET ELITIR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PROIN RECONSECTETUR LOREM</a:t>
            </a:r>
          </a:p>
        </p:txBody>
      </p:sp>
      <p:sp>
        <p:nvSpPr>
          <p:cNvPr id="4105" name="Picture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176338" y="2514600"/>
            <a:ext cx="3667125" cy="21209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pic>
        <p:nvPicPr>
          <p:cNvPr id="2253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1835150"/>
            <a:ext cx="2286000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804988"/>
            <a:ext cx="2286000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04988"/>
            <a:ext cx="2286000" cy="332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IPAD TABLET </a:t>
            </a:r>
            <a:r>
              <a:rPr lang="zh-CN" altLang="zh-CN">
                <a:solidFill>
                  <a:srgbClr val="0070C0"/>
                </a:solidFill>
              </a:rPr>
              <a:t>LAYOUT OPTION</a:t>
            </a:r>
            <a:endParaRPr lang="zh-CN" altLang="zh-CN"/>
          </a:p>
        </p:txBody>
      </p:sp>
      <p:sp>
        <p:nvSpPr>
          <p:cNvPr id="22534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09600" y="5156200"/>
            <a:ext cx="2057400" cy="403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algn="ctr"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latin typeface="方正兰亭粗黑_GBK" charset="-122"/>
              </a:rPr>
              <a:t>IMAGE DESCRIPTION HERE</a:t>
            </a:r>
          </a:p>
        </p:txBody>
      </p:sp>
      <p:sp>
        <p:nvSpPr>
          <p:cNvPr id="22535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429000" y="5156200"/>
            <a:ext cx="2057400" cy="403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algn="ctr"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latin typeface="方正兰亭粗黑_GBK" charset="-122"/>
              </a:rPr>
              <a:t>IMAGE DESCRIPTION HERE</a:t>
            </a:r>
          </a:p>
        </p:txBody>
      </p:sp>
      <p:sp>
        <p:nvSpPr>
          <p:cNvPr id="22536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248400" y="5156200"/>
            <a:ext cx="2057400" cy="403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algn="ctr"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200">
                <a:solidFill>
                  <a:srgbClr val="3F3F3F"/>
                </a:solidFill>
                <a:latin typeface="方正兰亭粗黑_GBK" charset="-122"/>
              </a:rPr>
              <a:t>IMAGE DESCRIPTION HERE</a:t>
            </a:r>
          </a:p>
        </p:txBody>
      </p:sp>
      <p:sp>
        <p:nvSpPr>
          <p:cNvPr id="22537" name="Oval 12"/>
          <p:cNvSpPr>
            <a:spLocks noChangeArrowheads="1"/>
          </p:cNvSpPr>
          <p:nvPr/>
        </p:nvSpPr>
        <p:spPr bwMode="auto">
          <a:xfrm>
            <a:off x="2470150" y="1676400"/>
            <a:ext cx="549275" cy="5492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01</a:t>
            </a:r>
          </a:p>
        </p:txBody>
      </p:sp>
      <p:sp>
        <p:nvSpPr>
          <p:cNvPr id="22538" name="Oval 13"/>
          <p:cNvSpPr>
            <a:spLocks noChangeArrowheads="1"/>
          </p:cNvSpPr>
          <p:nvPr/>
        </p:nvSpPr>
        <p:spPr bwMode="auto">
          <a:xfrm>
            <a:off x="5241925" y="1676400"/>
            <a:ext cx="549275" cy="5492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02</a:t>
            </a:r>
          </a:p>
        </p:txBody>
      </p:sp>
      <p:sp>
        <p:nvSpPr>
          <p:cNvPr id="22539" name="Oval 14"/>
          <p:cNvSpPr>
            <a:spLocks noChangeArrowheads="1"/>
          </p:cNvSpPr>
          <p:nvPr/>
        </p:nvSpPr>
        <p:spPr bwMode="auto">
          <a:xfrm>
            <a:off x="8061325" y="1676400"/>
            <a:ext cx="549275" cy="5492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03</a:t>
            </a:r>
          </a:p>
        </p:txBody>
      </p:sp>
      <p:sp>
        <p:nvSpPr>
          <p:cNvPr id="22540" name="Picture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793750" y="2228850"/>
            <a:ext cx="1727200" cy="2540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1" name="Picture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556000" y="2198688"/>
            <a:ext cx="1727200" cy="2540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2" name="Picture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375400" y="2198688"/>
            <a:ext cx="1727200" cy="2540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split orient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Rectangle 14"/>
          <p:cNvSpPr>
            <a:spLocks noChangeArrowheads="1"/>
          </p:cNvSpPr>
          <p:nvPr/>
        </p:nvSpPr>
        <p:spPr bwMode="auto">
          <a:xfrm>
            <a:off x="0" y="2260600"/>
            <a:ext cx="228600" cy="17272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600">
              <a:solidFill>
                <a:srgbClr val="0C0C0C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3556" name="Straight Connector 12"/>
          <p:cNvSpPr>
            <a:spLocks noChangeShapeType="1"/>
          </p:cNvSpPr>
          <p:nvPr/>
        </p:nvSpPr>
        <p:spPr bwMode="auto">
          <a:xfrm>
            <a:off x="0" y="3062288"/>
            <a:ext cx="101600" cy="1587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Straight Connector 13"/>
          <p:cNvSpPr>
            <a:spLocks noChangeShapeType="1"/>
          </p:cNvSpPr>
          <p:nvPr/>
        </p:nvSpPr>
        <p:spPr bwMode="auto">
          <a:xfrm>
            <a:off x="0" y="3124200"/>
            <a:ext cx="101600" cy="0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Oval 20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382000" y="6248400"/>
            <a:ext cx="365125" cy="365125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400" b="1">
              <a:solidFill>
                <a:srgbClr val="BFBFB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23559" name="Oval 21">
            <a:hlinkClick r:id="" action="ppaction://hlinkshowjump?jump=previousslide"/>
          </p:cNvPr>
          <p:cNvSpPr>
            <a:spLocks noChangeArrowheads="1"/>
          </p:cNvSpPr>
          <p:nvPr/>
        </p:nvSpPr>
        <p:spPr bwMode="auto">
          <a:xfrm>
            <a:off x="7924800" y="6248400"/>
            <a:ext cx="365125" cy="365125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400" b="1">
              <a:solidFill>
                <a:srgbClr val="BFBFB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23560" name="Chevron 22"/>
          <p:cNvSpPr>
            <a:spLocks noChangeArrowheads="1"/>
          </p:cNvSpPr>
          <p:nvPr/>
        </p:nvSpPr>
        <p:spPr bwMode="auto">
          <a:xfrm flipH="1">
            <a:off x="8066088" y="6364288"/>
            <a:ext cx="82550" cy="133350"/>
          </a:xfrm>
          <a:prstGeom prst="chevron">
            <a:avLst>
              <a:gd name="adj" fmla="val 79255"/>
            </a:avLst>
          </a:prstGeom>
          <a:solidFill>
            <a:schemeClr val="accent1"/>
          </a:solidFill>
          <a:ln w="12700" cap="flat" cmpd="sng">
            <a:solidFill>
              <a:srgbClr val="A5A5A5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23561" name="Chevron 23"/>
          <p:cNvSpPr>
            <a:spLocks noChangeArrowheads="1"/>
          </p:cNvSpPr>
          <p:nvPr/>
        </p:nvSpPr>
        <p:spPr bwMode="auto">
          <a:xfrm>
            <a:off x="8523288" y="6364288"/>
            <a:ext cx="82550" cy="133350"/>
          </a:xfrm>
          <a:prstGeom prst="chevron">
            <a:avLst>
              <a:gd name="adj" fmla="val 79255"/>
            </a:avLst>
          </a:prstGeom>
          <a:solidFill>
            <a:schemeClr val="accent1"/>
          </a:solidFill>
          <a:ln w="12700" cap="flat" cmpd="sng">
            <a:solidFill>
              <a:srgbClr val="A5A5A5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23562" name="Text Placeholder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2286000"/>
            <a:ext cx="7391400" cy="1625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4000">
                <a:latin typeface="方正兰亭粗黑_GBK" charset="-122"/>
              </a:rPr>
              <a:t>SECTION BREAK </a:t>
            </a:r>
            <a:r>
              <a:rPr lang="zh-CN" altLang="zh-CN" sz="4000">
                <a:solidFill>
                  <a:srgbClr val="0070C0"/>
                </a:solidFill>
                <a:latin typeface="方正兰亭粗黑_GBK" charset="-122"/>
              </a:rPr>
              <a:t>PAGE</a:t>
            </a:r>
          </a:p>
        </p:txBody>
      </p:sp>
      <p:sp>
        <p:nvSpPr>
          <p:cNvPr id="23563" name="Text Placeholder 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3276600"/>
            <a:ext cx="6477000" cy="762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595959"/>
                </a:solidFill>
              </a:rPr>
              <a:t>Lorem ipsum dolor sit amet, consectetur adipiscing elit. Aenean ac elit a sit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595959"/>
                </a:solidFill>
              </a:rPr>
              <a:t>amet, consectetur adipiscing lorem ipsum aenean elit sit</a:t>
            </a:r>
          </a:p>
          <a:p>
            <a:pPr>
              <a:buFont typeface="Arial" pitchFamily="34" charset="0"/>
              <a:buNone/>
            </a:pPr>
            <a:endParaRPr lang="zh-CN" altLang="zh-CN">
              <a:solidFill>
                <a:srgbClr val="595959"/>
              </a:solidFill>
            </a:endParaRPr>
          </a:p>
        </p:txBody>
      </p:sp>
      <p:pic>
        <p:nvPicPr>
          <p:cNvPr id="23564" name="Picture 2" descr="C:\Users\ADRIEN~1.REY\AppData\Local\Temp\Rar$DR96.184\icons grid\alram_blac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971800"/>
            <a:ext cx="10668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24578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PRODUCT </a:t>
            </a:r>
            <a:r>
              <a:rPr lang="zh-CN" altLang="zh-CN">
                <a:solidFill>
                  <a:srgbClr val="0070C0"/>
                </a:solidFill>
              </a:rPr>
              <a:t>REVIEW LAYOUT</a:t>
            </a:r>
          </a:p>
        </p:txBody>
      </p:sp>
      <p:sp>
        <p:nvSpPr>
          <p:cNvPr id="24579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85800" y="2611438"/>
            <a:ext cx="1920875" cy="1920875"/>
          </a:xfrm>
          <a:prstGeom prst="ellipse">
            <a:avLst/>
          </a:prstGeom>
          <a:solidFill>
            <a:srgbClr val="262626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方正兰亭粗黑_GBK" charset="-122"/>
              </a:rPr>
              <a:t>PRODUCT ONE</a:t>
            </a:r>
          </a:p>
        </p:txBody>
      </p:sp>
      <p:sp>
        <p:nvSpPr>
          <p:cNvPr id="24580" name="Tex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581400" y="2619375"/>
            <a:ext cx="1920875" cy="1920875"/>
          </a:xfrm>
          <a:prstGeom prst="ellipse">
            <a:avLst/>
          </a:prstGeom>
          <a:solidFill>
            <a:srgbClr val="262626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方正兰亭粗黑_GBK" charset="-122"/>
              </a:rPr>
              <a:t>PRODUCT ONE</a:t>
            </a:r>
          </a:p>
        </p:txBody>
      </p:sp>
      <p:sp>
        <p:nvSpPr>
          <p:cNvPr id="24581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477000" y="2619375"/>
            <a:ext cx="1920875" cy="1920875"/>
          </a:xfrm>
          <a:prstGeom prst="ellipse">
            <a:avLst/>
          </a:prstGeom>
          <a:solidFill>
            <a:srgbClr val="262626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方正兰亭粗黑_GBK" charset="-122"/>
              </a:rPr>
              <a:t>PRODUCT ONE</a:t>
            </a:r>
          </a:p>
        </p:txBody>
      </p:sp>
      <p:sp>
        <p:nvSpPr>
          <p:cNvPr id="24582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84200" y="4678363"/>
            <a:ext cx="2159000" cy="11890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</a:rPr>
              <a:t>Lorem ipsum dolor amet, consectetur adipiscing elit. Sit et aenean acelit a felis</a:t>
            </a:r>
            <a:endParaRPr lang="zh-CN" altLang="zh-CN" sz="1300">
              <a:solidFill>
                <a:srgbClr val="3F3F3F"/>
              </a:solidFill>
            </a:endParaRPr>
          </a:p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24583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429000" y="4678363"/>
            <a:ext cx="2159000" cy="11890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</a:rPr>
              <a:t>Lorem ipsum dolor amet, consectetur adipiscing elit. Sit et aenean acelit a felis</a:t>
            </a:r>
            <a:endParaRPr lang="zh-CN" altLang="zh-CN" sz="1300">
              <a:solidFill>
                <a:srgbClr val="3F3F3F"/>
              </a:solidFill>
            </a:endParaRPr>
          </a:p>
          <a:p>
            <a:pPr marL="0" indent="0" algn="ctr"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24584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375400" y="4678363"/>
            <a:ext cx="2159000" cy="118903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 algn="ctr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</a:rPr>
              <a:t>Lorem ipsum dolor amet, consectetur adipiscing elit. Sit et aenean acelit a felis</a:t>
            </a:r>
            <a:endParaRPr lang="zh-CN" altLang="zh-CN" sz="1300">
              <a:solidFill>
                <a:srgbClr val="3F3F3F"/>
              </a:solidFill>
            </a:endParaRPr>
          </a:p>
          <a:p>
            <a:pPr marL="0" indent="0" algn="ctr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24585" name="Content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1320800"/>
            <a:ext cx="8229600" cy="685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Lorem ipsum dolor sit amet, consectetuer adipiscing elit sed diam nonummy nibh tincidunt ut laoreet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dolore magna dolor sit amet, consectetuer adipiscing elit sed lorem ipsum dolor sit amet adipising elit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400">
              <a:solidFill>
                <a:srgbClr val="7F7F7F"/>
              </a:solidFill>
            </a:endParaRPr>
          </a:p>
          <a:p>
            <a:pPr>
              <a:lnSpc>
                <a:spcPct val="110000"/>
              </a:lnSpc>
              <a:buFont typeface="Arial" pitchFamily="34" charset="0"/>
              <a:buNone/>
            </a:pPr>
            <a:endParaRPr lang="zh-CN" altLang="zh-CN" sz="1400">
              <a:solidFill>
                <a:srgbClr val="7F7F7F"/>
              </a:solidFill>
            </a:endParaRPr>
          </a:p>
        </p:txBody>
      </p:sp>
      <p:sp>
        <p:nvSpPr>
          <p:cNvPr id="24586" name="Right Arrow 10"/>
          <p:cNvSpPr>
            <a:spLocks noChangeArrowheads="1"/>
          </p:cNvSpPr>
          <p:nvPr/>
        </p:nvSpPr>
        <p:spPr bwMode="auto">
          <a:xfrm rot="5400000">
            <a:off x="385763" y="3281362"/>
            <a:ext cx="812800" cy="549275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FF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24587" name="Right Arrow 11"/>
          <p:cNvSpPr>
            <a:spLocks noChangeArrowheads="1"/>
          </p:cNvSpPr>
          <p:nvPr/>
        </p:nvSpPr>
        <p:spPr bwMode="auto">
          <a:xfrm rot="5400000">
            <a:off x="3281363" y="3281362"/>
            <a:ext cx="812800" cy="549275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FF050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24588" name="Right Arrow 12"/>
          <p:cNvSpPr>
            <a:spLocks noChangeArrowheads="1"/>
          </p:cNvSpPr>
          <p:nvPr/>
        </p:nvSpPr>
        <p:spPr bwMode="auto">
          <a:xfrm rot="16200000">
            <a:off x="6192838" y="3224212"/>
            <a:ext cx="812800" cy="549275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24589" name="Straight Connector 13"/>
          <p:cNvSpPr>
            <a:spLocks noChangeShapeType="1"/>
          </p:cNvSpPr>
          <p:nvPr/>
        </p:nvSpPr>
        <p:spPr bwMode="auto">
          <a:xfrm>
            <a:off x="3124200" y="2590800"/>
            <a:ext cx="0" cy="274320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90" name="Straight Connector 14"/>
          <p:cNvSpPr>
            <a:spLocks noChangeShapeType="1"/>
          </p:cNvSpPr>
          <p:nvPr/>
        </p:nvSpPr>
        <p:spPr bwMode="auto">
          <a:xfrm>
            <a:off x="6019800" y="2590800"/>
            <a:ext cx="0" cy="274320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1000"/>
                                        <p:tgtEl>
                                          <p:spTgt spid="2458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8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8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10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8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1000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1000"/>
                                        <p:tgtEl>
                                          <p:spTgt spid="2458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58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58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4" dur="10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10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4" dur="1000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5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bldLvl="0" animBg="1" autoUpdateAnimBg="0"/>
      <p:bldP spid="24580" grpId="0" uiExpand="1" build="p" bldLvl="0" animBg="1" autoUpdateAnimBg="0"/>
      <p:bldP spid="24581" grpId="0" uiExpand="1" build="p" bldLvl="0" animBg="1" autoUpdateAnimBg="0"/>
      <p:bldP spid="24582" grpId="0" build="p" bldLvl="0" autoUpdateAnimBg="0"/>
      <p:bldP spid="24583" grpId="0" build="p" bldLvl="0" autoUpdateAnimBg="0"/>
      <p:bldP spid="24584" grpId="0" build="p" bldLvl="0" autoUpdateAnimBg="0"/>
      <p:bldP spid="24586" grpId="0" bldLvl="0" animBg="1" autoUpdateAnimBg="0"/>
      <p:bldP spid="24587" grpId="0" bldLvl="0" animBg="1" autoUpdateAnimBg="0"/>
      <p:bldP spid="24588" grpId="0" bldLvl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25602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CASE STUDY </a:t>
            </a:r>
            <a:r>
              <a:rPr lang="zh-CN" altLang="zh-CN">
                <a:solidFill>
                  <a:srgbClr val="0070C0"/>
                </a:solidFill>
              </a:rPr>
              <a:t>LAYOUT 2</a:t>
            </a:r>
            <a:endParaRPr lang="zh-CN" altLang="zh-CN"/>
          </a:p>
        </p:txBody>
      </p:sp>
      <p:sp>
        <p:nvSpPr>
          <p:cNvPr id="25603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1320800"/>
            <a:ext cx="8229600" cy="685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Lorem ipsum dolor sit amet, consectetuer adipiscing elit sed diam nonummy nibh tincidunt ut laoreet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dolore magna dolor sit amet, consectetuer adipiscing elit sed lorem ipsum dolor sit amet lorem ipsum</a:t>
            </a:r>
          </a:p>
        </p:txBody>
      </p:sp>
      <p:sp>
        <p:nvSpPr>
          <p:cNvPr id="25604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257800" y="5054600"/>
            <a:ext cx="3429000" cy="609600"/>
          </a:xfrm>
          <a:prstGeom prst="rect">
            <a:avLst/>
          </a:prstGeom>
          <a:solidFill>
            <a:srgbClr val="F2F2F2"/>
          </a:solidFill>
          <a:ln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/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WEBSITE </a:t>
            </a:r>
          </a:p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www.loopy.com</a:t>
            </a:r>
          </a:p>
        </p:txBody>
      </p:sp>
      <p:sp>
        <p:nvSpPr>
          <p:cNvPr id="25605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257800" y="3225800"/>
            <a:ext cx="3429000" cy="1625600"/>
          </a:xfrm>
          <a:prstGeom prst="rect">
            <a:avLst/>
          </a:prstGeom>
          <a:solidFill>
            <a:srgbClr val="F2F2F2"/>
          </a:solidFill>
          <a:ln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/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OVERVIEW</a:t>
            </a:r>
          </a:p>
          <a:p>
            <a:pPr marL="5715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cs typeface="Tahoma" pitchFamily="34" charset="0"/>
                <a:sym typeface="Tahoma" pitchFamily="34" charset="0"/>
              </a:rPr>
              <a:t>Lorem ipsum dolor sit amet,  consectetur adipiscing elit ann ac  elit a felis pharetra Lorem ipsum dolor sit amet lorem ipsum dolor sit amet</a:t>
            </a:r>
          </a:p>
          <a:p>
            <a:pPr marL="5715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25606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257800" y="2311400"/>
            <a:ext cx="3429000" cy="609600"/>
          </a:xfrm>
          <a:prstGeom prst="rect">
            <a:avLst/>
          </a:prstGeom>
          <a:solidFill>
            <a:srgbClr val="F2F2F2"/>
          </a:solidFill>
          <a:ln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/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CLIENT</a:t>
            </a:r>
          </a:p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Loopy Enterprise Limited</a:t>
            </a:r>
            <a:endParaRPr lang="zh-CN" altLang="zh-CN"/>
          </a:p>
        </p:txBody>
      </p:sp>
      <p:sp>
        <p:nvSpPr>
          <p:cNvPr id="25607" name="Picture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2387600"/>
            <a:ext cx="4419600" cy="32766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26626" name="Content Placeholder 5"/>
          <p:cNvSpPr>
            <a:spLocks noChangeArrowheads="1"/>
          </p:cNvSpPr>
          <p:nvPr/>
        </p:nvSpPr>
        <p:spPr bwMode="auto">
          <a:xfrm>
            <a:off x="533400" y="990600"/>
            <a:ext cx="1981200" cy="50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42900" indent="-342900">
              <a:spcBef>
                <a:spcPct val="20000"/>
              </a:spcBef>
            </a:pPr>
            <a:r>
              <a:rPr lang="zh-CN" altLang="zh-CN" sz="2000">
                <a:latin typeface="方正兰亭粗黑_GBK" charset="-122"/>
                <a:ea typeface="黑体" pitchFamily="49" charset="-122"/>
                <a:sym typeface="方正兰亭粗黑_GBK" charset="-122"/>
              </a:rPr>
              <a:t>GROWTH POTENTIAL</a:t>
            </a:r>
          </a:p>
        </p:txBody>
      </p:sp>
      <p:sp>
        <p:nvSpPr>
          <p:cNvPr id="26627" name="Content Placeholder 6"/>
          <p:cNvSpPr>
            <a:spLocks noChangeArrowheads="1"/>
          </p:cNvSpPr>
          <p:nvPr/>
        </p:nvSpPr>
        <p:spPr bwMode="auto">
          <a:xfrm>
            <a:off x="533400" y="1473200"/>
            <a:ext cx="3343275" cy="5080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342900" indent="-342900">
              <a:spcBef>
                <a:spcPct val="20000"/>
              </a:spcBef>
            </a:pPr>
            <a:r>
              <a:rPr lang="zh-CN" altLang="zh-CN" sz="2000">
                <a:latin typeface="方正兰亭粗黑_GBK" charset="-122"/>
                <a:ea typeface="黑体" pitchFamily="49" charset="-122"/>
                <a:sym typeface="方正兰亭粗黑_GBK" charset="-122"/>
              </a:rPr>
              <a:t>PROPOSED  MONTHLY SALES TARGETS</a:t>
            </a:r>
          </a:p>
        </p:txBody>
      </p:sp>
      <p:sp>
        <p:nvSpPr>
          <p:cNvPr id="26628" name="Picture Placeholder 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0" y="0"/>
            <a:ext cx="9144000" cy="6883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27650" name="Tit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584200"/>
            <a:ext cx="8229600" cy="563563"/>
          </a:xfrm>
          <a:ln/>
        </p:spPr>
        <p:txBody>
          <a:bodyPr/>
          <a:lstStyle/>
          <a:p>
            <a:pPr marL="0" indent="0"/>
            <a:r>
              <a:rPr lang="zh-CN" altLang="zh-CN"/>
              <a:t>IMAGE </a:t>
            </a:r>
            <a:r>
              <a:rPr lang="zh-CN" altLang="zh-CN">
                <a:solidFill>
                  <a:srgbClr val="0070C0"/>
                </a:solidFill>
              </a:rPr>
              <a:t>AND CONTENT</a:t>
            </a:r>
          </a:p>
        </p:txBody>
      </p:sp>
      <p:sp>
        <p:nvSpPr>
          <p:cNvPr id="27651" name="Conten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81000" y="5334000"/>
            <a:ext cx="8382000" cy="685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Clr>
                <a:srgbClr val="0FCED3"/>
              </a:buClr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Lorem ipsum dolor sit amet, consectetur  met adipiscing elit. Aenean ac elit a felis pharecing Lorem ipsum dolor</a:t>
            </a:r>
          </a:p>
          <a:p>
            <a:pPr>
              <a:lnSpc>
                <a:spcPct val="110000"/>
              </a:lnSpc>
              <a:spcBef>
                <a:spcPct val="0"/>
              </a:spcBef>
              <a:buClr>
                <a:srgbClr val="0FCED3"/>
              </a:buClr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  <a:cs typeface="Tahoma" pitchFamily="34" charset="0"/>
                <a:sym typeface="Tahoma" pitchFamily="34" charset="0"/>
              </a:rPr>
              <a:t>sit amet consectetur  met adipiscing elit. Aenean ac elit a felis pharecing Lorem ipsum dolor sit amet conse</a:t>
            </a:r>
            <a:endParaRPr lang="zh-CN" altLang="zh-CN"/>
          </a:p>
        </p:txBody>
      </p:sp>
      <p:sp>
        <p:nvSpPr>
          <p:cNvPr id="27652" name="Picture Placeholder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0" y="1397000"/>
            <a:ext cx="9144000" cy="3759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28674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WHAT OUR CLIENTS </a:t>
            </a:r>
            <a:r>
              <a:rPr lang="zh-CN" altLang="zh-CN">
                <a:solidFill>
                  <a:srgbClr val="0070C0"/>
                </a:solidFill>
              </a:rPr>
              <a:t>HAVE TO SAY</a:t>
            </a:r>
          </a:p>
        </p:txBody>
      </p:sp>
      <p:sp>
        <p:nvSpPr>
          <p:cNvPr id="28675" name="Text Placeholder 1"/>
          <p:cNvSpPr>
            <a:spLocks noChangeArrowheads="1"/>
          </p:cNvSpPr>
          <p:nvPr/>
        </p:nvSpPr>
        <p:spPr bwMode="auto">
          <a:xfrm>
            <a:off x="5791200" y="2362200"/>
            <a:ext cx="2819400" cy="311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zh-CN" altLang="zh-CN" sz="1300">
                <a:solidFill>
                  <a:srgbClr val="3F3F3F"/>
                </a:solidFill>
                <a:ea typeface="Open Sans" pitchFamily="2" charset="0"/>
                <a:cs typeface="Open Sans" pitchFamily="2" charset="0"/>
                <a:sym typeface="Arial" pitchFamily="34" charset="0"/>
              </a:rPr>
              <a:t>Consectetur adipiscing elit. Proin vulputate elementum lorem sed molestie. Pellentesque Lorem Ipsum Dolor Sit Ametlorem sed molestie. Pellentesque amet ullamcorper lorem ipsum dolor</a:t>
            </a:r>
          </a:p>
          <a:p>
            <a:pPr marL="342900" indent="-342900">
              <a:lnSpc>
                <a:spcPct val="110000"/>
              </a:lnSpc>
            </a:pPr>
            <a:endParaRPr lang="zh-CN" altLang="zh-CN" sz="1300">
              <a:solidFill>
                <a:srgbClr val="3F3F3F"/>
              </a:solidFill>
              <a:ea typeface="Open Sans" pitchFamily="2" charset="0"/>
              <a:cs typeface="Open Sans" pitchFamily="2" charset="0"/>
              <a:sym typeface="Arial" pitchFamily="34" charset="0"/>
            </a:endParaRPr>
          </a:p>
          <a:p>
            <a:pPr marL="342900" indent="-342900">
              <a:lnSpc>
                <a:spcPct val="110000"/>
              </a:lnSpc>
            </a:pPr>
            <a:r>
              <a:rPr lang="zh-CN" altLang="zh-CN" sz="1300">
                <a:solidFill>
                  <a:srgbClr val="3F3F3F"/>
                </a:solidFill>
                <a:ea typeface="Open Sans" pitchFamily="2" charset="0"/>
                <a:cs typeface="Open Sans" pitchFamily="2" charset="0"/>
                <a:sym typeface="Arial" pitchFamily="34" charset="0"/>
              </a:rPr>
              <a:t>Consectetur adipiscing elit. Proin set vulputate elementum lorem sed molestie. Pellentesque Lorem Ipsum Dolor Sit eer Ametlorem sed molestie. Pellentesque amet ullamcorper lorem ipsum dolor</a:t>
            </a:r>
            <a:endParaRPr lang="zh-CN" altLang="zh-CN" sz="1300">
              <a:solidFill>
                <a:srgbClr val="3F3F3F"/>
              </a:solidFill>
              <a:ea typeface="黑体" pitchFamily="49" charset="-122"/>
              <a:sym typeface="Arial" pitchFamily="34" charset="0"/>
            </a:endParaRPr>
          </a:p>
          <a:p>
            <a:pPr marL="342900" indent="-342900">
              <a:lnSpc>
                <a:spcPct val="110000"/>
              </a:lnSpc>
            </a:pPr>
            <a:endParaRPr lang="zh-CN" altLang="zh-CN" sz="1300">
              <a:solidFill>
                <a:srgbClr val="3F3F3F"/>
              </a:solidFill>
              <a:ea typeface="黑体" pitchFamily="49" charset="-122"/>
              <a:sym typeface="Arial" pitchFamily="34" charset="0"/>
            </a:endParaRPr>
          </a:p>
        </p:txBody>
      </p:sp>
      <p:sp>
        <p:nvSpPr>
          <p:cNvPr id="28676" name="Oval 4"/>
          <p:cNvSpPr>
            <a:spLocks noChangeArrowheads="1"/>
          </p:cNvSpPr>
          <p:nvPr/>
        </p:nvSpPr>
        <p:spPr bwMode="auto">
          <a:xfrm>
            <a:off x="609600" y="3387725"/>
            <a:ext cx="1189038" cy="1189038"/>
          </a:xfrm>
          <a:prstGeom prst="ellipse">
            <a:avLst/>
          </a:prstGeom>
          <a:noFill/>
          <a:ln w="38100" cap="flat" cmpd="sng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Adam</a:t>
            </a:r>
          </a:p>
          <a:p>
            <a:pPr algn="ctr"/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USA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8677" name="Rectangular Callout 5"/>
          <p:cNvSpPr>
            <a:spLocks noChangeArrowheads="1"/>
          </p:cNvSpPr>
          <p:nvPr/>
        </p:nvSpPr>
        <p:spPr bwMode="auto">
          <a:xfrm>
            <a:off x="952500" y="1962150"/>
            <a:ext cx="1905000" cy="979488"/>
          </a:xfrm>
          <a:prstGeom prst="wedgeRectCallout">
            <a:avLst>
              <a:gd name="adj1" fmla="val -35042"/>
              <a:gd name="adj2" fmla="val 85926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zh-CN" sz="1200">
                <a:solidFill>
                  <a:schemeClr val="bg1"/>
                </a:solidFill>
                <a:sym typeface="Arial" pitchFamily="34" charset="0"/>
              </a:rPr>
              <a:t>Great logos designs. Easy to use. Perfect for All things</a:t>
            </a:r>
          </a:p>
        </p:txBody>
      </p:sp>
      <p:sp>
        <p:nvSpPr>
          <p:cNvPr id="28678" name="Oval 6"/>
          <p:cNvSpPr>
            <a:spLocks noChangeArrowheads="1"/>
          </p:cNvSpPr>
          <p:nvPr/>
        </p:nvSpPr>
        <p:spPr bwMode="auto">
          <a:xfrm>
            <a:off x="1676400" y="4546600"/>
            <a:ext cx="1189038" cy="1189038"/>
          </a:xfrm>
          <a:prstGeom prst="ellipse">
            <a:avLst/>
          </a:prstGeom>
          <a:noFill/>
          <a:ln w="38100" cap="flat" cmpd="sng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Adam</a:t>
            </a:r>
          </a:p>
          <a:p>
            <a:pPr algn="ctr"/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USA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8679" name="Rectangular Callout 7"/>
          <p:cNvSpPr>
            <a:spLocks noChangeArrowheads="1"/>
          </p:cNvSpPr>
          <p:nvPr/>
        </p:nvSpPr>
        <p:spPr bwMode="auto">
          <a:xfrm>
            <a:off x="1905000" y="3265488"/>
            <a:ext cx="1905000" cy="979487"/>
          </a:xfrm>
          <a:prstGeom prst="wedgeRectCallout">
            <a:avLst>
              <a:gd name="adj1" fmla="val -33926"/>
              <a:gd name="adj2" fmla="val 84611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zh-CN" sz="1200">
                <a:solidFill>
                  <a:srgbClr val="FFFFFF"/>
                </a:solidFill>
                <a:sym typeface="Arial" pitchFamily="34" charset="0"/>
              </a:rPr>
              <a:t>Great logos designs. Easy to use. Perfect for all things</a:t>
            </a:r>
          </a:p>
        </p:txBody>
      </p:sp>
      <p:sp>
        <p:nvSpPr>
          <p:cNvPr id="28680" name="Oval 8"/>
          <p:cNvSpPr>
            <a:spLocks noChangeArrowheads="1"/>
          </p:cNvSpPr>
          <p:nvPr/>
        </p:nvSpPr>
        <p:spPr bwMode="auto">
          <a:xfrm>
            <a:off x="3932238" y="3438525"/>
            <a:ext cx="1189037" cy="1189038"/>
          </a:xfrm>
          <a:prstGeom prst="ellipse">
            <a:avLst/>
          </a:prstGeom>
          <a:noFill/>
          <a:ln w="38100" cap="flat" cmpd="sng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Adam</a:t>
            </a:r>
          </a:p>
          <a:p>
            <a:pPr algn="ctr"/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USA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8681" name="Rectangular Callout 9"/>
          <p:cNvSpPr>
            <a:spLocks noChangeArrowheads="1"/>
          </p:cNvSpPr>
          <p:nvPr/>
        </p:nvSpPr>
        <p:spPr bwMode="auto">
          <a:xfrm>
            <a:off x="3238500" y="1941513"/>
            <a:ext cx="1905000" cy="979487"/>
          </a:xfrm>
          <a:prstGeom prst="wedgeRectCallout">
            <a:avLst>
              <a:gd name="adj1" fmla="val 12907"/>
              <a:gd name="adj2" fmla="val 87185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zh-CN" sz="1200">
                <a:solidFill>
                  <a:srgbClr val="FFFFFF"/>
                </a:solidFill>
                <a:sym typeface="Arial" pitchFamily="34" charset="0"/>
              </a:rPr>
              <a:t>Great logos designs. Easy to use. Perfect for all things</a:t>
            </a: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5791200" y="1941513"/>
            <a:ext cx="3124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3F3F3F"/>
                </a:solidFill>
                <a:latin typeface="方正兰亭粗黑_GBK" charset="-122"/>
                <a:ea typeface="Open Sans" pitchFamily="2" charset="0"/>
                <a:cs typeface="Open Sans" pitchFamily="2" charset="0"/>
                <a:sym typeface="Arial" pitchFamily="34" charset="0"/>
              </a:rPr>
              <a:t>VULPUTATE LOREM IPSUM SOLOR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4" dur="10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10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10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1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ldLvl="0" autoUpdateAnimBg="0"/>
      <p:bldP spid="28676" grpId="0" bldLvl="0" animBg="1" autoUpdateAnimBg="0"/>
      <p:bldP spid="28677" grpId="0" bldLvl="0" animBg="1" autoUpdateAnimBg="0"/>
      <p:bldP spid="28678" grpId="0" bldLvl="0" animBg="1" autoUpdateAnimBg="0"/>
      <p:bldP spid="28679" grpId="0" bldLvl="0" animBg="1" autoUpdateAnimBg="0"/>
      <p:bldP spid="28680" grpId="0" bldLvl="0" animBg="1" autoUpdateAnimBg="0"/>
      <p:bldP spid="28681" grpId="0" bldLvl="0" animBg="1" autoUpdateAnimBg="0"/>
      <p:bldP spid="28682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29698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PROCESS </a:t>
            </a:r>
            <a:r>
              <a:rPr lang="zh-CN" altLang="zh-CN">
                <a:solidFill>
                  <a:srgbClr val="0070C0"/>
                </a:solidFill>
              </a:rPr>
              <a:t>DIAGRAM LAYOUT</a:t>
            </a:r>
          </a:p>
        </p:txBody>
      </p:sp>
      <p:sp>
        <p:nvSpPr>
          <p:cNvPr id="29699" name="Oval 3"/>
          <p:cNvSpPr>
            <a:spLocks noChangeArrowheads="1"/>
          </p:cNvSpPr>
          <p:nvPr/>
        </p:nvSpPr>
        <p:spPr bwMode="auto">
          <a:xfrm>
            <a:off x="622300" y="1981200"/>
            <a:ext cx="1462088" cy="14636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20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Adam</a:t>
            </a:r>
          </a:p>
          <a:p>
            <a:pPr algn="ctr"/>
            <a:r>
              <a:rPr lang="zh-CN" altLang="zh-CN" sz="20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USA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0" name="Oval 4"/>
          <p:cNvSpPr>
            <a:spLocks noChangeArrowheads="1"/>
          </p:cNvSpPr>
          <p:nvPr/>
        </p:nvSpPr>
        <p:spPr bwMode="auto">
          <a:xfrm>
            <a:off x="2362200" y="2209800"/>
            <a:ext cx="1006475" cy="1006475"/>
          </a:xfrm>
          <a:prstGeom prst="ellipse">
            <a:avLst/>
          </a:prstGeom>
          <a:noFill/>
          <a:ln w="38100" cap="flat" cmpd="sng">
            <a:solidFill>
              <a:srgbClr val="26262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rgbClr val="262626"/>
                </a:solidFill>
                <a:latin typeface="方正兰亭粗黑_GBK" charset="-122"/>
                <a:sym typeface="方正兰亭粗黑_GBK" charset="-122"/>
              </a:rPr>
              <a:t>Adam</a:t>
            </a:r>
          </a:p>
          <a:p>
            <a:pPr algn="ctr"/>
            <a:r>
              <a:rPr lang="zh-CN" altLang="zh-CN" sz="1600">
                <a:solidFill>
                  <a:srgbClr val="262626"/>
                </a:solidFill>
                <a:latin typeface="方正兰亭粗黑_GBK" charset="-122"/>
                <a:sym typeface="方正兰亭粗黑_GBK" charset="-122"/>
              </a:rPr>
              <a:t>USA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1" name="Oval 5"/>
          <p:cNvSpPr>
            <a:spLocks noChangeArrowheads="1"/>
          </p:cNvSpPr>
          <p:nvPr/>
        </p:nvSpPr>
        <p:spPr bwMode="auto">
          <a:xfrm>
            <a:off x="3962400" y="2209800"/>
            <a:ext cx="1006475" cy="1006475"/>
          </a:xfrm>
          <a:prstGeom prst="ellipse">
            <a:avLst/>
          </a:prstGeom>
          <a:noFill/>
          <a:ln w="38100" cap="flat" cmpd="sng">
            <a:solidFill>
              <a:srgbClr val="26262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rgbClr val="262626"/>
                </a:solidFill>
                <a:latin typeface="方正兰亭粗黑_GBK" charset="-122"/>
                <a:sym typeface="方正兰亭粗黑_GBK" charset="-122"/>
              </a:rPr>
              <a:t>Adam</a:t>
            </a:r>
          </a:p>
          <a:p>
            <a:pPr algn="ctr"/>
            <a:r>
              <a:rPr lang="zh-CN" altLang="zh-CN" sz="1600">
                <a:solidFill>
                  <a:srgbClr val="262626"/>
                </a:solidFill>
                <a:latin typeface="方正兰亭粗黑_GBK" charset="-122"/>
                <a:sym typeface="方正兰亭粗黑_GBK" charset="-122"/>
              </a:rPr>
              <a:t>USA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2" name="Oval 12"/>
          <p:cNvSpPr>
            <a:spLocks noChangeArrowheads="1"/>
          </p:cNvSpPr>
          <p:nvPr/>
        </p:nvSpPr>
        <p:spPr bwMode="auto">
          <a:xfrm>
            <a:off x="5562600" y="2209800"/>
            <a:ext cx="1006475" cy="1006475"/>
          </a:xfrm>
          <a:prstGeom prst="ellipse">
            <a:avLst/>
          </a:prstGeom>
          <a:noFill/>
          <a:ln w="38100" cap="flat" cmpd="sng">
            <a:solidFill>
              <a:srgbClr val="26262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rgbClr val="262626"/>
                </a:solidFill>
                <a:latin typeface="方正兰亭粗黑_GBK" charset="-122"/>
                <a:sym typeface="方正兰亭粗黑_GBK" charset="-122"/>
              </a:rPr>
              <a:t>Adam</a:t>
            </a:r>
          </a:p>
          <a:p>
            <a:pPr algn="ctr"/>
            <a:r>
              <a:rPr lang="zh-CN" altLang="zh-CN" sz="1600">
                <a:solidFill>
                  <a:srgbClr val="262626"/>
                </a:solidFill>
                <a:latin typeface="方正兰亭粗黑_GBK" charset="-122"/>
                <a:sym typeface="方正兰亭粗黑_GBK" charset="-122"/>
              </a:rPr>
              <a:t>USA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3" name="Oval 14"/>
          <p:cNvSpPr>
            <a:spLocks noChangeArrowheads="1"/>
          </p:cNvSpPr>
          <p:nvPr/>
        </p:nvSpPr>
        <p:spPr bwMode="auto">
          <a:xfrm>
            <a:off x="7178675" y="2209800"/>
            <a:ext cx="1004888" cy="1006475"/>
          </a:xfrm>
          <a:prstGeom prst="ellipse">
            <a:avLst/>
          </a:prstGeom>
          <a:noFill/>
          <a:ln w="38100" cap="flat" cmpd="sng">
            <a:solidFill>
              <a:srgbClr val="26262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zh-CN" altLang="zh-CN" sz="1600">
                <a:solidFill>
                  <a:srgbClr val="262626"/>
                </a:solidFill>
                <a:latin typeface="方正兰亭粗黑_GBK" charset="-122"/>
                <a:sym typeface="方正兰亭粗黑_GBK" charset="-122"/>
              </a:rPr>
              <a:t>Adam</a:t>
            </a:r>
          </a:p>
          <a:p>
            <a:pPr algn="ctr"/>
            <a:r>
              <a:rPr lang="zh-CN" altLang="zh-CN" sz="1600">
                <a:solidFill>
                  <a:srgbClr val="262626"/>
                </a:solidFill>
                <a:latin typeface="方正兰亭粗黑_GBK" charset="-122"/>
                <a:sym typeface="方正兰亭粗黑_GBK" charset="-122"/>
              </a:rPr>
              <a:t>USA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4" name="Oval 16"/>
          <p:cNvSpPr>
            <a:spLocks noChangeArrowheads="1"/>
          </p:cNvSpPr>
          <p:nvPr/>
        </p:nvSpPr>
        <p:spPr bwMode="auto">
          <a:xfrm>
            <a:off x="636588" y="3938588"/>
            <a:ext cx="1463675" cy="146367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zh-CN" sz="20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Adam</a:t>
            </a:r>
          </a:p>
          <a:p>
            <a:pPr algn="ctr"/>
            <a:r>
              <a:rPr lang="zh-CN" altLang="zh-CN" sz="20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USA</a:t>
            </a:r>
            <a:endParaRPr lang="zh-CN" altLang="zh-CN"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5" name="Oval 17"/>
          <p:cNvSpPr>
            <a:spLocks noChangeArrowheads="1"/>
          </p:cNvSpPr>
          <p:nvPr/>
        </p:nvSpPr>
        <p:spPr bwMode="auto">
          <a:xfrm>
            <a:off x="2378075" y="4156075"/>
            <a:ext cx="1004888" cy="1006475"/>
          </a:xfrm>
          <a:prstGeom prst="ellipse">
            <a:avLst/>
          </a:prstGeom>
          <a:noFill/>
          <a:ln w="38100" cap="flat" cmpd="sng">
            <a:solidFill>
              <a:srgbClr val="26262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1600">
              <a:solidFill>
                <a:srgbClr val="3F3F3F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6" name="Oval 18"/>
          <p:cNvSpPr>
            <a:spLocks noChangeArrowheads="1"/>
          </p:cNvSpPr>
          <p:nvPr/>
        </p:nvSpPr>
        <p:spPr bwMode="auto">
          <a:xfrm>
            <a:off x="3978275" y="4156075"/>
            <a:ext cx="1004888" cy="100647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600">
              <a:solidFill>
                <a:srgbClr val="3F3F3F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7" name="Oval 20"/>
          <p:cNvSpPr>
            <a:spLocks noChangeArrowheads="1"/>
          </p:cNvSpPr>
          <p:nvPr/>
        </p:nvSpPr>
        <p:spPr bwMode="auto">
          <a:xfrm>
            <a:off x="5578475" y="4156075"/>
            <a:ext cx="1004888" cy="1006475"/>
          </a:xfrm>
          <a:prstGeom prst="ellipse">
            <a:avLst/>
          </a:prstGeom>
          <a:noFill/>
          <a:ln w="38100" cap="flat" cmpd="sng">
            <a:solidFill>
              <a:srgbClr val="26262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 sz="1600">
              <a:solidFill>
                <a:srgbClr val="3F3F3F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8" name="Oval 22"/>
          <p:cNvSpPr>
            <a:spLocks noChangeArrowheads="1"/>
          </p:cNvSpPr>
          <p:nvPr/>
        </p:nvSpPr>
        <p:spPr bwMode="auto">
          <a:xfrm>
            <a:off x="7178675" y="4156075"/>
            <a:ext cx="1004888" cy="100647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600">
              <a:solidFill>
                <a:srgbClr val="3F3F3F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29709" name="Right Arrow 7"/>
          <p:cNvSpPr>
            <a:spLocks noChangeArrowheads="1"/>
          </p:cNvSpPr>
          <p:nvPr/>
        </p:nvSpPr>
        <p:spPr bwMode="auto">
          <a:xfrm>
            <a:off x="3505200" y="2616200"/>
            <a:ext cx="381000" cy="274638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29710" name="Right Arrow 28"/>
          <p:cNvSpPr>
            <a:spLocks noChangeArrowheads="1"/>
          </p:cNvSpPr>
          <p:nvPr/>
        </p:nvSpPr>
        <p:spPr bwMode="auto">
          <a:xfrm>
            <a:off x="5105400" y="2616200"/>
            <a:ext cx="381000" cy="274638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29711" name="Right Arrow 29"/>
          <p:cNvSpPr>
            <a:spLocks noChangeArrowheads="1"/>
          </p:cNvSpPr>
          <p:nvPr/>
        </p:nvSpPr>
        <p:spPr bwMode="auto">
          <a:xfrm>
            <a:off x="6705600" y="2616200"/>
            <a:ext cx="381000" cy="274638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29712" name="Right Arrow 32"/>
          <p:cNvSpPr>
            <a:spLocks noChangeArrowheads="1"/>
          </p:cNvSpPr>
          <p:nvPr/>
        </p:nvSpPr>
        <p:spPr bwMode="auto">
          <a:xfrm>
            <a:off x="3505200" y="4546600"/>
            <a:ext cx="381000" cy="274638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29713" name="Right Arrow 33"/>
          <p:cNvSpPr>
            <a:spLocks noChangeArrowheads="1"/>
          </p:cNvSpPr>
          <p:nvPr/>
        </p:nvSpPr>
        <p:spPr bwMode="auto">
          <a:xfrm>
            <a:off x="5105400" y="4546600"/>
            <a:ext cx="381000" cy="274638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sp>
        <p:nvSpPr>
          <p:cNvPr id="29714" name="Right Arrow 34"/>
          <p:cNvSpPr>
            <a:spLocks noChangeArrowheads="1"/>
          </p:cNvSpPr>
          <p:nvPr/>
        </p:nvSpPr>
        <p:spPr bwMode="auto">
          <a:xfrm>
            <a:off x="6705600" y="4546600"/>
            <a:ext cx="381000" cy="274638"/>
          </a:xfrm>
          <a:prstGeom prst="rightArrow">
            <a:avLst>
              <a:gd name="adj1" fmla="val 50000"/>
              <a:gd name="adj2" fmla="val 49942"/>
            </a:avLst>
          </a:prstGeom>
          <a:solidFill>
            <a:srgbClr val="A5A5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Arial" pitchFamily="34" charset="0"/>
              <a:sym typeface="Arial" pitchFamily="34" charset="0"/>
            </a:endParaRPr>
          </a:p>
        </p:txBody>
      </p:sp>
      <p:pic>
        <p:nvPicPr>
          <p:cNvPr id="29715" name="Picture 2" descr="C:\Users\ADRIEN~1.REY\AppData\Local\Temp\Rar$DR83.184\icons grid\clo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475" y="4386263"/>
            <a:ext cx="619125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6" name="Picture 3" descr="C:\Users\ADRIEN~1.REY\AppData\Local\Temp\Rar$DR58.888\icons grid\commen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4425950"/>
            <a:ext cx="4714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7" name="Picture 4" descr="C:\Users\ADRIEN~1.REY\AppData\Local\Temp\Rar$DR79.888\icons grid\calendar_black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4425950"/>
            <a:ext cx="476250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8" name="Picture 5" descr="C:\Users\ADRIEN~1.REY\AppData\Local\Temp\Rar$DR56.888\icons grid\monitor_black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4425950"/>
            <a:ext cx="476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1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10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10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10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1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10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10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1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2" dur="1000"/>
                                        <p:tgtEl>
                                          <p:spTgt spid="297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ldLvl="0" animBg="1" autoUpdateAnimBg="0"/>
      <p:bldP spid="29700" grpId="0" bldLvl="0" animBg="1" autoUpdateAnimBg="0"/>
      <p:bldP spid="29701" grpId="0" bldLvl="0" animBg="1" autoUpdateAnimBg="0"/>
      <p:bldP spid="29702" grpId="0" bldLvl="0" animBg="1" autoUpdateAnimBg="0"/>
      <p:bldP spid="29703" grpId="0" bldLvl="0" animBg="1" autoUpdateAnimBg="0"/>
      <p:bldP spid="29704" grpId="0" bldLvl="0" animBg="1" autoUpdateAnimBg="0"/>
      <p:bldP spid="29705" grpId="0" bldLvl="0" animBg="1" autoUpdateAnimBg="0"/>
      <p:bldP spid="29706" grpId="0" bldLvl="0" animBg="1" autoUpdateAnimBg="0"/>
      <p:bldP spid="29707" grpId="0" bldLvl="0" animBg="1" autoUpdateAnimBg="0"/>
      <p:bldP spid="29708" grpId="0" bldLvl="0" animBg="1" autoUpdateAnimBg="0"/>
      <p:bldP spid="29709" grpId="0" bldLvl="0" animBg="1" autoUpdateAnimBg="0"/>
      <p:bldP spid="29710" grpId="0" bldLvl="0" animBg="1" autoUpdateAnimBg="0"/>
      <p:bldP spid="29711" grpId="0" bldLvl="0" animBg="1" autoUpdateAnimBg="0"/>
      <p:bldP spid="29712" grpId="0" bldLvl="0" animBg="1" autoUpdateAnimBg="0"/>
      <p:bldP spid="29713" grpId="0" bldLvl="0" animBg="1" autoUpdateAnimBg="0"/>
      <p:bldP spid="29714" grpId="0" bldLvl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30722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INFOGRAPHIC ELEMENT </a:t>
            </a:r>
            <a:r>
              <a:rPr lang="zh-CN" altLang="zh-CN">
                <a:solidFill>
                  <a:srgbClr val="0070C0"/>
                </a:solidFill>
              </a:rPr>
              <a:t>ONE</a:t>
            </a:r>
          </a:p>
        </p:txBody>
      </p:sp>
      <p:sp>
        <p:nvSpPr>
          <p:cNvPr id="30723" name="Text Placeholder 1"/>
          <p:cNvSpPr>
            <a:spLocks noChangeArrowheads="1"/>
          </p:cNvSpPr>
          <p:nvPr/>
        </p:nvSpPr>
        <p:spPr bwMode="auto">
          <a:xfrm>
            <a:off x="5257800" y="1905000"/>
            <a:ext cx="33528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zh-CN" altLang="zh-CN" sz="1300">
                <a:solidFill>
                  <a:srgbClr val="3F3F3F"/>
                </a:solidFill>
                <a:ea typeface="Open Sans" pitchFamily="2" charset="0"/>
                <a:cs typeface="Open Sans" pitchFamily="2" charset="0"/>
                <a:sym typeface="Arial" pitchFamily="34" charset="0"/>
              </a:rPr>
              <a:t>Consectetur adipiscing elit. Proin vulputate elementum lorem sed lorem ipsum dolor</a:t>
            </a:r>
            <a:endParaRPr lang="zh-CN" altLang="zh-CN" sz="1300">
              <a:solidFill>
                <a:srgbClr val="3F3F3F"/>
              </a:solidFill>
              <a:ea typeface="黑体" pitchFamily="49" charset="-122"/>
              <a:sym typeface="Arial" pitchFamily="34" charset="0"/>
            </a:endParaRPr>
          </a:p>
        </p:txBody>
      </p:sp>
      <p:sp>
        <p:nvSpPr>
          <p:cNvPr id="30724" name="Text Placeholder 2"/>
          <p:cNvSpPr>
            <a:spLocks noChangeArrowheads="1"/>
          </p:cNvSpPr>
          <p:nvPr/>
        </p:nvSpPr>
        <p:spPr bwMode="auto">
          <a:xfrm>
            <a:off x="5257800" y="3913188"/>
            <a:ext cx="33528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zh-CN" altLang="zh-CN" sz="1300">
                <a:solidFill>
                  <a:srgbClr val="3F3F3F"/>
                </a:solidFill>
                <a:ea typeface="Open Sans" pitchFamily="2" charset="0"/>
                <a:cs typeface="Open Sans" pitchFamily="2" charset="0"/>
                <a:sym typeface="Arial" pitchFamily="34" charset="0"/>
              </a:rPr>
              <a:t>Lorem Ipsum Dolor Sit Ametlorem sed molestie. Pellentesque amet ullamcorper</a:t>
            </a:r>
          </a:p>
          <a:p>
            <a:pPr marL="342900" indent="-342900">
              <a:lnSpc>
                <a:spcPct val="110000"/>
              </a:lnSpc>
            </a:pPr>
            <a:r>
              <a:rPr lang="zh-CN" altLang="zh-CN" sz="1300">
                <a:solidFill>
                  <a:srgbClr val="3F3F3F"/>
                </a:solidFill>
                <a:ea typeface="Open Sans" pitchFamily="2" charset="0"/>
                <a:cs typeface="Open Sans" pitchFamily="2" charset="0"/>
                <a:sym typeface="Arial" pitchFamily="34" charset="0"/>
              </a:rPr>
              <a:t>lorem ipsum dolor Ipsum Dolor Sit</a:t>
            </a:r>
            <a:endParaRPr lang="zh-CN" altLang="zh-CN" sz="1300">
              <a:solidFill>
                <a:srgbClr val="3F3F3F"/>
              </a:solidFill>
              <a:ea typeface="黑体" pitchFamily="49" charset="-122"/>
              <a:sym typeface="Arial" pitchFamily="34" charset="0"/>
            </a:endParaRPr>
          </a:p>
          <a:p>
            <a:pPr marL="342900" indent="-342900">
              <a:spcBef>
                <a:spcPct val="20000"/>
              </a:spcBef>
            </a:pPr>
            <a:endParaRPr lang="zh-CN" altLang="zh-CN" sz="1300">
              <a:solidFill>
                <a:srgbClr val="3F3F3F"/>
              </a:solidFill>
              <a:ea typeface="黑体" pitchFamily="49" charset="-122"/>
              <a:sym typeface="Arial" pitchFamily="34" charset="0"/>
            </a:endParaRPr>
          </a:p>
        </p:txBody>
      </p:sp>
      <p:sp>
        <p:nvSpPr>
          <p:cNvPr id="30725" name="Text Placeholder 3"/>
          <p:cNvSpPr>
            <a:spLocks noChangeArrowheads="1"/>
          </p:cNvSpPr>
          <p:nvPr/>
        </p:nvSpPr>
        <p:spPr bwMode="auto">
          <a:xfrm>
            <a:off x="5257800" y="4953000"/>
            <a:ext cx="3352800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zh-CN" altLang="zh-CN" sz="1300">
                <a:solidFill>
                  <a:srgbClr val="3F3F3F"/>
                </a:solidFill>
                <a:ea typeface="Open Sans" pitchFamily="2" charset="0"/>
                <a:cs typeface="Open Sans" pitchFamily="2" charset="0"/>
                <a:sym typeface="Arial" pitchFamily="34" charset="0"/>
              </a:rPr>
              <a:t>Lorem Ipsum Dolor Sit Ametlorem sed molestie. Pellentesque amet ullamcorper</a:t>
            </a:r>
            <a:endParaRPr lang="zh-CN" altLang="zh-CN" sz="1300">
              <a:solidFill>
                <a:srgbClr val="3F3F3F"/>
              </a:solidFill>
              <a:ea typeface="黑体" pitchFamily="49" charset="-122"/>
              <a:sym typeface="Arial" pitchFamily="34" charset="0"/>
            </a:endParaRPr>
          </a:p>
        </p:txBody>
      </p:sp>
      <p:sp>
        <p:nvSpPr>
          <p:cNvPr id="30726" name="Text Placeholder 7"/>
          <p:cNvSpPr>
            <a:spLocks noChangeArrowheads="1"/>
          </p:cNvSpPr>
          <p:nvPr/>
        </p:nvSpPr>
        <p:spPr bwMode="auto">
          <a:xfrm>
            <a:off x="5257800" y="2795588"/>
            <a:ext cx="33528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</a:pPr>
            <a:r>
              <a:rPr lang="zh-CN" altLang="zh-CN" sz="1300">
                <a:solidFill>
                  <a:srgbClr val="3F3F3F"/>
                </a:solidFill>
                <a:ea typeface="Open Sans" pitchFamily="2" charset="0"/>
                <a:cs typeface="Open Sans" pitchFamily="2" charset="0"/>
                <a:sym typeface="Arial" pitchFamily="34" charset="0"/>
              </a:rPr>
              <a:t>Lorem Ipsum Dolor Sit Ametlorem sed molestie. Pellentesque amet ullamcorper lorem ipsum dolor Ipsum Dolor Sit</a:t>
            </a:r>
            <a:endParaRPr lang="zh-CN" altLang="zh-CN" sz="1300">
              <a:solidFill>
                <a:srgbClr val="3F3F3F"/>
              </a:solidFill>
              <a:ea typeface="黑体" pitchFamily="49" charset="-122"/>
              <a:sym typeface="Arial" pitchFamily="34" charset="0"/>
            </a:endParaRPr>
          </a:p>
          <a:p>
            <a:pPr marL="342900" indent="-342900">
              <a:spcBef>
                <a:spcPct val="20000"/>
              </a:spcBef>
            </a:pPr>
            <a:endParaRPr lang="zh-CN" altLang="zh-CN" sz="1300">
              <a:solidFill>
                <a:srgbClr val="3F3F3F"/>
              </a:solidFill>
              <a:ea typeface="黑体" pitchFamily="49" charset="-122"/>
              <a:sym typeface="Arial" pitchFamily="34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601663" y="2006600"/>
            <a:ext cx="2514600" cy="406400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zh-CN" sz="1700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PARIS</a:t>
            </a:r>
          </a:p>
        </p:txBody>
      </p:sp>
      <p:sp>
        <p:nvSpPr>
          <p:cNvPr id="30728" name="TextBox 8"/>
          <p:cNvSpPr>
            <a:spLocks noChangeArrowheads="1"/>
          </p:cNvSpPr>
          <p:nvPr/>
        </p:nvSpPr>
        <p:spPr bwMode="auto">
          <a:xfrm>
            <a:off x="3192463" y="2006600"/>
            <a:ext cx="533400" cy="638175"/>
          </a:xfrm>
          <a:prstGeom prst="rect">
            <a:avLst/>
          </a:prstGeom>
          <a:noFill/>
          <a:ln w="28575" cmpd="sng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7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90%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601663" y="2571750"/>
            <a:ext cx="1257300" cy="4064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zh-CN" sz="1700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ITALY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601663" y="3168650"/>
            <a:ext cx="990600" cy="406400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zh-CN" sz="1700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ROME</a:t>
            </a: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601663" y="3733800"/>
            <a:ext cx="2514600" cy="406400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zh-CN" sz="1700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NEW YORK</a:t>
            </a: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601663" y="4343400"/>
            <a:ext cx="3352800" cy="406400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zh-CN" sz="1700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LONDON</a:t>
            </a: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601663" y="4908550"/>
            <a:ext cx="2133600" cy="406400"/>
          </a:xfrm>
          <a:prstGeom prst="rect">
            <a:avLst/>
          </a:pr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zh-CN" sz="1700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HONG KONG</a:t>
            </a:r>
          </a:p>
        </p:txBody>
      </p:sp>
      <p:sp>
        <p:nvSpPr>
          <p:cNvPr id="30734" name="TextBox 14"/>
          <p:cNvSpPr>
            <a:spLocks noChangeArrowheads="1"/>
          </p:cNvSpPr>
          <p:nvPr/>
        </p:nvSpPr>
        <p:spPr bwMode="auto">
          <a:xfrm>
            <a:off x="1917700" y="2571750"/>
            <a:ext cx="533400" cy="638175"/>
          </a:xfrm>
          <a:prstGeom prst="rect">
            <a:avLst/>
          </a:prstGeom>
          <a:noFill/>
          <a:ln w="28575" cmpd="sng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7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90%</a:t>
            </a:r>
          </a:p>
        </p:txBody>
      </p:sp>
      <p:sp>
        <p:nvSpPr>
          <p:cNvPr id="30735" name="TextBox 15"/>
          <p:cNvSpPr>
            <a:spLocks noChangeArrowheads="1"/>
          </p:cNvSpPr>
          <p:nvPr/>
        </p:nvSpPr>
        <p:spPr bwMode="auto">
          <a:xfrm>
            <a:off x="1668463" y="3184525"/>
            <a:ext cx="533400" cy="638175"/>
          </a:xfrm>
          <a:prstGeom prst="rect">
            <a:avLst/>
          </a:prstGeom>
          <a:noFill/>
          <a:ln w="28575" cmpd="sng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7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90%</a:t>
            </a:r>
          </a:p>
        </p:txBody>
      </p:sp>
      <p:sp>
        <p:nvSpPr>
          <p:cNvPr id="30736" name="TextBox 16"/>
          <p:cNvSpPr>
            <a:spLocks noChangeArrowheads="1"/>
          </p:cNvSpPr>
          <p:nvPr/>
        </p:nvSpPr>
        <p:spPr bwMode="auto">
          <a:xfrm>
            <a:off x="3192463" y="3733800"/>
            <a:ext cx="533400" cy="638175"/>
          </a:xfrm>
          <a:prstGeom prst="rect">
            <a:avLst/>
          </a:prstGeom>
          <a:noFill/>
          <a:ln w="28575" cmpd="sng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700">
                <a:solidFill>
                  <a:srgbClr val="0065B0"/>
                </a:solidFill>
                <a:latin typeface="方正兰亭粗黑_GBK" charset="-122"/>
                <a:sym typeface="方正兰亭粗黑_GBK" charset="-122"/>
              </a:rPr>
              <a:t>90%</a:t>
            </a:r>
          </a:p>
        </p:txBody>
      </p:sp>
      <p:sp>
        <p:nvSpPr>
          <p:cNvPr id="30737" name="TextBox 17"/>
          <p:cNvSpPr>
            <a:spLocks noChangeArrowheads="1"/>
          </p:cNvSpPr>
          <p:nvPr/>
        </p:nvSpPr>
        <p:spPr bwMode="auto">
          <a:xfrm>
            <a:off x="4038600" y="4352925"/>
            <a:ext cx="533400" cy="638175"/>
          </a:xfrm>
          <a:prstGeom prst="rect">
            <a:avLst/>
          </a:prstGeom>
          <a:noFill/>
          <a:ln w="28575" cmpd="sng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700">
                <a:solidFill>
                  <a:srgbClr val="0065B0"/>
                </a:solidFill>
                <a:latin typeface="方正兰亭粗黑_GBK" charset="-122"/>
                <a:sym typeface="方正兰亭粗黑_GBK" charset="-122"/>
              </a:rPr>
              <a:t>90%</a:t>
            </a:r>
          </a:p>
        </p:txBody>
      </p:sp>
      <p:sp>
        <p:nvSpPr>
          <p:cNvPr id="30738" name="TextBox 18"/>
          <p:cNvSpPr>
            <a:spLocks noChangeArrowheads="1"/>
          </p:cNvSpPr>
          <p:nvPr/>
        </p:nvSpPr>
        <p:spPr bwMode="auto">
          <a:xfrm>
            <a:off x="2849563" y="4908550"/>
            <a:ext cx="533400" cy="638175"/>
          </a:xfrm>
          <a:prstGeom prst="rect">
            <a:avLst/>
          </a:prstGeom>
          <a:noFill/>
          <a:ln w="28575" cmpd="sng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700">
                <a:solidFill>
                  <a:srgbClr val="0065B0"/>
                </a:solidFill>
                <a:latin typeface="方正兰亭粗黑_GBK" charset="-122"/>
                <a:sym typeface="方正兰亭粗黑_GBK" charset="-122"/>
              </a:rPr>
              <a:t>90%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ldLvl="0" autoUpdateAnimBg="0"/>
      <p:bldP spid="30724" grpId="0" bldLvl="0" autoUpdateAnimBg="0"/>
      <p:bldP spid="30725" grpId="0" bldLvl="0" autoUpdateAnimBg="0"/>
      <p:bldP spid="30726" grpId="0" bldLvl="0" autoUpdateAnimBg="0"/>
      <p:bldP spid="30727" grpId="0" bldLvl="0" animBg="1" autoUpdateAnimBg="0"/>
      <p:bldP spid="30728" grpId="0" bldLvl="0" animBg="1" autoUpdateAnimBg="0"/>
      <p:bldP spid="30729" grpId="0" bldLvl="0" animBg="1" autoUpdateAnimBg="0"/>
      <p:bldP spid="30730" grpId="0" bldLvl="0" animBg="1" autoUpdateAnimBg="0"/>
      <p:bldP spid="30731" grpId="0" bldLvl="0" animBg="1" autoUpdateAnimBg="0"/>
      <p:bldP spid="30732" grpId="0" bldLvl="0" animBg="1" autoUpdateAnimBg="0"/>
      <p:bldP spid="30733" grpId="0" bldLvl="0" animBg="1" autoUpdateAnimBg="0"/>
      <p:bldP spid="30734" grpId="0" bldLvl="0" animBg="1" autoUpdateAnimBg="0"/>
      <p:bldP spid="30735" grpId="0" bldLvl="0" animBg="1" autoUpdateAnimBg="0"/>
      <p:bldP spid="30736" grpId="0" bldLvl="0" animBg="1" autoUpdateAnimBg="0"/>
      <p:bldP spid="30737" grpId="0" bldLvl="0" animBg="1" autoUpdateAnimBg="0"/>
      <p:bldP spid="30738" grpId="0" bldLvl="0" animBg="1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31746" name="Title 2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PROJECT </a:t>
            </a:r>
            <a:r>
              <a:rPr lang="zh-CN" altLang="zh-CN">
                <a:solidFill>
                  <a:srgbClr val="0070C0"/>
                </a:solidFill>
              </a:rPr>
              <a:t>LAYOUT</a:t>
            </a:r>
            <a:endParaRPr lang="zh-CN" altLang="zh-CN"/>
          </a:p>
        </p:txBody>
      </p:sp>
      <p:sp>
        <p:nvSpPr>
          <p:cNvPr id="31747" name="Conten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410200" y="1998663"/>
            <a:ext cx="2971800" cy="414337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>
                <a:solidFill>
                  <a:schemeClr val="bg1"/>
                </a:solidFill>
                <a:latin typeface="方正兰亭粗黑_GBK" charset="-122"/>
              </a:rPr>
              <a:t>GROWTH OBJECTIVES</a:t>
            </a:r>
          </a:p>
        </p:txBody>
      </p:sp>
      <p:sp>
        <p:nvSpPr>
          <p:cNvPr id="31748" name="Conten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410200" y="1524000"/>
            <a:ext cx="2438400" cy="482600"/>
          </a:xfrm>
          <a:prstGeom prst="rect">
            <a:avLst/>
          </a:prstGeom>
          <a:solidFill>
            <a:srgbClr val="262626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zh-CN" altLang="zh-CN">
                <a:solidFill>
                  <a:schemeClr val="bg1"/>
                </a:solidFill>
                <a:latin typeface="方正兰亭粗黑_GBK" charset="-122"/>
              </a:rPr>
              <a:t>FINANCIAL TARGETS</a:t>
            </a:r>
          </a:p>
        </p:txBody>
      </p:sp>
      <p:sp>
        <p:nvSpPr>
          <p:cNvPr id="31749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410200" y="2819400"/>
            <a:ext cx="3429000" cy="609600"/>
          </a:xfrm>
          <a:prstGeom prst="rect">
            <a:avLst/>
          </a:prstGeom>
          <a:solidFill>
            <a:srgbClr val="F2F2F2"/>
          </a:solidFill>
          <a:ln>
            <a:solidFill>
              <a:srgbClr val="D8D8D8"/>
            </a:solidFill>
            <a:miter lim="800000"/>
            <a:headEnd/>
            <a:tailEnd/>
          </a:ln>
        </p:spPr>
        <p:txBody>
          <a:bodyPr/>
          <a:lstStyle/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CLIENT</a:t>
            </a:r>
          </a:p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Loopy Enterprise Limited</a:t>
            </a:r>
          </a:p>
        </p:txBody>
      </p:sp>
      <p:sp>
        <p:nvSpPr>
          <p:cNvPr id="31750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410200" y="3632200"/>
            <a:ext cx="3429000" cy="1524000"/>
          </a:xfrm>
          <a:prstGeom prst="rect">
            <a:avLst/>
          </a:prstGeom>
          <a:solidFill>
            <a:srgbClr val="F2F2F2"/>
          </a:solidFill>
          <a:ln>
            <a:solidFill>
              <a:srgbClr val="D8D8D8"/>
            </a:solidFill>
            <a:miter lim="800000"/>
            <a:headEnd/>
            <a:tailEnd/>
          </a:ln>
        </p:spPr>
        <p:txBody>
          <a:bodyPr/>
          <a:lstStyle/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OVERVIEW</a:t>
            </a:r>
          </a:p>
          <a:p>
            <a:pPr marL="5715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cs typeface="Tahoma" pitchFamily="34" charset="0"/>
                <a:sym typeface="Tahoma" pitchFamily="34" charset="0"/>
              </a:rPr>
              <a:t>Lorem ipsum dolor sit amet,  consectetur adipiscing elit ann ac  elit a felis pharetra Lorem ipsum dolor sit amet lorem ipsum dolor sit amet</a:t>
            </a:r>
          </a:p>
        </p:txBody>
      </p:sp>
      <p:sp>
        <p:nvSpPr>
          <p:cNvPr id="31751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410200" y="5257800"/>
            <a:ext cx="3429000" cy="609600"/>
          </a:xfrm>
          <a:prstGeom prst="rect">
            <a:avLst/>
          </a:prstGeom>
          <a:solidFill>
            <a:srgbClr val="F2F2F2"/>
          </a:solidFill>
          <a:ln>
            <a:solidFill>
              <a:srgbClr val="D8D8D8"/>
            </a:solidFill>
            <a:miter lim="800000"/>
            <a:headEnd/>
            <a:tailEnd/>
          </a:ln>
        </p:spPr>
        <p:txBody>
          <a:bodyPr/>
          <a:lstStyle/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WEBSITE </a:t>
            </a:r>
          </a:p>
          <a:p>
            <a:pPr marL="57150" indent="0"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/>
              <a:t>www.loopy.com</a:t>
            </a:r>
          </a:p>
        </p:txBody>
      </p:sp>
      <p:sp>
        <p:nvSpPr>
          <p:cNvPr id="31752" name="Picture Placeholder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0" y="1498600"/>
            <a:ext cx="5181600" cy="4368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5122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>
                <a:sym typeface="Open Sans Extrabold" pitchFamily="2" charset="0"/>
              </a:rPr>
              <a:t>INFOGRAPHIC CIRCLE </a:t>
            </a:r>
            <a:r>
              <a:rPr lang="zh-CN" altLang="zh-CN">
                <a:solidFill>
                  <a:srgbClr val="0065B0"/>
                </a:solidFill>
                <a:sym typeface="Open Sans" pitchFamily="2" charset="0"/>
              </a:rPr>
              <a:t>LAYOUT</a:t>
            </a:r>
            <a:endParaRPr lang="zh-CN" altLang="zh-CN"/>
          </a:p>
        </p:txBody>
      </p:sp>
      <p:sp>
        <p:nvSpPr>
          <p:cNvPr id="5123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1803400"/>
            <a:ext cx="2217738" cy="3794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zh-CN" sz="900">
                <a:solidFill>
                  <a:srgbClr val="0070C0"/>
                </a:solidFill>
                <a:latin typeface="方正兰亭粗黑_GBK" charset="-122"/>
              </a:rPr>
              <a:t>01. LOREM IPSUL DOLOR</a:t>
            </a:r>
          </a:p>
        </p:txBody>
      </p:sp>
      <p:sp>
        <p:nvSpPr>
          <p:cNvPr id="5124" name="Tex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2108200"/>
            <a:ext cx="2743200" cy="911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consectetur lorem ipsum dolor  Lorem ipsum dolor sit amet con</a:t>
            </a:r>
            <a:endParaRPr lang="zh-CN" altLang="zh-CN" sz="1300"/>
          </a:p>
        </p:txBody>
      </p:sp>
      <p:sp>
        <p:nvSpPr>
          <p:cNvPr id="5125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3225800"/>
            <a:ext cx="2217738" cy="3794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zh-CN" sz="900">
                <a:solidFill>
                  <a:srgbClr val="0070C0"/>
                </a:solidFill>
                <a:latin typeface="方正兰亭粗黑_GBK" charset="-122"/>
              </a:rPr>
              <a:t>02. LOREM IPSUL DOLOR</a:t>
            </a:r>
          </a:p>
          <a:p>
            <a:pPr marL="0" indent="0">
              <a:buFont typeface="Arial" pitchFamily="34" charset="0"/>
              <a:buNone/>
            </a:pPr>
            <a:endParaRPr lang="zh-CN" altLang="zh-CN" sz="900">
              <a:solidFill>
                <a:srgbClr val="0070C0"/>
              </a:solidFill>
              <a:latin typeface="方正兰亭粗黑_GBK" charset="-122"/>
            </a:endParaRPr>
          </a:p>
        </p:txBody>
      </p:sp>
      <p:sp>
        <p:nvSpPr>
          <p:cNvPr id="5126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3530600"/>
            <a:ext cx="2743200" cy="911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consectetur lorem ipsum dolor  Lorem ipsum dolor sit amet con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5127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4648200"/>
            <a:ext cx="2217738" cy="3794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zh-CN" sz="900">
                <a:solidFill>
                  <a:srgbClr val="0070C0"/>
                </a:solidFill>
                <a:latin typeface="方正兰亭粗黑_GBK" charset="-122"/>
              </a:rPr>
              <a:t>03. LOREM IPSUL DOLOR</a:t>
            </a:r>
          </a:p>
          <a:p>
            <a:pPr marL="0" indent="0">
              <a:buFont typeface="Arial" pitchFamily="34" charset="0"/>
              <a:buNone/>
            </a:pPr>
            <a:endParaRPr lang="zh-CN" altLang="zh-CN" sz="900">
              <a:solidFill>
                <a:srgbClr val="0070C0"/>
              </a:solidFill>
              <a:latin typeface="方正兰亭粗黑_GBK" charset="-122"/>
            </a:endParaRPr>
          </a:p>
        </p:txBody>
      </p:sp>
      <p:sp>
        <p:nvSpPr>
          <p:cNvPr id="5128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4953000"/>
            <a:ext cx="2743200" cy="911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consectetur lorem ipsum dolor</a:t>
            </a:r>
            <a:endParaRPr lang="zh-CN" altLang="zh-CN" sz="1300"/>
          </a:p>
        </p:txBody>
      </p:sp>
      <p:sp>
        <p:nvSpPr>
          <p:cNvPr id="5129" name="Oval 9"/>
          <p:cNvSpPr>
            <a:spLocks noChangeArrowheads="1"/>
          </p:cNvSpPr>
          <p:nvPr/>
        </p:nvSpPr>
        <p:spPr bwMode="auto">
          <a:xfrm>
            <a:off x="3505200" y="2773363"/>
            <a:ext cx="2560638" cy="2560637"/>
          </a:xfrm>
          <a:prstGeom prst="ellipse">
            <a:avLst/>
          </a:prstGeom>
          <a:solidFill>
            <a:srgbClr val="005EA4">
              <a:alpha val="79999"/>
            </a:srgbClr>
          </a:solidFill>
          <a:ln w="6350" cap="flat" cmpd="sng">
            <a:solidFill>
              <a:srgbClr val="0070C0"/>
            </a:solidFill>
            <a:miter lim="800000"/>
            <a:headEnd/>
            <a:tailEnd/>
          </a:ln>
        </p:spPr>
        <p:txBody>
          <a:bodyPr anchor="b"/>
          <a:lstStyle/>
          <a:p>
            <a:endParaRPr lang="zh-CN" altLang="zh-CN" sz="2800">
              <a:solidFill>
                <a:schemeClr val="bg1"/>
              </a:solidFill>
              <a:latin typeface="方正兰亭粗黑_GBK" charset="-122"/>
              <a:sym typeface="方正兰亭粗黑_GBK" charset="-122"/>
            </a:endParaRPr>
          </a:p>
          <a:p>
            <a:r>
              <a:rPr lang="zh-CN" altLang="zh-CN" sz="28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ONE</a:t>
            </a:r>
          </a:p>
          <a:p>
            <a:r>
              <a:rPr lang="zh-CN" altLang="zh-CN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LOREMDO</a:t>
            </a:r>
            <a:endParaRPr lang="zh-CN" altLang="zh-CN" sz="1200">
              <a:solidFill>
                <a:schemeClr val="bg1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5130" name="Oval 10"/>
          <p:cNvSpPr>
            <a:spLocks noChangeArrowheads="1"/>
          </p:cNvSpPr>
          <p:nvPr/>
        </p:nvSpPr>
        <p:spPr bwMode="auto">
          <a:xfrm>
            <a:off x="5397500" y="3429000"/>
            <a:ext cx="1919288" cy="1920875"/>
          </a:xfrm>
          <a:prstGeom prst="ellipse">
            <a:avLst/>
          </a:prstGeom>
          <a:solidFill>
            <a:srgbClr val="262626">
              <a:alpha val="79999"/>
            </a:srgbClr>
          </a:solidFill>
          <a:ln w="6350" cap="flat" cmpd="sng">
            <a:solidFill>
              <a:srgbClr val="3F3F3F"/>
            </a:solidFill>
            <a:miter lim="800000"/>
            <a:headEnd/>
            <a:tailEnd/>
          </a:ln>
        </p:spPr>
        <p:txBody>
          <a:bodyPr anchor="b"/>
          <a:lstStyle/>
          <a:p>
            <a:r>
              <a:rPr lang="zh-CN" altLang="zh-CN" sz="28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TWO</a:t>
            </a:r>
          </a:p>
          <a:p>
            <a:r>
              <a:rPr lang="zh-CN" altLang="zh-CN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LOREMDO</a:t>
            </a:r>
            <a:endParaRPr lang="zh-CN" altLang="zh-CN" sz="1600">
              <a:solidFill>
                <a:schemeClr val="bg1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5131" name="Oval 11"/>
          <p:cNvSpPr>
            <a:spLocks noChangeArrowheads="1"/>
          </p:cNvSpPr>
          <p:nvPr/>
        </p:nvSpPr>
        <p:spPr bwMode="auto">
          <a:xfrm>
            <a:off x="6911975" y="3779838"/>
            <a:ext cx="1555750" cy="1554162"/>
          </a:xfrm>
          <a:prstGeom prst="ellipse">
            <a:avLst/>
          </a:prstGeom>
          <a:solidFill>
            <a:srgbClr val="BFBFBF">
              <a:alpha val="79999"/>
            </a:srgbClr>
          </a:solidFill>
          <a:ln w="6350" cap="flat" cmpd="sng">
            <a:solidFill>
              <a:srgbClr val="BFBFBF"/>
            </a:solidFill>
            <a:miter lim="800000"/>
            <a:headEnd/>
            <a:tailEnd/>
          </a:ln>
        </p:spPr>
        <p:txBody>
          <a:bodyPr anchor="b"/>
          <a:lstStyle/>
          <a:p>
            <a:r>
              <a:rPr lang="zh-CN" altLang="zh-CN" sz="2400">
                <a:solidFill>
                  <a:srgbClr val="FFFFFF"/>
                </a:solidFill>
                <a:latin typeface="方正兰亭粗黑_GBK" charset="-122"/>
                <a:sym typeface="方正兰亭粗黑_GBK" charset="-122"/>
              </a:rPr>
              <a:t>THREE</a:t>
            </a:r>
          </a:p>
          <a:p>
            <a:r>
              <a:rPr lang="zh-CN" altLang="zh-CN" sz="1600">
                <a:solidFill>
                  <a:srgbClr val="0C0C0C"/>
                </a:solidFill>
                <a:latin typeface="方正兰亭粗黑_GBK" charset="-122"/>
                <a:sym typeface="方正兰亭粗黑_GBK" charset="-122"/>
              </a:rPr>
              <a:t>LOREMDO</a:t>
            </a:r>
            <a:endParaRPr lang="zh-CN" altLang="zh-CN" sz="1100">
              <a:solidFill>
                <a:srgbClr val="0C0C0C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5132" name="TextBox 12"/>
          <p:cNvSpPr>
            <a:spLocks noChangeArrowheads="1"/>
          </p:cNvSpPr>
          <p:nvPr/>
        </p:nvSpPr>
        <p:spPr bwMode="auto">
          <a:xfrm>
            <a:off x="3733800" y="2209800"/>
            <a:ext cx="20193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0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REVAMPED RESHAPED</a:t>
            </a:r>
          </a:p>
        </p:txBody>
      </p:sp>
      <p:sp>
        <p:nvSpPr>
          <p:cNvPr id="5133" name="TextBox 13"/>
          <p:cNvSpPr>
            <a:spLocks noChangeArrowheads="1"/>
          </p:cNvSpPr>
          <p:nvPr/>
        </p:nvSpPr>
        <p:spPr bwMode="auto">
          <a:xfrm>
            <a:off x="5791200" y="2819400"/>
            <a:ext cx="1104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0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RESCOPED</a:t>
            </a:r>
          </a:p>
        </p:txBody>
      </p:sp>
      <p:sp>
        <p:nvSpPr>
          <p:cNvPr id="5134" name="TextBox 14"/>
          <p:cNvSpPr>
            <a:spLocks noChangeArrowheads="1"/>
          </p:cNvSpPr>
          <p:nvPr/>
        </p:nvSpPr>
        <p:spPr bwMode="auto">
          <a:xfrm>
            <a:off x="7200900" y="3282950"/>
            <a:ext cx="1104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20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REVISITED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bldLvl="0" animBg="1" autoUpdateAnimBg="0"/>
      <p:bldP spid="5130" grpId="0" bldLvl="0" animBg="1" autoUpdateAnimBg="0"/>
      <p:bldP spid="5131" grpId="0" bldLvl="0" animBg="1" autoUpdateAnimBg="0"/>
      <p:bldP spid="5132" grpId="0" bldLvl="0" autoUpdateAnimBg="0"/>
      <p:bldP spid="5133" grpId="0" bldLvl="0" autoUpdateAnimBg="0"/>
      <p:bldP spid="5134" grpId="0" bldLvl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32770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84200"/>
            <a:ext cx="8229600" cy="563563"/>
          </a:xfrm>
          <a:ln/>
        </p:spPr>
        <p:txBody>
          <a:bodyPr/>
          <a:lstStyle/>
          <a:p>
            <a:pPr marL="0" indent="0"/>
            <a:r>
              <a:rPr lang="zh-CN" altLang="zh-CN"/>
              <a:t>COMPETITIVE </a:t>
            </a:r>
            <a:r>
              <a:rPr lang="zh-CN" altLang="zh-CN">
                <a:solidFill>
                  <a:srgbClr val="0065B0"/>
                </a:solidFill>
              </a:rPr>
              <a:t>MATRIX</a:t>
            </a:r>
          </a:p>
        </p:txBody>
      </p:sp>
      <p:graphicFrame>
        <p:nvGraphicFramePr>
          <p:cNvPr id="32771" name="Group 3"/>
          <p:cNvGraphicFramePr>
            <a:graphicFrameLocks noGrp="1"/>
          </p:cNvGraphicFramePr>
          <p:nvPr/>
        </p:nvGraphicFramePr>
        <p:xfrm>
          <a:off x="533400" y="2159000"/>
          <a:ext cx="7772400" cy="2911475"/>
        </p:xfrm>
        <a:graphic>
          <a:graphicData uri="http://schemas.openxmlformats.org/drawingml/2006/table">
            <a:tbl>
              <a:tblPr/>
              <a:tblGrid>
                <a:gridCol w="1689100"/>
                <a:gridCol w="1520825"/>
                <a:gridCol w="1520825"/>
                <a:gridCol w="1520825"/>
                <a:gridCol w="1520825"/>
              </a:tblGrid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方正兰亭粗黑_GBK" charset="-122"/>
                          <a:ea typeface="MS PGothic" pitchFamily="34" charset="-128"/>
                          <a:sym typeface="方正兰亭粗黑_GBK" charset="-122"/>
                        </a:rPr>
                        <a:t>COMPANY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5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方正兰亭粗黑_GBK" charset="-122"/>
                          <a:ea typeface="MS PGothic" pitchFamily="34" charset="-128"/>
                          <a:sym typeface="方正兰亭粗黑_GBK" charset="-122"/>
                        </a:rPr>
                        <a:t>PANTS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5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方正兰亭粗黑_GBK" charset="-122"/>
                          <a:ea typeface="MS PGothic" pitchFamily="34" charset="-128"/>
                          <a:sym typeface="方正兰亭粗黑_GBK" charset="-122"/>
                        </a:rPr>
                        <a:t>T-SHIRTS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5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方正兰亭粗黑_GBK" charset="-122"/>
                          <a:ea typeface="MS PGothic" pitchFamily="34" charset="-128"/>
                          <a:sym typeface="方正兰亭粗黑_GBK" charset="-122"/>
                        </a:rPr>
                        <a:t>DRESSES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5B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方正兰亭粗黑_GBK" charset="-122"/>
                          <a:ea typeface="MS PGothic" pitchFamily="34" charset="-128"/>
                          <a:sym typeface="方正兰亭粗黑_GBK" charset="-122"/>
                        </a:rPr>
                        <a:t>SHIRTS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5B0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Your Clothing 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Arial" pitchFamily="34" charset="0"/>
                        <a:ea typeface="黑体" pitchFamily="49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Arial" pitchFamily="34" charset="0"/>
                        <a:ea typeface="MS PGothic" pitchFamily="34" charset="-128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Competitor One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Arial" pitchFamily="34" charset="0"/>
                        <a:ea typeface="黑体" pitchFamily="49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Arial" pitchFamily="34" charset="0"/>
                        <a:ea typeface="MS PGothic" pitchFamily="34" charset="-128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Competitor Two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Arial" pitchFamily="34" charset="0"/>
                        <a:ea typeface="黑体" pitchFamily="49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Competitor  Three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Arial" pitchFamily="34" charset="0"/>
                        <a:ea typeface="黑体" pitchFamily="49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 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8D8D8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Competitor Four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Arial" pitchFamily="34" charset="0"/>
                        <a:ea typeface="黑体" pitchFamily="49" charset="-122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Arial" pitchFamily="34" charset="0"/>
                        <a:ea typeface="MS PGothic" pitchFamily="34" charset="-128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Arial" pitchFamily="34" charset="0"/>
                        <a:ea typeface="MS PGothic" pitchFamily="34" charset="-128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</a:t>
                      </a: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Arial" pitchFamily="34" charset="0"/>
                        <a:ea typeface="MS PGothic" pitchFamily="34" charset="-128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zh-CN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MS PGothic" pitchFamily="34" charset="-128"/>
                          <a:sym typeface="Arial" pitchFamily="34" charset="0"/>
                        </a:rPr>
                        <a:t>Lorem ipsum </a:t>
                      </a:r>
                      <a:endParaRPr kumimoji="0" lang="zh-CN" altLang="zh-CN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Arial" pitchFamily="34" charset="0"/>
                        <a:ea typeface="MS PGothic" pitchFamily="34" charset="-128"/>
                        <a:sym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815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1524000"/>
            <a:ext cx="8229600" cy="381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800">
                <a:solidFill>
                  <a:srgbClr val="0065B0"/>
                </a:solidFill>
                <a:latin typeface="方正兰亭粗黑_GBK" charset="-122"/>
                <a:sym typeface="方正兰亭粗黑_GBK" charset="-122"/>
              </a:rPr>
              <a:t>INSERT THE TITLE OF YOUR TABLE IN THIS AREA</a:t>
            </a:r>
          </a:p>
        </p:txBody>
      </p:sp>
      <p:sp>
        <p:nvSpPr>
          <p:cNvPr id="32816" name="Tex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5105400"/>
            <a:ext cx="7924800" cy="609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595959"/>
                </a:solidFill>
                <a:sym typeface="Tahoma" pitchFamily="34" charset="0"/>
              </a:rPr>
              <a:t>Lorem ipsum dolor sit amet, consectetur adipiscing elit. Aenean ac elit a felis pharetra elit  sit adipiscing. Nam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200">
                <a:solidFill>
                  <a:srgbClr val="595959"/>
                </a:solidFill>
                <a:sym typeface="Tahoma" pitchFamily="34" charset="0"/>
              </a:rPr>
              <a:t>tincidunt enim sit amet gravida. Nunc vel fringilla elit. Duis dui arcu ipsumem lorem ipsum dolor sit amet lorem</a:t>
            </a:r>
            <a:endParaRPr lang="zh-CN" altLang="zh-CN"/>
          </a:p>
        </p:txBody>
      </p:sp>
    </p:spTree>
  </p:cSld>
  <p:clrMapOvr>
    <a:masterClrMapping/>
  </p:clrMapOvr>
  <p:transition spd="slow">
    <p:split orient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33794" name="Oval 16"/>
          <p:cNvSpPr>
            <a:spLocks noChangeArrowheads="1"/>
          </p:cNvSpPr>
          <p:nvPr/>
        </p:nvSpPr>
        <p:spPr bwMode="auto">
          <a:xfrm>
            <a:off x="5486400" y="4241800"/>
            <a:ext cx="403225" cy="40322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33795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OUR CONTACT </a:t>
            </a:r>
            <a:r>
              <a:rPr lang="zh-CN" altLang="zh-CN">
                <a:solidFill>
                  <a:srgbClr val="0070C0"/>
                </a:solidFill>
              </a:rPr>
              <a:t>DETAILS</a:t>
            </a:r>
            <a:endParaRPr lang="zh-CN" altLang="zh-CN"/>
          </a:p>
        </p:txBody>
      </p:sp>
      <p:sp>
        <p:nvSpPr>
          <p:cNvPr id="33796" name="Picture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2159000"/>
            <a:ext cx="4343400" cy="33020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7" name="Tex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1346200"/>
            <a:ext cx="80772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000">
                <a:solidFill>
                  <a:srgbClr val="595959"/>
                </a:solidFill>
              </a:rPr>
              <a:t>Lorem ipsum dolor sit amet, consectetur adipiscing elit. Aenean ac elit a sit amet, lorem ipsum dolor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000">
                <a:solidFill>
                  <a:srgbClr val="595959"/>
                </a:solidFill>
              </a:rPr>
              <a:t>Consectetur adipiscing lorem ipsum lorem ipsum dolor sit consectetur lorem ipsum dolor</a:t>
            </a:r>
          </a:p>
        </p:txBody>
      </p:sp>
      <p:sp>
        <p:nvSpPr>
          <p:cNvPr id="33798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172200" y="2311400"/>
            <a:ext cx="24384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300"/>
              <a:t>87 Loop Lane, Miami, FL</a:t>
            </a:r>
          </a:p>
        </p:txBody>
      </p:sp>
      <p:sp>
        <p:nvSpPr>
          <p:cNvPr id="33799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172200" y="2717800"/>
            <a:ext cx="24384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300"/>
              <a:t>www.doeenterpise.com</a:t>
            </a:r>
          </a:p>
        </p:txBody>
      </p:sp>
      <p:sp>
        <p:nvSpPr>
          <p:cNvPr id="33800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172200" y="3124200"/>
            <a:ext cx="24384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300"/>
              <a:t>john@doeenterprise.com</a:t>
            </a:r>
          </a:p>
          <a:p>
            <a:pPr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33801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172200" y="3530600"/>
            <a:ext cx="24384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300"/>
              <a:t>1.954.123.4567</a:t>
            </a:r>
          </a:p>
        </p:txBody>
      </p:sp>
      <p:sp>
        <p:nvSpPr>
          <p:cNvPr id="33802" name="Text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867400" y="4241800"/>
            <a:ext cx="27432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300"/>
              <a:t>www.facebook.com/doe</a:t>
            </a:r>
          </a:p>
        </p:txBody>
      </p:sp>
      <p:sp>
        <p:nvSpPr>
          <p:cNvPr id="33803" name="Text Placeholder 10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867400" y="4775200"/>
            <a:ext cx="27432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300"/>
              <a:t>@johndoelimited</a:t>
            </a:r>
          </a:p>
          <a:p>
            <a:pPr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33804" name="Text Placeholder 1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05400" y="2311400"/>
            <a:ext cx="9906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200">
                <a:solidFill>
                  <a:srgbClr val="0070C0"/>
                </a:solidFill>
                <a:latin typeface="方正兰亭粗黑_GBK" charset="-122"/>
              </a:rPr>
              <a:t>ADDRESS:</a:t>
            </a:r>
          </a:p>
        </p:txBody>
      </p:sp>
      <p:sp>
        <p:nvSpPr>
          <p:cNvPr id="33805" name="Text Placeholder 1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05400" y="2717800"/>
            <a:ext cx="9906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200">
                <a:solidFill>
                  <a:srgbClr val="0070C0"/>
                </a:solidFill>
                <a:latin typeface="方正兰亭粗黑_GBK" charset="-122"/>
              </a:rPr>
              <a:t>WEBSITE:</a:t>
            </a:r>
          </a:p>
        </p:txBody>
      </p:sp>
      <p:sp>
        <p:nvSpPr>
          <p:cNvPr id="33806" name="Text Placeholder 1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05400" y="3124200"/>
            <a:ext cx="9906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buFont typeface="Arial" pitchFamily="34" charset="0"/>
              <a:buNone/>
            </a:pPr>
            <a:r>
              <a:rPr lang="zh-CN" altLang="zh-CN">
                <a:solidFill>
                  <a:srgbClr val="0070C0"/>
                </a:solidFill>
                <a:latin typeface="方正兰亭粗黑_GBK" charset="-122"/>
              </a:rPr>
              <a:t>EMAIL:</a:t>
            </a:r>
          </a:p>
        </p:txBody>
      </p:sp>
      <p:sp>
        <p:nvSpPr>
          <p:cNvPr id="33807" name="Text Placeholder 1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105400" y="3530600"/>
            <a:ext cx="990600" cy="40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200">
                <a:solidFill>
                  <a:srgbClr val="0070C0"/>
                </a:solidFill>
                <a:latin typeface="方正兰亭粗黑_GBK" charset="-122"/>
              </a:rPr>
              <a:t>TELEPHONE:</a:t>
            </a:r>
          </a:p>
        </p:txBody>
      </p:sp>
      <p:pic>
        <p:nvPicPr>
          <p:cNvPr id="33808" name="Picture 15" descr="twitt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278313"/>
            <a:ext cx="2667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9" name="Oval 17"/>
          <p:cNvSpPr>
            <a:spLocks noChangeArrowheads="1"/>
          </p:cNvSpPr>
          <p:nvPr/>
        </p:nvSpPr>
        <p:spPr bwMode="auto">
          <a:xfrm>
            <a:off x="5486400" y="4749800"/>
            <a:ext cx="403225" cy="40322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pic>
        <p:nvPicPr>
          <p:cNvPr id="33810" name="Picture 19" descr="faceboo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800600"/>
            <a:ext cx="228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16"/>
          <p:cNvSpPr>
            <a:spLocks noChangeArrowheads="1"/>
          </p:cNvSpPr>
          <p:nvPr/>
        </p:nvSpPr>
        <p:spPr bwMode="auto">
          <a:xfrm>
            <a:off x="0" y="2260600"/>
            <a:ext cx="228600" cy="1727200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600">
              <a:solidFill>
                <a:srgbClr val="0C0C0C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34820" name="Straight Connector 17"/>
          <p:cNvSpPr>
            <a:spLocks noChangeShapeType="1"/>
          </p:cNvSpPr>
          <p:nvPr/>
        </p:nvSpPr>
        <p:spPr bwMode="auto">
          <a:xfrm>
            <a:off x="0" y="3062288"/>
            <a:ext cx="101600" cy="1587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Straight Connector 18"/>
          <p:cNvSpPr>
            <a:spLocks noChangeShapeType="1"/>
          </p:cNvSpPr>
          <p:nvPr/>
        </p:nvSpPr>
        <p:spPr bwMode="auto">
          <a:xfrm>
            <a:off x="0" y="3124200"/>
            <a:ext cx="101600" cy="0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2" name="Text Placeholder 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81000" y="2286000"/>
            <a:ext cx="8153400" cy="1295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4800">
                <a:latin typeface="方正兰亭粗黑_GBK" charset="-122"/>
              </a:rPr>
              <a:t>THANKS </a:t>
            </a:r>
            <a:r>
              <a:rPr lang="zh-CN" altLang="zh-CN" sz="4800">
                <a:solidFill>
                  <a:srgbClr val="0065B0"/>
                </a:solidFill>
                <a:latin typeface="方正兰亭粗黑_GBK" charset="-122"/>
              </a:rPr>
              <a:t>FOR YOUR TIME</a:t>
            </a:r>
            <a:endParaRPr lang="zh-CN" altLang="zh-CN" sz="4800">
              <a:latin typeface="方正兰亭粗黑_GBK" charset="-122"/>
            </a:endParaRPr>
          </a:p>
        </p:txBody>
      </p:sp>
      <p:sp>
        <p:nvSpPr>
          <p:cNvPr id="34823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57200" y="3352800"/>
            <a:ext cx="6477000" cy="762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Lorem ipsum dolor sit amet, consectetur adipiscing elit. Nam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400">
                <a:solidFill>
                  <a:srgbClr val="7F7F7F"/>
                </a:solidFill>
              </a:rPr>
              <a:t>Lobortis lorem ipsum dolor sit amet, consectetur adipiscing elit. Nam lobortis 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400">
              <a:solidFill>
                <a:srgbClr val="7F7F7F"/>
              </a:solidFill>
            </a:endParaRPr>
          </a:p>
          <a:p>
            <a:pPr>
              <a:buFont typeface="Arial" pitchFamily="34" charset="0"/>
              <a:buNone/>
            </a:pPr>
            <a:endParaRPr lang="zh-CN" altLang="zh-CN" sz="1400"/>
          </a:p>
        </p:txBody>
      </p:sp>
      <p:pic>
        <p:nvPicPr>
          <p:cNvPr id="34824" name="Picture 3" descr="C:\Users\ADRIEN~1.REY\AppData\Local\Temp\Rar$DR63.888\icons grid\plane_blac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225" y="2133600"/>
            <a:ext cx="1223963" cy="163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6146" name="Title 2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Something </a:t>
            </a:r>
            <a:r>
              <a:rPr lang="zh-CN" altLang="zh-CN">
                <a:solidFill>
                  <a:srgbClr val="0070C0"/>
                </a:solidFill>
              </a:rPr>
              <a:t>about us</a:t>
            </a:r>
          </a:p>
        </p:txBody>
      </p:sp>
      <p:sp>
        <p:nvSpPr>
          <p:cNvPr id="6147" name="Conten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4978400"/>
            <a:ext cx="2438400" cy="381000"/>
          </a:xfrm>
          <a:prstGeom prst="rect">
            <a:avLst/>
          </a:prstGeom>
          <a:solidFill>
            <a:srgbClr val="262626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0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GROWTH POTENTIAL</a:t>
            </a:r>
          </a:p>
        </p:txBody>
      </p:sp>
      <p:sp>
        <p:nvSpPr>
          <p:cNvPr id="6148" name="Conten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5359400"/>
            <a:ext cx="2971800" cy="381000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000">
                <a:solidFill>
                  <a:schemeClr val="bg1"/>
                </a:solidFill>
                <a:latin typeface="方正兰亭粗黑_GBK" charset="-122"/>
                <a:sym typeface="方正兰亭粗黑_GBK" charset="-122"/>
              </a:rPr>
              <a:t>PROPOSED SALES TARGETS</a:t>
            </a:r>
          </a:p>
        </p:txBody>
      </p:sp>
      <p:sp>
        <p:nvSpPr>
          <p:cNvPr id="6149" name="Conten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648200" y="4851400"/>
            <a:ext cx="3962400" cy="914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100">
                <a:cs typeface="Tahoma" pitchFamily="34" charset="0"/>
              </a:rPr>
              <a:t>Lorem ipsum dolor sit amet, consectetur  met</a:t>
            </a:r>
          </a:p>
          <a:p>
            <a:pPr algn="r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100">
                <a:cs typeface="Tahoma" pitchFamily="34" charset="0"/>
              </a:rPr>
              <a:t>adipiscing elit. Aenean ac elit a felis pharetra meters adipiscing. Nam tincidunt enim sit amet gravida lorem ipsum dolor sit amet</a:t>
            </a:r>
          </a:p>
          <a:p>
            <a:pPr algn="r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100">
              <a:cs typeface="Tahoma" pitchFamily="34" charset="0"/>
            </a:endParaRPr>
          </a:p>
          <a:p>
            <a:pPr algn="r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100"/>
          </a:p>
        </p:txBody>
      </p:sp>
      <p:sp>
        <p:nvSpPr>
          <p:cNvPr id="6150" name="Picture Placeholder 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1320800"/>
            <a:ext cx="8001000" cy="3327400"/>
          </a:xfrm>
          <a:prstGeom prst="rect">
            <a:avLst/>
          </a:prstGeom>
          <a:noFill/>
          <a:ln w="38100">
            <a:solidFill>
              <a:srgbClr val="F2F2F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7170" name="Rectangle 6"/>
          <p:cNvSpPr>
            <a:spLocks noChangeArrowheads="1"/>
          </p:cNvSpPr>
          <p:nvPr/>
        </p:nvSpPr>
        <p:spPr bwMode="auto">
          <a:xfrm>
            <a:off x="533400" y="1373188"/>
            <a:ext cx="7772400" cy="531812"/>
          </a:xfrm>
          <a:prstGeom prst="rect">
            <a:avLst/>
          </a:prstGeom>
          <a:solidFill>
            <a:srgbClr val="F2F2F2"/>
          </a:solidFill>
          <a:ln w="6350" cap="flat" cmpd="sng">
            <a:solidFill>
              <a:srgbClr val="D8D8D8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MS PGothic" pitchFamily="34" charset="-128"/>
              <a:ea typeface="MS PGothic" pitchFamily="34" charset="-128"/>
              <a:sym typeface="MS PGothic" pitchFamily="34" charset="-128"/>
            </a:endParaRPr>
          </a:p>
        </p:txBody>
      </p:sp>
      <p:sp>
        <p:nvSpPr>
          <p:cNvPr id="7171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WHAT WE </a:t>
            </a:r>
            <a:r>
              <a:rPr lang="zh-CN" altLang="zh-CN">
                <a:solidFill>
                  <a:srgbClr val="0070C0"/>
                </a:solidFill>
              </a:rPr>
              <a:t>OFFER </a:t>
            </a:r>
          </a:p>
        </p:txBody>
      </p:sp>
      <p:sp>
        <p:nvSpPr>
          <p:cNvPr id="7172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600200" y="2413000"/>
            <a:ext cx="1982788" cy="30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9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IMAGE DESCRIPTION</a:t>
            </a:r>
          </a:p>
        </p:txBody>
      </p:sp>
      <p:sp>
        <p:nvSpPr>
          <p:cNvPr id="7173" name="Conten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600200" y="2743200"/>
            <a:ext cx="2971800" cy="1066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Amet consectetur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Proin A lorem ipsum dolor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</p:txBody>
      </p:sp>
      <p:sp>
        <p:nvSpPr>
          <p:cNvPr id="7174" name="Text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2413000"/>
            <a:ext cx="1982788" cy="30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9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IMAGE DESCRIPTION</a:t>
            </a:r>
          </a:p>
          <a:p>
            <a:pPr>
              <a:buFont typeface="Arial" pitchFamily="34" charset="0"/>
              <a:buNone/>
            </a:pPr>
            <a:endParaRPr lang="zh-CN" altLang="zh-CN" sz="900">
              <a:solidFill>
                <a:srgbClr val="0070C0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7175" name="Content Placeholder 10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2743200"/>
            <a:ext cx="2743200" cy="1066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Amet consectetur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Proin A lorem ipsum dolor amet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</p:txBody>
      </p:sp>
      <p:sp>
        <p:nvSpPr>
          <p:cNvPr id="7176" name="Text Placeholder 1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600200" y="4241800"/>
            <a:ext cx="1982788" cy="30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9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IMAGE DESCRIPTION</a:t>
            </a:r>
          </a:p>
        </p:txBody>
      </p:sp>
      <p:sp>
        <p:nvSpPr>
          <p:cNvPr id="7177" name="Content Placeholder 1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600200" y="4572000"/>
            <a:ext cx="2743200" cy="1066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Amet consectetur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Proin A lorem ipsum dolor amet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</p:txBody>
      </p:sp>
      <p:sp>
        <p:nvSpPr>
          <p:cNvPr id="7178" name="Text Placeholder 1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4241800"/>
            <a:ext cx="1982788" cy="30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900">
                <a:solidFill>
                  <a:srgbClr val="0070C0"/>
                </a:solidFill>
                <a:latin typeface="方正兰亭粗黑_GBK" charset="-122"/>
                <a:sym typeface="方正兰亭粗黑_GBK" charset="-122"/>
              </a:rPr>
              <a:t>IMAGE DESCRIPTION</a:t>
            </a:r>
          </a:p>
          <a:p>
            <a:pPr>
              <a:buFont typeface="Arial" pitchFamily="34" charset="0"/>
              <a:buNone/>
            </a:pPr>
            <a:endParaRPr lang="zh-CN" altLang="zh-CN" sz="900">
              <a:solidFill>
                <a:srgbClr val="0070C0"/>
              </a:solidFill>
              <a:latin typeface="方正兰亭粗黑_GBK" charset="-122"/>
              <a:sym typeface="方正兰亭粗黑_GBK" charset="-122"/>
            </a:endParaRPr>
          </a:p>
        </p:txBody>
      </p:sp>
      <p:sp>
        <p:nvSpPr>
          <p:cNvPr id="7179" name="Content Placeholder 1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91200" y="4572000"/>
            <a:ext cx="2743200" cy="1066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Amet consectetur adipiscing elit.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Proin A lorem ipsum dolor amet</a:t>
            </a:r>
          </a:p>
          <a:p>
            <a:pPr>
              <a:spcBef>
                <a:spcPct val="0"/>
              </a:spcBef>
              <a:buFont typeface="Arial" pitchFamily="34" charset="0"/>
              <a:buNone/>
            </a:pPr>
            <a:endParaRPr lang="zh-CN" altLang="zh-CN" sz="1300">
              <a:solidFill>
                <a:srgbClr val="3F3F3F"/>
              </a:solidFill>
            </a:endParaRPr>
          </a:p>
        </p:txBody>
      </p:sp>
      <p:sp>
        <p:nvSpPr>
          <p:cNvPr id="7180" name="TextBox 15"/>
          <p:cNvSpPr>
            <a:spLocks noChangeArrowheads="1"/>
          </p:cNvSpPr>
          <p:nvPr/>
        </p:nvSpPr>
        <p:spPr bwMode="auto">
          <a:xfrm>
            <a:off x="533400" y="1509713"/>
            <a:ext cx="2057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1700"/>
              </a:lnSpc>
            </a:pPr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CREATIVE STAFF</a:t>
            </a:r>
          </a:p>
        </p:txBody>
      </p:sp>
      <p:sp>
        <p:nvSpPr>
          <p:cNvPr id="7181" name="TextBox 16"/>
          <p:cNvSpPr>
            <a:spLocks noChangeArrowheads="1"/>
          </p:cNvSpPr>
          <p:nvPr/>
        </p:nvSpPr>
        <p:spPr bwMode="auto">
          <a:xfrm>
            <a:off x="2590800" y="1511300"/>
            <a:ext cx="2057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1700"/>
              </a:lnSpc>
            </a:pPr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FLEXIBLE WORK HOURS</a:t>
            </a:r>
          </a:p>
        </p:txBody>
      </p:sp>
      <p:sp>
        <p:nvSpPr>
          <p:cNvPr id="7182" name="TextBox 17"/>
          <p:cNvSpPr>
            <a:spLocks noChangeArrowheads="1"/>
          </p:cNvSpPr>
          <p:nvPr/>
        </p:nvSpPr>
        <p:spPr bwMode="auto">
          <a:xfrm>
            <a:off x="4648200" y="1511300"/>
            <a:ext cx="167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1700"/>
              </a:lnSpc>
            </a:pPr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FLEXIBLE</a:t>
            </a:r>
          </a:p>
        </p:txBody>
      </p:sp>
      <p:sp>
        <p:nvSpPr>
          <p:cNvPr id="7183" name="TextBox 18"/>
          <p:cNvSpPr>
            <a:spLocks noChangeArrowheads="1"/>
          </p:cNvSpPr>
          <p:nvPr/>
        </p:nvSpPr>
        <p:spPr bwMode="auto">
          <a:xfrm>
            <a:off x="6324600" y="1511300"/>
            <a:ext cx="1981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1700"/>
              </a:lnSpc>
            </a:pPr>
            <a:r>
              <a:rPr lang="zh-CN" altLang="zh-CN" sz="1600">
                <a:solidFill>
                  <a:srgbClr val="3F3F3F"/>
                </a:solidFill>
                <a:latin typeface="方正兰亭粗黑_GBK" charset="-122"/>
                <a:sym typeface="方正兰亭粗黑_GBK" charset="-122"/>
              </a:rPr>
              <a:t>INNOVATIVE MINDS </a:t>
            </a:r>
          </a:p>
        </p:txBody>
      </p:sp>
      <p:sp>
        <p:nvSpPr>
          <p:cNvPr id="7184" name="Straight Connector 27"/>
          <p:cNvSpPr>
            <a:spLocks noChangeShapeType="1"/>
          </p:cNvSpPr>
          <p:nvPr/>
        </p:nvSpPr>
        <p:spPr bwMode="auto">
          <a:xfrm>
            <a:off x="2590800" y="1371600"/>
            <a:ext cx="0" cy="533400"/>
          </a:xfrm>
          <a:prstGeom prst="line">
            <a:avLst/>
          </a:prstGeom>
          <a:noFill/>
          <a:ln w="9525" cap="flat" cmpd="sng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5" name="Straight Connector 28"/>
          <p:cNvSpPr>
            <a:spLocks noChangeShapeType="1"/>
          </p:cNvSpPr>
          <p:nvPr/>
        </p:nvSpPr>
        <p:spPr bwMode="auto">
          <a:xfrm>
            <a:off x="6324600" y="1371600"/>
            <a:ext cx="0" cy="533400"/>
          </a:xfrm>
          <a:prstGeom prst="line">
            <a:avLst/>
          </a:prstGeom>
          <a:noFill/>
          <a:ln w="9525" cap="flat" cmpd="sng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6" name="Straight Connector 29"/>
          <p:cNvSpPr>
            <a:spLocks noChangeShapeType="1"/>
          </p:cNvSpPr>
          <p:nvPr/>
        </p:nvSpPr>
        <p:spPr bwMode="auto">
          <a:xfrm>
            <a:off x="4648200" y="1371600"/>
            <a:ext cx="0" cy="531813"/>
          </a:xfrm>
          <a:prstGeom prst="line">
            <a:avLst/>
          </a:prstGeom>
          <a:noFill/>
          <a:ln w="9525" cap="flat" cmpd="sng">
            <a:solidFill>
              <a:srgbClr val="D8D8D8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7" name="Picture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2438400"/>
            <a:ext cx="914400" cy="838200"/>
          </a:xfrm>
          <a:prstGeom prst="roundRect">
            <a:avLst>
              <a:gd name="adj" fmla="val 16667"/>
            </a:avLst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8" name="Picture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724400" y="2438400"/>
            <a:ext cx="914400" cy="838200"/>
          </a:xfrm>
          <a:prstGeom prst="roundRect">
            <a:avLst>
              <a:gd name="adj" fmla="val 16667"/>
            </a:avLst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9" name="Picture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724400" y="4267200"/>
            <a:ext cx="914400" cy="838200"/>
          </a:xfrm>
          <a:prstGeom prst="roundRect">
            <a:avLst>
              <a:gd name="adj" fmla="val 16667"/>
            </a:avLst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0" name="Picture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4267200"/>
            <a:ext cx="914400" cy="838200"/>
          </a:xfrm>
          <a:prstGeom prst="roundRect">
            <a:avLst>
              <a:gd name="adj" fmla="val 16667"/>
            </a:avLst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8194" name="Straight Connector 6"/>
          <p:cNvSpPr>
            <a:spLocks noChangeShapeType="1"/>
          </p:cNvSpPr>
          <p:nvPr/>
        </p:nvSpPr>
        <p:spPr bwMode="auto">
          <a:xfrm>
            <a:off x="3200400" y="1584325"/>
            <a:ext cx="0" cy="358140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5" name="Straight Connector 7"/>
          <p:cNvSpPr>
            <a:spLocks noChangeShapeType="1"/>
          </p:cNvSpPr>
          <p:nvPr/>
        </p:nvSpPr>
        <p:spPr bwMode="auto">
          <a:xfrm>
            <a:off x="6096000" y="1584325"/>
            <a:ext cx="0" cy="3581400"/>
          </a:xfrm>
          <a:prstGeom prst="line">
            <a:avLst/>
          </a:prstGeom>
          <a:noFill/>
          <a:ln w="9525" cap="flat" cmpd="sng">
            <a:solidFill>
              <a:srgbClr val="BFBFB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6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>
                <a:sym typeface="方正兰亭粗黑_GBK" charset="-122"/>
              </a:rPr>
              <a:t>MARKETING </a:t>
            </a:r>
            <a:r>
              <a:rPr lang="zh-CN" altLang="zh-CN">
                <a:solidFill>
                  <a:srgbClr val="0070C0"/>
                </a:solidFill>
                <a:sym typeface="方正兰亭粗黑_GBK" charset="-122"/>
              </a:rPr>
              <a:t>MATRIX</a:t>
            </a:r>
          </a:p>
        </p:txBody>
      </p:sp>
      <p:sp>
        <p:nvSpPr>
          <p:cNvPr id="8197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2108200"/>
            <a:ext cx="2590800" cy="3911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You Tube Videos</a:t>
            </a:r>
          </a:p>
          <a:p>
            <a:pPr marL="0" indent="0"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Twitter</a:t>
            </a:r>
          </a:p>
          <a:p>
            <a:pPr marL="0" indent="0"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Facebook</a:t>
            </a:r>
          </a:p>
          <a:p>
            <a:pPr marL="0" indent="0"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Banners Ads  </a:t>
            </a:r>
          </a:p>
          <a:p>
            <a:pPr marL="0" indent="0"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Company Website </a:t>
            </a:r>
          </a:p>
          <a:p>
            <a:pPr marL="0" indent="0"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Google Ads</a:t>
            </a:r>
          </a:p>
          <a:p>
            <a:pPr marL="0" indent="0"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Folor sit amet  sectetur</a:t>
            </a:r>
          </a:p>
          <a:p>
            <a:pPr marL="0" indent="0"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Company Website </a:t>
            </a:r>
          </a:p>
          <a:p>
            <a:pPr marL="0" indent="0"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None/>
            </a:pPr>
            <a:endParaRPr lang="zh-CN" altLang="zh-CN" sz="1400">
              <a:cs typeface="Tahoma" pitchFamily="34" charset="0"/>
            </a:endParaRPr>
          </a:p>
          <a:p>
            <a:pPr marL="0" indent="0"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endParaRPr lang="zh-CN" altLang="zh-CN" sz="1400"/>
          </a:p>
          <a:p>
            <a:pPr marL="0" indent="0"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endParaRPr lang="zh-CN" altLang="zh-CN" sz="1400"/>
          </a:p>
        </p:txBody>
      </p:sp>
      <p:sp>
        <p:nvSpPr>
          <p:cNvPr id="8198" name="Tex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429000" y="2108200"/>
            <a:ext cx="2590800" cy="3911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FREE Samples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Giveaways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Public Relations Drive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Radio Station Giveaways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Targeted Emails 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Folor sit amet  sectetur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Facebook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endParaRPr lang="zh-CN" altLang="zh-CN" sz="1400">
              <a:cs typeface="Tahoma" pitchFamily="34" charset="0"/>
            </a:endParaRPr>
          </a:p>
          <a:p>
            <a:pPr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endParaRPr lang="zh-CN" altLang="zh-CN" sz="1400"/>
          </a:p>
          <a:p>
            <a:pPr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endParaRPr lang="zh-CN" altLang="zh-CN" sz="1400"/>
          </a:p>
        </p:txBody>
      </p:sp>
      <p:sp>
        <p:nvSpPr>
          <p:cNvPr id="8199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324600" y="2108200"/>
            <a:ext cx="2590800" cy="3911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Newspaper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Fliers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Magazine 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Brochures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Product Cards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Folor sit amet  sectetur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r>
              <a:rPr lang="zh-CN" altLang="zh-CN" sz="1400">
                <a:cs typeface="Tahoma" pitchFamily="34" charset="0"/>
              </a:rPr>
              <a:t>Company Website </a:t>
            </a: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endParaRPr lang="zh-CN" altLang="zh-CN" sz="1400">
              <a:cs typeface="Tahoma" pitchFamily="34" charset="0"/>
            </a:endParaRPr>
          </a:p>
          <a:p>
            <a:pPr>
              <a:lnSpc>
                <a:spcPct val="150000"/>
              </a:lnSpc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endParaRPr lang="zh-CN" altLang="zh-CN" sz="1400">
              <a:cs typeface="Tahoma" pitchFamily="34" charset="0"/>
            </a:endParaRPr>
          </a:p>
          <a:p>
            <a:pPr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endParaRPr lang="zh-CN" altLang="zh-CN" sz="1400"/>
          </a:p>
          <a:p>
            <a:pPr>
              <a:buClr>
                <a:srgbClr val="0070C0"/>
              </a:buClr>
              <a:buSzPct val="120000"/>
              <a:buFont typeface="Courier New" pitchFamily="49" charset="0"/>
              <a:buChar char="o"/>
            </a:pPr>
            <a:endParaRPr lang="zh-CN" altLang="zh-CN" sz="1400"/>
          </a:p>
        </p:txBody>
      </p:sp>
      <p:sp>
        <p:nvSpPr>
          <p:cNvPr id="8200" name="Conten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429000" y="1600200"/>
            <a:ext cx="2057400" cy="381000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方正兰亭粗黑_GBK" charset="-122"/>
              </a:rPr>
              <a:t>Print media</a:t>
            </a:r>
          </a:p>
        </p:txBody>
      </p:sp>
      <p:sp>
        <p:nvSpPr>
          <p:cNvPr id="8201" name="Conten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6324600" y="1600200"/>
            <a:ext cx="2057400" cy="381000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buFont typeface="Arial" pitchFamily="34" charset="0"/>
              <a:buNone/>
            </a:pPr>
            <a:r>
              <a:rPr lang="zh-CN" altLang="zh-CN">
                <a:solidFill>
                  <a:schemeClr val="bg1"/>
                </a:solidFill>
                <a:latin typeface="方正兰亭粗黑_GBK" charset="-122"/>
              </a:rPr>
              <a:t>promotion</a:t>
            </a:r>
          </a:p>
        </p:txBody>
      </p:sp>
      <p:sp>
        <p:nvSpPr>
          <p:cNvPr id="8202" name="Content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1600200"/>
            <a:ext cx="2057400" cy="381000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80000"/>
              </a:lnSpc>
              <a:buFont typeface="Arial" pitchFamily="34" charset="0"/>
              <a:buNone/>
            </a:pPr>
            <a:r>
              <a:rPr lang="zh-CN" altLang="zh-CN" sz="1000">
                <a:solidFill>
                  <a:schemeClr val="bg1"/>
                </a:solidFill>
                <a:latin typeface="方正兰亭粗黑_GBK" charset="-122"/>
              </a:rPr>
              <a:t>ONLINE MARKETING	</a:t>
            </a: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9218" name="Title 7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IMAGE GALLERY </a:t>
            </a:r>
            <a:r>
              <a:rPr lang="zh-CN" altLang="zh-CN">
                <a:solidFill>
                  <a:srgbClr val="0070C0"/>
                </a:solidFill>
              </a:rPr>
              <a:t>LAYOUT</a:t>
            </a:r>
          </a:p>
        </p:txBody>
      </p:sp>
      <p:sp>
        <p:nvSpPr>
          <p:cNvPr id="9219" name="Text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3022600"/>
            <a:ext cx="22860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200">
                <a:solidFill>
                  <a:schemeClr val="bg1"/>
                </a:solidFill>
                <a:latin typeface="方正兰亭粗黑_GBK" charset="-122"/>
              </a:rPr>
              <a:t>IMAGE NUMBER ONE</a:t>
            </a:r>
          </a:p>
        </p:txBody>
      </p:sp>
      <p:sp>
        <p:nvSpPr>
          <p:cNvPr id="9220" name="Text Placeholder 10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124200" y="3022600"/>
            <a:ext cx="22860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200">
                <a:solidFill>
                  <a:schemeClr val="bg1"/>
                </a:solidFill>
                <a:latin typeface="方正兰亭粗黑_GBK" charset="-122"/>
              </a:rPr>
              <a:t>IMAGE NUMBER TWO</a:t>
            </a:r>
          </a:p>
        </p:txBody>
      </p:sp>
      <p:sp>
        <p:nvSpPr>
          <p:cNvPr id="9221" name="Text Placeholder 11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15000" y="3022600"/>
            <a:ext cx="22860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200">
                <a:solidFill>
                  <a:schemeClr val="bg1"/>
                </a:solidFill>
                <a:latin typeface="方正兰亭粗黑_GBK" charset="-122"/>
              </a:rPr>
              <a:t>IMAGE NUMBER  THREE</a:t>
            </a:r>
          </a:p>
          <a:p>
            <a:pPr>
              <a:buFont typeface="Arial" pitchFamily="34" charset="0"/>
              <a:buNone/>
            </a:pPr>
            <a:endParaRPr lang="zh-CN" altLang="zh-CN" sz="1200">
              <a:solidFill>
                <a:schemeClr val="bg1"/>
              </a:solidFill>
              <a:latin typeface="方正兰亭粗黑_GBK" charset="-122"/>
            </a:endParaRPr>
          </a:p>
        </p:txBody>
      </p:sp>
      <p:sp>
        <p:nvSpPr>
          <p:cNvPr id="9222" name="Text Placeholder 1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5359400"/>
            <a:ext cx="22860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200">
                <a:solidFill>
                  <a:schemeClr val="bg1"/>
                </a:solidFill>
                <a:latin typeface="方正兰亭粗黑_GBK" charset="-122"/>
              </a:rPr>
              <a:t>IMAGE NUMBER FOUR</a:t>
            </a:r>
          </a:p>
        </p:txBody>
      </p:sp>
      <p:sp>
        <p:nvSpPr>
          <p:cNvPr id="9223" name="Text Placeholder 1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124200" y="5359400"/>
            <a:ext cx="22860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200">
                <a:solidFill>
                  <a:schemeClr val="bg1"/>
                </a:solidFill>
                <a:latin typeface="方正兰亭粗黑_GBK" charset="-122"/>
              </a:rPr>
              <a:t>IMAGE NUMBER  FIVE</a:t>
            </a:r>
          </a:p>
        </p:txBody>
      </p:sp>
      <p:sp>
        <p:nvSpPr>
          <p:cNvPr id="9224" name="Text Placeholder 1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15000" y="5359400"/>
            <a:ext cx="22860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chemeClr val="bg1"/>
                </a:solidFill>
                <a:latin typeface="方正兰亭粗黑_GBK" charset="-122"/>
              </a:rPr>
              <a:t>IMAGE NUMBER  SIX</a:t>
            </a:r>
          </a:p>
          <a:p>
            <a:pPr>
              <a:buFont typeface="Arial" pitchFamily="34" charset="0"/>
              <a:buNone/>
            </a:pPr>
            <a:endParaRPr lang="zh-CN" altLang="zh-CN" sz="1400">
              <a:solidFill>
                <a:schemeClr val="bg1"/>
              </a:solidFill>
              <a:latin typeface="方正兰亭粗黑_GBK" charset="-122"/>
            </a:endParaRPr>
          </a:p>
        </p:txBody>
      </p:sp>
      <p:sp>
        <p:nvSpPr>
          <p:cNvPr id="9225" name="Picture Placeholder 2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1498600"/>
            <a:ext cx="2286000" cy="1524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Picture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124200" y="1498600"/>
            <a:ext cx="2286000" cy="1524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Picture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15000" y="1498600"/>
            <a:ext cx="2286000" cy="1524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Picture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715000" y="3835400"/>
            <a:ext cx="2286000" cy="1524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Picture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3124200" y="3835400"/>
            <a:ext cx="2286000" cy="1524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Picture Placeholder 1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3835400"/>
            <a:ext cx="2286000" cy="15240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0242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/>
              <a:t>SWOT </a:t>
            </a:r>
            <a:r>
              <a:rPr lang="zh-CN" altLang="zh-CN">
                <a:solidFill>
                  <a:srgbClr val="0070C0"/>
                </a:solidFill>
              </a:rPr>
              <a:t>ANALYSIS</a:t>
            </a:r>
          </a:p>
        </p:txBody>
      </p:sp>
      <p:sp>
        <p:nvSpPr>
          <p:cNvPr id="10243" name="Text Placeholder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2057400"/>
            <a:ext cx="3048000" cy="16764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Original + Creative Designs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High quality materials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User friendly website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Online sales presence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Low start up cost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0244" name="Tex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343400" y="2057400"/>
            <a:ext cx="3048000" cy="1219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Ease of entry into the market</a:t>
            </a:r>
          </a:p>
          <a:p>
            <a:pPr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New company in a market of established players</a:t>
            </a:r>
          </a:p>
          <a:p>
            <a:pPr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endParaRPr lang="zh-CN" altLang="zh-CN" sz="1300"/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0245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4343400"/>
            <a:ext cx="3048000" cy="1219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The ability to expand into new markets via online sales</a:t>
            </a:r>
          </a:p>
          <a:p>
            <a:pPr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Able to extend the product line to include new offers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0246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343400" y="4343400"/>
            <a:ext cx="3048000" cy="1219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Ease of entry into the market</a:t>
            </a:r>
          </a:p>
          <a:p>
            <a:pPr>
              <a:lnSpc>
                <a:spcPct val="110000"/>
              </a:lnSpc>
              <a:spcBef>
                <a:spcPct val="0"/>
              </a:spcBef>
              <a:buClr>
                <a:srgbClr val="262626"/>
              </a:buClr>
              <a:buFont typeface="Arial" pitchFamily="34" charset="0"/>
              <a:buAutoNum type="arabicPeriod"/>
            </a:pPr>
            <a:r>
              <a:rPr lang="zh-CN" altLang="zh-CN" sz="1300"/>
              <a:t>Meeting high demand in a short period of time</a:t>
            </a:r>
          </a:p>
          <a:p>
            <a:pPr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0247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1625600"/>
            <a:ext cx="24384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方正兰亭粗黑_GBK" charset="-122"/>
              </a:rPr>
              <a:t>STRENGTHS</a:t>
            </a:r>
          </a:p>
        </p:txBody>
      </p:sp>
      <p:sp>
        <p:nvSpPr>
          <p:cNvPr id="10248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343400" y="1625600"/>
            <a:ext cx="25146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方正兰亭粗黑_GBK" charset="-122"/>
              </a:rPr>
              <a:t>WEAKNESSES</a:t>
            </a:r>
          </a:p>
        </p:txBody>
      </p:sp>
      <p:sp>
        <p:nvSpPr>
          <p:cNvPr id="10249" name="Text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3962400"/>
            <a:ext cx="25908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方正兰亭粗黑_GBK" charset="-122"/>
              </a:rPr>
              <a:t>OPPORTUNITIES</a:t>
            </a:r>
          </a:p>
        </p:txBody>
      </p:sp>
      <p:sp>
        <p:nvSpPr>
          <p:cNvPr id="10250" name="Text Placeholder 10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4343400" y="3937000"/>
            <a:ext cx="2514600" cy="365125"/>
          </a:xfrm>
          <a:prstGeom prst="rect">
            <a:avLst/>
          </a:prstGeom>
          <a:solidFill>
            <a:srgbClr val="0070C0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buFont typeface="Arial" pitchFamily="34" charset="0"/>
              <a:buNone/>
            </a:pPr>
            <a:r>
              <a:rPr lang="zh-CN" altLang="zh-CN" sz="1800">
                <a:solidFill>
                  <a:schemeClr val="bg1"/>
                </a:solidFill>
                <a:latin typeface="方正兰亭粗黑_GBK" charset="-122"/>
              </a:rPr>
              <a:t>THREATS</a:t>
            </a: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PUT THE NAME OF YOUR COMPANY HERE</a:t>
            </a:r>
          </a:p>
        </p:txBody>
      </p:sp>
      <p:sp>
        <p:nvSpPr>
          <p:cNvPr id="11266" name="Title 1"/>
          <p:cNvSpPr>
            <a:spLocks noGrp="1" noChangeArrowheads="1"/>
          </p:cNvSpPr>
          <p:nvPr>
            <p:ph type="title" idx="4294967295"/>
          </p:nvPr>
        </p:nvSpPr>
        <p:spPr>
          <a:ln/>
        </p:spPr>
        <p:txBody>
          <a:bodyPr/>
          <a:lstStyle/>
          <a:p>
            <a:pPr marL="0" indent="0"/>
            <a:r>
              <a:rPr lang="zh-CN" altLang="zh-CN" sz="4000"/>
              <a:t>GROWTH IN </a:t>
            </a:r>
            <a:r>
              <a:rPr lang="zh-CN" altLang="zh-CN" sz="4000">
                <a:solidFill>
                  <a:srgbClr val="0070C0"/>
                </a:solidFill>
              </a:rPr>
              <a:t>THE INDUSTRY</a:t>
            </a:r>
            <a:endParaRPr lang="zh-CN" altLang="zh-CN" sz="4000"/>
          </a:p>
        </p:txBody>
      </p:sp>
      <p:pic>
        <p:nvPicPr>
          <p:cNvPr id="11267" name="Chart Placeholder 10"/>
          <p:cNvPicPr>
            <a:picLocks noGrp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193800"/>
            <a:ext cx="5638800" cy="467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Placeholder 4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1803400"/>
            <a:ext cx="2217738" cy="3794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zh-CN" sz="1000">
                <a:solidFill>
                  <a:srgbClr val="0070C0"/>
                </a:solidFill>
                <a:latin typeface="方正兰亭粗黑_GBK" charset="-122"/>
              </a:rPr>
              <a:t>01. LOREM IPSUL DOLOR</a:t>
            </a:r>
          </a:p>
          <a:p>
            <a:pPr marL="0" indent="0">
              <a:buFont typeface="Arial" pitchFamily="34" charset="0"/>
              <a:buNone/>
            </a:pPr>
            <a:endParaRPr lang="zh-CN" altLang="zh-CN" sz="1000">
              <a:solidFill>
                <a:srgbClr val="0070C0"/>
              </a:solidFill>
              <a:latin typeface="方正兰亭粗黑_GBK" charset="-122"/>
            </a:endParaRPr>
          </a:p>
        </p:txBody>
      </p:sp>
      <p:sp>
        <p:nvSpPr>
          <p:cNvPr id="11269" name="Text Placeholder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2108200"/>
            <a:ext cx="2743200" cy="812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consectetur lorem ipsum dolor  Lorem ipsum dolor sit </a:t>
            </a:r>
          </a:p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endParaRPr lang="zh-CN" altLang="zh-CN" sz="1300"/>
          </a:p>
        </p:txBody>
      </p:sp>
      <p:sp>
        <p:nvSpPr>
          <p:cNvPr id="11270" name="Text Placeholder 6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3225800"/>
            <a:ext cx="2217738" cy="3794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zh-CN" sz="1000">
                <a:solidFill>
                  <a:srgbClr val="0070C0"/>
                </a:solidFill>
                <a:latin typeface="方正兰亭粗黑_GBK" charset="-122"/>
              </a:rPr>
              <a:t>02. LOREM IPSUL DOLOR</a:t>
            </a:r>
          </a:p>
          <a:p>
            <a:pPr marL="0" indent="0">
              <a:buFont typeface="Arial" pitchFamily="34" charset="0"/>
              <a:buNone/>
            </a:pPr>
            <a:endParaRPr lang="zh-CN" altLang="zh-CN" sz="1000">
              <a:solidFill>
                <a:srgbClr val="0070C0"/>
              </a:solidFill>
              <a:latin typeface="方正兰亭粗黑_GBK" charset="-122"/>
            </a:endParaRPr>
          </a:p>
        </p:txBody>
      </p:sp>
      <p:sp>
        <p:nvSpPr>
          <p:cNvPr id="11271" name="Text Placeholder 7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3530600"/>
            <a:ext cx="2743200" cy="812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consectetur lorem ipsum dolor  Lorem ipsum dolor sit</a:t>
            </a:r>
            <a:endParaRPr lang="zh-CN" altLang="zh-CN" sz="1300"/>
          </a:p>
        </p:txBody>
      </p:sp>
      <p:sp>
        <p:nvSpPr>
          <p:cNvPr id="11272" name="Text Placeholder 8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4648200"/>
            <a:ext cx="2217738" cy="37941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zh-CN" sz="1000">
                <a:solidFill>
                  <a:srgbClr val="0070C0"/>
                </a:solidFill>
                <a:latin typeface="方正兰亭粗黑_GBK" charset="-122"/>
              </a:rPr>
              <a:t>03. LOREM IPSUL DOLOR</a:t>
            </a:r>
          </a:p>
          <a:p>
            <a:pPr marL="0" indent="0">
              <a:buFont typeface="Arial" pitchFamily="34" charset="0"/>
              <a:buNone/>
            </a:pPr>
            <a:endParaRPr lang="zh-CN" altLang="zh-CN" sz="1000">
              <a:solidFill>
                <a:srgbClr val="0070C0"/>
              </a:solidFill>
              <a:latin typeface="方正兰亭粗黑_GBK" charset="-122"/>
            </a:endParaRPr>
          </a:p>
        </p:txBody>
      </p:sp>
      <p:sp>
        <p:nvSpPr>
          <p:cNvPr id="11273" name="Text Placeholder 9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533400" y="4953000"/>
            <a:ext cx="2743200" cy="812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lnSpc>
                <a:spcPct val="110000"/>
              </a:lnSpc>
              <a:spcBef>
                <a:spcPct val="0"/>
              </a:spcBef>
              <a:buFont typeface="Arial" pitchFamily="34" charset="0"/>
              <a:buNone/>
            </a:pPr>
            <a:r>
              <a:rPr lang="zh-CN" altLang="zh-CN" sz="1300">
                <a:solidFill>
                  <a:srgbClr val="3F3F3F"/>
                </a:solidFill>
              </a:rPr>
              <a:t>Lorem ipsum dolor sit amet, consectetur lorem ipsum dolor  Lorem ipsum dolor sit</a:t>
            </a:r>
            <a:endParaRPr lang="zh-CN" altLang="zh-CN" sz="1300"/>
          </a:p>
        </p:txBody>
      </p:sp>
    </p:spTree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方正兰亭粗黑_GBK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2432</Words>
  <Characters>0</Characters>
  <Application>Microsoft Office PowerPoint</Application>
  <DocSecurity>0</DocSecurity>
  <PresentationFormat>全屏显示(4:3)</PresentationFormat>
  <Lines>0</Lines>
  <Paragraphs>473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6" baseType="lpstr">
      <vt:lpstr>Arial</vt:lpstr>
      <vt:lpstr>宋体</vt:lpstr>
      <vt:lpstr>Wingdings</vt:lpstr>
      <vt:lpstr>Bebas Neue</vt:lpstr>
      <vt:lpstr>黑体</vt:lpstr>
      <vt:lpstr>MS PGothic</vt:lpstr>
      <vt:lpstr>BebasNEUE</vt:lpstr>
      <vt:lpstr>Open Sans Extrabold</vt:lpstr>
      <vt:lpstr>Open Sans</vt:lpstr>
      <vt:lpstr>Tahoma</vt:lpstr>
      <vt:lpstr>Courier New</vt:lpstr>
      <vt:lpstr>Futura LT Condensed</vt:lpstr>
      <vt:lpstr>魂心</vt:lpstr>
      <vt:lpstr>Pacifico</vt:lpstr>
      <vt:lpstr>RIOT!</vt:lpstr>
      <vt:lpstr>RIOT!</vt:lpstr>
      <vt:lpstr>RIOT!</vt:lpstr>
      <vt:lpstr>RIOT!</vt:lpstr>
      <vt:lpstr>RIOT!</vt:lpstr>
      <vt:lpstr>RIOT!</vt:lpstr>
      <vt:lpstr>RIOT!</vt:lpstr>
      <vt:lpstr>方正兰亭黑_GBK</vt:lpstr>
      <vt:lpstr>方正兰亭粗黑_GBK</vt:lpstr>
      <vt:lpstr>Office Theme</vt:lpstr>
      <vt:lpstr>BUSINESS PLAN LAYOUT</vt:lpstr>
      <vt:lpstr>LAPTOP COMPUTER LAYOUT</vt:lpstr>
      <vt:lpstr>INFOGRAPHIC CIRCLE LAYOUT</vt:lpstr>
      <vt:lpstr>Something about us</vt:lpstr>
      <vt:lpstr>WHAT WE OFFER </vt:lpstr>
      <vt:lpstr>MARKETING MATRIX</vt:lpstr>
      <vt:lpstr>IMAGE GALLERY LAYOUT</vt:lpstr>
      <vt:lpstr>SWOT ANALYSIS</vt:lpstr>
      <vt:lpstr>GROWTH IN THE INDUSTRY</vt:lpstr>
      <vt:lpstr>MEET THE DREAM TEAM</vt:lpstr>
      <vt:lpstr>DOUGHNUT INFOGRAPHIC ELEMENT</vt:lpstr>
      <vt:lpstr>DOUGHNUT INFOGRAPHIC ELEMENT</vt:lpstr>
      <vt:lpstr>GROWTH IN THE INDUSTRY</vt:lpstr>
      <vt:lpstr>MONTHLY SALES PROJECTIONS</vt:lpstr>
      <vt:lpstr>REVENUE PROJECTS LINE GRAPH</vt:lpstr>
      <vt:lpstr>PYRAMID SMART ART</vt:lpstr>
      <vt:lpstr>THREE COLUMN LAYOUT</vt:lpstr>
      <vt:lpstr>TWO COLUMN LAYOUT</vt:lpstr>
      <vt:lpstr>COMPUTER DISPLAY LAYOUT</vt:lpstr>
      <vt:lpstr>IPAD TABLET LAYOUT OPTION</vt:lpstr>
      <vt:lpstr>PowerPoint 演示文稿</vt:lpstr>
      <vt:lpstr>PRODUCT REVIEW LAYOUT</vt:lpstr>
      <vt:lpstr>CASE STUDY LAYOUT 2</vt:lpstr>
      <vt:lpstr>PowerPoint 演示文稿</vt:lpstr>
      <vt:lpstr>IMAGE AND CONTENT</vt:lpstr>
      <vt:lpstr>WHAT OUR CLIENTS HAVE TO SAY</vt:lpstr>
      <vt:lpstr>PROCESS DIAGRAM LAYOUT</vt:lpstr>
      <vt:lpstr>INFOGRAPHIC ELEMENT ONE</vt:lpstr>
      <vt:lpstr>PROJECT LAYOUT</vt:lpstr>
      <vt:lpstr>COMPETITIVE MATRIX</vt:lpstr>
      <vt:lpstr>OUR CONTACT DETAILS</vt:lpstr>
      <vt:lpstr>PowerPoint 演示文稿</vt:lpstr>
    </vt:vector>
  </TitlesOfParts>
  <Company>LIME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adrienne.reynolds</dc:creator>
  <cp:lastModifiedBy>许敏斌</cp:lastModifiedBy>
  <cp:revision>195</cp:revision>
  <dcterms:created xsi:type="dcterms:W3CDTF">2011-12-26T17:46:00Z</dcterms:created>
  <dcterms:modified xsi:type="dcterms:W3CDTF">2016-03-26T02:30:54Z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