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08A"/>
    <a:srgbClr val="4032FA"/>
    <a:srgbClr val="E5E7F5"/>
    <a:srgbClr val="414BA2"/>
    <a:srgbClr val="BEB3FF"/>
    <a:srgbClr val="2E1FF6"/>
    <a:srgbClr val="1A00DA"/>
    <a:srgbClr val="B3AAF2"/>
    <a:srgbClr val="7CB0F6"/>
    <a:srgbClr val="3C82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49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29886-445B-4D8E-96B9-E96C5B40E167}" type="datetimeFigureOut">
              <a:rPr lang="zh-CN" altLang="en-US" smtClean="0"/>
              <a:pPr/>
              <a:t>2010/12/3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9E7B3-0625-4637-8C0A-CB5FF0140E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8449" y="1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6898" y="1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5346" y="1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84885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18449" y="2384885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36898" y="2384885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55346" y="2384885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128" y="4509121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59632" y="4437113"/>
            <a:ext cx="2188654" cy="218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62fcfbf-885e-49eb-96d9-1fb0911d71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8650" y="332656"/>
            <a:ext cx="4705350" cy="6324600"/>
          </a:xfrm>
          <a:prstGeom prst="rect">
            <a:avLst/>
          </a:prstGeom>
        </p:spPr>
      </p:pic>
      <p:pic>
        <p:nvPicPr>
          <p:cNvPr id="3" name="图片 2" descr="1628220_102134047918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901440" cy="385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3" y="2"/>
            <a:ext cx="1944763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39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粗活意简体" pitchFamily="65" charset="-122"/>
                <a:ea typeface="方正粗活意简体" pitchFamily="65" charset="-122"/>
              </a:rPr>
              <a:t>8</a:t>
            </a:r>
            <a:endParaRPr lang="zh-CN" altLang="en-US" sz="239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1619674" y="3501009"/>
            <a:ext cx="2097087" cy="2881313"/>
          </a:xfrm>
          <a:custGeom>
            <a:avLst/>
            <a:gdLst/>
            <a:ahLst/>
            <a:cxnLst>
              <a:cxn ang="0">
                <a:pos x="665" y="152"/>
              </a:cxn>
              <a:cxn ang="0">
                <a:pos x="576" y="200"/>
              </a:cxn>
              <a:cxn ang="0">
                <a:pos x="512" y="336"/>
              </a:cxn>
              <a:cxn ang="0">
                <a:pos x="480" y="560"/>
              </a:cxn>
              <a:cxn ang="0">
                <a:pos x="464" y="879"/>
              </a:cxn>
              <a:cxn ang="0">
                <a:pos x="472" y="1231"/>
              </a:cxn>
              <a:cxn ang="0">
                <a:pos x="504" y="1487"/>
              </a:cxn>
              <a:cxn ang="0">
                <a:pos x="568" y="1631"/>
              </a:cxn>
              <a:cxn ang="0">
                <a:pos x="657" y="1687"/>
              </a:cxn>
              <a:cxn ang="0">
                <a:pos x="753" y="1639"/>
              </a:cxn>
              <a:cxn ang="0">
                <a:pos x="817" y="1495"/>
              </a:cxn>
              <a:cxn ang="0">
                <a:pos x="857" y="1255"/>
              </a:cxn>
              <a:cxn ang="0">
                <a:pos x="865" y="911"/>
              </a:cxn>
              <a:cxn ang="0">
                <a:pos x="857" y="584"/>
              </a:cxn>
              <a:cxn ang="0">
                <a:pos x="825" y="344"/>
              </a:cxn>
              <a:cxn ang="0">
                <a:pos x="761" y="200"/>
              </a:cxn>
              <a:cxn ang="0">
                <a:pos x="673" y="152"/>
              </a:cxn>
              <a:cxn ang="0">
                <a:pos x="657" y="0"/>
              </a:cxn>
              <a:cxn ang="0">
                <a:pos x="937" y="72"/>
              </a:cxn>
              <a:cxn ang="0">
                <a:pos x="1145" y="248"/>
              </a:cxn>
              <a:cxn ang="0">
                <a:pos x="1273" y="528"/>
              </a:cxn>
              <a:cxn ang="0">
                <a:pos x="1321" y="911"/>
              </a:cxn>
              <a:cxn ang="0">
                <a:pos x="1273" y="1295"/>
              </a:cxn>
              <a:cxn ang="0">
                <a:pos x="1145" y="1575"/>
              </a:cxn>
              <a:cxn ang="0">
                <a:pos x="937" y="1743"/>
              </a:cxn>
              <a:cxn ang="0">
                <a:pos x="657" y="1815"/>
              </a:cxn>
              <a:cxn ang="0">
                <a:pos x="384" y="1743"/>
              </a:cxn>
              <a:cxn ang="0">
                <a:pos x="184" y="1575"/>
              </a:cxn>
              <a:cxn ang="0">
                <a:pos x="56" y="1295"/>
              </a:cxn>
              <a:cxn ang="0">
                <a:pos x="0" y="911"/>
              </a:cxn>
              <a:cxn ang="0">
                <a:pos x="56" y="528"/>
              </a:cxn>
              <a:cxn ang="0">
                <a:pos x="184" y="248"/>
              </a:cxn>
              <a:cxn ang="0">
                <a:pos x="384" y="72"/>
              </a:cxn>
              <a:cxn ang="0">
                <a:pos x="657" y="0"/>
              </a:cxn>
            </a:cxnLst>
            <a:rect l="0" t="0" r="r" b="b"/>
            <a:pathLst>
              <a:path w="1321" h="1815">
                <a:moveTo>
                  <a:pt x="673" y="152"/>
                </a:moveTo>
                <a:lnTo>
                  <a:pt x="665" y="152"/>
                </a:lnTo>
                <a:lnTo>
                  <a:pt x="617" y="160"/>
                </a:lnTo>
                <a:lnTo>
                  <a:pt x="576" y="200"/>
                </a:lnTo>
                <a:lnTo>
                  <a:pt x="544" y="256"/>
                </a:lnTo>
                <a:lnTo>
                  <a:pt x="512" y="336"/>
                </a:lnTo>
                <a:lnTo>
                  <a:pt x="488" y="440"/>
                </a:lnTo>
                <a:lnTo>
                  <a:pt x="480" y="560"/>
                </a:lnTo>
                <a:lnTo>
                  <a:pt x="464" y="711"/>
                </a:lnTo>
                <a:lnTo>
                  <a:pt x="464" y="879"/>
                </a:lnTo>
                <a:lnTo>
                  <a:pt x="464" y="1071"/>
                </a:lnTo>
                <a:lnTo>
                  <a:pt x="472" y="1231"/>
                </a:lnTo>
                <a:lnTo>
                  <a:pt x="488" y="1367"/>
                </a:lnTo>
                <a:lnTo>
                  <a:pt x="504" y="1487"/>
                </a:lnTo>
                <a:lnTo>
                  <a:pt x="536" y="1567"/>
                </a:lnTo>
                <a:lnTo>
                  <a:pt x="568" y="1631"/>
                </a:lnTo>
                <a:lnTo>
                  <a:pt x="609" y="1671"/>
                </a:lnTo>
                <a:lnTo>
                  <a:pt x="657" y="1687"/>
                </a:lnTo>
                <a:lnTo>
                  <a:pt x="713" y="1671"/>
                </a:lnTo>
                <a:lnTo>
                  <a:pt x="753" y="1639"/>
                </a:lnTo>
                <a:lnTo>
                  <a:pt x="793" y="1583"/>
                </a:lnTo>
                <a:lnTo>
                  <a:pt x="817" y="1495"/>
                </a:lnTo>
                <a:lnTo>
                  <a:pt x="841" y="1383"/>
                </a:lnTo>
                <a:lnTo>
                  <a:pt x="857" y="1255"/>
                </a:lnTo>
                <a:lnTo>
                  <a:pt x="865" y="1095"/>
                </a:lnTo>
                <a:lnTo>
                  <a:pt x="865" y="911"/>
                </a:lnTo>
                <a:lnTo>
                  <a:pt x="865" y="735"/>
                </a:lnTo>
                <a:lnTo>
                  <a:pt x="857" y="584"/>
                </a:lnTo>
                <a:lnTo>
                  <a:pt x="841" y="448"/>
                </a:lnTo>
                <a:lnTo>
                  <a:pt x="825" y="344"/>
                </a:lnTo>
                <a:lnTo>
                  <a:pt x="793" y="264"/>
                </a:lnTo>
                <a:lnTo>
                  <a:pt x="761" y="200"/>
                </a:lnTo>
                <a:lnTo>
                  <a:pt x="721" y="160"/>
                </a:lnTo>
                <a:lnTo>
                  <a:pt x="673" y="152"/>
                </a:lnTo>
                <a:lnTo>
                  <a:pt x="673" y="152"/>
                </a:lnTo>
                <a:close/>
                <a:moveTo>
                  <a:pt x="657" y="0"/>
                </a:moveTo>
                <a:lnTo>
                  <a:pt x="809" y="24"/>
                </a:lnTo>
                <a:lnTo>
                  <a:pt x="937" y="72"/>
                </a:lnTo>
                <a:lnTo>
                  <a:pt x="1049" y="152"/>
                </a:lnTo>
                <a:lnTo>
                  <a:pt x="1145" y="248"/>
                </a:lnTo>
                <a:lnTo>
                  <a:pt x="1217" y="376"/>
                </a:lnTo>
                <a:lnTo>
                  <a:pt x="1273" y="528"/>
                </a:lnTo>
                <a:lnTo>
                  <a:pt x="1305" y="711"/>
                </a:lnTo>
                <a:lnTo>
                  <a:pt x="1321" y="911"/>
                </a:lnTo>
                <a:lnTo>
                  <a:pt x="1305" y="1119"/>
                </a:lnTo>
                <a:lnTo>
                  <a:pt x="1273" y="1295"/>
                </a:lnTo>
                <a:lnTo>
                  <a:pt x="1217" y="1447"/>
                </a:lnTo>
                <a:lnTo>
                  <a:pt x="1145" y="1575"/>
                </a:lnTo>
                <a:lnTo>
                  <a:pt x="1049" y="1671"/>
                </a:lnTo>
                <a:lnTo>
                  <a:pt x="937" y="1743"/>
                </a:lnTo>
                <a:lnTo>
                  <a:pt x="809" y="1791"/>
                </a:lnTo>
                <a:lnTo>
                  <a:pt x="657" y="1815"/>
                </a:lnTo>
                <a:lnTo>
                  <a:pt x="512" y="1791"/>
                </a:lnTo>
                <a:lnTo>
                  <a:pt x="384" y="1743"/>
                </a:lnTo>
                <a:lnTo>
                  <a:pt x="272" y="1671"/>
                </a:lnTo>
                <a:lnTo>
                  <a:pt x="184" y="1575"/>
                </a:lnTo>
                <a:lnTo>
                  <a:pt x="112" y="1447"/>
                </a:lnTo>
                <a:lnTo>
                  <a:pt x="56" y="1295"/>
                </a:lnTo>
                <a:lnTo>
                  <a:pt x="24" y="1119"/>
                </a:lnTo>
                <a:lnTo>
                  <a:pt x="0" y="911"/>
                </a:lnTo>
                <a:lnTo>
                  <a:pt x="24" y="711"/>
                </a:lnTo>
                <a:lnTo>
                  <a:pt x="56" y="528"/>
                </a:lnTo>
                <a:lnTo>
                  <a:pt x="112" y="376"/>
                </a:lnTo>
                <a:lnTo>
                  <a:pt x="184" y="248"/>
                </a:lnTo>
                <a:lnTo>
                  <a:pt x="272" y="152"/>
                </a:lnTo>
                <a:lnTo>
                  <a:pt x="384" y="72"/>
                </a:lnTo>
                <a:lnTo>
                  <a:pt x="512" y="24"/>
                </a:lnTo>
                <a:lnTo>
                  <a:pt x="657" y="0"/>
                </a:lnTo>
                <a:lnTo>
                  <a:pt x="657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63500" ty="0" sx="85000" sy="85000" flip="none" algn="ctr"/>
          </a:blipFill>
          <a:ln w="9525">
            <a:noFill/>
            <a:round/>
            <a:headEnd/>
            <a:tailEnd/>
          </a:ln>
          <a:scene3d>
            <a:camera prst="orthographicFront"/>
            <a:lightRig rig="glow" dir="t">
              <a:rot lat="0" lon="0" rev="1200000"/>
            </a:lightRig>
          </a:scene3d>
          <a:sp3d prstMaterial="dkEdge">
            <a:bevelT h="88900" prst="slop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635896" y="620688"/>
            <a:ext cx="4320480" cy="4320480"/>
            <a:chOff x="4427984" y="764704"/>
            <a:chExt cx="4320480" cy="4320480"/>
          </a:xfrm>
        </p:grpSpPr>
        <p:grpSp>
          <p:nvGrpSpPr>
            <p:cNvPr id="18" name="组合 17"/>
            <p:cNvGrpSpPr/>
            <p:nvPr/>
          </p:nvGrpSpPr>
          <p:grpSpPr>
            <a:xfrm>
              <a:off x="4427984" y="764704"/>
              <a:ext cx="4320480" cy="4320480"/>
              <a:chOff x="4427984" y="764704"/>
              <a:chExt cx="4320480" cy="4320480"/>
            </a:xfrm>
          </p:grpSpPr>
          <p:sp>
            <p:nvSpPr>
              <p:cNvPr id="7" name="椭圆 6"/>
              <p:cNvSpPr>
                <a:spLocks noChangeAspect="1"/>
              </p:cNvSpPr>
              <p:nvPr/>
            </p:nvSpPr>
            <p:spPr>
              <a:xfrm>
                <a:off x="4427984" y="764704"/>
                <a:ext cx="4320480" cy="4320480"/>
              </a:xfrm>
              <a:prstGeom prst="ellipse">
                <a:avLst/>
              </a:prstGeom>
              <a:blipFill dpi="0" rotWithShape="1">
                <a:blip r:embed="rId3" cstate="print">
                  <a:lum bright="10000" contrast="40000"/>
                </a:blip>
                <a:srcRect/>
                <a:tile tx="-38100" ty="-6350" sx="34000" sy="34000" flip="none" algn="ctr"/>
              </a:blipFill>
              <a:scene3d>
                <a:camera prst="orthographicFront"/>
                <a:lightRig rig="soft" dir="t"/>
              </a:scene3d>
              <a:sp3d prstMaterial="plastic">
                <a:bevelT w="114300" h="15240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4608224" y="944944"/>
                <a:ext cx="3960000" cy="3960000"/>
              </a:xfrm>
              <a:prstGeom prst="ellipse">
                <a:avLst/>
              </a:prstGeom>
              <a:solidFill>
                <a:srgbClr val="E5E7F5"/>
              </a:solidFill>
              <a:ln>
                <a:solidFill>
                  <a:srgbClr val="414BA2"/>
                </a:solidFill>
              </a:ln>
              <a:scene3d>
                <a:camera prst="orthographicFront"/>
                <a:lightRig rig="twoPt" dir="t">
                  <a:rot lat="0" lon="0" rev="5400000"/>
                </a:lightRig>
              </a:scene3d>
              <a:sp3d prstMaterial="metal">
                <a:bevelT w="228600" h="1524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Freeform 8"/>
            <p:cNvSpPr>
              <a:spLocks noEditPoints="1"/>
            </p:cNvSpPr>
            <p:nvPr/>
          </p:nvSpPr>
          <p:spPr bwMode="auto">
            <a:xfrm>
              <a:off x="5558731" y="1484288"/>
              <a:ext cx="2058987" cy="2881313"/>
            </a:xfrm>
            <a:custGeom>
              <a:avLst/>
              <a:gdLst/>
              <a:ahLst/>
              <a:cxnLst>
                <a:cxn ang="0">
                  <a:pos x="416" y="1111"/>
                </a:cxn>
                <a:cxn ang="0">
                  <a:pos x="336" y="1247"/>
                </a:cxn>
                <a:cxn ang="0">
                  <a:pos x="328" y="1423"/>
                </a:cxn>
                <a:cxn ang="0">
                  <a:pos x="368" y="1543"/>
                </a:cxn>
                <a:cxn ang="0">
                  <a:pos x="448" y="1631"/>
                </a:cxn>
                <a:cxn ang="0">
                  <a:pos x="552" y="1671"/>
                </a:cxn>
                <a:cxn ang="0">
                  <a:pos x="729" y="1655"/>
                </a:cxn>
                <a:cxn ang="0">
                  <a:pos x="857" y="1527"/>
                </a:cxn>
                <a:cxn ang="0">
                  <a:pos x="873" y="1359"/>
                </a:cxn>
                <a:cxn ang="0">
                  <a:pos x="777" y="1239"/>
                </a:cxn>
                <a:cxn ang="0">
                  <a:pos x="528" y="1095"/>
                </a:cxn>
                <a:cxn ang="0">
                  <a:pos x="496" y="1079"/>
                </a:cxn>
                <a:cxn ang="0">
                  <a:pos x="472" y="1071"/>
                </a:cxn>
                <a:cxn ang="0">
                  <a:pos x="657" y="152"/>
                </a:cxn>
                <a:cxn ang="0">
                  <a:pos x="504" y="208"/>
                </a:cxn>
                <a:cxn ang="0">
                  <a:pos x="440" y="360"/>
                </a:cxn>
                <a:cxn ang="0">
                  <a:pos x="456" y="456"/>
                </a:cxn>
                <a:cxn ang="0">
                  <a:pos x="512" y="544"/>
                </a:cxn>
                <a:cxn ang="0">
                  <a:pos x="625" y="632"/>
                </a:cxn>
                <a:cxn ang="0">
                  <a:pos x="785" y="703"/>
                </a:cxn>
                <a:cxn ang="0">
                  <a:pos x="873" y="608"/>
                </a:cxn>
                <a:cxn ang="0">
                  <a:pos x="905" y="432"/>
                </a:cxn>
                <a:cxn ang="0">
                  <a:pos x="889" y="312"/>
                </a:cxn>
                <a:cxn ang="0">
                  <a:pos x="841" y="224"/>
                </a:cxn>
                <a:cxn ang="0">
                  <a:pos x="761" y="176"/>
                </a:cxn>
                <a:cxn ang="0">
                  <a:pos x="657" y="152"/>
                </a:cxn>
                <a:cxn ang="0">
                  <a:pos x="649" y="0"/>
                </a:cxn>
                <a:cxn ang="0">
                  <a:pos x="897" y="48"/>
                </a:cxn>
                <a:cxn ang="0">
                  <a:pos x="1073" y="128"/>
                </a:cxn>
                <a:cxn ang="0">
                  <a:pos x="1185" y="264"/>
                </a:cxn>
                <a:cxn ang="0">
                  <a:pos x="1233" y="432"/>
                </a:cxn>
                <a:cxn ang="0">
                  <a:pos x="1209" y="560"/>
                </a:cxn>
                <a:cxn ang="0">
                  <a:pos x="1145" y="672"/>
                </a:cxn>
                <a:cxn ang="0">
                  <a:pos x="1049" y="751"/>
                </a:cxn>
                <a:cxn ang="0">
                  <a:pos x="921" y="799"/>
                </a:cxn>
                <a:cxn ang="0">
                  <a:pos x="1089" y="887"/>
                </a:cxn>
                <a:cxn ang="0">
                  <a:pos x="1209" y="991"/>
                </a:cxn>
                <a:cxn ang="0">
                  <a:pos x="1281" y="1127"/>
                </a:cxn>
                <a:cxn ang="0">
                  <a:pos x="1297" y="1287"/>
                </a:cxn>
                <a:cxn ang="0">
                  <a:pos x="1241" y="1511"/>
                </a:cxn>
                <a:cxn ang="0">
                  <a:pos x="1113" y="1671"/>
                </a:cxn>
                <a:cxn ang="0">
                  <a:pos x="897" y="1775"/>
                </a:cxn>
                <a:cxn ang="0">
                  <a:pos x="601" y="1815"/>
                </a:cxn>
                <a:cxn ang="0">
                  <a:pos x="352" y="1775"/>
                </a:cxn>
                <a:cxn ang="0">
                  <a:pos x="168" y="1695"/>
                </a:cxn>
                <a:cxn ang="0">
                  <a:pos x="48" y="1559"/>
                </a:cxn>
                <a:cxn ang="0">
                  <a:pos x="0" y="1383"/>
                </a:cxn>
                <a:cxn ang="0">
                  <a:pos x="24" y="1247"/>
                </a:cxn>
                <a:cxn ang="0">
                  <a:pos x="88" y="1135"/>
                </a:cxn>
                <a:cxn ang="0">
                  <a:pos x="192" y="1039"/>
                </a:cxn>
                <a:cxn ang="0">
                  <a:pos x="336" y="975"/>
                </a:cxn>
                <a:cxn ang="0">
                  <a:pos x="208" y="903"/>
                </a:cxn>
                <a:cxn ang="0">
                  <a:pos x="112" y="807"/>
                </a:cxn>
                <a:cxn ang="0">
                  <a:pos x="64" y="680"/>
                </a:cxn>
                <a:cxn ang="0">
                  <a:pos x="48" y="528"/>
                </a:cxn>
                <a:cxn ang="0">
                  <a:pos x="104" y="320"/>
                </a:cxn>
                <a:cxn ang="0">
                  <a:pos x="224" y="160"/>
                </a:cxn>
                <a:cxn ang="0">
                  <a:pos x="408" y="56"/>
                </a:cxn>
                <a:cxn ang="0">
                  <a:pos x="649" y="0"/>
                </a:cxn>
              </a:cxnLst>
              <a:rect l="0" t="0" r="r" b="b"/>
              <a:pathLst>
                <a:path w="1297" h="1815">
                  <a:moveTo>
                    <a:pt x="472" y="1071"/>
                  </a:moveTo>
                  <a:lnTo>
                    <a:pt x="416" y="1111"/>
                  </a:lnTo>
                  <a:lnTo>
                    <a:pt x="368" y="1175"/>
                  </a:lnTo>
                  <a:lnTo>
                    <a:pt x="336" y="1247"/>
                  </a:lnTo>
                  <a:lnTo>
                    <a:pt x="320" y="1343"/>
                  </a:lnTo>
                  <a:lnTo>
                    <a:pt x="328" y="1423"/>
                  </a:lnTo>
                  <a:lnTo>
                    <a:pt x="344" y="1487"/>
                  </a:lnTo>
                  <a:lnTo>
                    <a:pt x="368" y="1543"/>
                  </a:lnTo>
                  <a:lnTo>
                    <a:pt x="408" y="1591"/>
                  </a:lnTo>
                  <a:lnTo>
                    <a:pt x="448" y="1631"/>
                  </a:lnTo>
                  <a:lnTo>
                    <a:pt x="496" y="1655"/>
                  </a:lnTo>
                  <a:lnTo>
                    <a:pt x="552" y="1671"/>
                  </a:lnTo>
                  <a:lnTo>
                    <a:pt x="625" y="1687"/>
                  </a:lnTo>
                  <a:lnTo>
                    <a:pt x="729" y="1655"/>
                  </a:lnTo>
                  <a:lnTo>
                    <a:pt x="801" y="1607"/>
                  </a:lnTo>
                  <a:lnTo>
                    <a:pt x="857" y="1527"/>
                  </a:lnTo>
                  <a:lnTo>
                    <a:pt x="881" y="1431"/>
                  </a:lnTo>
                  <a:lnTo>
                    <a:pt x="873" y="1359"/>
                  </a:lnTo>
                  <a:lnTo>
                    <a:pt x="841" y="1295"/>
                  </a:lnTo>
                  <a:lnTo>
                    <a:pt x="777" y="1239"/>
                  </a:lnTo>
                  <a:lnTo>
                    <a:pt x="697" y="1183"/>
                  </a:lnTo>
                  <a:lnTo>
                    <a:pt x="528" y="1095"/>
                  </a:lnTo>
                  <a:lnTo>
                    <a:pt x="512" y="1095"/>
                  </a:lnTo>
                  <a:lnTo>
                    <a:pt x="496" y="1079"/>
                  </a:lnTo>
                  <a:lnTo>
                    <a:pt x="480" y="1071"/>
                  </a:lnTo>
                  <a:lnTo>
                    <a:pt x="472" y="1071"/>
                  </a:lnTo>
                  <a:lnTo>
                    <a:pt x="472" y="1071"/>
                  </a:lnTo>
                  <a:close/>
                  <a:moveTo>
                    <a:pt x="657" y="152"/>
                  </a:moveTo>
                  <a:lnTo>
                    <a:pt x="568" y="168"/>
                  </a:lnTo>
                  <a:lnTo>
                    <a:pt x="504" y="208"/>
                  </a:lnTo>
                  <a:lnTo>
                    <a:pt x="456" y="272"/>
                  </a:lnTo>
                  <a:lnTo>
                    <a:pt x="440" y="360"/>
                  </a:lnTo>
                  <a:lnTo>
                    <a:pt x="440" y="408"/>
                  </a:lnTo>
                  <a:lnTo>
                    <a:pt x="456" y="456"/>
                  </a:lnTo>
                  <a:lnTo>
                    <a:pt x="480" y="504"/>
                  </a:lnTo>
                  <a:lnTo>
                    <a:pt x="512" y="544"/>
                  </a:lnTo>
                  <a:lnTo>
                    <a:pt x="568" y="592"/>
                  </a:lnTo>
                  <a:lnTo>
                    <a:pt x="625" y="632"/>
                  </a:lnTo>
                  <a:lnTo>
                    <a:pt x="697" y="672"/>
                  </a:lnTo>
                  <a:lnTo>
                    <a:pt x="785" y="703"/>
                  </a:lnTo>
                  <a:lnTo>
                    <a:pt x="833" y="664"/>
                  </a:lnTo>
                  <a:lnTo>
                    <a:pt x="873" y="608"/>
                  </a:lnTo>
                  <a:lnTo>
                    <a:pt x="897" y="528"/>
                  </a:lnTo>
                  <a:lnTo>
                    <a:pt x="905" y="432"/>
                  </a:lnTo>
                  <a:lnTo>
                    <a:pt x="905" y="368"/>
                  </a:lnTo>
                  <a:lnTo>
                    <a:pt x="889" y="312"/>
                  </a:lnTo>
                  <a:lnTo>
                    <a:pt x="865" y="264"/>
                  </a:lnTo>
                  <a:lnTo>
                    <a:pt x="841" y="224"/>
                  </a:lnTo>
                  <a:lnTo>
                    <a:pt x="801" y="192"/>
                  </a:lnTo>
                  <a:lnTo>
                    <a:pt x="761" y="176"/>
                  </a:lnTo>
                  <a:lnTo>
                    <a:pt x="713" y="160"/>
                  </a:lnTo>
                  <a:lnTo>
                    <a:pt x="657" y="152"/>
                  </a:lnTo>
                  <a:lnTo>
                    <a:pt x="657" y="152"/>
                  </a:lnTo>
                  <a:close/>
                  <a:moveTo>
                    <a:pt x="649" y="0"/>
                  </a:moveTo>
                  <a:lnTo>
                    <a:pt x="785" y="16"/>
                  </a:lnTo>
                  <a:lnTo>
                    <a:pt x="897" y="48"/>
                  </a:lnTo>
                  <a:lnTo>
                    <a:pt x="993" y="80"/>
                  </a:lnTo>
                  <a:lnTo>
                    <a:pt x="1073" y="128"/>
                  </a:lnTo>
                  <a:lnTo>
                    <a:pt x="1137" y="192"/>
                  </a:lnTo>
                  <a:lnTo>
                    <a:pt x="1185" y="264"/>
                  </a:lnTo>
                  <a:lnTo>
                    <a:pt x="1217" y="344"/>
                  </a:lnTo>
                  <a:lnTo>
                    <a:pt x="1233" y="432"/>
                  </a:lnTo>
                  <a:lnTo>
                    <a:pt x="1225" y="504"/>
                  </a:lnTo>
                  <a:lnTo>
                    <a:pt x="1209" y="560"/>
                  </a:lnTo>
                  <a:lnTo>
                    <a:pt x="1185" y="616"/>
                  </a:lnTo>
                  <a:lnTo>
                    <a:pt x="1145" y="672"/>
                  </a:lnTo>
                  <a:lnTo>
                    <a:pt x="1105" y="711"/>
                  </a:lnTo>
                  <a:lnTo>
                    <a:pt x="1049" y="751"/>
                  </a:lnTo>
                  <a:lnTo>
                    <a:pt x="993" y="775"/>
                  </a:lnTo>
                  <a:lnTo>
                    <a:pt x="921" y="799"/>
                  </a:lnTo>
                  <a:lnTo>
                    <a:pt x="1009" y="839"/>
                  </a:lnTo>
                  <a:lnTo>
                    <a:pt x="1089" y="887"/>
                  </a:lnTo>
                  <a:lnTo>
                    <a:pt x="1153" y="935"/>
                  </a:lnTo>
                  <a:lnTo>
                    <a:pt x="1209" y="991"/>
                  </a:lnTo>
                  <a:lnTo>
                    <a:pt x="1249" y="1055"/>
                  </a:lnTo>
                  <a:lnTo>
                    <a:pt x="1281" y="1127"/>
                  </a:lnTo>
                  <a:lnTo>
                    <a:pt x="1297" y="1199"/>
                  </a:lnTo>
                  <a:lnTo>
                    <a:pt x="1297" y="1287"/>
                  </a:lnTo>
                  <a:lnTo>
                    <a:pt x="1281" y="1407"/>
                  </a:lnTo>
                  <a:lnTo>
                    <a:pt x="1241" y="1511"/>
                  </a:lnTo>
                  <a:lnTo>
                    <a:pt x="1185" y="1599"/>
                  </a:lnTo>
                  <a:lnTo>
                    <a:pt x="1113" y="1671"/>
                  </a:lnTo>
                  <a:lnTo>
                    <a:pt x="1009" y="1727"/>
                  </a:lnTo>
                  <a:lnTo>
                    <a:pt x="897" y="1775"/>
                  </a:lnTo>
                  <a:lnTo>
                    <a:pt x="761" y="1799"/>
                  </a:lnTo>
                  <a:lnTo>
                    <a:pt x="601" y="1815"/>
                  </a:lnTo>
                  <a:lnTo>
                    <a:pt x="464" y="1799"/>
                  </a:lnTo>
                  <a:lnTo>
                    <a:pt x="352" y="1775"/>
                  </a:lnTo>
                  <a:lnTo>
                    <a:pt x="248" y="1743"/>
                  </a:lnTo>
                  <a:lnTo>
                    <a:pt x="168" y="1695"/>
                  </a:lnTo>
                  <a:lnTo>
                    <a:pt x="96" y="1631"/>
                  </a:lnTo>
                  <a:lnTo>
                    <a:pt x="48" y="1559"/>
                  </a:lnTo>
                  <a:lnTo>
                    <a:pt x="16" y="1479"/>
                  </a:lnTo>
                  <a:lnTo>
                    <a:pt x="0" y="1383"/>
                  </a:lnTo>
                  <a:lnTo>
                    <a:pt x="8" y="1311"/>
                  </a:lnTo>
                  <a:lnTo>
                    <a:pt x="24" y="1247"/>
                  </a:lnTo>
                  <a:lnTo>
                    <a:pt x="48" y="1183"/>
                  </a:lnTo>
                  <a:lnTo>
                    <a:pt x="88" y="1135"/>
                  </a:lnTo>
                  <a:lnTo>
                    <a:pt x="136" y="1087"/>
                  </a:lnTo>
                  <a:lnTo>
                    <a:pt x="192" y="1039"/>
                  </a:lnTo>
                  <a:lnTo>
                    <a:pt x="264" y="1007"/>
                  </a:lnTo>
                  <a:lnTo>
                    <a:pt x="336" y="975"/>
                  </a:lnTo>
                  <a:lnTo>
                    <a:pt x="272" y="943"/>
                  </a:lnTo>
                  <a:lnTo>
                    <a:pt x="208" y="903"/>
                  </a:lnTo>
                  <a:lnTo>
                    <a:pt x="152" y="863"/>
                  </a:lnTo>
                  <a:lnTo>
                    <a:pt x="112" y="807"/>
                  </a:lnTo>
                  <a:lnTo>
                    <a:pt x="80" y="751"/>
                  </a:lnTo>
                  <a:lnTo>
                    <a:pt x="64" y="680"/>
                  </a:lnTo>
                  <a:lnTo>
                    <a:pt x="48" y="608"/>
                  </a:lnTo>
                  <a:lnTo>
                    <a:pt x="48" y="528"/>
                  </a:lnTo>
                  <a:lnTo>
                    <a:pt x="64" y="416"/>
                  </a:lnTo>
                  <a:lnTo>
                    <a:pt x="104" y="320"/>
                  </a:lnTo>
                  <a:lnTo>
                    <a:pt x="152" y="232"/>
                  </a:lnTo>
                  <a:lnTo>
                    <a:pt x="224" y="160"/>
                  </a:lnTo>
                  <a:lnTo>
                    <a:pt x="304" y="104"/>
                  </a:lnTo>
                  <a:lnTo>
                    <a:pt x="408" y="56"/>
                  </a:lnTo>
                  <a:lnTo>
                    <a:pt x="520" y="24"/>
                  </a:lnTo>
                  <a:lnTo>
                    <a:pt x="649" y="0"/>
                  </a:lnTo>
                  <a:lnTo>
                    <a:pt x="649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63500" ty="0" sx="85000" sy="85000" flip="none" algn="ctr"/>
            </a:blipFill>
            <a:ln w="9525">
              <a:noFill/>
              <a:round/>
              <a:headEnd/>
              <a:tailEnd/>
            </a:ln>
            <a:scene3d>
              <a:camera prst="orthographicFront"/>
              <a:lightRig rig="glow" dir="t">
                <a:rot lat="0" lon="0" rev="1200000"/>
              </a:lightRig>
            </a:scene3d>
            <a:sp3d prstMaterial="dkEdge">
              <a:bevelT h="88900"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9246686">
              <a:off x="4784276" y="1073574"/>
              <a:ext cx="2007695" cy="16145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5000">
                  <a:schemeClr val="bg1">
                    <a:alpha val="48000"/>
                  </a:schemeClr>
                </a:gs>
                <a:gs pos="92000">
                  <a:srgbClr val="1A00DA">
                    <a:alpha val="4000"/>
                  </a:srgbClr>
                </a:gs>
                <a:gs pos="100000">
                  <a:srgbClr val="1A00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76200">
              <a:noFill/>
            </a:ln>
            <a:scene3d>
              <a:camera prst="orthographicFront"/>
              <a:lightRig rig="threePt" dir="t">
                <a:rot lat="0" lon="0" rev="126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wostou</dc:creator>
  <cp:lastModifiedBy>wostou</cp:lastModifiedBy>
  <cp:revision>226</cp:revision>
  <dcterms:created xsi:type="dcterms:W3CDTF">2010-11-30T09:03:07Z</dcterms:created>
  <dcterms:modified xsi:type="dcterms:W3CDTF">2010-12-03T11:40:56Z</dcterms:modified>
</cp:coreProperties>
</file>