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</p:sldMasterIdLst>
  <p:notesMasterIdLst>
    <p:notesMasterId r:id="rId20"/>
  </p:notesMasterIdLst>
  <p:sldIdLst>
    <p:sldId id="256" r:id="rId10"/>
    <p:sldId id="258" r:id="rId11"/>
    <p:sldId id="259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11161713" cy="5400675"/>
  <p:notesSz cx="6858000" cy="9144000"/>
  <p:defaultTextStyle>
    <a:defPPr>
      <a:defRPr lang="zh-CN"/>
    </a:defPPr>
    <a:lvl1pPr marL="0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4637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9274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73911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98548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23185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47822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72459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97096" algn="l" defTabSz="104927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1">
          <p15:clr>
            <a:srgbClr val="A4A3A4"/>
          </p15:clr>
        </p15:guide>
        <p15:guide id="2" pos="3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567C"/>
    <a:srgbClr val="C7ACF8"/>
    <a:srgbClr val="E93123"/>
    <a:srgbClr val="77FFB4"/>
    <a:srgbClr val="FF5A5C"/>
    <a:srgbClr val="957FC7"/>
    <a:srgbClr val="F6F8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32" y="-84"/>
      </p:cViewPr>
      <p:guideLst>
        <p:guide orient="horz" pos="1701"/>
        <p:guide pos="35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93B5F-D4D1-4B61-BC75-DDA4944DB7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-114300" y="685800"/>
            <a:ext cx="708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C3747-2B50-4462-AFA0-F00C9ADA62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63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3747-2B50-4462-AFA0-F00C9ADA624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797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3747-2B50-4462-AFA0-F00C9ADA624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28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68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09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56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63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02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3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2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5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2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47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3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0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58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3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6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9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72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7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9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84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8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76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95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4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7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3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4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01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7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3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7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3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21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4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7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3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7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43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3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4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7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3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7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02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3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4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7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3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0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94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7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54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75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55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1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88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3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7129" y="1677711"/>
            <a:ext cx="9487456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74259" y="3060383"/>
            <a:ext cx="7813199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32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0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1698" y="3470435"/>
            <a:ext cx="9487456" cy="1072634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1698" y="2289037"/>
            <a:ext cx="9487456" cy="118139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7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087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73873" y="1260158"/>
            <a:ext cx="4929757" cy="35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54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8" y="1208902"/>
            <a:ext cx="4931695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8088" y="1712715"/>
            <a:ext cx="4931695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669996" y="1208902"/>
            <a:ext cx="4933632" cy="50381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669996" y="1712715"/>
            <a:ext cx="4933632" cy="311163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75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55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088" y="215027"/>
            <a:ext cx="3672127" cy="91511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63920" y="215028"/>
            <a:ext cx="6239708" cy="460932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8088" y="1130142"/>
            <a:ext cx="3672127" cy="3694212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1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7774" y="3780473"/>
            <a:ext cx="6697028" cy="4463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87774" y="482561"/>
            <a:ext cx="6697028" cy="3240405"/>
          </a:xfrm>
        </p:spPr>
        <p:txBody>
          <a:bodyPr/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87774" y="4226779"/>
            <a:ext cx="6697028" cy="633829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88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092244" y="216279"/>
            <a:ext cx="2511385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086" y="216279"/>
            <a:ext cx="734812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3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39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1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26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9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9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9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9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4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58086" y="216278"/>
            <a:ext cx="10045542" cy="900112"/>
          </a:xfrm>
          <a:prstGeom prst="rect">
            <a:avLst/>
          </a:prstGeom>
        </p:spPr>
        <p:txBody>
          <a:bodyPr vert="horz" lIns="104927" tIns="52464" rIns="104927" bIns="524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8086" y="1260158"/>
            <a:ext cx="10045542" cy="3564196"/>
          </a:xfrm>
          <a:prstGeom prst="rect">
            <a:avLst/>
          </a:prstGeom>
        </p:spPr>
        <p:txBody>
          <a:bodyPr vert="horz" lIns="104927" tIns="52464" rIns="104927" bIns="524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8086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5C18-40BA-4201-ADA7-366A4B390F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3586" y="5005627"/>
            <a:ext cx="3534542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99228" y="5005627"/>
            <a:ext cx="2604400" cy="287536"/>
          </a:xfrm>
          <a:prstGeom prst="rect">
            <a:avLst/>
          </a:prstGeom>
        </p:spPr>
        <p:txBody>
          <a:bodyPr vert="horz" lIns="104927" tIns="52464" rIns="104927" bIns="524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BAA3-4C75-4F21-8466-47B68180A1F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4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p14:dur="10" advTm="5000">
        <p14:conveyor dir="l"/>
      </p:transition>
    </mc:Choice>
    <mc:Fallback xmlns="">
      <p:transition advTm="5000">
        <p:fade/>
      </p:transition>
    </mc:Fallback>
  </mc:AlternateContent>
  <p:txStyles>
    <p:titleStyle>
      <a:lvl1pPr algn="ctr" defTabSz="104927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478" indent="-393478" algn="l" defTabSz="104927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2535" indent="-327898" algn="l" defTabSz="104927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1593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6230" indent="-262319" algn="l" defTabSz="104927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0867" indent="-262319" algn="l" defTabSz="104927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-35768" y="4500538"/>
            <a:ext cx="11197481" cy="900138"/>
          </a:xfrm>
          <a:custGeom>
            <a:avLst/>
            <a:gdLst>
              <a:gd name="connsiteX0" fmla="*/ 0 w 6239773"/>
              <a:gd name="connsiteY0" fmla="*/ 719947 h 719947"/>
              <a:gd name="connsiteX1" fmla="*/ 1466490 w 6239773"/>
              <a:gd name="connsiteY1" fmla="*/ 150603 h 719947"/>
              <a:gd name="connsiteX2" fmla="*/ 2191109 w 6239773"/>
              <a:gd name="connsiteY2" fmla="*/ 581924 h 719947"/>
              <a:gd name="connsiteX3" fmla="*/ 3416060 w 6239773"/>
              <a:gd name="connsiteY3" fmla="*/ 6830 h 719947"/>
              <a:gd name="connsiteX4" fmla="*/ 6239773 w 6239773"/>
              <a:gd name="connsiteY4" fmla="*/ 265622 h 719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9773" h="719947">
                <a:moveTo>
                  <a:pt x="0" y="719947"/>
                </a:moveTo>
                <a:cubicBezTo>
                  <a:pt x="550652" y="446777"/>
                  <a:pt x="1101305" y="173607"/>
                  <a:pt x="1466490" y="150603"/>
                </a:cubicBezTo>
                <a:cubicBezTo>
                  <a:pt x="1831675" y="127599"/>
                  <a:pt x="1866181" y="605886"/>
                  <a:pt x="2191109" y="581924"/>
                </a:cubicBezTo>
                <a:cubicBezTo>
                  <a:pt x="2516037" y="557962"/>
                  <a:pt x="2741283" y="59547"/>
                  <a:pt x="3416060" y="6830"/>
                </a:cubicBezTo>
                <a:cubicBezTo>
                  <a:pt x="4090837" y="-45887"/>
                  <a:pt x="5748067" y="222490"/>
                  <a:pt x="6239773" y="265622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204592" y="1509467"/>
            <a:ext cx="46185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梦想</a:t>
            </a:r>
            <a:endParaRPr lang="en-US" altLang="zh-CN" sz="2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 </a:t>
            </a:r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My dream</a:t>
            </a:r>
            <a:endParaRPr lang="en-US" altLang="zh-CN" sz="24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  <a:p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成为一个有趣的人</a:t>
            </a:r>
            <a:endParaRPr lang="en-US" altLang="zh-CN" sz="2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en-US" altLang="zh-CN" sz="240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to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be an interesting girl</a:t>
            </a:r>
            <a:endParaRPr lang="zh-CN" altLang="en-US" sz="24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pic>
        <p:nvPicPr>
          <p:cNvPr id="5" name="背景音乐 - 现代欢快 - 伴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749208" y="-11310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conveyor dir="l"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1">
                <p:cTn id="1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35184" y="1031956"/>
            <a:ext cx="6430048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7200" dirty="0" smtClean="0">
                <a:solidFill>
                  <a:srgbClr val="1E1D3A"/>
                </a:solidFill>
                <a:latin typeface="张海山锐谐体" pitchFamily="2" charset="-122"/>
                <a:ea typeface="张海山锐谐体" pitchFamily="2" charset="-122"/>
              </a:rPr>
              <a:t>  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待续</a:t>
            </a:r>
            <a:r>
              <a:rPr lang="en-US" altLang="zh-CN" sz="4000" dirty="0">
                <a:solidFill>
                  <a:schemeClr val="bg1"/>
                </a:solidFill>
                <a:latin typeface="张海山锐谐体" pitchFamily="2" charset="-122"/>
                <a:ea typeface="张海山锐谐体" pitchFamily="2" charset="-122"/>
              </a:rPr>
              <a:t> </a:t>
            </a:r>
            <a:r>
              <a:rPr lang="zh-CN" altLang="en-US" sz="4000" dirty="0">
                <a:solidFill>
                  <a:schemeClr val="bg1"/>
                </a:solidFill>
                <a:latin typeface="张海山锐谐体" pitchFamily="2" charset="-122"/>
                <a:ea typeface="张海山锐谐体" pitchFamily="2" charset="-122"/>
              </a:rPr>
              <a:t>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</a:t>
            </a:r>
            <a:endParaRPr lang="en-US" altLang="zh-CN" sz="4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It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is not </a:t>
            </a:r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over  Thank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you </a:t>
            </a:r>
          </a:p>
          <a:p>
            <a:pPr>
              <a:lnSpc>
                <a:spcPts val="5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我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会继续加油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000" dirty="0" smtClean="0">
                <a:solidFill>
                  <a:srgbClr val="1E1D3A"/>
                </a:solidFill>
                <a:latin typeface="Blackadder ITC" pitchFamily="82" charset="0"/>
                <a:ea typeface="张海山锐谐体" pitchFamily="2" charset="-122"/>
              </a:rPr>
              <a:t>                    </a:t>
            </a:r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I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will keep fighting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246" y="3250951"/>
            <a:ext cx="631022" cy="110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27" y="1553913"/>
            <a:ext cx="458788" cy="8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1E1D3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2770" y="657472"/>
            <a:ext cx="349250" cy="60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30285" y="-35967"/>
            <a:ext cx="1098492" cy="191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44691" y="3079080"/>
            <a:ext cx="660542" cy="115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97388" y="1220748"/>
            <a:ext cx="432074" cy="75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3221" y="2388145"/>
            <a:ext cx="396721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45365" y="1408658"/>
            <a:ext cx="638468" cy="111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1332701" y="4327276"/>
            <a:ext cx="356554" cy="960133"/>
            <a:chOff x="1177915" y="3658699"/>
            <a:chExt cx="1069975" cy="1920265"/>
          </a:xfrm>
        </p:grpSpPr>
        <p:sp>
          <p:nvSpPr>
            <p:cNvPr id="16" name="心形 15"/>
            <p:cNvSpPr/>
            <p:nvPr/>
          </p:nvSpPr>
          <p:spPr>
            <a:xfrm>
              <a:off x="1177915" y="3658699"/>
              <a:ext cx="1069975" cy="984739"/>
            </a:xfrm>
            <a:prstGeom prst="heart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1"/>
            </p:cNvCxnSpPr>
            <p:nvPr/>
          </p:nvCxnSpPr>
          <p:spPr>
            <a:xfrm flipH="1">
              <a:off x="1711273" y="4643438"/>
              <a:ext cx="1630" cy="935526"/>
            </a:xfrm>
            <a:prstGeom prst="line">
              <a:avLst/>
            </a:prstGeom>
            <a:ln w="19050">
              <a:solidFill>
                <a:srgbClr val="FFFF00">
                  <a:alpha val="40000"/>
                </a:srgb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1488662" y="4351883"/>
            <a:ext cx="200593" cy="360000"/>
            <a:chOff x="2151856" y="-1468605"/>
            <a:chExt cx="1069975" cy="1920265"/>
          </a:xfrm>
        </p:grpSpPr>
        <p:sp>
          <p:nvSpPr>
            <p:cNvPr id="19" name="心形 18"/>
            <p:cNvSpPr/>
            <p:nvPr/>
          </p:nvSpPr>
          <p:spPr>
            <a:xfrm>
              <a:off x="2151856" y="-1468605"/>
              <a:ext cx="1069975" cy="984739"/>
            </a:xfrm>
            <a:prstGeom prst="heart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>
              <a:stCxn id="19" idx="1"/>
            </p:cNvCxnSpPr>
            <p:nvPr/>
          </p:nvCxnSpPr>
          <p:spPr>
            <a:xfrm flipH="1">
              <a:off x="2685214" y="-483866"/>
              <a:ext cx="1630" cy="935526"/>
            </a:xfrm>
            <a:prstGeom prst="line">
              <a:avLst/>
            </a:prstGeom>
            <a:ln w="1905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1488661" y="3294608"/>
            <a:ext cx="300889" cy="540000"/>
            <a:chOff x="2610376" y="-1344160"/>
            <a:chExt cx="1069975" cy="1920265"/>
          </a:xfrm>
        </p:grpSpPr>
        <p:sp>
          <p:nvSpPr>
            <p:cNvPr id="22" name="心形 21"/>
            <p:cNvSpPr/>
            <p:nvPr/>
          </p:nvSpPr>
          <p:spPr>
            <a:xfrm>
              <a:off x="2610376" y="-1344160"/>
              <a:ext cx="1069975" cy="984739"/>
            </a:xfrm>
            <a:prstGeom prst="heart">
              <a:avLst/>
            </a:prstGeom>
            <a:solidFill>
              <a:srgbClr val="00206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/>
            <p:cNvCxnSpPr>
              <a:stCxn id="22" idx="1"/>
            </p:cNvCxnSpPr>
            <p:nvPr/>
          </p:nvCxnSpPr>
          <p:spPr>
            <a:xfrm flipH="1">
              <a:off x="3143734" y="-359421"/>
              <a:ext cx="1630" cy="935526"/>
            </a:xfrm>
            <a:prstGeom prst="line">
              <a:avLst/>
            </a:prstGeom>
            <a:ln w="19050">
              <a:solidFill>
                <a:srgbClr val="1E1D3A">
                  <a:alpha val="40000"/>
                </a:srgb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9539920" y="3504633"/>
            <a:ext cx="523522" cy="939556"/>
            <a:chOff x="2592959" y="-1090581"/>
            <a:chExt cx="1069975" cy="1920265"/>
          </a:xfrm>
        </p:grpSpPr>
        <p:sp>
          <p:nvSpPr>
            <p:cNvPr id="25" name="心形 24"/>
            <p:cNvSpPr/>
            <p:nvPr/>
          </p:nvSpPr>
          <p:spPr>
            <a:xfrm>
              <a:off x="2592959" y="-1090581"/>
              <a:ext cx="1069975" cy="984739"/>
            </a:xfrm>
            <a:prstGeom prst="heart">
              <a:avLst/>
            </a:prstGeom>
            <a:solidFill>
              <a:srgbClr val="00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>
              <a:stCxn id="25" idx="1"/>
            </p:cNvCxnSpPr>
            <p:nvPr/>
          </p:nvCxnSpPr>
          <p:spPr>
            <a:xfrm flipH="1">
              <a:off x="3126317" y="-105842"/>
              <a:ext cx="1630" cy="935526"/>
            </a:xfrm>
            <a:prstGeom prst="line">
              <a:avLst/>
            </a:prstGeom>
            <a:ln w="19050">
              <a:solidFill>
                <a:srgbClr val="00FF00">
                  <a:alpha val="40000"/>
                </a:srgb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9024237" y="2287144"/>
            <a:ext cx="897467" cy="1610667"/>
            <a:chOff x="2609056" y="-1055077"/>
            <a:chExt cx="1069975" cy="1920265"/>
          </a:xfrm>
        </p:grpSpPr>
        <p:sp>
          <p:nvSpPr>
            <p:cNvPr id="28" name="心形 27"/>
            <p:cNvSpPr/>
            <p:nvPr/>
          </p:nvSpPr>
          <p:spPr>
            <a:xfrm>
              <a:off x="2609056" y="-1055077"/>
              <a:ext cx="1069975" cy="984739"/>
            </a:xfrm>
            <a:prstGeom prst="heart">
              <a:avLst/>
            </a:prstGeom>
            <a:solidFill>
              <a:srgbClr val="6A2A8E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9" name="直接连接符 28"/>
            <p:cNvCxnSpPr>
              <a:stCxn id="28" idx="1"/>
            </p:cNvCxnSpPr>
            <p:nvPr/>
          </p:nvCxnSpPr>
          <p:spPr>
            <a:xfrm flipH="1">
              <a:off x="3142414" y="-70338"/>
              <a:ext cx="1630" cy="935526"/>
            </a:xfrm>
            <a:prstGeom prst="line">
              <a:avLst/>
            </a:prstGeom>
            <a:ln w="19050">
              <a:solidFill>
                <a:srgbClr val="6A2A8E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1940541" y="4251496"/>
            <a:ext cx="401186" cy="720000"/>
            <a:chOff x="3124041" y="-951244"/>
            <a:chExt cx="1069975" cy="1920265"/>
          </a:xfrm>
        </p:grpSpPr>
        <p:sp>
          <p:nvSpPr>
            <p:cNvPr id="31" name="心形 30"/>
            <p:cNvSpPr/>
            <p:nvPr/>
          </p:nvSpPr>
          <p:spPr>
            <a:xfrm>
              <a:off x="3124041" y="-951244"/>
              <a:ext cx="1069975" cy="984739"/>
            </a:xfrm>
            <a:prstGeom prst="heart">
              <a:avLst/>
            </a:prstGeom>
            <a:solidFill>
              <a:srgbClr val="0000CC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>
              <a:stCxn id="31" idx="1"/>
            </p:cNvCxnSpPr>
            <p:nvPr/>
          </p:nvCxnSpPr>
          <p:spPr>
            <a:xfrm flipH="1">
              <a:off x="3657399" y="33495"/>
              <a:ext cx="1630" cy="935526"/>
            </a:xfrm>
            <a:prstGeom prst="line">
              <a:avLst/>
            </a:prstGeom>
            <a:ln w="19050">
              <a:solidFill>
                <a:srgbClr val="0000CC">
                  <a:alpha val="40000"/>
                </a:srgb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9798923" y="2584822"/>
            <a:ext cx="673100" cy="1208001"/>
            <a:chOff x="3420148" y="-750277"/>
            <a:chExt cx="1069975" cy="1920265"/>
          </a:xfrm>
        </p:grpSpPr>
        <p:sp>
          <p:nvSpPr>
            <p:cNvPr id="34" name="心形 33"/>
            <p:cNvSpPr/>
            <p:nvPr/>
          </p:nvSpPr>
          <p:spPr>
            <a:xfrm>
              <a:off x="3420148" y="-750277"/>
              <a:ext cx="1069975" cy="984739"/>
            </a:xfrm>
            <a:prstGeom prst="hear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>
              <a:stCxn id="34" idx="1"/>
            </p:cNvCxnSpPr>
            <p:nvPr/>
          </p:nvCxnSpPr>
          <p:spPr>
            <a:xfrm flipH="1">
              <a:off x="3953506" y="234462"/>
              <a:ext cx="1630" cy="935526"/>
            </a:xfrm>
            <a:prstGeom prst="line">
              <a:avLst/>
            </a:prstGeom>
            <a:ln w="19050">
              <a:solidFill>
                <a:srgbClr val="FF0000">
                  <a:alpha val="40000"/>
                </a:srgb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335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00">
        <p14:conveyor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mph" presetSubtype="0" fill="hold" grpId="0" nodeType="afterEffect">
                                  <p:stCondLst>
                                    <p:cond delay="1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-12700" y="4022127"/>
            <a:ext cx="11176000" cy="844472"/>
          </a:xfrm>
          <a:custGeom>
            <a:avLst/>
            <a:gdLst>
              <a:gd name="connsiteX0" fmla="*/ 0 w 11176000"/>
              <a:gd name="connsiteY0" fmla="*/ 829273 h 844472"/>
              <a:gd name="connsiteX1" fmla="*/ 4013200 w 11176000"/>
              <a:gd name="connsiteY1" fmla="*/ 321273 h 844472"/>
              <a:gd name="connsiteX2" fmla="*/ 6121400 w 11176000"/>
              <a:gd name="connsiteY2" fmla="*/ 841973 h 844472"/>
              <a:gd name="connsiteX3" fmla="*/ 8610600 w 11176000"/>
              <a:gd name="connsiteY3" fmla="*/ 54573 h 844472"/>
              <a:gd name="connsiteX4" fmla="*/ 11176000 w 11176000"/>
              <a:gd name="connsiteY4" fmla="*/ 130773 h 8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76000" h="844472">
                <a:moveTo>
                  <a:pt x="0" y="829273"/>
                </a:moveTo>
                <a:cubicBezTo>
                  <a:pt x="1496483" y="574214"/>
                  <a:pt x="2992967" y="319156"/>
                  <a:pt x="4013200" y="321273"/>
                </a:cubicBezTo>
                <a:cubicBezTo>
                  <a:pt x="5033433" y="323390"/>
                  <a:pt x="5355167" y="886423"/>
                  <a:pt x="6121400" y="841973"/>
                </a:cubicBezTo>
                <a:cubicBezTo>
                  <a:pt x="6887633" y="797523"/>
                  <a:pt x="7768167" y="173106"/>
                  <a:pt x="8610600" y="54573"/>
                </a:cubicBezTo>
                <a:cubicBezTo>
                  <a:pt x="9453033" y="-63960"/>
                  <a:pt x="10314516" y="33406"/>
                  <a:pt x="11176000" y="130773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5979775">
            <a:off x="3952682" y="2939872"/>
            <a:ext cx="1326825" cy="663253"/>
          </a:xfrm>
          <a:custGeom>
            <a:avLst/>
            <a:gdLst>
              <a:gd name="connsiteX0" fmla="*/ 0 w 1326825"/>
              <a:gd name="connsiteY0" fmla="*/ 0 h 663253"/>
              <a:gd name="connsiteX1" fmla="*/ 1326825 w 1326825"/>
              <a:gd name="connsiteY1" fmla="*/ 0 h 663253"/>
              <a:gd name="connsiteX2" fmla="*/ 1326825 w 1326825"/>
              <a:gd name="connsiteY2" fmla="*/ 663253 h 663253"/>
              <a:gd name="connsiteX3" fmla="*/ 0 w 1326825"/>
              <a:gd name="connsiteY3" fmla="*/ 663253 h 663253"/>
              <a:gd name="connsiteX4" fmla="*/ 0 w 1326825"/>
              <a:gd name="connsiteY4" fmla="*/ 0 h 66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825" h="663253">
                <a:moveTo>
                  <a:pt x="0" y="0"/>
                </a:moveTo>
                <a:lnTo>
                  <a:pt x="1326825" y="0"/>
                </a:lnTo>
                <a:lnTo>
                  <a:pt x="1326825" y="663253"/>
                </a:lnTo>
                <a:lnTo>
                  <a:pt x="0" y="66325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035" tIns="26035" rIns="26035" bIns="26035" numCol="1" spcCol="1270" anchor="ctr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100" kern="1200"/>
          </a:p>
        </p:txBody>
      </p:sp>
      <p:grpSp>
        <p:nvGrpSpPr>
          <p:cNvPr id="19" name="组合 18"/>
          <p:cNvGrpSpPr/>
          <p:nvPr/>
        </p:nvGrpSpPr>
        <p:grpSpPr>
          <a:xfrm>
            <a:off x="3422115" y="2074926"/>
            <a:ext cx="2388110" cy="2387746"/>
            <a:chOff x="3422115" y="2074926"/>
            <a:chExt cx="2388110" cy="2387746"/>
          </a:xfrm>
        </p:grpSpPr>
        <p:sp>
          <p:nvSpPr>
            <p:cNvPr id="9" name="环形箭头 8"/>
            <p:cNvSpPr/>
            <p:nvPr/>
          </p:nvSpPr>
          <p:spPr>
            <a:xfrm rot="15979775">
              <a:off x="3422297" y="2074744"/>
              <a:ext cx="2387746" cy="2388110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rgbClr val="E93123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4112114" y="2883816"/>
              <a:ext cx="100811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E93123"/>
                  </a:solidFill>
                  <a:latin typeface="微软雅黑" pitchFamily="34" charset="-122"/>
                  <a:ea typeface="微软雅黑" pitchFamily="34" charset="-122"/>
                </a:rPr>
                <a:t> 音乐</a:t>
              </a:r>
              <a:endParaRPr lang="en-US" altLang="zh-CN" dirty="0" smtClean="0">
                <a:solidFill>
                  <a:srgbClr val="E9312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dirty="0" smtClean="0">
                  <a:solidFill>
                    <a:srgbClr val="E93123"/>
                  </a:solidFill>
                  <a:latin typeface="Bradley Hand ITC" pitchFamily="66" charset="0"/>
                  <a:ea typeface="微软雅黑" pitchFamily="34" charset="-122"/>
                </a:rPr>
                <a:t>music</a:t>
              </a:r>
              <a:endParaRPr lang="zh-CN" altLang="en-US" dirty="0">
                <a:solidFill>
                  <a:srgbClr val="E93123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33902" y="2648913"/>
            <a:ext cx="2388110" cy="2387746"/>
            <a:chOff x="4833902" y="2648913"/>
            <a:chExt cx="2388110" cy="2387746"/>
          </a:xfrm>
        </p:grpSpPr>
        <p:sp>
          <p:nvSpPr>
            <p:cNvPr id="11" name="形状 10"/>
            <p:cNvSpPr/>
            <p:nvPr/>
          </p:nvSpPr>
          <p:spPr>
            <a:xfrm rot="15979775">
              <a:off x="4834084" y="2648731"/>
              <a:ext cx="2387746" cy="2388110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extBox 16"/>
            <p:cNvSpPr txBox="1"/>
            <p:nvPr/>
          </p:nvSpPr>
          <p:spPr>
            <a:xfrm>
              <a:off x="5488304" y="3811542"/>
              <a:ext cx="114967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  舞蹈</a:t>
              </a:r>
              <a:endParaRPr lang="en-US" altLang="zh-CN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dirty="0" smtClean="0">
                  <a:solidFill>
                    <a:srgbClr val="FFFF00"/>
                  </a:solidFill>
                  <a:latin typeface="Bradley Hand ITC" pitchFamily="66" charset="0"/>
                </a:rPr>
                <a:t>dancing</a:t>
              </a:r>
              <a:endParaRPr lang="zh-CN" altLang="en-US" dirty="0">
                <a:solidFill>
                  <a:srgbClr val="FFFF00"/>
                </a:solidFill>
                <a:latin typeface="Bradley Hand ITC" pitchFamily="66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24873" y="2065843"/>
            <a:ext cx="2052266" cy="2051444"/>
            <a:chOff x="6324873" y="2065843"/>
            <a:chExt cx="2052266" cy="2051444"/>
          </a:xfrm>
        </p:grpSpPr>
        <p:sp>
          <p:nvSpPr>
            <p:cNvPr id="13" name="空心弧 12"/>
            <p:cNvSpPr/>
            <p:nvPr/>
          </p:nvSpPr>
          <p:spPr>
            <a:xfrm rot="15979775">
              <a:off x="6325284" y="2065432"/>
              <a:ext cx="2051444" cy="2052266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/>
            <p:cNvSpPr txBox="1"/>
            <p:nvPr/>
          </p:nvSpPr>
          <p:spPr>
            <a:xfrm>
              <a:off x="6834855" y="2690813"/>
              <a:ext cx="1186543" cy="1061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B0F0"/>
                  </a:solidFill>
                </a:rPr>
                <a:t>   </a:t>
              </a:r>
              <a:r>
                <a:rPr lang="zh-CN" altLang="en-US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美术</a:t>
              </a:r>
              <a:endPara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dirty="0" smtClean="0">
                  <a:solidFill>
                    <a:srgbClr val="00B0F0"/>
                  </a:solidFill>
                  <a:latin typeface="Bradley Hand ITC" pitchFamily="66" charset="0"/>
                </a:rPr>
                <a:t>painting</a:t>
              </a:r>
            </a:p>
            <a:p>
              <a:endParaRPr lang="zh-CN" altLang="en-US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839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0">
        <p14:conveyor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0" y="3378021"/>
            <a:ext cx="11150600" cy="762197"/>
          </a:xfrm>
          <a:custGeom>
            <a:avLst/>
            <a:gdLst>
              <a:gd name="connsiteX0" fmla="*/ 0 w 11150600"/>
              <a:gd name="connsiteY0" fmla="*/ 685979 h 762197"/>
              <a:gd name="connsiteX1" fmla="*/ 1219200 w 11150600"/>
              <a:gd name="connsiteY1" fmla="*/ 179 h 762197"/>
              <a:gd name="connsiteX2" fmla="*/ 2006600 w 11150600"/>
              <a:gd name="connsiteY2" fmla="*/ 736779 h 762197"/>
              <a:gd name="connsiteX3" fmla="*/ 3124200 w 11150600"/>
              <a:gd name="connsiteY3" fmla="*/ 25579 h 762197"/>
              <a:gd name="connsiteX4" fmla="*/ 4013200 w 11150600"/>
              <a:gd name="connsiteY4" fmla="*/ 736779 h 762197"/>
              <a:gd name="connsiteX5" fmla="*/ 4826000 w 11150600"/>
              <a:gd name="connsiteY5" fmla="*/ 25579 h 762197"/>
              <a:gd name="connsiteX6" fmla="*/ 5715000 w 11150600"/>
              <a:gd name="connsiteY6" fmla="*/ 736779 h 762197"/>
              <a:gd name="connsiteX7" fmla="*/ 6756400 w 11150600"/>
              <a:gd name="connsiteY7" fmla="*/ 25579 h 762197"/>
              <a:gd name="connsiteX8" fmla="*/ 7569200 w 11150600"/>
              <a:gd name="connsiteY8" fmla="*/ 711379 h 762197"/>
              <a:gd name="connsiteX9" fmla="*/ 8382000 w 11150600"/>
              <a:gd name="connsiteY9" fmla="*/ 25579 h 762197"/>
              <a:gd name="connsiteX10" fmla="*/ 9296400 w 11150600"/>
              <a:gd name="connsiteY10" fmla="*/ 762179 h 762197"/>
              <a:gd name="connsiteX11" fmla="*/ 10185400 w 11150600"/>
              <a:gd name="connsiteY11" fmla="*/ 179 h 762197"/>
              <a:gd name="connsiteX12" fmla="*/ 10820400 w 11150600"/>
              <a:gd name="connsiteY12" fmla="*/ 685979 h 762197"/>
              <a:gd name="connsiteX13" fmla="*/ 11150600 w 11150600"/>
              <a:gd name="connsiteY13" fmla="*/ 203379 h 762197"/>
              <a:gd name="connsiteX14" fmla="*/ 11150600 w 11150600"/>
              <a:gd name="connsiteY14" fmla="*/ 203379 h 76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150600" h="762197">
                <a:moveTo>
                  <a:pt x="0" y="685979"/>
                </a:moveTo>
                <a:cubicBezTo>
                  <a:pt x="442383" y="338845"/>
                  <a:pt x="884767" y="-8288"/>
                  <a:pt x="1219200" y="179"/>
                </a:cubicBezTo>
                <a:cubicBezTo>
                  <a:pt x="1553633" y="8646"/>
                  <a:pt x="1689100" y="732546"/>
                  <a:pt x="2006600" y="736779"/>
                </a:cubicBezTo>
                <a:cubicBezTo>
                  <a:pt x="2324100" y="741012"/>
                  <a:pt x="2789767" y="25579"/>
                  <a:pt x="3124200" y="25579"/>
                </a:cubicBezTo>
                <a:cubicBezTo>
                  <a:pt x="3458633" y="25579"/>
                  <a:pt x="3729567" y="736779"/>
                  <a:pt x="4013200" y="736779"/>
                </a:cubicBezTo>
                <a:cubicBezTo>
                  <a:pt x="4296833" y="736779"/>
                  <a:pt x="4542367" y="25579"/>
                  <a:pt x="4826000" y="25579"/>
                </a:cubicBezTo>
                <a:cubicBezTo>
                  <a:pt x="5109633" y="25579"/>
                  <a:pt x="5393267" y="736779"/>
                  <a:pt x="5715000" y="736779"/>
                </a:cubicBezTo>
                <a:cubicBezTo>
                  <a:pt x="6036733" y="736779"/>
                  <a:pt x="6447367" y="29812"/>
                  <a:pt x="6756400" y="25579"/>
                </a:cubicBezTo>
                <a:cubicBezTo>
                  <a:pt x="7065433" y="21346"/>
                  <a:pt x="7298267" y="711379"/>
                  <a:pt x="7569200" y="711379"/>
                </a:cubicBezTo>
                <a:cubicBezTo>
                  <a:pt x="7840133" y="711379"/>
                  <a:pt x="8094134" y="17112"/>
                  <a:pt x="8382000" y="25579"/>
                </a:cubicBezTo>
                <a:cubicBezTo>
                  <a:pt x="8669866" y="34046"/>
                  <a:pt x="8995833" y="766412"/>
                  <a:pt x="9296400" y="762179"/>
                </a:cubicBezTo>
                <a:cubicBezTo>
                  <a:pt x="9596967" y="757946"/>
                  <a:pt x="9931400" y="12879"/>
                  <a:pt x="10185400" y="179"/>
                </a:cubicBezTo>
                <a:cubicBezTo>
                  <a:pt x="10439400" y="-12521"/>
                  <a:pt x="10659533" y="652112"/>
                  <a:pt x="10820400" y="685979"/>
                </a:cubicBezTo>
                <a:cubicBezTo>
                  <a:pt x="10981267" y="719846"/>
                  <a:pt x="11150600" y="203379"/>
                  <a:pt x="11150600" y="203379"/>
                </a:cubicBezTo>
                <a:lnTo>
                  <a:pt x="11150600" y="203379"/>
                </a:ln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12977" y="1698881"/>
            <a:ext cx="894797" cy="1679140"/>
            <a:chOff x="812977" y="1692225"/>
            <a:chExt cx="894797" cy="167914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188368" y="2249028"/>
              <a:ext cx="0" cy="1122337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12977" y="1692225"/>
              <a:ext cx="894797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一月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January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495386" y="4114800"/>
            <a:ext cx="970137" cy="994552"/>
            <a:chOff x="1495386" y="4114800"/>
            <a:chExt cx="970137" cy="99455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80456" y="4114800"/>
              <a:ext cx="0" cy="31372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95386" y="4447632"/>
              <a:ext cx="970137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二月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February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772544" y="2556321"/>
            <a:ext cx="728084" cy="847279"/>
            <a:chOff x="2772544" y="2556321"/>
            <a:chExt cx="728084" cy="847279"/>
          </a:xfrm>
        </p:grpSpPr>
        <p:cxnSp>
          <p:nvCxnSpPr>
            <p:cNvPr id="18" name="直接连接符 17"/>
            <p:cNvCxnSpPr>
              <a:endCxn id="2" idx="3"/>
            </p:cNvCxnSpPr>
            <p:nvPr/>
          </p:nvCxnSpPr>
          <p:spPr>
            <a:xfrm>
              <a:off x="3124200" y="3132385"/>
              <a:ext cx="0" cy="2712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772544" y="2556321"/>
              <a:ext cx="728084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三月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March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51562" y="4114800"/>
            <a:ext cx="723275" cy="1193874"/>
            <a:chOff x="3651562" y="4114800"/>
            <a:chExt cx="723275" cy="1193874"/>
          </a:xfrm>
        </p:grpSpPr>
        <p:cxnSp>
          <p:nvCxnSpPr>
            <p:cNvPr id="25" name="直接连接符 24"/>
            <p:cNvCxnSpPr>
              <a:stCxn id="2" idx="4"/>
            </p:cNvCxnSpPr>
            <p:nvPr/>
          </p:nvCxnSpPr>
          <p:spPr>
            <a:xfrm>
              <a:off x="4013200" y="4114800"/>
              <a:ext cx="0" cy="5055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651562" y="4646954"/>
              <a:ext cx="723275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April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500736" y="2470665"/>
            <a:ext cx="723275" cy="907356"/>
            <a:chOff x="4500736" y="2470665"/>
            <a:chExt cx="723275" cy="90735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4860776" y="3132385"/>
              <a:ext cx="0" cy="24563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500736" y="2470665"/>
              <a:ext cx="723275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 May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291226" y="4110885"/>
            <a:ext cx="723275" cy="1115333"/>
            <a:chOff x="5291226" y="4110885"/>
            <a:chExt cx="723275" cy="111533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652864" y="4110885"/>
              <a:ext cx="0" cy="5360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291226" y="4564498"/>
              <a:ext cx="723275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六月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  June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71346" y="2254641"/>
            <a:ext cx="723275" cy="1165776"/>
            <a:chOff x="6371346" y="2254641"/>
            <a:chExt cx="723275" cy="116577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6732984" y="2929577"/>
              <a:ext cx="0" cy="4908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371346" y="2254641"/>
              <a:ext cx="723275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七月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  July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170069" y="4075299"/>
            <a:ext cx="843501" cy="1086919"/>
            <a:chOff x="7170069" y="4075299"/>
            <a:chExt cx="843501" cy="1086919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7591820" y="4075299"/>
              <a:ext cx="0" cy="39273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170069" y="4500498"/>
              <a:ext cx="843501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八月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August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897311" y="2267857"/>
            <a:ext cx="1067921" cy="1125967"/>
            <a:chOff x="7897311" y="2267857"/>
            <a:chExt cx="1067921" cy="1125967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8389168" y="3060377"/>
              <a:ext cx="0" cy="33344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7897311" y="2267857"/>
              <a:ext cx="1067921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九月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September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917948" y="4140497"/>
            <a:ext cx="814647" cy="1071211"/>
            <a:chOff x="8917948" y="4140497"/>
            <a:chExt cx="814647" cy="1071211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9325272" y="4140497"/>
              <a:ext cx="0" cy="4374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8917948" y="4549988"/>
              <a:ext cx="814647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十月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October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680254" y="2225461"/>
            <a:ext cx="1018227" cy="1147914"/>
            <a:chOff x="9680254" y="2225461"/>
            <a:chExt cx="1018227" cy="1147914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10189368" y="2988369"/>
              <a:ext cx="0" cy="385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9680254" y="2225461"/>
              <a:ext cx="1018227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十一月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November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0211444" y="4068489"/>
            <a:ext cx="1021433" cy="1013003"/>
            <a:chOff x="10211444" y="4068489"/>
            <a:chExt cx="1021433" cy="1013003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837440" y="4068489"/>
              <a:ext cx="0" cy="4374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0211444" y="4419772"/>
              <a:ext cx="1021433" cy="6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十二月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 December</a:t>
              </a:r>
              <a:endPara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595" y="0"/>
            <a:ext cx="1888000" cy="1941751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3479539" y="800155"/>
            <a:ext cx="4722768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每天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改变一点点 结果总会不一样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The journey of a thousand miles begins with one step</a:t>
            </a:r>
          </a:p>
          <a:p>
            <a:endParaRPr lang="zh-CN" altLang="en-US" sz="16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667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conveyor dir="l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700" y="3606800"/>
            <a:ext cx="11150600" cy="1508027"/>
          </a:xfrm>
          <a:custGeom>
            <a:avLst/>
            <a:gdLst>
              <a:gd name="connsiteX0" fmla="*/ 0 w 11150600"/>
              <a:gd name="connsiteY0" fmla="*/ 0 h 1508027"/>
              <a:gd name="connsiteX1" fmla="*/ 2209800 w 11150600"/>
              <a:gd name="connsiteY1" fmla="*/ 1041400 h 1508027"/>
              <a:gd name="connsiteX2" fmla="*/ 4724400 w 11150600"/>
              <a:gd name="connsiteY2" fmla="*/ 292100 h 1508027"/>
              <a:gd name="connsiteX3" fmla="*/ 7099300 w 11150600"/>
              <a:gd name="connsiteY3" fmla="*/ 1498600 h 1508027"/>
              <a:gd name="connsiteX4" fmla="*/ 10121900 w 11150600"/>
              <a:gd name="connsiteY4" fmla="*/ 863600 h 1508027"/>
              <a:gd name="connsiteX5" fmla="*/ 11150600 w 11150600"/>
              <a:gd name="connsiteY5" fmla="*/ 1054100 h 1508027"/>
              <a:gd name="connsiteX6" fmla="*/ 11150600 w 11150600"/>
              <a:gd name="connsiteY6" fmla="*/ 1054100 h 150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50600" h="1508027">
                <a:moveTo>
                  <a:pt x="0" y="0"/>
                </a:moveTo>
                <a:cubicBezTo>
                  <a:pt x="711200" y="496358"/>
                  <a:pt x="1422400" y="992717"/>
                  <a:pt x="2209800" y="1041400"/>
                </a:cubicBezTo>
                <a:cubicBezTo>
                  <a:pt x="2997200" y="1090083"/>
                  <a:pt x="3909483" y="215900"/>
                  <a:pt x="4724400" y="292100"/>
                </a:cubicBezTo>
                <a:cubicBezTo>
                  <a:pt x="5539317" y="368300"/>
                  <a:pt x="6199717" y="1403350"/>
                  <a:pt x="7099300" y="1498600"/>
                </a:cubicBezTo>
                <a:cubicBezTo>
                  <a:pt x="7998883" y="1593850"/>
                  <a:pt x="9446683" y="937683"/>
                  <a:pt x="10121900" y="863600"/>
                </a:cubicBezTo>
                <a:cubicBezTo>
                  <a:pt x="10797117" y="789517"/>
                  <a:pt x="11150600" y="1054100"/>
                  <a:pt x="11150600" y="1054100"/>
                </a:cubicBezTo>
                <a:lnTo>
                  <a:pt x="11150600" y="1054100"/>
                </a:ln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2604647" y="2893807"/>
            <a:ext cx="783338" cy="795706"/>
            <a:chOff x="2604647" y="2893807"/>
            <a:chExt cx="783338" cy="795706"/>
          </a:xfrm>
        </p:grpSpPr>
        <p:sp>
          <p:nvSpPr>
            <p:cNvPr id="16" name="矩形 15"/>
            <p:cNvSpPr/>
            <p:nvPr/>
          </p:nvSpPr>
          <p:spPr>
            <a:xfrm>
              <a:off x="2604647" y="2893807"/>
              <a:ext cx="783338" cy="79570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矩形 16"/>
            <p:cNvSpPr/>
            <p:nvPr/>
          </p:nvSpPr>
          <p:spPr>
            <a:xfrm rot="498086">
              <a:off x="2685600" y="2977644"/>
              <a:ext cx="622027" cy="63547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任意多边形 17"/>
            <p:cNvSpPr/>
            <p:nvPr/>
          </p:nvSpPr>
          <p:spPr>
            <a:xfrm>
              <a:off x="2604647" y="2956812"/>
              <a:ext cx="599945" cy="535613"/>
            </a:xfrm>
            <a:custGeom>
              <a:avLst/>
              <a:gdLst>
                <a:gd name="connsiteX0" fmla="*/ 0 w 622027"/>
                <a:gd name="connsiteY0" fmla="*/ 0 h 351717"/>
                <a:gd name="connsiteX1" fmla="*/ 622027 w 622027"/>
                <a:gd name="connsiteY1" fmla="*/ 0 h 351717"/>
                <a:gd name="connsiteX2" fmla="*/ 622027 w 622027"/>
                <a:gd name="connsiteY2" fmla="*/ 351717 h 351717"/>
                <a:gd name="connsiteX3" fmla="*/ 0 w 622027"/>
                <a:gd name="connsiteY3" fmla="*/ 351717 h 351717"/>
                <a:gd name="connsiteX4" fmla="*/ 0 w 622027"/>
                <a:gd name="connsiteY4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027" h="351717">
                  <a:moveTo>
                    <a:pt x="0" y="0"/>
                  </a:moveTo>
                  <a:lnTo>
                    <a:pt x="622027" y="0"/>
                  </a:lnTo>
                  <a:lnTo>
                    <a:pt x="622027" y="351717"/>
                  </a:lnTo>
                  <a:lnTo>
                    <a:pt x="0" y="35171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11430" rIns="34290" bIns="0" numCol="1" spcCol="1270" anchor="b" anchorCtr="0">
              <a:noAutofit/>
            </a:bodyPr>
            <a:lstStyle/>
            <a:p>
              <a:pPr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10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亲人</a:t>
              </a:r>
              <a:endParaRPr lang="en-US" altLang="zh-CN" sz="11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0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relatives</a:t>
              </a:r>
              <a:endParaRPr lang="zh-CN" altLang="en-US" sz="10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490246" y="4207912"/>
            <a:ext cx="1405365" cy="944315"/>
            <a:chOff x="3490246" y="4207912"/>
            <a:chExt cx="1405365" cy="944315"/>
          </a:xfrm>
        </p:grpSpPr>
        <p:sp>
          <p:nvSpPr>
            <p:cNvPr id="22" name="矩形 21"/>
            <p:cNvSpPr/>
            <p:nvPr/>
          </p:nvSpPr>
          <p:spPr>
            <a:xfrm>
              <a:off x="3490246" y="4356521"/>
              <a:ext cx="1405365" cy="79570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矩形 22"/>
            <p:cNvSpPr/>
            <p:nvPr/>
          </p:nvSpPr>
          <p:spPr>
            <a:xfrm rot="242890">
              <a:off x="3583819" y="4428529"/>
              <a:ext cx="1244650" cy="63547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任意多边形 23"/>
            <p:cNvSpPr/>
            <p:nvPr/>
          </p:nvSpPr>
          <p:spPr>
            <a:xfrm>
              <a:off x="3585605" y="4207912"/>
              <a:ext cx="1244650" cy="351717"/>
            </a:xfrm>
            <a:custGeom>
              <a:avLst/>
              <a:gdLst>
                <a:gd name="connsiteX0" fmla="*/ 0 w 1244650"/>
                <a:gd name="connsiteY0" fmla="*/ 0 h 351717"/>
                <a:gd name="connsiteX1" fmla="*/ 1244650 w 1244650"/>
                <a:gd name="connsiteY1" fmla="*/ 0 h 351717"/>
                <a:gd name="connsiteX2" fmla="*/ 1244650 w 1244650"/>
                <a:gd name="connsiteY2" fmla="*/ 351717 h 351717"/>
                <a:gd name="connsiteX3" fmla="*/ 0 w 1244650"/>
                <a:gd name="connsiteY3" fmla="*/ 351717 h 351717"/>
                <a:gd name="connsiteX4" fmla="*/ 0 w 1244650"/>
                <a:gd name="connsiteY4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650" h="351717">
                  <a:moveTo>
                    <a:pt x="0" y="0"/>
                  </a:moveTo>
                  <a:lnTo>
                    <a:pt x="1244650" y="0"/>
                  </a:lnTo>
                  <a:lnTo>
                    <a:pt x="1244650" y="351717"/>
                  </a:lnTo>
                  <a:lnTo>
                    <a:pt x="0" y="35171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13970" rIns="41910" bIns="0" numCol="1" spcCol="1270" anchor="b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73607" y="4500458"/>
              <a:ext cx="82105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自己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Everybody</a:t>
              </a:r>
              <a:endParaRPr lang="zh-CN" altLang="en-US" sz="11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26099" y="3780457"/>
            <a:ext cx="1558346" cy="1319895"/>
            <a:chOff x="6426099" y="3780457"/>
            <a:chExt cx="1558346" cy="1319895"/>
          </a:xfrm>
        </p:grpSpPr>
        <p:sp>
          <p:nvSpPr>
            <p:cNvPr id="19" name="矩形 18"/>
            <p:cNvSpPr/>
            <p:nvPr/>
          </p:nvSpPr>
          <p:spPr>
            <a:xfrm>
              <a:off x="6732984" y="3780457"/>
              <a:ext cx="1251461" cy="1214400"/>
            </a:xfrm>
            <a:prstGeom prst="rect">
              <a:avLst/>
            </a:prstGeom>
            <a:solidFill>
              <a:srgbClr val="957FC7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矩形 19"/>
            <p:cNvSpPr/>
            <p:nvPr/>
          </p:nvSpPr>
          <p:spPr>
            <a:xfrm rot="220812">
              <a:off x="6791009" y="3835221"/>
              <a:ext cx="1135409" cy="109709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任意多边形 20"/>
            <p:cNvSpPr/>
            <p:nvPr/>
          </p:nvSpPr>
          <p:spPr>
            <a:xfrm>
              <a:off x="6426099" y="4748635"/>
              <a:ext cx="1217269" cy="351717"/>
            </a:xfrm>
            <a:custGeom>
              <a:avLst/>
              <a:gdLst>
                <a:gd name="connsiteX0" fmla="*/ 0 w 1217269"/>
                <a:gd name="connsiteY0" fmla="*/ 0 h 351717"/>
                <a:gd name="connsiteX1" fmla="*/ 1217269 w 1217269"/>
                <a:gd name="connsiteY1" fmla="*/ 0 h 351717"/>
                <a:gd name="connsiteX2" fmla="*/ 1217269 w 1217269"/>
                <a:gd name="connsiteY2" fmla="*/ 351717 h 351717"/>
                <a:gd name="connsiteX3" fmla="*/ 0 w 1217269"/>
                <a:gd name="connsiteY3" fmla="*/ 351717 h 351717"/>
                <a:gd name="connsiteX4" fmla="*/ 0 w 1217269"/>
                <a:gd name="connsiteY4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7269" h="351717">
                  <a:moveTo>
                    <a:pt x="0" y="0"/>
                  </a:moveTo>
                  <a:lnTo>
                    <a:pt x="1217269" y="0"/>
                  </a:lnTo>
                  <a:lnTo>
                    <a:pt x="1217269" y="351717"/>
                  </a:lnTo>
                  <a:lnTo>
                    <a:pt x="0" y="35171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13970" rIns="41910" bIns="0" numCol="1" spcCol="1270" anchor="b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29097" y="4102605"/>
              <a:ext cx="7296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朋友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friends</a:t>
              </a:r>
              <a:endParaRPr lang="zh-CN" altLang="en-US" sz="1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60626" y="2470158"/>
            <a:ext cx="1596438" cy="986695"/>
            <a:chOff x="6960626" y="2470158"/>
            <a:chExt cx="1596438" cy="986695"/>
          </a:xfrm>
        </p:grpSpPr>
        <p:sp>
          <p:nvSpPr>
            <p:cNvPr id="13" name="矩形 12"/>
            <p:cNvSpPr/>
            <p:nvPr/>
          </p:nvSpPr>
          <p:spPr>
            <a:xfrm>
              <a:off x="6960626" y="2470158"/>
              <a:ext cx="1596438" cy="986695"/>
            </a:xfrm>
            <a:prstGeom prst="rect">
              <a:avLst/>
            </a:prstGeom>
            <a:solidFill>
              <a:srgbClr val="FF5A5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矩形 13"/>
            <p:cNvSpPr/>
            <p:nvPr/>
          </p:nvSpPr>
          <p:spPr>
            <a:xfrm rot="195021">
              <a:off x="7042174" y="2552010"/>
              <a:ext cx="1433937" cy="82447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7042174" y="3025267"/>
              <a:ext cx="1433937" cy="351717"/>
            </a:xfrm>
            <a:custGeom>
              <a:avLst/>
              <a:gdLst>
                <a:gd name="connsiteX0" fmla="*/ 0 w 1433937"/>
                <a:gd name="connsiteY0" fmla="*/ 0 h 351717"/>
                <a:gd name="connsiteX1" fmla="*/ 1433937 w 1433937"/>
                <a:gd name="connsiteY1" fmla="*/ 0 h 351717"/>
                <a:gd name="connsiteX2" fmla="*/ 1433937 w 1433937"/>
                <a:gd name="connsiteY2" fmla="*/ 351717 h 351717"/>
                <a:gd name="connsiteX3" fmla="*/ 0 w 1433937"/>
                <a:gd name="connsiteY3" fmla="*/ 351717 h 351717"/>
                <a:gd name="connsiteX4" fmla="*/ 0 w 1433937"/>
                <a:gd name="connsiteY4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937" h="351717">
                  <a:moveTo>
                    <a:pt x="0" y="0"/>
                  </a:moveTo>
                  <a:lnTo>
                    <a:pt x="1433937" y="0"/>
                  </a:lnTo>
                  <a:lnTo>
                    <a:pt x="1433937" y="351717"/>
                  </a:lnTo>
                  <a:lnTo>
                    <a:pt x="0" y="35171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13970" rIns="41910" bIns="0" numCol="1" spcCol="1270" anchor="b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38449" y="2732879"/>
              <a:ext cx="10406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同学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Classmates</a:t>
              </a:r>
              <a:endParaRPr lang="zh-CN" altLang="en-US" sz="1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547522" y="219957"/>
            <a:ext cx="1312507" cy="1338909"/>
            <a:chOff x="5547522" y="219957"/>
            <a:chExt cx="1312507" cy="1338909"/>
          </a:xfrm>
        </p:grpSpPr>
        <p:sp>
          <p:nvSpPr>
            <p:cNvPr id="10" name="矩形 9"/>
            <p:cNvSpPr/>
            <p:nvPr/>
          </p:nvSpPr>
          <p:spPr>
            <a:xfrm>
              <a:off x="5547522" y="219957"/>
              <a:ext cx="1312507" cy="13389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矩形 10"/>
            <p:cNvSpPr/>
            <p:nvPr/>
          </p:nvSpPr>
          <p:spPr>
            <a:xfrm rot="21347034">
              <a:off x="5628475" y="301313"/>
              <a:ext cx="1150006" cy="117619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5627284" y="1125791"/>
              <a:ext cx="1150006" cy="351717"/>
            </a:xfrm>
            <a:custGeom>
              <a:avLst/>
              <a:gdLst>
                <a:gd name="connsiteX0" fmla="*/ 0 w 1150006"/>
                <a:gd name="connsiteY0" fmla="*/ 0 h 351717"/>
                <a:gd name="connsiteX1" fmla="*/ 1150006 w 1150006"/>
                <a:gd name="connsiteY1" fmla="*/ 0 h 351717"/>
                <a:gd name="connsiteX2" fmla="*/ 1150006 w 1150006"/>
                <a:gd name="connsiteY2" fmla="*/ 351717 h 351717"/>
                <a:gd name="connsiteX3" fmla="*/ 0 w 1150006"/>
                <a:gd name="connsiteY3" fmla="*/ 351717 h 351717"/>
                <a:gd name="connsiteX4" fmla="*/ 0 w 1150006"/>
                <a:gd name="connsiteY4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006" h="351717">
                  <a:moveTo>
                    <a:pt x="0" y="0"/>
                  </a:moveTo>
                  <a:lnTo>
                    <a:pt x="1150006" y="0"/>
                  </a:lnTo>
                  <a:lnTo>
                    <a:pt x="1150006" y="351717"/>
                  </a:lnTo>
                  <a:lnTo>
                    <a:pt x="0" y="35171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13970" rIns="41910" bIns="0" numCol="1" spcCol="1270" anchor="b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96555" y="597023"/>
              <a:ext cx="9428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同事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colleagues</a:t>
              </a:r>
              <a:endParaRPr lang="zh-CN" altLang="en-US" sz="1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496319" y="1668995"/>
            <a:ext cx="3353591" cy="2068637"/>
            <a:chOff x="3496319" y="1668995"/>
            <a:chExt cx="3353591" cy="2068637"/>
          </a:xfrm>
        </p:grpSpPr>
        <p:sp>
          <p:nvSpPr>
            <p:cNvPr id="5" name="矩形 4"/>
            <p:cNvSpPr/>
            <p:nvPr/>
          </p:nvSpPr>
          <p:spPr>
            <a:xfrm>
              <a:off x="3496319" y="1668995"/>
              <a:ext cx="3353591" cy="20686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矩形 6"/>
            <p:cNvSpPr/>
            <p:nvPr/>
          </p:nvSpPr>
          <p:spPr>
            <a:xfrm rot="179490">
              <a:off x="3660606" y="1825259"/>
              <a:ext cx="3030375" cy="17437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任意多边形 8"/>
            <p:cNvSpPr/>
            <p:nvPr/>
          </p:nvSpPr>
          <p:spPr>
            <a:xfrm>
              <a:off x="3660606" y="3045110"/>
              <a:ext cx="3030375" cy="527328"/>
            </a:xfrm>
            <a:custGeom>
              <a:avLst/>
              <a:gdLst>
                <a:gd name="connsiteX0" fmla="*/ 0 w 3030375"/>
                <a:gd name="connsiteY0" fmla="*/ 0 h 527328"/>
                <a:gd name="connsiteX1" fmla="*/ 3030375 w 3030375"/>
                <a:gd name="connsiteY1" fmla="*/ 0 h 527328"/>
                <a:gd name="connsiteX2" fmla="*/ 3030375 w 3030375"/>
                <a:gd name="connsiteY2" fmla="*/ 527328 h 527328"/>
                <a:gd name="connsiteX3" fmla="*/ 0 w 3030375"/>
                <a:gd name="connsiteY3" fmla="*/ 527328 h 527328"/>
                <a:gd name="connsiteX4" fmla="*/ 0 w 3030375"/>
                <a:gd name="connsiteY4" fmla="*/ 0 h 527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0375" h="527328">
                  <a:moveTo>
                    <a:pt x="0" y="0"/>
                  </a:moveTo>
                  <a:lnTo>
                    <a:pt x="3030375" y="0"/>
                  </a:lnTo>
                  <a:lnTo>
                    <a:pt x="3030375" y="527328"/>
                  </a:lnTo>
                  <a:lnTo>
                    <a:pt x="0" y="52732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19050" rIns="57150" bIns="0" numCol="1" spcCol="1270" anchor="b" anchorCtr="0">
              <a:noAutofit/>
            </a:bodyPr>
            <a:lstStyle/>
            <a:p>
              <a:pPr lvl="0" algn="r" defTabSz="13335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69196" y="2470158"/>
              <a:ext cx="9076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陌生人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Bradley Hand ITC" pitchFamily="66" charset="0"/>
                  <a:ea typeface="微软雅黑" pitchFamily="34" charset="-122"/>
                </a:rPr>
                <a:t>strangers</a:t>
              </a:r>
              <a:endParaRPr lang="zh-CN" altLang="en-US" sz="1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6099" y="609152"/>
            <a:ext cx="34163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其实，我们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可以认识更多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Actually</a:t>
            </a:r>
            <a:r>
              <a:rPr lang="zh-CN" altLang="en-US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，</a:t>
            </a:r>
            <a:r>
              <a:rPr lang="en-US" altLang="zh-CN" sz="16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We </a:t>
            </a:r>
            <a:r>
              <a:rPr lang="en-US" altLang="zh-CN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can know more people</a:t>
            </a:r>
            <a:endParaRPr lang="zh-CN" altLang="en-US" sz="16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700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000">
        <p14:conveyor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太阳形 2"/>
          <p:cNvSpPr/>
          <p:nvPr/>
        </p:nvSpPr>
        <p:spPr>
          <a:xfrm>
            <a:off x="9181256" y="-1"/>
            <a:ext cx="1080000" cy="1080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4272" y="2988369"/>
            <a:ext cx="1842171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一座山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The first mountain</a:t>
            </a:r>
            <a:endParaRPr lang="zh-CN" altLang="en-US" sz="16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0696" y="2657509"/>
            <a:ext cx="2032929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二座山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The second mountain</a:t>
            </a:r>
            <a:endParaRPr lang="zh-CN" altLang="en-US" sz="16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73500" y="1995789"/>
            <a:ext cx="1890261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三座山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The </a:t>
            </a:r>
            <a:r>
              <a:rPr lang="en-US" altLang="zh-CN" sz="16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third </a:t>
            </a:r>
            <a:r>
              <a:rPr lang="en-US" altLang="zh-CN" sz="1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mountain</a:t>
            </a:r>
            <a:endParaRPr lang="zh-CN" altLang="en-US" sz="16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2530" y="4356521"/>
            <a:ext cx="2419252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人生不止 奋斗不止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 Keep </a:t>
            </a:r>
            <a:r>
              <a:rPr lang="en-US" altLang="zh-CN" sz="28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fighting</a:t>
            </a:r>
            <a:endParaRPr lang="zh-CN" altLang="en-US" sz="28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594070" y="1722280"/>
                <a:ext cx="474810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∞</m:t>
                      </m:r>
                    </m:oMath>
                  </m:oMathPara>
                </a14:m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4070" y="1722280"/>
                <a:ext cx="474810" cy="4154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任意多边形 12"/>
          <p:cNvSpPr/>
          <p:nvPr/>
        </p:nvSpPr>
        <p:spPr>
          <a:xfrm>
            <a:off x="-14514" y="398398"/>
            <a:ext cx="11161485" cy="4086516"/>
          </a:xfrm>
          <a:custGeom>
            <a:avLst/>
            <a:gdLst>
              <a:gd name="connsiteX0" fmla="*/ 0 w 11161485"/>
              <a:gd name="connsiteY0" fmla="*/ 4086516 h 4086516"/>
              <a:gd name="connsiteX1" fmla="*/ 1204685 w 11161485"/>
              <a:gd name="connsiteY1" fmla="*/ 1299773 h 4086516"/>
              <a:gd name="connsiteX2" fmla="*/ 2873828 w 11161485"/>
              <a:gd name="connsiteY2" fmla="*/ 3680116 h 4086516"/>
              <a:gd name="connsiteX3" fmla="*/ 4702628 w 11161485"/>
              <a:gd name="connsiteY3" fmla="*/ 965945 h 4086516"/>
              <a:gd name="connsiteX4" fmla="*/ 5297714 w 11161485"/>
              <a:gd name="connsiteY4" fmla="*/ 124116 h 4086516"/>
              <a:gd name="connsiteX5" fmla="*/ 6604000 w 11161485"/>
              <a:gd name="connsiteY5" fmla="*/ 3375316 h 4086516"/>
              <a:gd name="connsiteX6" fmla="*/ 7866743 w 11161485"/>
              <a:gd name="connsiteY6" fmla="*/ 675659 h 4086516"/>
              <a:gd name="connsiteX7" fmla="*/ 8766628 w 11161485"/>
              <a:gd name="connsiteY7" fmla="*/ 1227202 h 4086516"/>
              <a:gd name="connsiteX8" fmla="*/ 9347200 w 11161485"/>
              <a:gd name="connsiteY8" fmla="*/ 2286745 h 4086516"/>
              <a:gd name="connsiteX9" fmla="*/ 9622971 w 11161485"/>
              <a:gd name="connsiteY9" fmla="*/ 3259202 h 4086516"/>
              <a:gd name="connsiteX10" fmla="*/ 10624457 w 11161485"/>
              <a:gd name="connsiteY10" fmla="*/ 1082059 h 4086516"/>
              <a:gd name="connsiteX11" fmla="*/ 11161485 w 11161485"/>
              <a:gd name="connsiteY11" fmla="*/ 1517488 h 4086516"/>
              <a:gd name="connsiteX12" fmla="*/ 11161485 w 11161485"/>
              <a:gd name="connsiteY12" fmla="*/ 1517488 h 408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61485" h="4086516">
                <a:moveTo>
                  <a:pt x="0" y="4086516"/>
                </a:moveTo>
                <a:cubicBezTo>
                  <a:pt x="362857" y="2727011"/>
                  <a:pt x="725714" y="1367506"/>
                  <a:pt x="1204685" y="1299773"/>
                </a:cubicBezTo>
                <a:cubicBezTo>
                  <a:pt x="1683656" y="1232040"/>
                  <a:pt x="2290838" y="3735754"/>
                  <a:pt x="2873828" y="3680116"/>
                </a:cubicBezTo>
                <a:cubicBezTo>
                  <a:pt x="3456818" y="3624478"/>
                  <a:pt x="4298647" y="1558612"/>
                  <a:pt x="4702628" y="965945"/>
                </a:cubicBezTo>
                <a:cubicBezTo>
                  <a:pt x="5106609" y="373278"/>
                  <a:pt x="4980819" y="-277446"/>
                  <a:pt x="5297714" y="124116"/>
                </a:cubicBezTo>
                <a:cubicBezTo>
                  <a:pt x="5614609" y="525678"/>
                  <a:pt x="6175829" y="3283392"/>
                  <a:pt x="6604000" y="3375316"/>
                </a:cubicBezTo>
                <a:cubicBezTo>
                  <a:pt x="7032171" y="3467240"/>
                  <a:pt x="7506305" y="1033678"/>
                  <a:pt x="7866743" y="675659"/>
                </a:cubicBezTo>
                <a:cubicBezTo>
                  <a:pt x="8227181" y="317640"/>
                  <a:pt x="8519885" y="958688"/>
                  <a:pt x="8766628" y="1227202"/>
                </a:cubicBezTo>
                <a:cubicBezTo>
                  <a:pt x="9013371" y="1495716"/>
                  <a:pt x="9204476" y="1948078"/>
                  <a:pt x="9347200" y="2286745"/>
                </a:cubicBezTo>
                <a:cubicBezTo>
                  <a:pt x="9489924" y="2625412"/>
                  <a:pt x="9410095" y="3459983"/>
                  <a:pt x="9622971" y="3259202"/>
                </a:cubicBezTo>
                <a:cubicBezTo>
                  <a:pt x="9835847" y="3058421"/>
                  <a:pt x="10368038" y="1372345"/>
                  <a:pt x="10624457" y="1082059"/>
                </a:cubicBezTo>
                <a:cubicBezTo>
                  <a:pt x="10880876" y="791773"/>
                  <a:pt x="11161485" y="1517488"/>
                  <a:pt x="11161485" y="1517488"/>
                </a:cubicBezTo>
                <a:lnTo>
                  <a:pt x="11161485" y="1517488"/>
                </a:ln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3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00">
        <p14:conveyor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1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1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1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1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/>
      <p:bldP spid="10" grpId="0"/>
      <p:bldP spid="7" grpId="0"/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心圆 4"/>
          <p:cNvSpPr/>
          <p:nvPr/>
        </p:nvSpPr>
        <p:spPr>
          <a:xfrm>
            <a:off x="4564538" y="1449989"/>
            <a:ext cx="529065" cy="528725"/>
          </a:xfrm>
          <a:prstGeom prst="donut">
            <a:avLst>
              <a:gd name="adj" fmla="val 7460"/>
            </a:avLst>
          </a:prstGeom>
          <a:solidFill>
            <a:schemeClr val="bg1"/>
          </a:solidFill>
          <a:ln>
            <a:solidFill>
              <a:srgbClr val="77FFB4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椭圆 6"/>
          <p:cNvSpPr/>
          <p:nvPr/>
        </p:nvSpPr>
        <p:spPr>
          <a:xfrm>
            <a:off x="3708647" y="2618660"/>
            <a:ext cx="1627393" cy="1560189"/>
          </a:xfrm>
          <a:prstGeom prst="ellipse">
            <a:avLst/>
          </a:prstGeom>
          <a:solidFill>
            <a:srgbClr val="77FFB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椭圆 9"/>
          <p:cNvSpPr/>
          <p:nvPr/>
        </p:nvSpPr>
        <p:spPr>
          <a:xfrm>
            <a:off x="5588297" y="2857191"/>
            <a:ext cx="822246" cy="822324"/>
          </a:xfrm>
          <a:prstGeom prst="ellipse">
            <a:avLst/>
          </a:prstGeom>
          <a:solidFill>
            <a:srgbClr val="C7ACF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同心圆 11"/>
          <p:cNvSpPr/>
          <p:nvPr/>
        </p:nvSpPr>
        <p:spPr>
          <a:xfrm>
            <a:off x="6167962" y="1192742"/>
            <a:ext cx="391404" cy="391671"/>
          </a:xfrm>
          <a:prstGeom prst="donut">
            <a:avLst>
              <a:gd name="adj" fmla="val 7460"/>
            </a:avLst>
          </a:prstGeom>
          <a:solidFill>
            <a:schemeClr val="bg1"/>
          </a:solidFill>
          <a:ln>
            <a:solidFill>
              <a:srgbClr val="E9312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椭圆 13"/>
          <p:cNvSpPr/>
          <p:nvPr/>
        </p:nvSpPr>
        <p:spPr>
          <a:xfrm>
            <a:off x="5231866" y="1549454"/>
            <a:ext cx="1069292" cy="1069207"/>
          </a:xfrm>
          <a:prstGeom prst="ellipse">
            <a:avLst/>
          </a:prstGeom>
          <a:solidFill>
            <a:srgbClr val="FF5A5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任意多边形 14"/>
          <p:cNvSpPr/>
          <p:nvPr/>
        </p:nvSpPr>
        <p:spPr>
          <a:xfrm>
            <a:off x="1860285" y="1549454"/>
            <a:ext cx="2643837" cy="858521"/>
          </a:xfrm>
          <a:custGeom>
            <a:avLst/>
            <a:gdLst>
              <a:gd name="connsiteX0" fmla="*/ 0 w 2643837"/>
              <a:gd name="connsiteY0" fmla="*/ 0 h 858521"/>
              <a:gd name="connsiteX1" fmla="*/ 2643837 w 2643837"/>
              <a:gd name="connsiteY1" fmla="*/ 0 h 858521"/>
              <a:gd name="connsiteX2" fmla="*/ 2643837 w 2643837"/>
              <a:gd name="connsiteY2" fmla="*/ 858521 h 858521"/>
              <a:gd name="connsiteX3" fmla="*/ 0 w 2643837"/>
              <a:gd name="connsiteY3" fmla="*/ 858521 h 858521"/>
              <a:gd name="connsiteX4" fmla="*/ 0 w 2643837"/>
              <a:gd name="connsiteY4" fmla="*/ 0 h 858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837" h="858521">
                <a:moveTo>
                  <a:pt x="0" y="0"/>
                </a:moveTo>
                <a:lnTo>
                  <a:pt x="2643837" y="0"/>
                </a:lnTo>
                <a:lnTo>
                  <a:pt x="2643837" y="858521"/>
                </a:lnTo>
                <a:lnTo>
                  <a:pt x="0" y="85852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040" tIns="66040" rIns="66040" bIns="6604" numCol="1" spcCol="1270" anchor="b" anchorCtr="0">
            <a:noAutofit/>
          </a:bodyPr>
          <a:lstStyle/>
          <a:p>
            <a:pPr lvl="0" algn="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200" kern="1200"/>
          </a:p>
        </p:txBody>
      </p:sp>
      <p:sp>
        <p:nvSpPr>
          <p:cNvPr id="16" name="任意多边形 15"/>
          <p:cNvSpPr/>
          <p:nvPr/>
        </p:nvSpPr>
        <p:spPr>
          <a:xfrm>
            <a:off x="6657589" y="2857191"/>
            <a:ext cx="2643837" cy="822324"/>
          </a:xfrm>
          <a:custGeom>
            <a:avLst/>
            <a:gdLst>
              <a:gd name="connsiteX0" fmla="*/ 0 w 2643837"/>
              <a:gd name="connsiteY0" fmla="*/ 0 h 822324"/>
              <a:gd name="connsiteX1" fmla="*/ 2643837 w 2643837"/>
              <a:gd name="connsiteY1" fmla="*/ 0 h 822324"/>
              <a:gd name="connsiteX2" fmla="*/ 2643837 w 2643837"/>
              <a:gd name="connsiteY2" fmla="*/ 822324 h 822324"/>
              <a:gd name="connsiteX3" fmla="*/ 0 w 2643837"/>
              <a:gd name="connsiteY3" fmla="*/ 822324 h 822324"/>
              <a:gd name="connsiteX4" fmla="*/ 0 w 2643837"/>
              <a:gd name="connsiteY4" fmla="*/ 0 h 82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837" h="822324">
                <a:moveTo>
                  <a:pt x="0" y="0"/>
                </a:moveTo>
                <a:lnTo>
                  <a:pt x="2643837" y="0"/>
                </a:lnTo>
                <a:lnTo>
                  <a:pt x="2643837" y="822324"/>
                </a:lnTo>
                <a:lnTo>
                  <a:pt x="0" y="82232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90" tIns="59690" rIns="59690" bIns="59690" numCol="1" spcCol="1270" anchor="ctr" anchorCtr="0">
            <a:noAutofit/>
          </a:bodyPr>
          <a:lstStyle/>
          <a:p>
            <a:pPr lvl="0" algn="l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700" kern="1200"/>
          </a:p>
        </p:txBody>
      </p:sp>
      <p:sp>
        <p:nvSpPr>
          <p:cNvPr id="17" name="任意多边形 16"/>
          <p:cNvSpPr/>
          <p:nvPr/>
        </p:nvSpPr>
        <p:spPr>
          <a:xfrm>
            <a:off x="6560110" y="1549454"/>
            <a:ext cx="2643837" cy="1069207"/>
          </a:xfrm>
          <a:custGeom>
            <a:avLst/>
            <a:gdLst>
              <a:gd name="connsiteX0" fmla="*/ 0 w 2643837"/>
              <a:gd name="connsiteY0" fmla="*/ 0 h 1069207"/>
              <a:gd name="connsiteX1" fmla="*/ 2643837 w 2643837"/>
              <a:gd name="connsiteY1" fmla="*/ 0 h 1069207"/>
              <a:gd name="connsiteX2" fmla="*/ 2643837 w 2643837"/>
              <a:gd name="connsiteY2" fmla="*/ 1069207 h 1069207"/>
              <a:gd name="connsiteX3" fmla="*/ 0 w 2643837"/>
              <a:gd name="connsiteY3" fmla="*/ 1069207 h 1069207"/>
              <a:gd name="connsiteX4" fmla="*/ 0 w 2643837"/>
              <a:gd name="connsiteY4" fmla="*/ 0 h 1069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837" h="1069207">
                <a:moveTo>
                  <a:pt x="0" y="0"/>
                </a:moveTo>
                <a:lnTo>
                  <a:pt x="2643837" y="0"/>
                </a:lnTo>
                <a:lnTo>
                  <a:pt x="2643837" y="1069207"/>
                </a:lnTo>
                <a:lnTo>
                  <a:pt x="0" y="106920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470" tIns="77470" rIns="77470" bIns="77470" numCol="1" spcCol="1270" anchor="ctr" anchorCtr="0">
            <a:noAutofit/>
          </a:bodyPr>
          <a:lstStyle/>
          <a:p>
            <a:pPr lvl="0" algn="l" defTabSz="271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100" kern="1200"/>
          </a:p>
        </p:txBody>
      </p:sp>
      <p:sp>
        <p:nvSpPr>
          <p:cNvPr id="18" name="任意多边形 17"/>
          <p:cNvSpPr/>
          <p:nvPr/>
        </p:nvSpPr>
        <p:spPr>
          <a:xfrm>
            <a:off x="-29029" y="895812"/>
            <a:ext cx="11205029" cy="3844553"/>
          </a:xfrm>
          <a:custGeom>
            <a:avLst/>
            <a:gdLst>
              <a:gd name="connsiteX0" fmla="*/ 0 w 11205029"/>
              <a:gd name="connsiteY0" fmla="*/ 1049102 h 3844553"/>
              <a:gd name="connsiteX1" fmla="*/ 986972 w 11205029"/>
              <a:gd name="connsiteY1" fmla="*/ 512074 h 3844553"/>
              <a:gd name="connsiteX2" fmla="*/ 1640115 w 11205029"/>
              <a:gd name="connsiteY2" fmla="*/ 1092645 h 3844553"/>
              <a:gd name="connsiteX3" fmla="*/ 2960915 w 11205029"/>
              <a:gd name="connsiteY3" fmla="*/ 18588 h 3844553"/>
              <a:gd name="connsiteX4" fmla="*/ 3483429 w 11205029"/>
              <a:gd name="connsiteY4" fmla="*/ 2166702 h 3844553"/>
              <a:gd name="connsiteX5" fmla="*/ 2554515 w 11205029"/>
              <a:gd name="connsiteY5" fmla="*/ 3560074 h 3844553"/>
              <a:gd name="connsiteX6" fmla="*/ 5471886 w 11205029"/>
              <a:gd name="connsiteY6" fmla="*/ 3792302 h 3844553"/>
              <a:gd name="connsiteX7" fmla="*/ 7866743 w 11205029"/>
              <a:gd name="connsiteY7" fmla="*/ 2863388 h 3844553"/>
              <a:gd name="connsiteX8" fmla="*/ 7271658 w 11205029"/>
              <a:gd name="connsiteY8" fmla="*/ 1324874 h 3844553"/>
              <a:gd name="connsiteX9" fmla="*/ 9158515 w 11205029"/>
              <a:gd name="connsiteY9" fmla="*/ 1499045 h 3844553"/>
              <a:gd name="connsiteX10" fmla="*/ 11205029 w 11205029"/>
              <a:gd name="connsiteY10" fmla="*/ 1034588 h 3844553"/>
              <a:gd name="connsiteX11" fmla="*/ 11205029 w 11205029"/>
              <a:gd name="connsiteY11" fmla="*/ 1034588 h 3844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205029" h="3844553">
                <a:moveTo>
                  <a:pt x="0" y="1049102"/>
                </a:moveTo>
                <a:cubicBezTo>
                  <a:pt x="356810" y="776959"/>
                  <a:pt x="713620" y="504817"/>
                  <a:pt x="986972" y="512074"/>
                </a:cubicBezTo>
                <a:cubicBezTo>
                  <a:pt x="1260324" y="519331"/>
                  <a:pt x="1311125" y="1174893"/>
                  <a:pt x="1640115" y="1092645"/>
                </a:cubicBezTo>
                <a:cubicBezTo>
                  <a:pt x="1969105" y="1010397"/>
                  <a:pt x="2653696" y="-160422"/>
                  <a:pt x="2960915" y="18588"/>
                </a:cubicBezTo>
                <a:cubicBezTo>
                  <a:pt x="3268134" y="197598"/>
                  <a:pt x="3551162" y="1576454"/>
                  <a:pt x="3483429" y="2166702"/>
                </a:cubicBezTo>
                <a:cubicBezTo>
                  <a:pt x="3415696" y="2756950"/>
                  <a:pt x="2223106" y="3289141"/>
                  <a:pt x="2554515" y="3560074"/>
                </a:cubicBezTo>
                <a:cubicBezTo>
                  <a:pt x="2885924" y="3831007"/>
                  <a:pt x="4586515" y="3908416"/>
                  <a:pt x="5471886" y="3792302"/>
                </a:cubicBezTo>
                <a:cubicBezTo>
                  <a:pt x="6357257" y="3676188"/>
                  <a:pt x="7566781" y="3274626"/>
                  <a:pt x="7866743" y="2863388"/>
                </a:cubicBezTo>
                <a:cubicBezTo>
                  <a:pt x="8166705" y="2452150"/>
                  <a:pt x="7056363" y="1552265"/>
                  <a:pt x="7271658" y="1324874"/>
                </a:cubicBezTo>
                <a:cubicBezTo>
                  <a:pt x="7486953" y="1097484"/>
                  <a:pt x="8502953" y="1547426"/>
                  <a:pt x="9158515" y="1499045"/>
                </a:cubicBezTo>
                <a:cubicBezTo>
                  <a:pt x="9814077" y="1450664"/>
                  <a:pt x="11205029" y="1034588"/>
                  <a:pt x="11205029" y="1034588"/>
                </a:cubicBezTo>
                <a:lnTo>
                  <a:pt x="11205029" y="1034588"/>
                </a:ln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724131" y="3492425"/>
            <a:ext cx="288000" cy="288000"/>
            <a:chOff x="6724131" y="3492425"/>
            <a:chExt cx="288000" cy="288000"/>
          </a:xfrm>
        </p:grpSpPr>
        <p:sp>
          <p:nvSpPr>
            <p:cNvPr id="13" name="同心圆 12"/>
            <p:cNvSpPr/>
            <p:nvPr/>
          </p:nvSpPr>
          <p:spPr>
            <a:xfrm>
              <a:off x="6724131" y="3492425"/>
              <a:ext cx="288000" cy="288000"/>
            </a:xfrm>
            <a:prstGeom prst="donut">
              <a:avLst>
                <a:gd name="adj" fmla="val 7460"/>
              </a:avLst>
            </a:prstGeom>
            <a:solidFill>
              <a:schemeClr val="bg1"/>
            </a:solidFill>
            <a:ln>
              <a:solidFill>
                <a:srgbClr val="C7ACF8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椭圆 18"/>
            <p:cNvSpPr/>
            <p:nvPr/>
          </p:nvSpPr>
          <p:spPr>
            <a:xfrm>
              <a:off x="6742131" y="3510425"/>
              <a:ext cx="252000" cy="2520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140696" y="3060377"/>
            <a:ext cx="723275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  job</a:t>
            </a:r>
            <a:endParaRPr lang="zh-CN" altLang="en-US" sz="20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42839" y="1761038"/>
            <a:ext cx="851515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生活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living</a:t>
            </a:r>
            <a:endParaRPr lang="zh-CN" altLang="en-US" sz="20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42998" y="3064451"/>
            <a:ext cx="867545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私人空间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Private space</a:t>
            </a:r>
            <a:endParaRPr lang="zh-CN" altLang="en-US" sz="10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3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00">
        <p14:conveyor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-25400" y="1930400"/>
            <a:ext cx="11176000" cy="2669865"/>
          </a:xfrm>
          <a:custGeom>
            <a:avLst/>
            <a:gdLst>
              <a:gd name="connsiteX0" fmla="*/ 0 w 11176000"/>
              <a:gd name="connsiteY0" fmla="*/ 0 h 2669865"/>
              <a:gd name="connsiteX1" fmla="*/ 1460500 w 11176000"/>
              <a:gd name="connsiteY1" fmla="*/ 1955800 h 2669865"/>
              <a:gd name="connsiteX2" fmla="*/ 2311400 w 11176000"/>
              <a:gd name="connsiteY2" fmla="*/ 1282700 h 2669865"/>
              <a:gd name="connsiteX3" fmla="*/ 3340100 w 11176000"/>
              <a:gd name="connsiteY3" fmla="*/ 1866900 h 2669865"/>
              <a:gd name="connsiteX4" fmla="*/ 4991100 w 11176000"/>
              <a:gd name="connsiteY4" fmla="*/ 406400 h 2669865"/>
              <a:gd name="connsiteX5" fmla="*/ 8305800 w 11176000"/>
              <a:gd name="connsiteY5" fmla="*/ 2654300 h 2669865"/>
              <a:gd name="connsiteX6" fmla="*/ 11176000 w 11176000"/>
              <a:gd name="connsiteY6" fmla="*/ 1460500 h 2669865"/>
              <a:gd name="connsiteX7" fmla="*/ 11176000 w 11176000"/>
              <a:gd name="connsiteY7" fmla="*/ 1460500 h 2669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76000" h="2669865">
                <a:moveTo>
                  <a:pt x="0" y="0"/>
                </a:moveTo>
                <a:cubicBezTo>
                  <a:pt x="537633" y="871008"/>
                  <a:pt x="1075267" y="1742017"/>
                  <a:pt x="1460500" y="1955800"/>
                </a:cubicBezTo>
                <a:cubicBezTo>
                  <a:pt x="1845733" y="2169583"/>
                  <a:pt x="1998133" y="1297517"/>
                  <a:pt x="2311400" y="1282700"/>
                </a:cubicBezTo>
                <a:cubicBezTo>
                  <a:pt x="2624667" y="1267883"/>
                  <a:pt x="2893483" y="2012950"/>
                  <a:pt x="3340100" y="1866900"/>
                </a:cubicBezTo>
                <a:cubicBezTo>
                  <a:pt x="3786717" y="1720850"/>
                  <a:pt x="4163483" y="275167"/>
                  <a:pt x="4991100" y="406400"/>
                </a:cubicBezTo>
                <a:cubicBezTo>
                  <a:pt x="5818717" y="537633"/>
                  <a:pt x="7274983" y="2478617"/>
                  <a:pt x="8305800" y="2654300"/>
                </a:cubicBezTo>
                <a:cubicBezTo>
                  <a:pt x="9336617" y="2829983"/>
                  <a:pt x="11176000" y="1460500"/>
                  <a:pt x="11176000" y="1460500"/>
                </a:cubicBezTo>
                <a:lnTo>
                  <a:pt x="11176000" y="1460500"/>
                </a:ln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笑脸 2"/>
          <p:cNvSpPr/>
          <p:nvPr/>
        </p:nvSpPr>
        <p:spPr>
          <a:xfrm>
            <a:off x="10117360" y="2305941"/>
            <a:ext cx="1231150" cy="1231013"/>
          </a:xfrm>
          <a:prstGeom prst="smileyFac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88568" y="1044153"/>
            <a:ext cx="5723042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       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每天做好计划  笑迎每一个挑战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Make plans and take on the challenge with </a:t>
            </a:r>
            <a:r>
              <a:rPr lang="en-US" altLang="zh-CN" sz="20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smiling</a:t>
            </a:r>
            <a:endParaRPr lang="zh-CN" altLang="en-US" sz="20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3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0">
        <p14:conveyor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74" y="1787435"/>
            <a:ext cx="2180431" cy="1573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501" y="2450457"/>
            <a:ext cx="2166144" cy="1444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39" y="1837976"/>
            <a:ext cx="2270961" cy="1351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形状 9"/>
          <p:cNvSpPr/>
          <p:nvPr/>
        </p:nvSpPr>
        <p:spPr>
          <a:xfrm>
            <a:off x="3051295" y="2341053"/>
            <a:ext cx="2157186" cy="2157186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任意多边形 10"/>
          <p:cNvSpPr/>
          <p:nvPr/>
        </p:nvSpPr>
        <p:spPr>
          <a:xfrm>
            <a:off x="2556520" y="2987934"/>
            <a:ext cx="1844519" cy="733504"/>
          </a:xfrm>
          <a:custGeom>
            <a:avLst/>
            <a:gdLst>
              <a:gd name="connsiteX0" fmla="*/ 0 w 1844519"/>
              <a:gd name="connsiteY0" fmla="*/ 73350 h 733504"/>
              <a:gd name="connsiteX1" fmla="*/ 73350 w 1844519"/>
              <a:gd name="connsiteY1" fmla="*/ 0 h 733504"/>
              <a:gd name="connsiteX2" fmla="*/ 1771169 w 1844519"/>
              <a:gd name="connsiteY2" fmla="*/ 0 h 733504"/>
              <a:gd name="connsiteX3" fmla="*/ 1844519 w 1844519"/>
              <a:gd name="connsiteY3" fmla="*/ 73350 h 733504"/>
              <a:gd name="connsiteX4" fmla="*/ 1844519 w 1844519"/>
              <a:gd name="connsiteY4" fmla="*/ 660154 h 733504"/>
              <a:gd name="connsiteX5" fmla="*/ 1771169 w 1844519"/>
              <a:gd name="connsiteY5" fmla="*/ 733504 h 733504"/>
              <a:gd name="connsiteX6" fmla="*/ 73350 w 1844519"/>
              <a:gd name="connsiteY6" fmla="*/ 733504 h 733504"/>
              <a:gd name="connsiteX7" fmla="*/ 0 w 1844519"/>
              <a:gd name="connsiteY7" fmla="*/ 660154 h 733504"/>
              <a:gd name="connsiteX8" fmla="*/ 0 w 1844519"/>
              <a:gd name="connsiteY8" fmla="*/ 73350 h 73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4519" h="733504">
                <a:moveTo>
                  <a:pt x="0" y="73350"/>
                </a:moveTo>
                <a:cubicBezTo>
                  <a:pt x="0" y="32840"/>
                  <a:pt x="32840" y="0"/>
                  <a:pt x="73350" y="0"/>
                </a:cubicBezTo>
                <a:lnTo>
                  <a:pt x="1771169" y="0"/>
                </a:lnTo>
                <a:cubicBezTo>
                  <a:pt x="1811679" y="0"/>
                  <a:pt x="1844519" y="32840"/>
                  <a:pt x="1844519" y="73350"/>
                </a:cubicBezTo>
                <a:lnTo>
                  <a:pt x="1844519" y="660154"/>
                </a:lnTo>
                <a:cubicBezTo>
                  <a:pt x="1844519" y="700664"/>
                  <a:pt x="1811679" y="733504"/>
                  <a:pt x="1771169" y="733504"/>
                </a:cubicBezTo>
                <a:lnTo>
                  <a:pt x="73350" y="733504"/>
                </a:lnTo>
                <a:cubicBezTo>
                  <a:pt x="32840" y="733504"/>
                  <a:pt x="0" y="700664"/>
                  <a:pt x="0" y="660154"/>
                </a:cubicBezTo>
                <a:lnTo>
                  <a:pt x="0" y="7335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779" tIns="71014" rIns="95779" bIns="71014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morning</a:t>
            </a:r>
            <a:endParaRPr lang="zh-CN" altLang="en-US" sz="32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13" name="环形箭头 12"/>
          <p:cNvSpPr/>
          <p:nvPr/>
        </p:nvSpPr>
        <p:spPr>
          <a:xfrm>
            <a:off x="5601618" y="1142098"/>
            <a:ext cx="2422335" cy="2422335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任意多边形 13"/>
          <p:cNvSpPr/>
          <p:nvPr/>
        </p:nvSpPr>
        <p:spPr>
          <a:xfrm>
            <a:off x="5424485" y="1837976"/>
            <a:ext cx="1844519" cy="733504"/>
          </a:xfrm>
          <a:custGeom>
            <a:avLst/>
            <a:gdLst>
              <a:gd name="connsiteX0" fmla="*/ 0 w 1844519"/>
              <a:gd name="connsiteY0" fmla="*/ 73350 h 733504"/>
              <a:gd name="connsiteX1" fmla="*/ 73350 w 1844519"/>
              <a:gd name="connsiteY1" fmla="*/ 0 h 733504"/>
              <a:gd name="connsiteX2" fmla="*/ 1771169 w 1844519"/>
              <a:gd name="connsiteY2" fmla="*/ 0 h 733504"/>
              <a:gd name="connsiteX3" fmla="*/ 1844519 w 1844519"/>
              <a:gd name="connsiteY3" fmla="*/ 73350 h 733504"/>
              <a:gd name="connsiteX4" fmla="*/ 1844519 w 1844519"/>
              <a:gd name="connsiteY4" fmla="*/ 660154 h 733504"/>
              <a:gd name="connsiteX5" fmla="*/ 1771169 w 1844519"/>
              <a:gd name="connsiteY5" fmla="*/ 733504 h 733504"/>
              <a:gd name="connsiteX6" fmla="*/ 73350 w 1844519"/>
              <a:gd name="connsiteY6" fmla="*/ 733504 h 733504"/>
              <a:gd name="connsiteX7" fmla="*/ 0 w 1844519"/>
              <a:gd name="connsiteY7" fmla="*/ 660154 h 733504"/>
              <a:gd name="connsiteX8" fmla="*/ 0 w 1844519"/>
              <a:gd name="connsiteY8" fmla="*/ 73350 h 73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4519" h="733504">
                <a:moveTo>
                  <a:pt x="0" y="73350"/>
                </a:moveTo>
                <a:cubicBezTo>
                  <a:pt x="0" y="32840"/>
                  <a:pt x="32840" y="0"/>
                  <a:pt x="73350" y="0"/>
                </a:cubicBezTo>
                <a:lnTo>
                  <a:pt x="1771169" y="0"/>
                </a:lnTo>
                <a:cubicBezTo>
                  <a:pt x="1811679" y="0"/>
                  <a:pt x="1844519" y="32840"/>
                  <a:pt x="1844519" y="73350"/>
                </a:cubicBezTo>
                <a:lnTo>
                  <a:pt x="1844519" y="660154"/>
                </a:lnTo>
                <a:cubicBezTo>
                  <a:pt x="1844519" y="700664"/>
                  <a:pt x="1811679" y="733504"/>
                  <a:pt x="1771169" y="733504"/>
                </a:cubicBezTo>
                <a:lnTo>
                  <a:pt x="73350" y="733504"/>
                </a:lnTo>
                <a:cubicBezTo>
                  <a:pt x="32840" y="733504"/>
                  <a:pt x="0" y="700664"/>
                  <a:pt x="0" y="660154"/>
                </a:cubicBezTo>
                <a:lnTo>
                  <a:pt x="0" y="73350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779" tIns="71014" rIns="95779" bIns="71014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0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noon</a:t>
            </a:r>
            <a:endParaRPr lang="zh-CN" altLang="en-US" sz="40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546990" y="3181739"/>
            <a:ext cx="1844519" cy="733504"/>
          </a:xfrm>
          <a:custGeom>
            <a:avLst/>
            <a:gdLst>
              <a:gd name="connsiteX0" fmla="*/ 0 w 1844519"/>
              <a:gd name="connsiteY0" fmla="*/ 73350 h 733504"/>
              <a:gd name="connsiteX1" fmla="*/ 73350 w 1844519"/>
              <a:gd name="connsiteY1" fmla="*/ 0 h 733504"/>
              <a:gd name="connsiteX2" fmla="*/ 1771169 w 1844519"/>
              <a:gd name="connsiteY2" fmla="*/ 0 h 733504"/>
              <a:gd name="connsiteX3" fmla="*/ 1844519 w 1844519"/>
              <a:gd name="connsiteY3" fmla="*/ 73350 h 733504"/>
              <a:gd name="connsiteX4" fmla="*/ 1844519 w 1844519"/>
              <a:gd name="connsiteY4" fmla="*/ 660154 h 733504"/>
              <a:gd name="connsiteX5" fmla="*/ 1771169 w 1844519"/>
              <a:gd name="connsiteY5" fmla="*/ 733504 h 733504"/>
              <a:gd name="connsiteX6" fmla="*/ 73350 w 1844519"/>
              <a:gd name="connsiteY6" fmla="*/ 733504 h 733504"/>
              <a:gd name="connsiteX7" fmla="*/ 0 w 1844519"/>
              <a:gd name="connsiteY7" fmla="*/ 660154 h 733504"/>
              <a:gd name="connsiteX8" fmla="*/ 0 w 1844519"/>
              <a:gd name="connsiteY8" fmla="*/ 73350 h 73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4519" h="733504">
                <a:moveTo>
                  <a:pt x="0" y="73350"/>
                </a:moveTo>
                <a:cubicBezTo>
                  <a:pt x="0" y="32840"/>
                  <a:pt x="32840" y="0"/>
                  <a:pt x="73350" y="0"/>
                </a:cubicBezTo>
                <a:lnTo>
                  <a:pt x="1771169" y="0"/>
                </a:lnTo>
                <a:cubicBezTo>
                  <a:pt x="1811679" y="0"/>
                  <a:pt x="1844519" y="32840"/>
                  <a:pt x="1844519" y="73350"/>
                </a:cubicBezTo>
                <a:lnTo>
                  <a:pt x="1844519" y="660154"/>
                </a:lnTo>
                <a:cubicBezTo>
                  <a:pt x="1844519" y="700664"/>
                  <a:pt x="1811679" y="733504"/>
                  <a:pt x="1771169" y="733504"/>
                </a:cubicBezTo>
                <a:lnTo>
                  <a:pt x="73350" y="733504"/>
                </a:lnTo>
                <a:cubicBezTo>
                  <a:pt x="32840" y="733504"/>
                  <a:pt x="0" y="700664"/>
                  <a:pt x="0" y="660154"/>
                </a:cubicBezTo>
                <a:lnTo>
                  <a:pt x="0" y="73350"/>
                </a:lnTo>
                <a:close/>
              </a:path>
            </a:pathLst>
          </a:custGeom>
          <a:solidFill>
            <a:srgbClr val="DC567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779" tIns="71014" rIns="95779" bIns="71014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evening</a:t>
            </a:r>
            <a:endParaRPr lang="zh-CN" altLang="en-US" sz="36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0" y="2223924"/>
            <a:ext cx="11163300" cy="3017149"/>
          </a:xfrm>
          <a:custGeom>
            <a:avLst/>
            <a:gdLst>
              <a:gd name="connsiteX0" fmla="*/ 0 w 11163300"/>
              <a:gd name="connsiteY0" fmla="*/ 1179676 h 3017149"/>
              <a:gd name="connsiteX1" fmla="*/ 698500 w 11163300"/>
              <a:gd name="connsiteY1" fmla="*/ 49376 h 3017149"/>
              <a:gd name="connsiteX2" fmla="*/ 2298700 w 11163300"/>
              <a:gd name="connsiteY2" fmla="*/ 2627476 h 3017149"/>
              <a:gd name="connsiteX3" fmla="*/ 6159500 w 11163300"/>
              <a:gd name="connsiteY3" fmla="*/ 2411576 h 3017149"/>
              <a:gd name="connsiteX4" fmla="*/ 8851900 w 11163300"/>
              <a:gd name="connsiteY4" fmla="*/ 3008476 h 3017149"/>
              <a:gd name="connsiteX5" fmla="*/ 9918700 w 11163300"/>
              <a:gd name="connsiteY5" fmla="*/ 1878176 h 3017149"/>
              <a:gd name="connsiteX6" fmla="*/ 11163300 w 11163300"/>
              <a:gd name="connsiteY6" fmla="*/ 1928976 h 301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63300" h="3017149">
                <a:moveTo>
                  <a:pt x="0" y="1179676"/>
                </a:moveTo>
                <a:cubicBezTo>
                  <a:pt x="157691" y="493876"/>
                  <a:pt x="315383" y="-191924"/>
                  <a:pt x="698500" y="49376"/>
                </a:cubicBezTo>
                <a:cubicBezTo>
                  <a:pt x="1081617" y="290676"/>
                  <a:pt x="1388533" y="2233776"/>
                  <a:pt x="2298700" y="2627476"/>
                </a:cubicBezTo>
                <a:cubicBezTo>
                  <a:pt x="3208867" y="3021176"/>
                  <a:pt x="5067300" y="2348076"/>
                  <a:pt x="6159500" y="2411576"/>
                </a:cubicBezTo>
                <a:cubicBezTo>
                  <a:pt x="7251700" y="2475076"/>
                  <a:pt x="8225367" y="3097376"/>
                  <a:pt x="8851900" y="3008476"/>
                </a:cubicBezTo>
                <a:cubicBezTo>
                  <a:pt x="9478433" y="2919576"/>
                  <a:pt x="9533467" y="2058093"/>
                  <a:pt x="9918700" y="1878176"/>
                </a:cubicBezTo>
                <a:cubicBezTo>
                  <a:pt x="10303933" y="1698259"/>
                  <a:pt x="10733616" y="1813617"/>
                  <a:pt x="11163300" y="1928976"/>
                </a:cubicBez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017191" y="440660"/>
            <a:ext cx="655179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每一时刻的景色总是不同 尽力去欣赏每一刻的美丽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Open your heart and Enjoy the beautiful scenery</a:t>
            </a:r>
            <a:endParaRPr lang="zh-CN" altLang="en-US" sz="24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3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000">
        <p14:conveyor dir="l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7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C567C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-38100" y="3100987"/>
            <a:ext cx="11226800" cy="1614662"/>
          </a:xfrm>
          <a:custGeom>
            <a:avLst/>
            <a:gdLst>
              <a:gd name="connsiteX0" fmla="*/ 0 w 11226800"/>
              <a:gd name="connsiteY0" fmla="*/ 1026513 h 1614662"/>
              <a:gd name="connsiteX1" fmla="*/ 1270000 w 11226800"/>
              <a:gd name="connsiteY1" fmla="*/ 480413 h 1614662"/>
              <a:gd name="connsiteX2" fmla="*/ 3733800 w 11226800"/>
              <a:gd name="connsiteY2" fmla="*/ 1610713 h 1614662"/>
              <a:gd name="connsiteX3" fmla="*/ 6388100 w 11226800"/>
              <a:gd name="connsiteY3" fmla="*/ 10513 h 1614662"/>
              <a:gd name="connsiteX4" fmla="*/ 9779000 w 11226800"/>
              <a:gd name="connsiteY4" fmla="*/ 886813 h 1614662"/>
              <a:gd name="connsiteX5" fmla="*/ 11226800 w 11226800"/>
              <a:gd name="connsiteY5" fmla="*/ 251813 h 16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26800" h="1614662">
                <a:moveTo>
                  <a:pt x="0" y="1026513"/>
                </a:moveTo>
                <a:cubicBezTo>
                  <a:pt x="323850" y="704779"/>
                  <a:pt x="647700" y="383046"/>
                  <a:pt x="1270000" y="480413"/>
                </a:cubicBezTo>
                <a:cubicBezTo>
                  <a:pt x="1892300" y="577780"/>
                  <a:pt x="2880783" y="1689030"/>
                  <a:pt x="3733800" y="1610713"/>
                </a:cubicBezTo>
                <a:cubicBezTo>
                  <a:pt x="4586817" y="1532396"/>
                  <a:pt x="5380567" y="131163"/>
                  <a:pt x="6388100" y="10513"/>
                </a:cubicBezTo>
                <a:cubicBezTo>
                  <a:pt x="7395633" y="-110137"/>
                  <a:pt x="8972550" y="846596"/>
                  <a:pt x="9779000" y="886813"/>
                </a:cubicBezTo>
                <a:cubicBezTo>
                  <a:pt x="10585450" y="927030"/>
                  <a:pt x="10906125" y="589421"/>
                  <a:pt x="11226800" y="251813"/>
                </a:cubicBezTo>
              </a:path>
            </a:pathLst>
          </a:cu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0992">
            <a:off x="896186" y="853384"/>
            <a:ext cx="4756502" cy="2378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084912" y="1404193"/>
            <a:ext cx="4639412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想到达明天 现在就要启程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If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you want to achieve your </a:t>
            </a:r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dream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y</a:t>
            </a:r>
            <a:r>
              <a:rPr lang="en-US" altLang="zh-CN" sz="2400" dirty="0" smtClean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ou </a:t>
            </a:r>
            <a:r>
              <a:rPr lang="en-US" altLang="zh-CN" sz="2400" dirty="0">
                <a:solidFill>
                  <a:schemeClr val="bg1"/>
                </a:solidFill>
                <a:latin typeface="Bradley Hand ITC" pitchFamily="66" charset="0"/>
                <a:ea typeface="微软雅黑" pitchFamily="34" charset="-122"/>
              </a:rPr>
              <a:t>should set out now</a:t>
            </a:r>
            <a:endParaRPr lang="zh-CN" altLang="en-US" sz="2400" dirty="0">
              <a:solidFill>
                <a:schemeClr val="bg1"/>
              </a:solidFill>
              <a:latin typeface="Bradley Hand ITC" pitchFamily="66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335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00">
        <p14:conveyor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236</Words>
  <Application>Microsoft Office PowerPoint</Application>
  <PresentationFormat>自定义</PresentationFormat>
  <Paragraphs>81</Paragraphs>
  <Slides>10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9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Office 主题​​</vt:lpstr>
      <vt:lpstr>1_Office 主题​​</vt:lpstr>
      <vt:lpstr>2_Office 主题​​</vt:lpstr>
      <vt:lpstr>3_Office 主题​​</vt:lpstr>
      <vt:lpstr>4_Office 主题​​</vt:lpstr>
      <vt:lpstr>5_Office 主题​​</vt:lpstr>
      <vt:lpstr>6_Office 主题​​</vt:lpstr>
      <vt:lpstr>7_Office 主题​​</vt:lpstr>
      <vt:lpstr>8_Office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吴德亚</dc:creator>
  <cp:lastModifiedBy>pc</cp:lastModifiedBy>
  <cp:revision>38</cp:revision>
  <dcterms:created xsi:type="dcterms:W3CDTF">2015-04-06T06:03:30Z</dcterms:created>
  <dcterms:modified xsi:type="dcterms:W3CDTF">2015-07-11T09:54:29Z</dcterms:modified>
</cp:coreProperties>
</file>