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66" r:id="rId4"/>
    <p:sldId id="259" r:id="rId5"/>
    <p:sldId id="276" r:id="rId6"/>
    <p:sldId id="270" r:id="rId7"/>
    <p:sldId id="272" r:id="rId8"/>
    <p:sldId id="277" r:id="rId9"/>
    <p:sldId id="263" r:id="rId10"/>
    <p:sldId id="269" r:id="rId11"/>
    <p:sldId id="274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891"/>
    <a:srgbClr val="00B0F0"/>
    <a:srgbClr val="CCCC00"/>
    <a:srgbClr val="E28F86"/>
    <a:srgbClr val="F2F2F2"/>
    <a:srgbClr val="219B9C"/>
    <a:srgbClr val="FFB33A"/>
    <a:srgbClr val="E87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581A289-49A4-4541-A0DA-6BE567D0C209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586A178-31C6-4A99-B90F-5A9AACA87D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8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0B2FF6-5FBE-4E82-95F0-079E4F50A1C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58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B44013D-4132-4C98-B8A8-E61A545FFED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35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6A178-31C6-4A99-B90F-5A9AACA87D96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280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6A178-31C6-4A99-B90F-5A9AACA87D96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25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BE2161-E911-4065-9F6A-0F89F8DBBCE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54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6A178-31C6-4A99-B90F-5A9AACA87D96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1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946FB0C-CFF4-4A72-B50F-12E9F6A7BFC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2775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586A178-31C6-4A99-B90F-5A9AACA87D96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503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50657-95D9-40AF-8F8B-92AD49502232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99849-0239-4728-ABA3-B543F7FD73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719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427AB-428D-4118-B745-44BF76FFA6EB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061ED-9677-4D0B-B344-732BF0D49D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68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5F5324-702B-4942-9F8C-3F463B6701F8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5E42-0396-4BF3-AF9F-E1406AD711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30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173CD-EA5E-4094-8EDC-711ABD47915B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EF7AB9-3160-4500-B532-1970DF1C52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CD501-9231-4CF6-95BD-7A700AAC6B69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9BC1B-88C6-425D-9873-F6E2966B71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856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177CB-842E-4C69-8062-F9BFFBAF6190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E2DA3-05EC-4F73-B16B-5E4374AB4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868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52542-FA99-4555-AFCA-9050DEE2D229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D6626-7967-4E04-BFCD-E3B5B74A92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225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1DDC1-30F6-412C-BFDB-768F2F75AEA8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A38E6-5535-40EC-8154-1973343C71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4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BC4-5A5B-4C6B-BD06-99E4EE28D8C4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00707-9C7D-49D3-9928-47C4224282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014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13115-D37D-47DC-816B-E509F59C0594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0B372-C955-4C5C-9A5A-CCC58A4D7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493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42C11-514B-440C-A9EC-02656F5DD616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C2359-E1DB-4C3F-AE3C-CC5A6A82B2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85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6D2883-A814-47DE-BF8C-8E529E990CFE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76A24C6-9FA7-4E53-A5D4-EE5AAF720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68" r:id="rId9"/>
    <p:sldLayoutId id="2147483669" r:id="rId10"/>
    <p:sldLayoutId id="214748367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emf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emf"/><Relationship Id="rId5" Type="http://schemas.openxmlformats.org/officeDocument/2006/relationships/image" Target="../media/image6.png"/><Relationship Id="rId10" Type="http://schemas.openxmlformats.org/officeDocument/2006/relationships/image" Target="../media/image13.emf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3" Type="http://schemas.openxmlformats.org/officeDocument/2006/relationships/image" Target="../media/image20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17" Type="http://schemas.openxmlformats.org/officeDocument/2006/relationships/image" Target="../media/image34.emf"/><Relationship Id="rId2" Type="http://schemas.openxmlformats.org/officeDocument/2006/relationships/image" Target="../media/image19.emf"/><Relationship Id="rId16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10" Type="http://schemas.openxmlformats.org/officeDocument/2006/relationships/image" Target="../media/image27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angle 5"/>
          <p:cNvSpPr>
            <a:spLocks noChangeArrowheads="1"/>
          </p:cNvSpPr>
          <p:nvPr/>
        </p:nvSpPr>
        <p:spPr bwMode="auto">
          <a:xfrm>
            <a:off x="-3175" y="1"/>
            <a:ext cx="12201525" cy="6179968"/>
          </a:xfrm>
          <a:prstGeom prst="rect">
            <a:avLst/>
          </a:prstGeom>
          <a:solidFill>
            <a:srgbClr val="34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-14748"/>
            <a:ext cx="12204700" cy="6072479"/>
          </a:xfrm>
          <a:prstGeom prst="rect">
            <a:avLst/>
          </a:prstGeom>
          <a:solidFill>
            <a:srgbClr val="84DB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17463" y="482430"/>
            <a:ext cx="12157075" cy="544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0" name="Rectangle 23"/>
          <p:cNvSpPr>
            <a:spLocks noChangeArrowheads="1"/>
          </p:cNvSpPr>
          <p:nvPr/>
        </p:nvSpPr>
        <p:spPr bwMode="auto">
          <a:xfrm>
            <a:off x="-9525" y="5892631"/>
            <a:ext cx="12206288" cy="965369"/>
          </a:xfrm>
          <a:prstGeom prst="rect">
            <a:avLst/>
          </a:prstGeom>
          <a:solidFill>
            <a:srgbClr val="342A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" name="Freeform 25"/>
          <p:cNvSpPr>
            <a:spLocks/>
          </p:cNvSpPr>
          <p:nvPr/>
        </p:nvSpPr>
        <p:spPr bwMode="auto">
          <a:xfrm>
            <a:off x="7119938" y="3036718"/>
            <a:ext cx="996950" cy="2855913"/>
          </a:xfrm>
          <a:custGeom>
            <a:avLst/>
            <a:gdLst>
              <a:gd name="T0" fmla="*/ 997088 w 165"/>
              <a:gd name="T1" fmla="*/ 2855628 h 660"/>
              <a:gd name="T2" fmla="*/ 997088 w 165"/>
              <a:gd name="T3" fmla="*/ 155762 h 660"/>
              <a:gd name="T4" fmla="*/ 785584 w 165"/>
              <a:gd name="T5" fmla="*/ 0 h 660"/>
              <a:gd name="T6" fmla="*/ 217546 w 165"/>
              <a:gd name="T7" fmla="*/ 0 h 660"/>
              <a:gd name="T8" fmla="*/ 0 w 165"/>
              <a:gd name="T9" fmla="*/ 155762 h 660"/>
              <a:gd name="T10" fmla="*/ 0 w 165"/>
              <a:gd name="T11" fmla="*/ 2851301 h 660"/>
              <a:gd name="T12" fmla="*/ 997088 w 165"/>
              <a:gd name="T13" fmla="*/ 2855628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5" h="660">
                <a:moveTo>
                  <a:pt x="165" y="660"/>
                </a:moveTo>
                <a:cubicBezTo>
                  <a:pt x="165" y="36"/>
                  <a:pt x="165" y="36"/>
                  <a:pt x="165" y="36"/>
                </a:cubicBezTo>
                <a:cubicBezTo>
                  <a:pt x="165" y="16"/>
                  <a:pt x="149" y="0"/>
                  <a:pt x="13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659"/>
                  <a:pt x="0" y="659"/>
                  <a:pt x="0" y="659"/>
                </a:cubicBezTo>
                <a:lnTo>
                  <a:pt x="165" y="660"/>
                </a:lnTo>
                <a:close/>
              </a:path>
            </a:pathLst>
          </a:custGeom>
          <a:solidFill>
            <a:srgbClr val="E87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26"/>
          <p:cNvSpPr>
            <a:spLocks noEditPoints="1"/>
          </p:cNvSpPr>
          <p:nvPr/>
        </p:nvSpPr>
        <p:spPr bwMode="auto">
          <a:xfrm>
            <a:off x="7410450" y="3220868"/>
            <a:ext cx="495300" cy="2000250"/>
          </a:xfrm>
          <a:custGeom>
            <a:avLst/>
            <a:gdLst>
              <a:gd name="T0" fmla="*/ 96904 w 194"/>
              <a:gd name="T1" fmla="*/ 0 h 1094"/>
              <a:gd name="T2" fmla="*/ 204007 w 194"/>
              <a:gd name="T3" fmla="*/ 146349 h 1094"/>
              <a:gd name="T4" fmla="*/ 204007 w 194"/>
              <a:gd name="T5" fmla="*/ 0 h 1094"/>
              <a:gd name="T6" fmla="*/ 402915 w 194"/>
              <a:gd name="T7" fmla="*/ 146349 h 1094"/>
              <a:gd name="T8" fmla="*/ 402915 w 194"/>
              <a:gd name="T9" fmla="*/ 0 h 1094"/>
              <a:gd name="T10" fmla="*/ 96904 w 194"/>
              <a:gd name="T11" fmla="*/ 618323 h 1094"/>
              <a:gd name="T12" fmla="*/ 204007 w 194"/>
              <a:gd name="T13" fmla="*/ 764671 h 1094"/>
              <a:gd name="T14" fmla="*/ 204007 w 194"/>
              <a:gd name="T15" fmla="*/ 618323 h 1094"/>
              <a:gd name="T16" fmla="*/ 494718 w 194"/>
              <a:gd name="T17" fmla="*/ 764671 h 1094"/>
              <a:gd name="T18" fmla="*/ 402915 w 194"/>
              <a:gd name="T19" fmla="*/ 764671 h 1094"/>
              <a:gd name="T20" fmla="*/ 96904 w 194"/>
              <a:gd name="T21" fmla="*/ 396971 h 1094"/>
              <a:gd name="T22" fmla="*/ 204007 w 194"/>
              <a:gd name="T23" fmla="*/ 543319 h 1094"/>
              <a:gd name="T24" fmla="*/ 204007 w 194"/>
              <a:gd name="T25" fmla="*/ 396971 h 1094"/>
              <a:gd name="T26" fmla="*/ 494718 w 194"/>
              <a:gd name="T27" fmla="*/ 543319 h 1094"/>
              <a:gd name="T28" fmla="*/ 402915 w 194"/>
              <a:gd name="T29" fmla="*/ 543319 h 1094"/>
              <a:gd name="T30" fmla="*/ 96904 w 194"/>
              <a:gd name="T31" fmla="*/ 197571 h 1094"/>
              <a:gd name="T32" fmla="*/ 204007 w 194"/>
              <a:gd name="T33" fmla="*/ 345749 h 1094"/>
              <a:gd name="T34" fmla="*/ 204007 w 194"/>
              <a:gd name="T35" fmla="*/ 197571 h 1094"/>
              <a:gd name="T36" fmla="*/ 494718 w 194"/>
              <a:gd name="T37" fmla="*/ 345749 h 1094"/>
              <a:gd name="T38" fmla="*/ 402915 w 194"/>
              <a:gd name="T39" fmla="*/ 345749 h 1094"/>
              <a:gd name="T40" fmla="*/ 96904 w 194"/>
              <a:gd name="T41" fmla="*/ 837846 h 1094"/>
              <a:gd name="T42" fmla="*/ 204007 w 194"/>
              <a:gd name="T43" fmla="*/ 986024 h 1094"/>
              <a:gd name="T44" fmla="*/ 204007 w 194"/>
              <a:gd name="T45" fmla="*/ 837846 h 1094"/>
              <a:gd name="T46" fmla="*/ 494718 w 194"/>
              <a:gd name="T47" fmla="*/ 986024 h 1094"/>
              <a:gd name="T48" fmla="*/ 402915 w 194"/>
              <a:gd name="T49" fmla="*/ 986024 h 1094"/>
              <a:gd name="T50" fmla="*/ 96904 w 194"/>
              <a:gd name="T51" fmla="*/ 1456168 h 1094"/>
              <a:gd name="T52" fmla="*/ 204007 w 194"/>
              <a:gd name="T53" fmla="*/ 1604346 h 1094"/>
              <a:gd name="T54" fmla="*/ 204007 w 194"/>
              <a:gd name="T55" fmla="*/ 1456168 h 1094"/>
              <a:gd name="T56" fmla="*/ 494718 w 194"/>
              <a:gd name="T57" fmla="*/ 1604346 h 1094"/>
              <a:gd name="T58" fmla="*/ 402915 w 194"/>
              <a:gd name="T59" fmla="*/ 1604346 h 1094"/>
              <a:gd name="T60" fmla="*/ 96904 w 194"/>
              <a:gd name="T61" fmla="*/ 1236646 h 1094"/>
              <a:gd name="T62" fmla="*/ 204007 w 194"/>
              <a:gd name="T63" fmla="*/ 1382994 h 1094"/>
              <a:gd name="T64" fmla="*/ 204007 w 194"/>
              <a:gd name="T65" fmla="*/ 1236646 h 1094"/>
              <a:gd name="T66" fmla="*/ 494718 w 194"/>
              <a:gd name="T67" fmla="*/ 1382994 h 1094"/>
              <a:gd name="T68" fmla="*/ 402915 w 194"/>
              <a:gd name="T69" fmla="*/ 1382994 h 1094"/>
              <a:gd name="T70" fmla="*/ 96904 w 194"/>
              <a:gd name="T71" fmla="*/ 1037246 h 1094"/>
              <a:gd name="T72" fmla="*/ 204007 w 194"/>
              <a:gd name="T73" fmla="*/ 1183594 h 1094"/>
              <a:gd name="T74" fmla="*/ 204007 w 194"/>
              <a:gd name="T75" fmla="*/ 1037246 h 1094"/>
              <a:gd name="T76" fmla="*/ 494718 w 194"/>
              <a:gd name="T77" fmla="*/ 1183594 h 1094"/>
              <a:gd name="T78" fmla="*/ 402915 w 194"/>
              <a:gd name="T79" fmla="*/ 1183594 h 1094"/>
              <a:gd name="T80" fmla="*/ 96904 w 194"/>
              <a:gd name="T81" fmla="*/ 1655568 h 1094"/>
              <a:gd name="T82" fmla="*/ 204007 w 194"/>
              <a:gd name="T83" fmla="*/ 1803746 h 1094"/>
              <a:gd name="T84" fmla="*/ 204007 w 194"/>
              <a:gd name="T85" fmla="*/ 1655568 h 1094"/>
              <a:gd name="T86" fmla="*/ 494718 w 194"/>
              <a:gd name="T87" fmla="*/ 1803746 h 1094"/>
              <a:gd name="T88" fmla="*/ 402915 w 194"/>
              <a:gd name="T89" fmla="*/ 1803746 h 1094"/>
              <a:gd name="T90" fmla="*/ 96904 w 194"/>
              <a:gd name="T91" fmla="*/ 1854968 h 1094"/>
              <a:gd name="T92" fmla="*/ 204007 w 194"/>
              <a:gd name="T93" fmla="*/ 2001317 h 1094"/>
              <a:gd name="T94" fmla="*/ 204007 w 194"/>
              <a:gd name="T95" fmla="*/ 1854968 h 1094"/>
              <a:gd name="T96" fmla="*/ 494718 w 194"/>
              <a:gd name="T97" fmla="*/ 2001317 h 1094"/>
              <a:gd name="T98" fmla="*/ 402915 w 194"/>
              <a:gd name="T99" fmla="*/ 2001317 h 10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94" h="1094">
                <a:moveTo>
                  <a:pt x="0" y="80"/>
                </a:moveTo>
                <a:lnTo>
                  <a:pt x="38" y="80"/>
                </a:lnTo>
                <a:lnTo>
                  <a:pt x="38" y="0"/>
                </a:lnTo>
                <a:lnTo>
                  <a:pt x="0" y="0"/>
                </a:lnTo>
                <a:lnTo>
                  <a:pt x="0" y="80"/>
                </a:lnTo>
                <a:close/>
                <a:moveTo>
                  <a:pt x="80" y="80"/>
                </a:moveTo>
                <a:lnTo>
                  <a:pt x="116" y="80"/>
                </a:lnTo>
                <a:lnTo>
                  <a:pt x="116" y="0"/>
                </a:lnTo>
                <a:lnTo>
                  <a:pt x="80" y="0"/>
                </a:lnTo>
                <a:lnTo>
                  <a:pt x="80" y="80"/>
                </a:lnTo>
                <a:close/>
                <a:moveTo>
                  <a:pt x="158" y="0"/>
                </a:moveTo>
                <a:lnTo>
                  <a:pt x="158" y="80"/>
                </a:lnTo>
                <a:lnTo>
                  <a:pt x="194" y="80"/>
                </a:lnTo>
                <a:lnTo>
                  <a:pt x="194" y="0"/>
                </a:lnTo>
                <a:lnTo>
                  <a:pt x="158" y="0"/>
                </a:lnTo>
                <a:close/>
                <a:moveTo>
                  <a:pt x="0" y="418"/>
                </a:moveTo>
                <a:lnTo>
                  <a:pt x="38" y="418"/>
                </a:lnTo>
                <a:lnTo>
                  <a:pt x="38" y="338"/>
                </a:lnTo>
                <a:lnTo>
                  <a:pt x="0" y="338"/>
                </a:lnTo>
                <a:lnTo>
                  <a:pt x="0" y="418"/>
                </a:lnTo>
                <a:close/>
                <a:moveTo>
                  <a:pt x="80" y="418"/>
                </a:moveTo>
                <a:lnTo>
                  <a:pt x="116" y="418"/>
                </a:lnTo>
                <a:lnTo>
                  <a:pt x="116" y="338"/>
                </a:lnTo>
                <a:lnTo>
                  <a:pt x="80" y="338"/>
                </a:lnTo>
                <a:lnTo>
                  <a:pt x="80" y="418"/>
                </a:lnTo>
                <a:close/>
                <a:moveTo>
                  <a:pt x="158" y="418"/>
                </a:moveTo>
                <a:lnTo>
                  <a:pt x="194" y="418"/>
                </a:lnTo>
                <a:lnTo>
                  <a:pt x="194" y="338"/>
                </a:lnTo>
                <a:lnTo>
                  <a:pt x="158" y="338"/>
                </a:lnTo>
                <a:lnTo>
                  <a:pt x="158" y="418"/>
                </a:lnTo>
                <a:close/>
                <a:moveTo>
                  <a:pt x="0" y="297"/>
                </a:moveTo>
                <a:lnTo>
                  <a:pt x="38" y="297"/>
                </a:lnTo>
                <a:lnTo>
                  <a:pt x="38" y="217"/>
                </a:lnTo>
                <a:lnTo>
                  <a:pt x="0" y="217"/>
                </a:lnTo>
                <a:lnTo>
                  <a:pt x="0" y="297"/>
                </a:lnTo>
                <a:close/>
                <a:moveTo>
                  <a:pt x="80" y="297"/>
                </a:moveTo>
                <a:lnTo>
                  <a:pt x="116" y="297"/>
                </a:lnTo>
                <a:lnTo>
                  <a:pt x="116" y="217"/>
                </a:lnTo>
                <a:lnTo>
                  <a:pt x="80" y="217"/>
                </a:lnTo>
                <a:lnTo>
                  <a:pt x="80" y="297"/>
                </a:lnTo>
                <a:close/>
                <a:moveTo>
                  <a:pt x="158" y="297"/>
                </a:moveTo>
                <a:lnTo>
                  <a:pt x="194" y="297"/>
                </a:lnTo>
                <a:lnTo>
                  <a:pt x="194" y="217"/>
                </a:lnTo>
                <a:lnTo>
                  <a:pt x="158" y="217"/>
                </a:lnTo>
                <a:lnTo>
                  <a:pt x="158" y="297"/>
                </a:lnTo>
                <a:close/>
                <a:moveTo>
                  <a:pt x="0" y="189"/>
                </a:moveTo>
                <a:lnTo>
                  <a:pt x="38" y="189"/>
                </a:lnTo>
                <a:lnTo>
                  <a:pt x="38" y="108"/>
                </a:lnTo>
                <a:lnTo>
                  <a:pt x="0" y="108"/>
                </a:lnTo>
                <a:lnTo>
                  <a:pt x="0" y="189"/>
                </a:lnTo>
                <a:close/>
                <a:moveTo>
                  <a:pt x="80" y="189"/>
                </a:moveTo>
                <a:lnTo>
                  <a:pt x="116" y="189"/>
                </a:lnTo>
                <a:lnTo>
                  <a:pt x="116" y="108"/>
                </a:lnTo>
                <a:lnTo>
                  <a:pt x="80" y="108"/>
                </a:lnTo>
                <a:lnTo>
                  <a:pt x="80" y="189"/>
                </a:lnTo>
                <a:close/>
                <a:moveTo>
                  <a:pt x="158" y="189"/>
                </a:moveTo>
                <a:lnTo>
                  <a:pt x="194" y="189"/>
                </a:lnTo>
                <a:lnTo>
                  <a:pt x="194" y="108"/>
                </a:lnTo>
                <a:lnTo>
                  <a:pt x="158" y="108"/>
                </a:lnTo>
                <a:lnTo>
                  <a:pt x="158" y="189"/>
                </a:lnTo>
                <a:close/>
                <a:moveTo>
                  <a:pt x="0" y="539"/>
                </a:moveTo>
                <a:lnTo>
                  <a:pt x="38" y="539"/>
                </a:lnTo>
                <a:lnTo>
                  <a:pt x="38" y="458"/>
                </a:lnTo>
                <a:lnTo>
                  <a:pt x="0" y="458"/>
                </a:lnTo>
                <a:lnTo>
                  <a:pt x="0" y="539"/>
                </a:lnTo>
                <a:close/>
                <a:moveTo>
                  <a:pt x="80" y="539"/>
                </a:moveTo>
                <a:lnTo>
                  <a:pt x="116" y="539"/>
                </a:lnTo>
                <a:lnTo>
                  <a:pt x="116" y="458"/>
                </a:lnTo>
                <a:lnTo>
                  <a:pt x="80" y="458"/>
                </a:lnTo>
                <a:lnTo>
                  <a:pt x="80" y="539"/>
                </a:lnTo>
                <a:close/>
                <a:moveTo>
                  <a:pt x="158" y="539"/>
                </a:moveTo>
                <a:lnTo>
                  <a:pt x="194" y="539"/>
                </a:lnTo>
                <a:lnTo>
                  <a:pt x="194" y="458"/>
                </a:lnTo>
                <a:lnTo>
                  <a:pt x="158" y="458"/>
                </a:lnTo>
                <a:lnTo>
                  <a:pt x="158" y="539"/>
                </a:lnTo>
                <a:close/>
                <a:moveTo>
                  <a:pt x="0" y="877"/>
                </a:moveTo>
                <a:lnTo>
                  <a:pt x="38" y="877"/>
                </a:lnTo>
                <a:lnTo>
                  <a:pt x="38" y="796"/>
                </a:lnTo>
                <a:lnTo>
                  <a:pt x="0" y="796"/>
                </a:lnTo>
                <a:lnTo>
                  <a:pt x="0" y="877"/>
                </a:lnTo>
                <a:close/>
                <a:moveTo>
                  <a:pt x="80" y="877"/>
                </a:moveTo>
                <a:lnTo>
                  <a:pt x="116" y="877"/>
                </a:lnTo>
                <a:lnTo>
                  <a:pt x="116" y="796"/>
                </a:lnTo>
                <a:lnTo>
                  <a:pt x="80" y="796"/>
                </a:lnTo>
                <a:lnTo>
                  <a:pt x="80" y="877"/>
                </a:lnTo>
                <a:close/>
                <a:moveTo>
                  <a:pt x="158" y="877"/>
                </a:moveTo>
                <a:lnTo>
                  <a:pt x="194" y="877"/>
                </a:lnTo>
                <a:lnTo>
                  <a:pt x="194" y="796"/>
                </a:lnTo>
                <a:lnTo>
                  <a:pt x="158" y="796"/>
                </a:lnTo>
                <a:lnTo>
                  <a:pt x="158" y="877"/>
                </a:lnTo>
                <a:close/>
                <a:moveTo>
                  <a:pt x="0" y="756"/>
                </a:moveTo>
                <a:lnTo>
                  <a:pt x="38" y="756"/>
                </a:lnTo>
                <a:lnTo>
                  <a:pt x="38" y="676"/>
                </a:lnTo>
                <a:lnTo>
                  <a:pt x="0" y="676"/>
                </a:lnTo>
                <a:lnTo>
                  <a:pt x="0" y="756"/>
                </a:lnTo>
                <a:close/>
                <a:moveTo>
                  <a:pt x="80" y="756"/>
                </a:moveTo>
                <a:lnTo>
                  <a:pt x="116" y="756"/>
                </a:lnTo>
                <a:lnTo>
                  <a:pt x="116" y="676"/>
                </a:lnTo>
                <a:lnTo>
                  <a:pt x="80" y="676"/>
                </a:lnTo>
                <a:lnTo>
                  <a:pt x="80" y="756"/>
                </a:lnTo>
                <a:close/>
                <a:moveTo>
                  <a:pt x="158" y="756"/>
                </a:moveTo>
                <a:lnTo>
                  <a:pt x="194" y="756"/>
                </a:lnTo>
                <a:lnTo>
                  <a:pt x="194" y="676"/>
                </a:lnTo>
                <a:lnTo>
                  <a:pt x="158" y="676"/>
                </a:lnTo>
                <a:lnTo>
                  <a:pt x="158" y="756"/>
                </a:lnTo>
                <a:close/>
                <a:moveTo>
                  <a:pt x="0" y="647"/>
                </a:moveTo>
                <a:lnTo>
                  <a:pt x="38" y="647"/>
                </a:lnTo>
                <a:lnTo>
                  <a:pt x="38" y="567"/>
                </a:lnTo>
                <a:lnTo>
                  <a:pt x="0" y="567"/>
                </a:lnTo>
                <a:lnTo>
                  <a:pt x="0" y="647"/>
                </a:lnTo>
                <a:close/>
                <a:moveTo>
                  <a:pt x="80" y="647"/>
                </a:moveTo>
                <a:lnTo>
                  <a:pt x="116" y="647"/>
                </a:lnTo>
                <a:lnTo>
                  <a:pt x="116" y="567"/>
                </a:lnTo>
                <a:lnTo>
                  <a:pt x="80" y="567"/>
                </a:lnTo>
                <a:lnTo>
                  <a:pt x="80" y="647"/>
                </a:lnTo>
                <a:close/>
                <a:moveTo>
                  <a:pt x="158" y="647"/>
                </a:moveTo>
                <a:lnTo>
                  <a:pt x="194" y="647"/>
                </a:lnTo>
                <a:lnTo>
                  <a:pt x="194" y="567"/>
                </a:lnTo>
                <a:lnTo>
                  <a:pt x="158" y="567"/>
                </a:lnTo>
                <a:lnTo>
                  <a:pt x="158" y="647"/>
                </a:lnTo>
                <a:close/>
                <a:moveTo>
                  <a:pt x="0" y="986"/>
                </a:moveTo>
                <a:lnTo>
                  <a:pt x="38" y="986"/>
                </a:lnTo>
                <a:lnTo>
                  <a:pt x="38" y="905"/>
                </a:lnTo>
                <a:lnTo>
                  <a:pt x="0" y="905"/>
                </a:lnTo>
                <a:lnTo>
                  <a:pt x="0" y="986"/>
                </a:lnTo>
                <a:close/>
                <a:moveTo>
                  <a:pt x="80" y="986"/>
                </a:moveTo>
                <a:lnTo>
                  <a:pt x="116" y="986"/>
                </a:lnTo>
                <a:lnTo>
                  <a:pt x="116" y="905"/>
                </a:lnTo>
                <a:lnTo>
                  <a:pt x="80" y="905"/>
                </a:lnTo>
                <a:lnTo>
                  <a:pt x="80" y="986"/>
                </a:lnTo>
                <a:close/>
                <a:moveTo>
                  <a:pt x="158" y="986"/>
                </a:moveTo>
                <a:lnTo>
                  <a:pt x="194" y="986"/>
                </a:lnTo>
                <a:lnTo>
                  <a:pt x="194" y="905"/>
                </a:lnTo>
                <a:lnTo>
                  <a:pt x="158" y="905"/>
                </a:lnTo>
                <a:lnTo>
                  <a:pt x="158" y="986"/>
                </a:lnTo>
                <a:close/>
                <a:moveTo>
                  <a:pt x="0" y="1094"/>
                </a:moveTo>
                <a:lnTo>
                  <a:pt x="38" y="1094"/>
                </a:lnTo>
                <a:lnTo>
                  <a:pt x="38" y="1014"/>
                </a:lnTo>
                <a:lnTo>
                  <a:pt x="0" y="1014"/>
                </a:lnTo>
                <a:lnTo>
                  <a:pt x="0" y="1094"/>
                </a:lnTo>
                <a:close/>
                <a:moveTo>
                  <a:pt x="80" y="1094"/>
                </a:moveTo>
                <a:lnTo>
                  <a:pt x="116" y="1094"/>
                </a:lnTo>
                <a:lnTo>
                  <a:pt x="116" y="1014"/>
                </a:lnTo>
                <a:lnTo>
                  <a:pt x="80" y="1014"/>
                </a:lnTo>
                <a:lnTo>
                  <a:pt x="80" y="1094"/>
                </a:lnTo>
                <a:close/>
                <a:moveTo>
                  <a:pt x="158" y="1094"/>
                </a:moveTo>
                <a:lnTo>
                  <a:pt x="194" y="1094"/>
                </a:lnTo>
                <a:lnTo>
                  <a:pt x="194" y="1014"/>
                </a:lnTo>
                <a:lnTo>
                  <a:pt x="158" y="1014"/>
                </a:lnTo>
                <a:lnTo>
                  <a:pt x="158" y="1094"/>
                </a:lnTo>
                <a:close/>
              </a:path>
            </a:pathLst>
          </a:custGeom>
          <a:solidFill>
            <a:srgbClr val="533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5" name="Freeform 26"/>
          <p:cNvSpPr>
            <a:spLocks noEditPoints="1"/>
          </p:cNvSpPr>
          <p:nvPr/>
        </p:nvSpPr>
        <p:spPr bwMode="auto">
          <a:xfrm>
            <a:off x="7404100" y="3230393"/>
            <a:ext cx="495300" cy="2001838"/>
          </a:xfrm>
          <a:custGeom>
            <a:avLst/>
            <a:gdLst>
              <a:gd name="T0" fmla="*/ 96904 w 194"/>
              <a:gd name="T1" fmla="*/ 0 h 1094"/>
              <a:gd name="T2" fmla="*/ 204007 w 194"/>
              <a:gd name="T3" fmla="*/ 146349 h 1094"/>
              <a:gd name="T4" fmla="*/ 204007 w 194"/>
              <a:gd name="T5" fmla="*/ 0 h 1094"/>
              <a:gd name="T6" fmla="*/ 402915 w 194"/>
              <a:gd name="T7" fmla="*/ 146349 h 1094"/>
              <a:gd name="T8" fmla="*/ 402915 w 194"/>
              <a:gd name="T9" fmla="*/ 0 h 1094"/>
              <a:gd name="T10" fmla="*/ 96904 w 194"/>
              <a:gd name="T11" fmla="*/ 618323 h 1094"/>
              <a:gd name="T12" fmla="*/ 204007 w 194"/>
              <a:gd name="T13" fmla="*/ 764671 h 1094"/>
              <a:gd name="T14" fmla="*/ 204007 w 194"/>
              <a:gd name="T15" fmla="*/ 618323 h 1094"/>
              <a:gd name="T16" fmla="*/ 494718 w 194"/>
              <a:gd name="T17" fmla="*/ 764671 h 1094"/>
              <a:gd name="T18" fmla="*/ 402915 w 194"/>
              <a:gd name="T19" fmla="*/ 764671 h 1094"/>
              <a:gd name="T20" fmla="*/ 96904 w 194"/>
              <a:gd name="T21" fmla="*/ 396971 h 1094"/>
              <a:gd name="T22" fmla="*/ 204007 w 194"/>
              <a:gd name="T23" fmla="*/ 543319 h 1094"/>
              <a:gd name="T24" fmla="*/ 204007 w 194"/>
              <a:gd name="T25" fmla="*/ 396971 h 1094"/>
              <a:gd name="T26" fmla="*/ 494718 w 194"/>
              <a:gd name="T27" fmla="*/ 543319 h 1094"/>
              <a:gd name="T28" fmla="*/ 402915 w 194"/>
              <a:gd name="T29" fmla="*/ 543319 h 1094"/>
              <a:gd name="T30" fmla="*/ 96904 w 194"/>
              <a:gd name="T31" fmla="*/ 197571 h 1094"/>
              <a:gd name="T32" fmla="*/ 204007 w 194"/>
              <a:gd name="T33" fmla="*/ 345749 h 1094"/>
              <a:gd name="T34" fmla="*/ 204007 w 194"/>
              <a:gd name="T35" fmla="*/ 197571 h 1094"/>
              <a:gd name="T36" fmla="*/ 494718 w 194"/>
              <a:gd name="T37" fmla="*/ 345749 h 1094"/>
              <a:gd name="T38" fmla="*/ 402915 w 194"/>
              <a:gd name="T39" fmla="*/ 345749 h 1094"/>
              <a:gd name="T40" fmla="*/ 96904 w 194"/>
              <a:gd name="T41" fmla="*/ 837846 h 1094"/>
              <a:gd name="T42" fmla="*/ 204007 w 194"/>
              <a:gd name="T43" fmla="*/ 986024 h 1094"/>
              <a:gd name="T44" fmla="*/ 204007 w 194"/>
              <a:gd name="T45" fmla="*/ 837846 h 1094"/>
              <a:gd name="T46" fmla="*/ 494718 w 194"/>
              <a:gd name="T47" fmla="*/ 986024 h 1094"/>
              <a:gd name="T48" fmla="*/ 402915 w 194"/>
              <a:gd name="T49" fmla="*/ 986024 h 1094"/>
              <a:gd name="T50" fmla="*/ 96904 w 194"/>
              <a:gd name="T51" fmla="*/ 1456168 h 1094"/>
              <a:gd name="T52" fmla="*/ 204007 w 194"/>
              <a:gd name="T53" fmla="*/ 1604346 h 1094"/>
              <a:gd name="T54" fmla="*/ 204007 w 194"/>
              <a:gd name="T55" fmla="*/ 1456168 h 1094"/>
              <a:gd name="T56" fmla="*/ 494718 w 194"/>
              <a:gd name="T57" fmla="*/ 1604346 h 1094"/>
              <a:gd name="T58" fmla="*/ 402915 w 194"/>
              <a:gd name="T59" fmla="*/ 1604346 h 1094"/>
              <a:gd name="T60" fmla="*/ 96904 w 194"/>
              <a:gd name="T61" fmla="*/ 1236646 h 1094"/>
              <a:gd name="T62" fmla="*/ 204007 w 194"/>
              <a:gd name="T63" fmla="*/ 1382994 h 1094"/>
              <a:gd name="T64" fmla="*/ 204007 w 194"/>
              <a:gd name="T65" fmla="*/ 1236646 h 1094"/>
              <a:gd name="T66" fmla="*/ 494718 w 194"/>
              <a:gd name="T67" fmla="*/ 1382994 h 1094"/>
              <a:gd name="T68" fmla="*/ 402915 w 194"/>
              <a:gd name="T69" fmla="*/ 1382994 h 1094"/>
              <a:gd name="T70" fmla="*/ 96904 w 194"/>
              <a:gd name="T71" fmla="*/ 1037246 h 1094"/>
              <a:gd name="T72" fmla="*/ 204007 w 194"/>
              <a:gd name="T73" fmla="*/ 1183594 h 1094"/>
              <a:gd name="T74" fmla="*/ 204007 w 194"/>
              <a:gd name="T75" fmla="*/ 1037246 h 1094"/>
              <a:gd name="T76" fmla="*/ 494718 w 194"/>
              <a:gd name="T77" fmla="*/ 1183594 h 1094"/>
              <a:gd name="T78" fmla="*/ 402915 w 194"/>
              <a:gd name="T79" fmla="*/ 1183594 h 1094"/>
              <a:gd name="T80" fmla="*/ 96904 w 194"/>
              <a:gd name="T81" fmla="*/ 1655568 h 1094"/>
              <a:gd name="T82" fmla="*/ 204007 w 194"/>
              <a:gd name="T83" fmla="*/ 1803746 h 1094"/>
              <a:gd name="T84" fmla="*/ 204007 w 194"/>
              <a:gd name="T85" fmla="*/ 1655568 h 1094"/>
              <a:gd name="T86" fmla="*/ 494718 w 194"/>
              <a:gd name="T87" fmla="*/ 1803746 h 1094"/>
              <a:gd name="T88" fmla="*/ 402915 w 194"/>
              <a:gd name="T89" fmla="*/ 1803746 h 1094"/>
              <a:gd name="T90" fmla="*/ 96904 w 194"/>
              <a:gd name="T91" fmla="*/ 1854968 h 1094"/>
              <a:gd name="T92" fmla="*/ 204007 w 194"/>
              <a:gd name="T93" fmla="*/ 2001317 h 1094"/>
              <a:gd name="T94" fmla="*/ 204007 w 194"/>
              <a:gd name="T95" fmla="*/ 1854968 h 1094"/>
              <a:gd name="T96" fmla="*/ 494718 w 194"/>
              <a:gd name="T97" fmla="*/ 2001317 h 1094"/>
              <a:gd name="T98" fmla="*/ 402915 w 194"/>
              <a:gd name="T99" fmla="*/ 2001317 h 109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94" h="1094">
                <a:moveTo>
                  <a:pt x="0" y="80"/>
                </a:moveTo>
                <a:lnTo>
                  <a:pt x="38" y="80"/>
                </a:lnTo>
                <a:lnTo>
                  <a:pt x="38" y="0"/>
                </a:lnTo>
                <a:lnTo>
                  <a:pt x="0" y="0"/>
                </a:lnTo>
                <a:lnTo>
                  <a:pt x="0" y="80"/>
                </a:lnTo>
                <a:close/>
                <a:moveTo>
                  <a:pt x="80" y="80"/>
                </a:moveTo>
                <a:lnTo>
                  <a:pt x="116" y="80"/>
                </a:lnTo>
                <a:lnTo>
                  <a:pt x="116" y="0"/>
                </a:lnTo>
                <a:lnTo>
                  <a:pt x="80" y="0"/>
                </a:lnTo>
                <a:lnTo>
                  <a:pt x="80" y="80"/>
                </a:lnTo>
                <a:close/>
                <a:moveTo>
                  <a:pt x="158" y="0"/>
                </a:moveTo>
                <a:lnTo>
                  <a:pt x="158" y="80"/>
                </a:lnTo>
                <a:lnTo>
                  <a:pt x="194" y="80"/>
                </a:lnTo>
                <a:lnTo>
                  <a:pt x="194" y="0"/>
                </a:lnTo>
                <a:lnTo>
                  <a:pt x="158" y="0"/>
                </a:lnTo>
                <a:close/>
                <a:moveTo>
                  <a:pt x="0" y="418"/>
                </a:moveTo>
                <a:lnTo>
                  <a:pt x="38" y="418"/>
                </a:lnTo>
                <a:lnTo>
                  <a:pt x="38" y="338"/>
                </a:lnTo>
                <a:lnTo>
                  <a:pt x="0" y="338"/>
                </a:lnTo>
                <a:lnTo>
                  <a:pt x="0" y="418"/>
                </a:lnTo>
                <a:close/>
                <a:moveTo>
                  <a:pt x="80" y="418"/>
                </a:moveTo>
                <a:lnTo>
                  <a:pt x="116" y="418"/>
                </a:lnTo>
                <a:lnTo>
                  <a:pt x="116" y="338"/>
                </a:lnTo>
                <a:lnTo>
                  <a:pt x="80" y="338"/>
                </a:lnTo>
                <a:lnTo>
                  <a:pt x="80" y="418"/>
                </a:lnTo>
                <a:close/>
                <a:moveTo>
                  <a:pt x="158" y="418"/>
                </a:moveTo>
                <a:lnTo>
                  <a:pt x="194" y="418"/>
                </a:lnTo>
                <a:lnTo>
                  <a:pt x="194" y="338"/>
                </a:lnTo>
                <a:lnTo>
                  <a:pt x="158" y="338"/>
                </a:lnTo>
                <a:lnTo>
                  <a:pt x="158" y="418"/>
                </a:lnTo>
                <a:close/>
                <a:moveTo>
                  <a:pt x="0" y="297"/>
                </a:moveTo>
                <a:lnTo>
                  <a:pt x="38" y="297"/>
                </a:lnTo>
                <a:lnTo>
                  <a:pt x="38" y="217"/>
                </a:lnTo>
                <a:lnTo>
                  <a:pt x="0" y="217"/>
                </a:lnTo>
                <a:lnTo>
                  <a:pt x="0" y="297"/>
                </a:lnTo>
                <a:close/>
                <a:moveTo>
                  <a:pt x="80" y="297"/>
                </a:moveTo>
                <a:lnTo>
                  <a:pt x="116" y="297"/>
                </a:lnTo>
                <a:lnTo>
                  <a:pt x="116" y="217"/>
                </a:lnTo>
                <a:lnTo>
                  <a:pt x="80" y="217"/>
                </a:lnTo>
                <a:lnTo>
                  <a:pt x="80" y="297"/>
                </a:lnTo>
                <a:close/>
                <a:moveTo>
                  <a:pt x="158" y="297"/>
                </a:moveTo>
                <a:lnTo>
                  <a:pt x="194" y="297"/>
                </a:lnTo>
                <a:lnTo>
                  <a:pt x="194" y="217"/>
                </a:lnTo>
                <a:lnTo>
                  <a:pt x="158" y="217"/>
                </a:lnTo>
                <a:lnTo>
                  <a:pt x="158" y="297"/>
                </a:lnTo>
                <a:close/>
                <a:moveTo>
                  <a:pt x="0" y="189"/>
                </a:moveTo>
                <a:lnTo>
                  <a:pt x="38" y="189"/>
                </a:lnTo>
                <a:lnTo>
                  <a:pt x="38" y="108"/>
                </a:lnTo>
                <a:lnTo>
                  <a:pt x="0" y="108"/>
                </a:lnTo>
                <a:lnTo>
                  <a:pt x="0" y="189"/>
                </a:lnTo>
                <a:close/>
                <a:moveTo>
                  <a:pt x="80" y="189"/>
                </a:moveTo>
                <a:lnTo>
                  <a:pt x="116" y="189"/>
                </a:lnTo>
                <a:lnTo>
                  <a:pt x="116" y="108"/>
                </a:lnTo>
                <a:lnTo>
                  <a:pt x="80" y="108"/>
                </a:lnTo>
                <a:lnTo>
                  <a:pt x="80" y="189"/>
                </a:lnTo>
                <a:close/>
                <a:moveTo>
                  <a:pt x="158" y="189"/>
                </a:moveTo>
                <a:lnTo>
                  <a:pt x="194" y="189"/>
                </a:lnTo>
                <a:lnTo>
                  <a:pt x="194" y="108"/>
                </a:lnTo>
                <a:lnTo>
                  <a:pt x="158" y="108"/>
                </a:lnTo>
                <a:lnTo>
                  <a:pt x="158" y="189"/>
                </a:lnTo>
                <a:close/>
                <a:moveTo>
                  <a:pt x="0" y="539"/>
                </a:moveTo>
                <a:lnTo>
                  <a:pt x="38" y="539"/>
                </a:lnTo>
                <a:lnTo>
                  <a:pt x="38" y="458"/>
                </a:lnTo>
                <a:lnTo>
                  <a:pt x="0" y="458"/>
                </a:lnTo>
                <a:lnTo>
                  <a:pt x="0" y="539"/>
                </a:lnTo>
                <a:close/>
                <a:moveTo>
                  <a:pt x="80" y="539"/>
                </a:moveTo>
                <a:lnTo>
                  <a:pt x="116" y="539"/>
                </a:lnTo>
                <a:lnTo>
                  <a:pt x="116" y="458"/>
                </a:lnTo>
                <a:lnTo>
                  <a:pt x="80" y="458"/>
                </a:lnTo>
                <a:lnTo>
                  <a:pt x="80" y="539"/>
                </a:lnTo>
                <a:close/>
                <a:moveTo>
                  <a:pt x="158" y="539"/>
                </a:moveTo>
                <a:lnTo>
                  <a:pt x="194" y="539"/>
                </a:lnTo>
                <a:lnTo>
                  <a:pt x="194" y="458"/>
                </a:lnTo>
                <a:lnTo>
                  <a:pt x="158" y="458"/>
                </a:lnTo>
                <a:lnTo>
                  <a:pt x="158" y="539"/>
                </a:lnTo>
                <a:close/>
                <a:moveTo>
                  <a:pt x="0" y="877"/>
                </a:moveTo>
                <a:lnTo>
                  <a:pt x="38" y="877"/>
                </a:lnTo>
                <a:lnTo>
                  <a:pt x="38" y="796"/>
                </a:lnTo>
                <a:lnTo>
                  <a:pt x="0" y="796"/>
                </a:lnTo>
                <a:lnTo>
                  <a:pt x="0" y="877"/>
                </a:lnTo>
                <a:close/>
                <a:moveTo>
                  <a:pt x="80" y="877"/>
                </a:moveTo>
                <a:lnTo>
                  <a:pt x="116" y="877"/>
                </a:lnTo>
                <a:lnTo>
                  <a:pt x="116" y="796"/>
                </a:lnTo>
                <a:lnTo>
                  <a:pt x="80" y="796"/>
                </a:lnTo>
                <a:lnTo>
                  <a:pt x="80" y="877"/>
                </a:lnTo>
                <a:close/>
                <a:moveTo>
                  <a:pt x="158" y="877"/>
                </a:moveTo>
                <a:lnTo>
                  <a:pt x="194" y="877"/>
                </a:lnTo>
                <a:lnTo>
                  <a:pt x="194" y="796"/>
                </a:lnTo>
                <a:lnTo>
                  <a:pt x="158" y="796"/>
                </a:lnTo>
                <a:lnTo>
                  <a:pt x="158" y="877"/>
                </a:lnTo>
                <a:close/>
                <a:moveTo>
                  <a:pt x="0" y="756"/>
                </a:moveTo>
                <a:lnTo>
                  <a:pt x="38" y="756"/>
                </a:lnTo>
                <a:lnTo>
                  <a:pt x="38" y="676"/>
                </a:lnTo>
                <a:lnTo>
                  <a:pt x="0" y="676"/>
                </a:lnTo>
                <a:lnTo>
                  <a:pt x="0" y="756"/>
                </a:lnTo>
                <a:close/>
                <a:moveTo>
                  <a:pt x="80" y="756"/>
                </a:moveTo>
                <a:lnTo>
                  <a:pt x="116" y="756"/>
                </a:lnTo>
                <a:lnTo>
                  <a:pt x="116" y="676"/>
                </a:lnTo>
                <a:lnTo>
                  <a:pt x="80" y="676"/>
                </a:lnTo>
                <a:lnTo>
                  <a:pt x="80" y="756"/>
                </a:lnTo>
                <a:close/>
                <a:moveTo>
                  <a:pt x="158" y="756"/>
                </a:moveTo>
                <a:lnTo>
                  <a:pt x="194" y="756"/>
                </a:lnTo>
                <a:lnTo>
                  <a:pt x="194" y="676"/>
                </a:lnTo>
                <a:lnTo>
                  <a:pt x="158" y="676"/>
                </a:lnTo>
                <a:lnTo>
                  <a:pt x="158" y="756"/>
                </a:lnTo>
                <a:close/>
                <a:moveTo>
                  <a:pt x="0" y="647"/>
                </a:moveTo>
                <a:lnTo>
                  <a:pt x="38" y="647"/>
                </a:lnTo>
                <a:lnTo>
                  <a:pt x="38" y="567"/>
                </a:lnTo>
                <a:lnTo>
                  <a:pt x="0" y="567"/>
                </a:lnTo>
                <a:lnTo>
                  <a:pt x="0" y="647"/>
                </a:lnTo>
                <a:close/>
                <a:moveTo>
                  <a:pt x="80" y="647"/>
                </a:moveTo>
                <a:lnTo>
                  <a:pt x="116" y="647"/>
                </a:lnTo>
                <a:lnTo>
                  <a:pt x="116" y="567"/>
                </a:lnTo>
                <a:lnTo>
                  <a:pt x="80" y="567"/>
                </a:lnTo>
                <a:lnTo>
                  <a:pt x="80" y="647"/>
                </a:lnTo>
                <a:close/>
                <a:moveTo>
                  <a:pt x="158" y="647"/>
                </a:moveTo>
                <a:lnTo>
                  <a:pt x="194" y="647"/>
                </a:lnTo>
                <a:lnTo>
                  <a:pt x="194" y="567"/>
                </a:lnTo>
                <a:lnTo>
                  <a:pt x="158" y="567"/>
                </a:lnTo>
                <a:lnTo>
                  <a:pt x="158" y="647"/>
                </a:lnTo>
                <a:close/>
                <a:moveTo>
                  <a:pt x="0" y="986"/>
                </a:moveTo>
                <a:lnTo>
                  <a:pt x="38" y="986"/>
                </a:lnTo>
                <a:lnTo>
                  <a:pt x="38" y="905"/>
                </a:lnTo>
                <a:lnTo>
                  <a:pt x="0" y="905"/>
                </a:lnTo>
                <a:lnTo>
                  <a:pt x="0" y="986"/>
                </a:lnTo>
                <a:close/>
                <a:moveTo>
                  <a:pt x="80" y="986"/>
                </a:moveTo>
                <a:lnTo>
                  <a:pt x="116" y="986"/>
                </a:lnTo>
                <a:lnTo>
                  <a:pt x="116" y="905"/>
                </a:lnTo>
                <a:lnTo>
                  <a:pt x="80" y="905"/>
                </a:lnTo>
                <a:lnTo>
                  <a:pt x="80" y="986"/>
                </a:lnTo>
                <a:close/>
                <a:moveTo>
                  <a:pt x="158" y="986"/>
                </a:moveTo>
                <a:lnTo>
                  <a:pt x="194" y="986"/>
                </a:lnTo>
                <a:lnTo>
                  <a:pt x="194" y="905"/>
                </a:lnTo>
                <a:lnTo>
                  <a:pt x="158" y="905"/>
                </a:lnTo>
                <a:lnTo>
                  <a:pt x="158" y="986"/>
                </a:lnTo>
                <a:close/>
                <a:moveTo>
                  <a:pt x="0" y="1094"/>
                </a:moveTo>
                <a:lnTo>
                  <a:pt x="38" y="1094"/>
                </a:lnTo>
                <a:lnTo>
                  <a:pt x="38" y="1014"/>
                </a:lnTo>
                <a:lnTo>
                  <a:pt x="0" y="1014"/>
                </a:lnTo>
                <a:lnTo>
                  <a:pt x="0" y="1094"/>
                </a:lnTo>
                <a:close/>
                <a:moveTo>
                  <a:pt x="80" y="1094"/>
                </a:moveTo>
                <a:lnTo>
                  <a:pt x="116" y="1094"/>
                </a:lnTo>
                <a:lnTo>
                  <a:pt x="116" y="1014"/>
                </a:lnTo>
                <a:lnTo>
                  <a:pt x="80" y="1014"/>
                </a:lnTo>
                <a:lnTo>
                  <a:pt x="80" y="1094"/>
                </a:lnTo>
                <a:close/>
                <a:moveTo>
                  <a:pt x="158" y="1094"/>
                </a:moveTo>
                <a:lnTo>
                  <a:pt x="194" y="1094"/>
                </a:lnTo>
                <a:lnTo>
                  <a:pt x="194" y="1014"/>
                </a:lnTo>
                <a:lnTo>
                  <a:pt x="158" y="1014"/>
                </a:lnTo>
                <a:lnTo>
                  <a:pt x="158" y="109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27"/>
          <p:cNvSpPr>
            <a:spLocks/>
          </p:cNvSpPr>
          <p:nvPr/>
        </p:nvSpPr>
        <p:spPr bwMode="auto">
          <a:xfrm>
            <a:off x="7658100" y="3322468"/>
            <a:ext cx="777875" cy="2570163"/>
          </a:xfrm>
          <a:custGeom>
            <a:avLst/>
            <a:gdLst>
              <a:gd name="T0" fmla="*/ 777779 w 129"/>
              <a:gd name="T1" fmla="*/ 2570248 h 594"/>
              <a:gd name="T2" fmla="*/ 777779 w 129"/>
              <a:gd name="T3" fmla="*/ 155773 h 594"/>
              <a:gd name="T4" fmla="*/ 560724 w 129"/>
              <a:gd name="T5" fmla="*/ 0 h 594"/>
              <a:gd name="T6" fmla="*/ 217055 w 129"/>
              <a:gd name="T7" fmla="*/ 0 h 594"/>
              <a:gd name="T8" fmla="*/ 0 w 129"/>
              <a:gd name="T9" fmla="*/ 155773 h 594"/>
              <a:gd name="T10" fmla="*/ 0 w 129"/>
              <a:gd name="T11" fmla="*/ 2570248 h 594"/>
              <a:gd name="T12" fmla="*/ 777779 w 129"/>
              <a:gd name="T13" fmla="*/ 2570248 h 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594">
                <a:moveTo>
                  <a:pt x="129" y="594"/>
                </a:moveTo>
                <a:cubicBezTo>
                  <a:pt x="129" y="36"/>
                  <a:pt x="129" y="36"/>
                  <a:pt x="129" y="36"/>
                </a:cubicBezTo>
                <a:cubicBezTo>
                  <a:pt x="129" y="16"/>
                  <a:pt x="113" y="0"/>
                  <a:pt x="9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94"/>
                  <a:pt x="0" y="594"/>
                  <a:pt x="0" y="594"/>
                </a:cubicBezTo>
                <a:lnTo>
                  <a:pt x="129" y="594"/>
                </a:lnTo>
                <a:close/>
              </a:path>
            </a:pathLst>
          </a:custGeom>
          <a:solidFill>
            <a:srgbClr val="EBCD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8"/>
          <p:cNvSpPr>
            <a:spLocks noEditPoints="1"/>
          </p:cNvSpPr>
          <p:nvPr/>
        </p:nvSpPr>
        <p:spPr bwMode="auto">
          <a:xfrm>
            <a:off x="7843838" y="3505031"/>
            <a:ext cx="433387" cy="2132012"/>
          </a:xfrm>
          <a:custGeom>
            <a:avLst/>
            <a:gdLst>
              <a:gd name="T0" fmla="*/ 33 w 170"/>
              <a:gd name="T1" fmla="*/ 0 h 1165"/>
              <a:gd name="T2" fmla="*/ 69 w 170"/>
              <a:gd name="T3" fmla="*/ 71 h 1165"/>
              <a:gd name="T4" fmla="*/ 69 w 170"/>
              <a:gd name="T5" fmla="*/ 0 h 1165"/>
              <a:gd name="T6" fmla="*/ 137 w 170"/>
              <a:gd name="T7" fmla="*/ 71 h 1165"/>
              <a:gd name="T8" fmla="*/ 137 w 170"/>
              <a:gd name="T9" fmla="*/ 0 h 1165"/>
              <a:gd name="T10" fmla="*/ 33 w 170"/>
              <a:gd name="T11" fmla="*/ 298 h 1165"/>
              <a:gd name="T12" fmla="*/ 69 w 170"/>
              <a:gd name="T13" fmla="*/ 369 h 1165"/>
              <a:gd name="T14" fmla="*/ 69 w 170"/>
              <a:gd name="T15" fmla="*/ 298 h 1165"/>
              <a:gd name="T16" fmla="*/ 170 w 170"/>
              <a:gd name="T17" fmla="*/ 369 h 1165"/>
              <a:gd name="T18" fmla="*/ 137 w 170"/>
              <a:gd name="T19" fmla="*/ 369 h 1165"/>
              <a:gd name="T20" fmla="*/ 33 w 170"/>
              <a:gd name="T21" fmla="*/ 191 h 1165"/>
              <a:gd name="T22" fmla="*/ 69 w 170"/>
              <a:gd name="T23" fmla="*/ 262 h 1165"/>
              <a:gd name="T24" fmla="*/ 69 w 170"/>
              <a:gd name="T25" fmla="*/ 191 h 1165"/>
              <a:gd name="T26" fmla="*/ 170 w 170"/>
              <a:gd name="T27" fmla="*/ 262 h 1165"/>
              <a:gd name="T28" fmla="*/ 137 w 170"/>
              <a:gd name="T29" fmla="*/ 262 h 1165"/>
              <a:gd name="T30" fmla="*/ 33 w 170"/>
              <a:gd name="T31" fmla="*/ 94 h 1165"/>
              <a:gd name="T32" fmla="*/ 69 w 170"/>
              <a:gd name="T33" fmla="*/ 165 h 1165"/>
              <a:gd name="T34" fmla="*/ 69 w 170"/>
              <a:gd name="T35" fmla="*/ 94 h 1165"/>
              <a:gd name="T36" fmla="*/ 170 w 170"/>
              <a:gd name="T37" fmla="*/ 165 h 1165"/>
              <a:gd name="T38" fmla="*/ 137 w 170"/>
              <a:gd name="T39" fmla="*/ 165 h 1165"/>
              <a:gd name="T40" fmla="*/ 33 w 170"/>
              <a:gd name="T41" fmla="*/ 404 h 1165"/>
              <a:gd name="T42" fmla="*/ 69 w 170"/>
              <a:gd name="T43" fmla="*/ 475 h 1165"/>
              <a:gd name="T44" fmla="*/ 69 w 170"/>
              <a:gd name="T45" fmla="*/ 404 h 1165"/>
              <a:gd name="T46" fmla="*/ 170 w 170"/>
              <a:gd name="T47" fmla="*/ 475 h 1165"/>
              <a:gd name="T48" fmla="*/ 137 w 170"/>
              <a:gd name="T49" fmla="*/ 475 h 1165"/>
              <a:gd name="T50" fmla="*/ 33 w 170"/>
              <a:gd name="T51" fmla="*/ 702 h 1165"/>
              <a:gd name="T52" fmla="*/ 69 w 170"/>
              <a:gd name="T53" fmla="*/ 773 h 1165"/>
              <a:gd name="T54" fmla="*/ 69 w 170"/>
              <a:gd name="T55" fmla="*/ 702 h 1165"/>
              <a:gd name="T56" fmla="*/ 170 w 170"/>
              <a:gd name="T57" fmla="*/ 773 h 1165"/>
              <a:gd name="T58" fmla="*/ 137 w 170"/>
              <a:gd name="T59" fmla="*/ 773 h 1165"/>
              <a:gd name="T60" fmla="*/ 33 w 170"/>
              <a:gd name="T61" fmla="*/ 596 h 1165"/>
              <a:gd name="T62" fmla="*/ 69 w 170"/>
              <a:gd name="T63" fmla="*/ 666 h 1165"/>
              <a:gd name="T64" fmla="*/ 69 w 170"/>
              <a:gd name="T65" fmla="*/ 596 h 1165"/>
              <a:gd name="T66" fmla="*/ 170 w 170"/>
              <a:gd name="T67" fmla="*/ 666 h 1165"/>
              <a:gd name="T68" fmla="*/ 137 w 170"/>
              <a:gd name="T69" fmla="*/ 666 h 1165"/>
              <a:gd name="T70" fmla="*/ 33 w 170"/>
              <a:gd name="T71" fmla="*/ 499 h 1165"/>
              <a:gd name="T72" fmla="*/ 69 w 170"/>
              <a:gd name="T73" fmla="*/ 570 h 1165"/>
              <a:gd name="T74" fmla="*/ 69 w 170"/>
              <a:gd name="T75" fmla="*/ 499 h 1165"/>
              <a:gd name="T76" fmla="*/ 170 w 170"/>
              <a:gd name="T77" fmla="*/ 570 h 1165"/>
              <a:gd name="T78" fmla="*/ 137 w 170"/>
              <a:gd name="T79" fmla="*/ 570 h 1165"/>
              <a:gd name="T80" fmla="*/ 33 w 170"/>
              <a:gd name="T81" fmla="*/ 797 h 1165"/>
              <a:gd name="T82" fmla="*/ 69 w 170"/>
              <a:gd name="T83" fmla="*/ 867 h 1165"/>
              <a:gd name="T84" fmla="*/ 69 w 170"/>
              <a:gd name="T85" fmla="*/ 797 h 1165"/>
              <a:gd name="T86" fmla="*/ 170 w 170"/>
              <a:gd name="T87" fmla="*/ 867 h 1165"/>
              <a:gd name="T88" fmla="*/ 137 w 170"/>
              <a:gd name="T89" fmla="*/ 867 h 1165"/>
              <a:gd name="T90" fmla="*/ 33 w 170"/>
              <a:gd name="T91" fmla="*/ 1095 h 1165"/>
              <a:gd name="T92" fmla="*/ 69 w 170"/>
              <a:gd name="T93" fmla="*/ 1165 h 1165"/>
              <a:gd name="T94" fmla="*/ 69 w 170"/>
              <a:gd name="T95" fmla="*/ 1095 h 1165"/>
              <a:gd name="T96" fmla="*/ 170 w 170"/>
              <a:gd name="T97" fmla="*/ 1165 h 1165"/>
              <a:gd name="T98" fmla="*/ 137 w 170"/>
              <a:gd name="T99" fmla="*/ 1165 h 1165"/>
              <a:gd name="T100" fmla="*/ 33 w 170"/>
              <a:gd name="T101" fmla="*/ 988 h 1165"/>
              <a:gd name="T102" fmla="*/ 69 w 170"/>
              <a:gd name="T103" fmla="*/ 1059 h 1165"/>
              <a:gd name="T104" fmla="*/ 69 w 170"/>
              <a:gd name="T105" fmla="*/ 988 h 1165"/>
              <a:gd name="T106" fmla="*/ 170 w 170"/>
              <a:gd name="T107" fmla="*/ 1059 h 1165"/>
              <a:gd name="T108" fmla="*/ 137 w 170"/>
              <a:gd name="T109" fmla="*/ 1059 h 1165"/>
              <a:gd name="T110" fmla="*/ 33 w 170"/>
              <a:gd name="T111" fmla="*/ 894 h 1165"/>
              <a:gd name="T112" fmla="*/ 69 w 170"/>
              <a:gd name="T113" fmla="*/ 964 h 1165"/>
              <a:gd name="T114" fmla="*/ 69 w 170"/>
              <a:gd name="T115" fmla="*/ 894 h 1165"/>
              <a:gd name="T116" fmla="*/ 170 w 170"/>
              <a:gd name="T117" fmla="*/ 964 h 1165"/>
              <a:gd name="T118" fmla="*/ 137 w 170"/>
              <a:gd name="T119" fmla="*/ 964 h 1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70" h="11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0" y="71"/>
                </a:lnTo>
                <a:lnTo>
                  <a:pt x="170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37" y="369"/>
                </a:moveTo>
                <a:lnTo>
                  <a:pt x="170" y="369"/>
                </a:lnTo>
                <a:lnTo>
                  <a:pt x="170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2"/>
                </a:moveTo>
                <a:lnTo>
                  <a:pt x="33" y="262"/>
                </a:lnTo>
                <a:lnTo>
                  <a:pt x="33" y="191"/>
                </a:lnTo>
                <a:lnTo>
                  <a:pt x="0" y="191"/>
                </a:lnTo>
                <a:lnTo>
                  <a:pt x="0" y="262"/>
                </a:lnTo>
                <a:close/>
                <a:moveTo>
                  <a:pt x="69" y="262"/>
                </a:moveTo>
                <a:lnTo>
                  <a:pt x="102" y="262"/>
                </a:lnTo>
                <a:lnTo>
                  <a:pt x="102" y="191"/>
                </a:lnTo>
                <a:lnTo>
                  <a:pt x="69" y="191"/>
                </a:lnTo>
                <a:lnTo>
                  <a:pt x="69" y="262"/>
                </a:lnTo>
                <a:close/>
                <a:moveTo>
                  <a:pt x="137" y="262"/>
                </a:moveTo>
                <a:lnTo>
                  <a:pt x="170" y="262"/>
                </a:lnTo>
                <a:lnTo>
                  <a:pt x="170" y="191"/>
                </a:lnTo>
                <a:lnTo>
                  <a:pt x="137" y="191"/>
                </a:lnTo>
                <a:lnTo>
                  <a:pt x="137" y="262"/>
                </a:lnTo>
                <a:close/>
                <a:moveTo>
                  <a:pt x="0" y="165"/>
                </a:moveTo>
                <a:lnTo>
                  <a:pt x="33" y="165"/>
                </a:lnTo>
                <a:lnTo>
                  <a:pt x="33" y="94"/>
                </a:lnTo>
                <a:lnTo>
                  <a:pt x="0" y="94"/>
                </a:lnTo>
                <a:lnTo>
                  <a:pt x="0" y="165"/>
                </a:lnTo>
                <a:close/>
                <a:moveTo>
                  <a:pt x="69" y="165"/>
                </a:moveTo>
                <a:lnTo>
                  <a:pt x="102" y="165"/>
                </a:lnTo>
                <a:lnTo>
                  <a:pt x="102" y="94"/>
                </a:lnTo>
                <a:lnTo>
                  <a:pt x="69" y="94"/>
                </a:lnTo>
                <a:lnTo>
                  <a:pt x="69" y="165"/>
                </a:lnTo>
                <a:close/>
                <a:moveTo>
                  <a:pt x="137" y="165"/>
                </a:moveTo>
                <a:lnTo>
                  <a:pt x="170" y="165"/>
                </a:lnTo>
                <a:lnTo>
                  <a:pt x="170" y="94"/>
                </a:lnTo>
                <a:lnTo>
                  <a:pt x="137" y="94"/>
                </a:lnTo>
                <a:lnTo>
                  <a:pt x="137" y="165"/>
                </a:lnTo>
                <a:close/>
                <a:moveTo>
                  <a:pt x="0" y="475"/>
                </a:moveTo>
                <a:lnTo>
                  <a:pt x="33" y="475"/>
                </a:lnTo>
                <a:lnTo>
                  <a:pt x="33" y="404"/>
                </a:lnTo>
                <a:lnTo>
                  <a:pt x="0" y="404"/>
                </a:lnTo>
                <a:lnTo>
                  <a:pt x="0" y="475"/>
                </a:lnTo>
                <a:close/>
                <a:moveTo>
                  <a:pt x="69" y="475"/>
                </a:moveTo>
                <a:lnTo>
                  <a:pt x="102" y="475"/>
                </a:lnTo>
                <a:lnTo>
                  <a:pt x="102" y="404"/>
                </a:lnTo>
                <a:lnTo>
                  <a:pt x="69" y="404"/>
                </a:lnTo>
                <a:lnTo>
                  <a:pt x="69" y="475"/>
                </a:lnTo>
                <a:close/>
                <a:moveTo>
                  <a:pt x="137" y="475"/>
                </a:moveTo>
                <a:lnTo>
                  <a:pt x="170" y="475"/>
                </a:lnTo>
                <a:lnTo>
                  <a:pt x="170" y="404"/>
                </a:lnTo>
                <a:lnTo>
                  <a:pt x="137" y="404"/>
                </a:lnTo>
                <a:lnTo>
                  <a:pt x="137" y="475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2"/>
                </a:lnTo>
                <a:lnTo>
                  <a:pt x="0" y="702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2"/>
                </a:lnTo>
                <a:lnTo>
                  <a:pt x="69" y="702"/>
                </a:lnTo>
                <a:lnTo>
                  <a:pt x="69" y="773"/>
                </a:lnTo>
                <a:close/>
                <a:moveTo>
                  <a:pt x="137" y="773"/>
                </a:moveTo>
                <a:lnTo>
                  <a:pt x="170" y="773"/>
                </a:lnTo>
                <a:lnTo>
                  <a:pt x="170" y="702"/>
                </a:lnTo>
                <a:lnTo>
                  <a:pt x="137" y="702"/>
                </a:lnTo>
                <a:lnTo>
                  <a:pt x="137" y="773"/>
                </a:lnTo>
                <a:close/>
                <a:moveTo>
                  <a:pt x="0" y="666"/>
                </a:moveTo>
                <a:lnTo>
                  <a:pt x="33" y="666"/>
                </a:lnTo>
                <a:lnTo>
                  <a:pt x="33" y="596"/>
                </a:lnTo>
                <a:lnTo>
                  <a:pt x="0" y="596"/>
                </a:lnTo>
                <a:lnTo>
                  <a:pt x="0" y="666"/>
                </a:lnTo>
                <a:close/>
                <a:moveTo>
                  <a:pt x="69" y="666"/>
                </a:moveTo>
                <a:lnTo>
                  <a:pt x="102" y="666"/>
                </a:lnTo>
                <a:lnTo>
                  <a:pt x="102" y="596"/>
                </a:lnTo>
                <a:lnTo>
                  <a:pt x="69" y="596"/>
                </a:lnTo>
                <a:lnTo>
                  <a:pt x="69" y="666"/>
                </a:lnTo>
                <a:close/>
                <a:moveTo>
                  <a:pt x="137" y="666"/>
                </a:moveTo>
                <a:lnTo>
                  <a:pt x="170" y="666"/>
                </a:lnTo>
                <a:lnTo>
                  <a:pt x="170" y="596"/>
                </a:lnTo>
                <a:lnTo>
                  <a:pt x="137" y="596"/>
                </a:lnTo>
                <a:lnTo>
                  <a:pt x="137" y="666"/>
                </a:lnTo>
                <a:close/>
                <a:moveTo>
                  <a:pt x="0" y="570"/>
                </a:moveTo>
                <a:lnTo>
                  <a:pt x="33" y="570"/>
                </a:lnTo>
                <a:lnTo>
                  <a:pt x="33" y="499"/>
                </a:lnTo>
                <a:lnTo>
                  <a:pt x="0" y="499"/>
                </a:lnTo>
                <a:lnTo>
                  <a:pt x="0" y="570"/>
                </a:lnTo>
                <a:close/>
                <a:moveTo>
                  <a:pt x="69" y="570"/>
                </a:moveTo>
                <a:lnTo>
                  <a:pt x="102" y="570"/>
                </a:lnTo>
                <a:lnTo>
                  <a:pt x="102" y="499"/>
                </a:lnTo>
                <a:lnTo>
                  <a:pt x="69" y="499"/>
                </a:lnTo>
                <a:lnTo>
                  <a:pt x="69" y="570"/>
                </a:lnTo>
                <a:close/>
                <a:moveTo>
                  <a:pt x="137" y="570"/>
                </a:moveTo>
                <a:lnTo>
                  <a:pt x="170" y="570"/>
                </a:lnTo>
                <a:lnTo>
                  <a:pt x="170" y="499"/>
                </a:lnTo>
                <a:lnTo>
                  <a:pt x="137" y="499"/>
                </a:lnTo>
                <a:lnTo>
                  <a:pt x="137" y="570"/>
                </a:lnTo>
                <a:close/>
                <a:moveTo>
                  <a:pt x="0" y="867"/>
                </a:moveTo>
                <a:lnTo>
                  <a:pt x="33" y="867"/>
                </a:lnTo>
                <a:lnTo>
                  <a:pt x="33" y="797"/>
                </a:lnTo>
                <a:lnTo>
                  <a:pt x="0" y="797"/>
                </a:lnTo>
                <a:lnTo>
                  <a:pt x="0" y="867"/>
                </a:lnTo>
                <a:close/>
                <a:moveTo>
                  <a:pt x="69" y="867"/>
                </a:moveTo>
                <a:lnTo>
                  <a:pt x="102" y="867"/>
                </a:lnTo>
                <a:lnTo>
                  <a:pt x="102" y="797"/>
                </a:lnTo>
                <a:lnTo>
                  <a:pt x="69" y="797"/>
                </a:lnTo>
                <a:lnTo>
                  <a:pt x="69" y="867"/>
                </a:lnTo>
                <a:close/>
                <a:moveTo>
                  <a:pt x="137" y="867"/>
                </a:moveTo>
                <a:lnTo>
                  <a:pt x="170" y="867"/>
                </a:lnTo>
                <a:lnTo>
                  <a:pt x="170" y="797"/>
                </a:lnTo>
                <a:lnTo>
                  <a:pt x="137" y="797"/>
                </a:lnTo>
                <a:lnTo>
                  <a:pt x="137" y="867"/>
                </a:lnTo>
                <a:close/>
                <a:moveTo>
                  <a:pt x="0" y="1165"/>
                </a:moveTo>
                <a:lnTo>
                  <a:pt x="33" y="1165"/>
                </a:lnTo>
                <a:lnTo>
                  <a:pt x="33" y="1095"/>
                </a:lnTo>
                <a:lnTo>
                  <a:pt x="0" y="1095"/>
                </a:lnTo>
                <a:lnTo>
                  <a:pt x="0" y="1165"/>
                </a:lnTo>
                <a:close/>
                <a:moveTo>
                  <a:pt x="69" y="1165"/>
                </a:moveTo>
                <a:lnTo>
                  <a:pt x="102" y="1165"/>
                </a:lnTo>
                <a:lnTo>
                  <a:pt x="102" y="1095"/>
                </a:lnTo>
                <a:lnTo>
                  <a:pt x="69" y="1095"/>
                </a:lnTo>
                <a:lnTo>
                  <a:pt x="69" y="1165"/>
                </a:lnTo>
                <a:close/>
                <a:moveTo>
                  <a:pt x="137" y="1165"/>
                </a:moveTo>
                <a:lnTo>
                  <a:pt x="170" y="1165"/>
                </a:lnTo>
                <a:lnTo>
                  <a:pt x="170" y="1095"/>
                </a:lnTo>
                <a:lnTo>
                  <a:pt x="137" y="1095"/>
                </a:lnTo>
                <a:lnTo>
                  <a:pt x="137" y="1165"/>
                </a:lnTo>
                <a:close/>
                <a:moveTo>
                  <a:pt x="0" y="1059"/>
                </a:moveTo>
                <a:lnTo>
                  <a:pt x="33" y="1059"/>
                </a:lnTo>
                <a:lnTo>
                  <a:pt x="33" y="988"/>
                </a:lnTo>
                <a:lnTo>
                  <a:pt x="0" y="988"/>
                </a:lnTo>
                <a:lnTo>
                  <a:pt x="0" y="1059"/>
                </a:lnTo>
                <a:close/>
                <a:moveTo>
                  <a:pt x="69" y="1059"/>
                </a:moveTo>
                <a:lnTo>
                  <a:pt x="102" y="1059"/>
                </a:lnTo>
                <a:lnTo>
                  <a:pt x="102" y="988"/>
                </a:lnTo>
                <a:lnTo>
                  <a:pt x="69" y="988"/>
                </a:lnTo>
                <a:lnTo>
                  <a:pt x="69" y="1059"/>
                </a:lnTo>
                <a:close/>
                <a:moveTo>
                  <a:pt x="137" y="1059"/>
                </a:moveTo>
                <a:lnTo>
                  <a:pt x="170" y="1059"/>
                </a:lnTo>
                <a:lnTo>
                  <a:pt x="170" y="988"/>
                </a:lnTo>
                <a:lnTo>
                  <a:pt x="137" y="988"/>
                </a:lnTo>
                <a:lnTo>
                  <a:pt x="137" y="1059"/>
                </a:lnTo>
                <a:close/>
                <a:moveTo>
                  <a:pt x="0" y="964"/>
                </a:moveTo>
                <a:lnTo>
                  <a:pt x="33" y="964"/>
                </a:lnTo>
                <a:lnTo>
                  <a:pt x="33" y="894"/>
                </a:lnTo>
                <a:lnTo>
                  <a:pt x="0" y="894"/>
                </a:lnTo>
                <a:lnTo>
                  <a:pt x="0" y="964"/>
                </a:lnTo>
                <a:close/>
                <a:moveTo>
                  <a:pt x="69" y="964"/>
                </a:moveTo>
                <a:lnTo>
                  <a:pt x="102" y="964"/>
                </a:lnTo>
                <a:lnTo>
                  <a:pt x="102" y="894"/>
                </a:lnTo>
                <a:lnTo>
                  <a:pt x="69" y="894"/>
                </a:lnTo>
                <a:lnTo>
                  <a:pt x="69" y="964"/>
                </a:lnTo>
                <a:close/>
                <a:moveTo>
                  <a:pt x="137" y="964"/>
                </a:moveTo>
                <a:lnTo>
                  <a:pt x="170" y="964"/>
                </a:lnTo>
                <a:lnTo>
                  <a:pt x="170" y="894"/>
                </a:lnTo>
                <a:lnTo>
                  <a:pt x="137" y="894"/>
                </a:lnTo>
                <a:lnTo>
                  <a:pt x="137" y="9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7" name="Freeform 29"/>
          <p:cNvSpPr>
            <a:spLocks/>
          </p:cNvSpPr>
          <p:nvPr/>
        </p:nvSpPr>
        <p:spPr bwMode="auto">
          <a:xfrm>
            <a:off x="1476375" y="3322468"/>
            <a:ext cx="777875" cy="2570163"/>
          </a:xfrm>
          <a:custGeom>
            <a:avLst/>
            <a:gdLst>
              <a:gd name="T0" fmla="*/ 777779 w 129"/>
              <a:gd name="T1" fmla="*/ 2570248 h 594"/>
              <a:gd name="T2" fmla="*/ 777779 w 129"/>
              <a:gd name="T3" fmla="*/ 155773 h 594"/>
              <a:gd name="T4" fmla="*/ 560724 w 129"/>
              <a:gd name="T5" fmla="*/ 0 h 594"/>
              <a:gd name="T6" fmla="*/ 217055 w 129"/>
              <a:gd name="T7" fmla="*/ 0 h 594"/>
              <a:gd name="T8" fmla="*/ 0 w 129"/>
              <a:gd name="T9" fmla="*/ 155773 h 594"/>
              <a:gd name="T10" fmla="*/ 0 w 129"/>
              <a:gd name="T11" fmla="*/ 2570248 h 594"/>
              <a:gd name="T12" fmla="*/ 777779 w 129"/>
              <a:gd name="T13" fmla="*/ 2570248 h 59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9" h="594">
                <a:moveTo>
                  <a:pt x="129" y="594"/>
                </a:moveTo>
                <a:cubicBezTo>
                  <a:pt x="129" y="36"/>
                  <a:pt x="129" y="36"/>
                  <a:pt x="129" y="36"/>
                </a:cubicBezTo>
                <a:cubicBezTo>
                  <a:pt x="129" y="16"/>
                  <a:pt x="113" y="0"/>
                  <a:pt x="93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7" y="0"/>
                  <a:pt x="0" y="16"/>
                  <a:pt x="0" y="36"/>
                </a:cubicBezTo>
                <a:cubicBezTo>
                  <a:pt x="0" y="594"/>
                  <a:pt x="0" y="594"/>
                  <a:pt x="0" y="594"/>
                </a:cubicBezTo>
                <a:lnTo>
                  <a:pt x="129" y="5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662113" y="3505031"/>
            <a:ext cx="436562" cy="2132012"/>
          </a:xfrm>
          <a:custGeom>
            <a:avLst/>
            <a:gdLst>
              <a:gd name="T0" fmla="*/ 84153 w 171"/>
              <a:gd name="T1" fmla="*/ 0 h 1165"/>
              <a:gd name="T2" fmla="*/ 175957 w 171"/>
              <a:gd name="T3" fmla="*/ 129884 h 1165"/>
              <a:gd name="T4" fmla="*/ 175957 w 171"/>
              <a:gd name="T5" fmla="*/ 0 h 1165"/>
              <a:gd name="T6" fmla="*/ 357014 w 171"/>
              <a:gd name="T7" fmla="*/ 129884 h 1165"/>
              <a:gd name="T8" fmla="*/ 357014 w 171"/>
              <a:gd name="T9" fmla="*/ 0 h 1165"/>
              <a:gd name="T10" fmla="*/ 84153 w 171"/>
              <a:gd name="T11" fmla="*/ 545149 h 1165"/>
              <a:gd name="T12" fmla="*/ 175957 w 171"/>
              <a:gd name="T13" fmla="*/ 675033 h 1165"/>
              <a:gd name="T14" fmla="*/ 175957 w 171"/>
              <a:gd name="T15" fmla="*/ 545149 h 1165"/>
              <a:gd name="T16" fmla="*/ 436067 w 171"/>
              <a:gd name="T17" fmla="*/ 675033 h 1165"/>
              <a:gd name="T18" fmla="*/ 357014 w 171"/>
              <a:gd name="T19" fmla="*/ 675033 h 1165"/>
              <a:gd name="T20" fmla="*/ 84153 w 171"/>
              <a:gd name="T21" fmla="*/ 349407 h 1165"/>
              <a:gd name="T22" fmla="*/ 175957 w 171"/>
              <a:gd name="T23" fmla="*/ 479292 h 1165"/>
              <a:gd name="T24" fmla="*/ 175957 w 171"/>
              <a:gd name="T25" fmla="*/ 349407 h 1165"/>
              <a:gd name="T26" fmla="*/ 436067 w 171"/>
              <a:gd name="T27" fmla="*/ 479292 h 1165"/>
              <a:gd name="T28" fmla="*/ 357014 w 171"/>
              <a:gd name="T29" fmla="*/ 479292 h 1165"/>
              <a:gd name="T30" fmla="*/ 84153 w 171"/>
              <a:gd name="T31" fmla="*/ 171960 h 1165"/>
              <a:gd name="T32" fmla="*/ 175957 w 171"/>
              <a:gd name="T33" fmla="*/ 301844 h 1165"/>
              <a:gd name="T34" fmla="*/ 175957 w 171"/>
              <a:gd name="T35" fmla="*/ 171960 h 1165"/>
              <a:gd name="T36" fmla="*/ 436067 w 171"/>
              <a:gd name="T37" fmla="*/ 301844 h 1165"/>
              <a:gd name="T38" fmla="*/ 357014 w 171"/>
              <a:gd name="T39" fmla="*/ 301844 h 1165"/>
              <a:gd name="T40" fmla="*/ 84153 w 171"/>
              <a:gd name="T41" fmla="*/ 739061 h 1165"/>
              <a:gd name="T42" fmla="*/ 175957 w 171"/>
              <a:gd name="T43" fmla="*/ 868945 h 1165"/>
              <a:gd name="T44" fmla="*/ 175957 w 171"/>
              <a:gd name="T45" fmla="*/ 739061 h 1165"/>
              <a:gd name="T46" fmla="*/ 436067 w 171"/>
              <a:gd name="T47" fmla="*/ 868945 h 1165"/>
              <a:gd name="T48" fmla="*/ 357014 w 171"/>
              <a:gd name="T49" fmla="*/ 868945 h 1165"/>
              <a:gd name="T50" fmla="*/ 84153 w 171"/>
              <a:gd name="T51" fmla="*/ 1284209 h 1165"/>
              <a:gd name="T52" fmla="*/ 175957 w 171"/>
              <a:gd name="T53" fmla="*/ 1414094 h 1165"/>
              <a:gd name="T54" fmla="*/ 175957 w 171"/>
              <a:gd name="T55" fmla="*/ 1284209 h 1165"/>
              <a:gd name="T56" fmla="*/ 436067 w 171"/>
              <a:gd name="T57" fmla="*/ 1414094 h 1165"/>
              <a:gd name="T58" fmla="*/ 357014 w 171"/>
              <a:gd name="T59" fmla="*/ 1414094 h 1165"/>
              <a:gd name="T60" fmla="*/ 84153 w 171"/>
              <a:gd name="T61" fmla="*/ 1090297 h 1165"/>
              <a:gd name="T62" fmla="*/ 175957 w 171"/>
              <a:gd name="T63" fmla="*/ 1218352 h 1165"/>
              <a:gd name="T64" fmla="*/ 175957 w 171"/>
              <a:gd name="T65" fmla="*/ 1090297 h 1165"/>
              <a:gd name="T66" fmla="*/ 436067 w 171"/>
              <a:gd name="T67" fmla="*/ 1218352 h 1165"/>
              <a:gd name="T68" fmla="*/ 357014 w 171"/>
              <a:gd name="T69" fmla="*/ 1218352 h 1165"/>
              <a:gd name="T70" fmla="*/ 84153 w 171"/>
              <a:gd name="T71" fmla="*/ 912850 h 1165"/>
              <a:gd name="T72" fmla="*/ 175957 w 171"/>
              <a:gd name="T73" fmla="*/ 1042734 h 1165"/>
              <a:gd name="T74" fmla="*/ 175957 w 171"/>
              <a:gd name="T75" fmla="*/ 912850 h 1165"/>
              <a:gd name="T76" fmla="*/ 436067 w 171"/>
              <a:gd name="T77" fmla="*/ 1042734 h 1165"/>
              <a:gd name="T78" fmla="*/ 357014 w 171"/>
              <a:gd name="T79" fmla="*/ 1042734 h 1165"/>
              <a:gd name="T80" fmla="*/ 84153 w 171"/>
              <a:gd name="T81" fmla="*/ 1457998 h 1165"/>
              <a:gd name="T82" fmla="*/ 175957 w 171"/>
              <a:gd name="T83" fmla="*/ 1586053 h 1165"/>
              <a:gd name="T84" fmla="*/ 175957 w 171"/>
              <a:gd name="T85" fmla="*/ 1457998 h 1165"/>
              <a:gd name="T86" fmla="*/ 436067 w 171"/>
              <a:gd name="T87" fmla="*/ 1586053 h 1165"/>
              <a:gd name="T88" fmla="*/ 357014 w 171"/>
              <a:gd name="T89" fmla="*/ 1586053 h 1165"/>
              <a:gd name="T90" fmla="*/ 84153 w 171"/>
              <a:gd name="T91" fmla="*/ 2003147 h 1165"/>
              <a:gd name="T92" fmla="*/ 175957 w 171"/>
              <a:gd name="T93" fmla="*/ 2131202 h 1165"/>
              <a:gd name="T94" fmla="*/ 175957 w 171"/>
              <a:gd name="T95" fmla="*/ 2003147 h 1165"/>
              <a:gd name="T96" fmla="*/ 436067 w 171"/>
              <a:gd name="T97" fmla="*/ 2131202 h 1165"/>
              <a:gd name="T98" fmla="*/ 357014 w 171"/>
              <a:gd name="T99" fmla="*/ 2131202 h 1165"/>
              <a:gd name="T100" fmla="*/ 84153 w 171"/>
              <a:gd name="T101" fmla="*/ 1807406 h 1165"/>
              <a:gd name="T102" fmla="*/ 175957 w 171"/>
              <a:gd name="T103" fmla="*/ 1937290 h 1165"/>
              <a:gd name="T104" fmla="*/ 175957 w 171"/>
              <a:gd name="T105" fmla="*/ 1807406 h 1165"/>
              <a:gd name="T106" fmla="*/ 436067 w 171"/>
              <a:gd name="T107" fmla="*/ 1937290 h 1165"/>
              <a:gd name="T108" fmla="*/ 357014 w 171"/>
              <a:gd name="T109" fmla="*/ 1937290 h 1165"/>
              <a:gd name="T110" fmla="*/ 84153 w 171"/>
              <a:gd name="T111" fmla="*/ 1635446 h 1165"/>
              <a:gd name="T112" fmla="*/ 175957 w 171"/>
              <a:gd name="T113" fmla="*/ 1763501 h 1165"/>
              <a:gd name="T114" fmla="*/ 175957 w 171"/>
              <a:gd name="T115" fmla="*/ 1635446 h 1165"/>
              <a:gd name="T116" fmla="*/ 436067 w 171"/>
              <a:gd name="T117" fmla="*/ 1763501 h 1165"/>
              <a:gd name="T118" fmla="*/ 357014 w 171"/>
              <a:gd name="T119" fmla="*/ 1763501 h 11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" h="11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40" y="0"/>
                </a:moveTo>
                <a:lnTo>
                  <a:pt x="140" y="71"/>
                </a:lnTo>
                <a:lnTo>
                  <a:pt x="171" y="71"/>
                </a:lnTo>
                <a:lnTo>
                  <a:pt x="171" y="0"/>
                </a:lnTo>
                <a:lnTo>
                  <a:pt x="140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40" y="369"/>
                </a:moveTo>
                <a:lnTo>
                  <a:pt x="171" y="369"/>
                </a:lnTo>
                <a:lnTo>
                  <a:pt x="171" y="298"/>
                </a:lnTo>
                <a:lnTo>
                  <a:pt x="140" y="298"/>
                </a:lnTo>
                <a:lnTo>
                  <a:pt x="140" y="369"/>
                </a:lnTo>
                <a:close/>
                <a:moveTo>
                  <a:pt x="0" y="262"/>
                </a:moveTo>
                <a:lnTo>
                  <a:pt x="33" y="262"/>
                </a:lnTo>
                <a:lnTo>
                  <a:pt x="33" y="191"/>
                </a:lnTo>
                <a:lnTo>
                  <a:pt x="0" y="191"/>
                </a:lnTo>
                <a:lnTo>
                  <a:pt x="0" y="262"/>
                </a:lnTo>
                <a:close/>
                <a:moveTo>
                  <a:pt x="69" y="262"/>
                </a:moveTo>
                <a:lnTo>
                  <a:pt x="102" y="262"/>
                </a:lnTo>
                <a:lnTo>
                  <a:pt x="102" y="191"/>
                </a:lnTo>
                <a:lnTo>
                  <a:pt x="69" y="191"/>
                </a:lnTo>
                <a:lnTo>
                  <a:pt x="69" y="262"/>
                </a:lnTo>
                <a:close/>
                <a:moveTo>
                  <a:pt x="140" y="262"/>
                </a:moveTo>
                <a:lnTo>
                  <a:pt x="171" y="262"/>
                </a:lnTo>
                <a:lnTo>
                  <a:pt x="171" y="191"/>
                </a:lnTo>
                <a:lnTo>
                  <a:pt x="140" y="191"/>
                </a:lnTo>
                <a:lnTo>
                  <a:pt x="140" y="262"/>
                </a:lnTo>
                <a:close/>
                <a:moveTo>
                  <a:pt x="0" y="165"/>
                </a:moveTo>
                <a:lnTo>
                  <a:pt x="33" y="165"/>
                </a:lnTo>
                <a:lnTo>
                  <a:pt x="33" y="94"/>
                </a:lnTo>
                <a:lnTo>
                  <a:pt x="0" y="94"/>
                </a:lnTo>
                <a:lnTo>
                  <a:pt x="0" y="165"/>
                </a:lnTo>
                <a:close/>
                <a:moveTo>
                  <a:pt x="69" y="165"/>
                </a:moveTo>
                <a:lnTo>
                  <a:pt x="102" y="165"/>
                </a:lnTo>
                <a:lnTo>
                  <a:pt x="102" y="94"/>
                </a:lnTo>
                <a:lnTo>
                  <a:pt x="69" y="94"/>
                </a:lnTo>
                <a:lnTo>
                  <a:pt x="69" y="165"/>
                </a:lnTo>
                <a:close/>
                <a:moveTo>
                  <a:pt x="140" y="165"/>
                </a:moveTo>
                <a:lnTo>
                  <a:pt x="171" y="165"/>
                </a:lnTo>
                <a:lnTo>
                  <a:pt x="171" y="94"/>
                </a:lnTo>
                <a:lnTo>
                  <a:pt x="140" y="94"/>
                </a:lnTo>
                <a:lnTo>
                  <a:pt x="140" y="165"/>
                </a:lnTo>
                <a:close/>
                <a:moveTo>
                  <a:pt x="0" y="475"/>
                </a:moveTo>
                <a:lnTo>
                  <a:pt x="33" y="475"/>
                </a:lnTo>
                <a:lnTo>
                  <a:pt x="33" y="404"/>
                </a:lnTo>
                <a:lnTo>
                  <a:pt x="0" y="404"/>
                </a:lnTo>
                <a:lnTo>
                  <a:pt x="0" y="475"/>
                </a:lnTo>
                <a:close/>
                <a:moveTo>
                  <a:pt x="69" y="475"/>
                </a:moveTo>
                <a:lnTo>
                  <a:pt x="102" y="475"/>
                </a:lnTo>
                <a:lnTo>
                  <a:pt x="102" y="404"/>
                </a:lnTo>
                <a:lnTo>
                  <a:pt x="69" y="404"/>
                </a:lnTo>
                <a:lnTo>
                  <a:pt x="69" y="475"/>
                </a:lnTo>
                <a:close/>
                <a:moveTo>
                  <a:pt x="140" y="475"/>
                </a:moveTo>
                <a:lnTo>
                  <a:pt x="171" y="475"/>
                </a:lnTo>
                <a:lnTo>
                  <a:pt x="171" y="404"/>
                </a:lnTo>
                <a:lnTo>
                  <a:pt x="140" y="404"/>
                </a:lnTo>
                <a:lnTo>
                  <a:pt x="140" y="475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2"/>
                </a:lnTo>
                <a:lnTo>
                  <a:pt x="0" y="702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2"/>
                </a:lnTo>
                <a:lnTo>
                  <a:pt x="69" y="702"/>
                </a:lnTo>
                <a:lnTo>
                  <a:pt x="69" y="773"/>
                </a:lnTo>
                <a:close/>
                <a:moveTo>
                  <a:pt x="140" y="773"/>
                </a:moveTo>
                <a:lnTo>
                  <a:pt x="171" y="773"/>
                </a:lnTo>
                <a:lnTo>
                  <a:pt x="171" y="702"/>
                </a:lnTo>
                <a:lnTo>
                  <a:pt x="140" y="702"/>
                </a:lnTo>
                <a:lnTo>
                  <a:pt x="140" y="773"/>
                </a:lnTo>
                <a:close/>
                <a:moveTo>
                  <a:pt x="0" y="666"/>
                </a:moveTo>
                <a:lnTo>
                  <a:pt x="33" y="666"/>
                </a:lnTo>
                <a:lnTo>
                  <a:pt x="33" y="596"/>
                </a:lnTo>
                <a:lnTo>
                  <a:pt x="0" y="596"/>
                </a:lnTo>
                <a:lnTo>
                  <a:pt x="0" y="666"/>
                </a:lnTo>
                <a:close/>
                <a:moveTo>
                  <a:pt x="69" y="666"/>
                </a:moveTo>
                <a:lnTo>
                  <a:pt x="102" y="666"/>
                </a:lnTo>
                <a:lnTo>
                  <a:pt x="102" y="596"/>
                </a:lnTo>
                <a:lnTo>
                  <a:pt x="69" y="596"/>
                </a:lnTo>
                <a:lnTo>
                  <a:pt x="69" y="666"/>
                </a:lnTo>
                <a:close/>
                <a:moveTo>
                  <a:pt x="140" y="666"/>
                </a:moveTo>
                <a:lnTo>
                  <a:pt x="171" y="666"/>
                </a:lnTo>
                <a:lnTo>
                  <a:pt x="171" y="596"/>
                </a:lnTo>
                <a:lnTo>
                  <a:pt x="140" y="596"/>
                </a:lnTo>
                <a:lnTo>
                  <a:pt x="140" y="666"/>
                </a:lnTo>
                <a:close/>
                <a:moveTo>
                  <a:pt x="0" y="570"/>
                </a:moveTo>
                <a:lnTo>
                  <a:pt x="33" y="570"/>
                </a:lnTo>
                <a:lnTo>
                  <a:pt x="33" y="499"/>
                </a:lnTo>
                <a:lnTo>
                  <a:pt x="0" y="499"/>
                </a:lnTo>
                <a:lnTo>
                  <a:pt x="0" y="570"/>
                </a:lnTo>
                <a:close/>
                <a:moveTo>
                  <a:pt x="69" y="570"/>
                </a:moveTo>
                <a:lnTo>
                  <a:pt x="102" y="570"/>
                </a:lnTo>
                <a:lnTo>
                  <a:pt x="102" y="499"/>
                </a:lnTo>
                <a:lnTo>
                  <a:pt x="69" y="499"/>
                </a:lnTo>
                <a:lnTo>
                  <a:pt x="69" y="570"/>
                </a:lnTo>
                <a:close/>
                <a:moveTo>
                  <a:pt x="140" y="570"/>
                </a:moveTo>
                <a:lnTo>
                  <a:pt x="171" y="570"/>
                </a:lnTo>
                <a:lnTo>
                  <a:pt x="171" y="499"/>
                </a:lnTo>
                <a:lnTo>
                  <a:pt x="140" y="499"/>
                </a:lnTo>
                <a:lnTo>
                  <a:pt x="140" y="570"/>
                </a:lnTo>
                <a:close/>
                <a:moveTo>
                  <a:pt x="0" y="867"/>
                </a:moveTo>
                <a:lnTo>
                  <a:pt x="33" y="867"/>
                </a:lnTo>
                <a:lnTo>
                  <a:pt x="33" y="797"/>
                </a:lnTo>
                <a:lnTo>
                  <a:pt x="0" y="797"/>
                </a:lnTo>
                <a:lnTo>
                  <a:pt x="0" y="867"/>
                </a:lnTo>
                <a:close/>
                <a:moveTo>
                  <a:pt x="69" y="867"/>
                </a:moveTo>
                <a:lnTo>
                  <a:pt x="102" y="867"/>
                </a:lnTo>
                <a:lnTo>
                  <a:pt x="102" y="797"/>
                </a:lnTo>
                <a:lnTo>
                  <a:pt x="69" y="797"/>
                </a:lnTo>
                <a:lnTo>
                  <a:pt x="69" y="867"/>
                </a:lnTo>
                <a:close/>
                <a:moveTo>
                  <a:pt x="140" y="867"/>
                </a:moveTo>
                <a:lnTo>
                  <a:pt x="171" y="867"/>
                </a:lnTo>
                <a:lnTo>
                  <a:pt x="171" y="797"/>
                </a:lnTo>
                <a:lnTo>
                  <a:pt x="140" y="797"/>
                </a:lnTo>
                <a:lnTo>
                  <a:pt x="140" y="867"/>
                </a:lnTo>
                <a:close/>
                <a:moveTo>
                  <a:pt x="0" y="1165"/>
                </a:moveTo>
                <a:lnTo>
                  <a:pt x="33" y="1165"/>
                </a:lnTo>
                <a:lnTo>
                  <a:pt x="33" y="1095"/>
                </a:lnTo>
                <a:lnTo>
                  <a:pt x="0" y="1095"/>
                </a:lnTo>
                <a:lnTo>
                  <a:pt x="0" y="1165"/>
                </a:lnTo>
                <a:close/>
                <a:moveTo>
                  <a:pt x="69" y="1165"/>
                </a:moveTo>
                <a:lnTo>
                  <a:pt x="102" y="1165"/>
                </a:lnTo>
                <a:lnTo>
                  <a:pt x="102" y="1095"/>
                </a:lnTo>
                <a:lnTo>
                  <a:pt x="69" y="1095"/>
                </a:lnTo>
                <a:lnTo>
                  <a:pt x="69" y="1165"/>
                </a:lnTo>
                <a:close/>
                <a:moveTo>
                  <a:pt x="140" y="1165"/>
                </a:moveTo>
                <a:lnTo>
                  <a:pt x="171" y="1165"/>
                </a:lnTo>
                <a:lnTo>
                  <a:pt x="171" y="1095"/>
                </a:lnTo>
                <a:lnTo>
                  <a:pt x="140" y="1095"/>
                </a:lnTo>
                <a:lnTo>
                  <a:pt x="140" y="1165"/>
                </a:lnTo>
                <a:close/>
                <a:moveTo>
                  <a:pt x="0" y="1059"/>
                </a:moveTo>
                <a:lnTo>
                  <a:pt x="33" y="1059"/>
                </a:lnTo>
                <a:lnTo>
                  <a:pt x="33" y="988"/>
                </a:lnTo>
                <a:lnTo>
                  <a:pt x="0" y="988"/>
                </a:lnTo>
                <a:lnTo>
                  <a:pt x="0" y="1059"/>
                </a:lnTo>
                <a:close/>
                <a:moveTo>
                  <a:pt x="69" y="1059"/>
                </a:moveTo>
                <a:lnTo>
                  <a:pt x="102" y="1059"/>
                </a:lnTo>
                <a:lnTo>
                  <a:pt x="102" y="988"/>
                </a:lnTo>
                <a:lnTo>
                  <a:pt x="69" y="988"/>
                </a:lnTo>
                <a:lnTo>
                  <a:pt x="69" y="1059"/>
                </a:lnTo>
                <a:close/>
                <a:moveTo>
                  <a:pt x="140" y="1059"/>
                </a:moveTo>
                <a:lnTo>
                  <a:pt x="171" y="1059"/>
                </a:lnTo>
                <a:lnTo>
                  <a:pt x="171" y="988"/>
                </a:lnTo>
                <a:lnTo>
                  <a:pt x="140" y="988"/>
                </a:lnTo>
                <a:lnTo>
                  <a:pt x="140" y="1059"/>
                </a:lnTo>
                <a:close/>
                <a:moveTo>
                  <a:pt x="0" y="964"/>
                </a:moveTo>
                <a:lnTo>
                  <a:pt x="33" y="964"/>
                </a:lnTo>
                <a:lnTo>
                  <a:pt x="33" y="894"/>
                </a:lnTo>
                <a:lnTo>
                  <a:pt x="0" y="894"/>
                </a:lnTo>
                <a:lnTo>
                  <a:pt x="0" y="964"/>
                </a:lnTo>
                <a:close/>
                <a:moveTo>
                  <a:pt x="69" y="964"/>
                </a:moveTo>
                <a:lnTo>
                  <a:pt x="102" y="964"/>
                </a:lnTo>
                <a:lnTo>
                  <a:pt x="102" y="894"/>
                </a:lnTo>
                <a:lnTo>
                  <a:pt x="69" y="894"/>
                </a:lnTo>
                <a:lnTo>
                  <a:pt x="69" y="964"/>
                </a:lnTo>
                <a:close/>
                <a:moveTo>
                  <a:pt x="140" y="964"/>
                </a:moveTo>
                <a:lnTo>
                  <a:pt x="171" y="964"/>
                </a:lnTo>
                <a:lnTo>
                  <a:pt x="171" y="894"/>
                </a:lnTo>
                <a:lnTo>
                  <a:pt x="140" y="894"/>
                </a:lnTo>
                <a:lnTo>
                  <a:pt x="140" y="964"/>
                </a:ln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31"/>
          <p:cNvSpPr>
            <a:spLocks noChangeArrowheads="1"/>
          </p:cNvSpPr>
          <p:nvPr/>
        </p:nvSpPr>
        <p:spPr bwMode="auto">
          <a:xfrm>
            <a:off x="9558338" y="3846343"/>
            <a:ext cx="946150" cy="2043113"/>
          </a:xfrm>
          <a:prstGeom prst="rect">
            <a:avLst/>
          </a:prstGeom>
          <a:solidFill>
            <a:srgbClr val="FFB3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9659938" y="3984456"/>
            <a:ext cx="747712" cy="1614487"/>
          </a:xfrm>
          <a:custGeom>
            <a:avLst/>
            <a:gdLst>
              <a:gd name="T0" fmla="*/ 692947 w 124"/>
              <a:gd name="T1" fmla="*/ 77863 h 373"/>
              <a:gd name="T2" fmla="*/ 692947 w 124"/>
              <a:gd name="T3" fmla="*/ 0 h 373"/>
              <a:gd name="T4" fmla="*/ 0 w 124"/>
              <a:gd name="T5" fmla="*/ 38931 h 373"/>
              <a:gd name="T6" fmla="*/ 692947 w 124"/>
              <a:gd name="T7" fmla="*/ 134097 h 373"/>
              <a:gd name="T8" fmla="*/ 0 w 124"/>
              <a:gd name="T9" fmla="*/ 173029 h 373"/>
              <a:gd name="T10" fmla="*/ 692947 w 124"/>
              <a:gd name="T11" fmla="*/ 211960 h 373"/>
              <a:gd name="T12" fmla="*/ 692947 w 124"/>
              <a:gd name="T13" fmla="*/ 134097 h 373"/>
              <a:gd name="T14" fmla="*/ 54231 w 124"/>
              <a:gd name="T15" fmla="*/ 272520 h 373"/>
              <a:gd name="T16" fmla="*/ 54231 w 124"/>
              <a:gd name="T17" fmla="*/ 350383 h 373"/>
              <a:gd name="T18" fmla="*/ 747178 w 124"/>
              <a:gd name="T19" fmla="*/ 311452 h 373"/>
              <a:gd name="T20" fmla="*/ 692947 w 124"/>
              <a:gd name="T21" fmla="*/ 428246 h 373"/>
              <a:gd name="T22" fmla="*/ 0 w 124"/>
              <a:gd name="T23" fmla="*/ 467178 h 373"/>
              <a:gd name="T24" fmla="*/ 692947 w 124"/>
              <a:gd name="T25" fmla="*/ 506109 h 373"/>
              <a:gd name="T26" fmla="*/ 692947 w 124"/>
              <a:gd name="T27" fmla="*/ 428246 h 373"/>
              <a:gd name="T28" fmla="*/ 54231 w 124"/>
              <a:gd name="T29" fmla="*/ 562343 h 373"/>
              <a:gd name="T30" fmla="*/ 54231 w 124"/>
              <a:gd name="T31" fmla="*/ 640206 h 373"/>
              <a:gd name="T32" fmla="*/ 747178 w 124"/>
              <a:gd name="T33" fmla="*/ 601275 h 373"/>
              <a:gd name="T34" fmla="*/ 692947 w 124"/>
              <a:gd name="T35" fmla="*/ 700766 h 373"/>
              <a:gd name="T36" fmla="*/ 0 w 124"/>
              <a:gd name="T37" fmla="*/ 739698 h 373"/>
              <a:gd name="T38" fmla="*/ 692947 w 124"/>
              <a:gd name="T39" fmla="*/ 778629 h 373"/>
              <a:gd name="T40" fmla="*/ 692947 w 124"/>
              <a:gd name="T41" fmla="*/ 700766 h 373"/>
              <a:gd name="T42" fmla="*/ 54231 w 124"/>
              <a:gd name="T43" fmla="*/ 834864 h 373"/>
              <a:gd name="T44" fmla="*/ 54231 w 124"/>
              <a:gd name="T45" fmla="*/ 912727 h 373"/>
              <a:gd name="T46" fmla="*/ 747178 w 124"/>
              <a:gd name="T47" fmla="*/ 873795 h 373"/>
              <a:gd name="T48" fmla="*/ 692947 w 124"/>
              <a:gd name="T49" fmla="*/ 990590 h 373"/>
              <a:gd name="T50" fmla="*/ 0 w 124"/>
              <a:gd name="T51" fmla="*/ 1029521 h 373"/>
              <a:gd name="T52" fmla="*/ 692947 w 124"/>
              <a:gd name="T53" fmla="*/ 1068452 h 373"/>
              <a:gd name="T54" fmla="*/ 692947 w 124"/>
              <a:gd name="T55" fmla="*/ 990590 h 373"/>
              <a:gd name="T56" fmla="*/ 54231 w 124"/>
              <a:gd name="T57" fmla="*/ 1107384 h 373"/>
              <a:gd name="T58" fmla="*/ 54231 w 124"/>
              <a:gd name="T59" fmla="*/ 1185247 h 373"/>
              <a:gd name="T60" fmla="*/ 747178 w 124"/>
              <a:gd name="T61" fmla="*/ 1146315 h 373"/>
              <a:gd name="T62" fmla="*/ 692947 w 124"/>
              <a:gd name="T63" fmla="*/ 1245807 h 373"/>
              <a:gd name="T64" fmla="*/ 0 w 124"/>
              <a:gd name="T65" fmla="*/ 1284738 h 373"/>
              <a:gd name="T66" fmla="*/ 692947 w 124"/>
              <a:gd name="T67" fmla="*/ 1323670 h 373"/>
              <a:gd name="T68" fmla="*/ 692947 w 124"/>
              <a:gd name="T69" fmla="*/ 1245807 h 373"/>
              <a:gd name="T70" fmla="*/ 54231 w 124"/>
              <a:gd name="T71" fmla="*/ 1379904 h 373"/>
              <a:gd name="T72" fmla="*/ 54231 w 124"/>
              <a:gd name="T73" fmla="*/ 1457767 h 373"/>
              <a:gd name="T74" fmla="*/ 747178 w 124"/>
              <a:gd name="T75" fmla="*/ 1418836 h 373"/>
              <a:gd name="T76" fmla="*/ 692947 w 124"/>
              <a:gd name="T77" fmla="*/ 1535630 h 373"/>
              <a:gd name="T78" fmla="*/ 0 w 124"/>
              <a:gd name="T79" fmla="*/ 1574562 h 373"/>
              <a:gd name="T80" fmla="*/ 692947 w 124"/>
              <a:gd name="T81" fmla="*/ 1613493 h 373"/>
              <a:gd name="T82" fmla="*/ 692947 w 124"/>
              <a:gd name="T83" fmla="*/ 1535630 h 3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4" h="373">
                <a:moveTo>
                  <a:pt x="9" y="18"/>
                </a:moveTo>
                <a:cubicBezTo>
                  <a:pt x="115" y="18"/>
                  <a:pt x="115" y="18"/>
                  <a:pt x="115" y="18"/>
                </a:cubicBezTo>
                <a:cubicBezTo>
                  <a:pt x="120" y="18"/>
                  <a:pt x="124" y="14"/>
                  <a:pt x="124" y="9"/>
                </a:cubicBezTo>
                <a:cubicBezTo>
                  <a:pt x="124" y="4"/>
                  <a:pt x="120" y="0"/>
                  <a:pt x="1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lose/>
                <a:moveTo>
                  <a:pt x="115" y="31"/>
                </a:move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0" y="35"/>
                  <a:pt x="0" y="40"/>
                </a:cubicBezTo>
                <a:cubicBezTo>
                  <a:pt x="0" y="45"/>
                  <a:pt x="4" y="49"/>
                  <a:pt x="9" y="49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20" y="49"/>
                  <a:pt x="124" y="45"/>
                  <a:pt x="124" y="40"/>
                </a:cubicBezTo>
                <a:cubicBezTo>
                  <a:pt x="124" y="35"/>
                  <a:pt x="120" y="31"/>
                  <a:pt x="115" y="31"/>
                </a:cubicBezTo>
                <a:close/>
                <a:moveTo>
                  <a:pt x="115" y="63"/>
                </a:moveTo>
                <a:cubicBezTo>
                  <a:pt x="9" y="63"/>
                  <a:pt x="9" y="63"/>
                  <a:pt x="9" y="63"/>
                </a:cubicBezTo>
                <a:cubicBezTo>
                  <a:pt x="4" y="63"/>
                  <a:pt x="0" y="67"/>
                  <a:pt x="0" y="72"/>
                </a:cubicBezTo>
                <a:cubicBezTo>
                  <a:pt x="0" y="77"/>
                  <a:pt x="4" y="81"/>
                  <a:pt x="9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4" y="77"/>
                  <a:pt x="124" y="72"/>
                </a:cubicBezTo>
                <a:cubicBezTo>
                  <a:pt x="124" y="67"/>
                  <a:pt x="120" y="63"/>
                  <a:pt x="115" y="63"/>
                </a:cubicBezTo>
                <a:close/>
                <a:moveTo>
                  <a:pt x="115" y="99"/>
                </a:moveTo>
                <a:cubicBezTo>
                  <a:pt x="9" y="99"/>
                  <a:pt x="9" y="99"/>
                  <a:pt x="9" y="99"/>
                </a:cubicBezTo>
                <a:cubicBezTo>
                  <a:pt x="4" y="99"/>
                  <a:pt x="0" y="103"/>
                  <a:pt x="0" y="108"/>
                </a:cubicBezTo>
                <a:cubicBezTo>
                  <a:pt x="0" y="113"/>
                  <a:pt x="4" y="117"/>
                  <a:pt x="9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20" y="117"/>
                  <a:pt x="124" y="113"/>
                  <a:pt x="124" y="108"/>
                </a:cubicBezTo>
                <a:cubicBezTo>
                  <a:pt x="124" y="103"/>
                  <a:pt x="120" y="99"/>
                  <a:pt x="115" y="99"/>
                </a:cubicBezTo>
                <a:close/>
                <a:moveTo>
                  <a:pt x="115" y="130"/>
                </a:move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34"/>
                  <a:pt x="0" y="139"/>
                </a:cubicBezTo>
                <a:cubicBezTo>
                  <a:pt x="0" y="144"/>
                  <a:pt x="4" y="148"/>
                  <a:pt x="9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0" y="148"/>
                  <a:pt x="124" y="144"/>
                  <a:pt x="124" y="139"/>
                </a:cubicBezTo>
                <a:cubicBezTo>
                  <a:pt x="124" y="134"/>
                  <a:pt x="120" y="130"/>
                  <a:pt x="115" y="130"/>
                </a:cubicBezTo>
                <a:close/>
                <a:moveTo>
                  <a:pt x="115" y="162"/>
                </a:moveTo>
                <a:cubicBezTo>
                  <a:pt x="9" y="162"/>
                  <a:pt x="9" y="162"/>
                  <a:pt x="9" y="162"/>
                </a:cubicBezTo>
                <a:cubicBezTo>
                  <a:pt x="4" y="162"/>
                  <a:pt x="0" y="166"/>
                  <a:pt x="0" y="171"/>
                </a:cubicBezTo>
                <a:cubicBezTo>
                  <a:pt x="0" y="176"/>
                  <a:pt x="4" y="180"/>
                  <a:pt x="9" y="180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0" y="180"/>
                  <a:pt x="124" y="176"/>
                  <a:pt x="124" y="171"/>
                </a:cubicBezTo>
                <a:cubicBezTo>
                  <a:pt x="124" y="166"/>
                  <a:pt x="120" y="162"/>
                  <a:pt x="115" y="162"/>
                </a:cubicBezTo>
                <a:close/>
                <a:moveTo>
                  <a:pt x="115" y="193"/>
                </a:moveTo>
                <a:cubicBezTo>
                  <a:pt x="9" y="193"/>
                  <a:pt x="9" y="193"/>
                  <a:pt x="9" y="193"/>
                </a:cubicBezTo>
                <a:cubicBezTo>
                  <a:pt x="4" y="193"/>
                  <a:pt x="0" y="197"/>
                  <a:pt x="0" y="202"/>
                </a:cubicBezTo>
                <a:cubicBezTo>
                  <a:pt x="0" y="207"/>
                  <a:pt x="4" y="211"/>
                  <a:pt x="9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20" y="211"/>
                  <a:pt x="124" y="207"/>
                  <a:pt x="124" y="202"/>
                </a:cubicBezTo>
                <a:cubicBezTo>
                  <a:pt x="124" y="197"/>
                  <a:pt x="120" y="193"/>
                  <a:pt x="115" y="193"/>
                </a:cubicBezTo>
                <a:close/>
                <a:moveTo>
                  <a:pt x="115" y="229"/>
                </a:moveTo>
                <a:cubicBezTo>
                  <a:pt x="9" y="229"/>
                  <a:pt x="9" y="229"/>
                  <a:pt x="9" y="229"/>
                </a:cubicBezTo>
                <a:cubicBezTo>
                  <a:pt x="4" y="229"/>
                  <a:pt x="0" y="233"/>
                  <a:pt x="0" y="238"/>
                </a:cubicBezTo>
                <a:cubicBezTo>
                  <a:pt x="0" y="243"/>
                  <a:pt x="4" y="247"/>
                  <a:pt x="9" y="247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20" y="247"/>
                  <a:pt x="124" y="243"/>
                  <a:pt x="124" y="238"/>
                </a:cubicBezTo>
                <a:cubicBezTo>
                  <a:pt x="124" y="233"/>
                  <a:pt x="120" y="229"/>
                  <a:pt x="115" y="229"/>
                </a:cubicBezTo>
                <a:close/>
                <a:moveTo>
                  <a:pt x="115" y="256"/>
                </a:moveTo>
                <a:cubicBezTo>
                  <a:pt x="9" y="256"/>
                  <a:pt x="9" y="256"/>
                  <a:pt x="9" y="256"/>
                </a:cubicBezTo>
                <a:cubicBezTo>
                  <a:pt x="4" y="256"/>
                  <a:pt x="0" y="260"/>
                  <a:pt x="0" y="265"/>
                </a:cubicBezTo>
                <a:cubicBezTo>
                  <a:pt x="0" y="270"/>
                  <a:pt x="4" y="274"/>
                  <a:pt x="9" y="274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20" y="274"/>
                  <a:pt x="124" y="270"/>
                  <a:pt x="124" y="265"/>
                </a:cubicBezTo>
                <a:cubicBezTo>
                  <a:pt x="124" y="260"/>
                  <a:pt x="120" y="256"/>
                  <a:pt x="115" y="256"/>
                </a:cubicBezTo>
                <a:close/>
                <a:moveTo>
                  <a:pt x="115" y="288"/>
                </a:moveTo>
                <a:cubicBezTo>
                  <a:pt x="9" y="288"/>
                  <a:pt x="9" y="288"/>
                  <a:pt x="9" y="288"/>
                </a:cubicBezTo>
                <a:cubicBezTo>
                  <a:pt x="4" y="288"/>
                  <a:pt x="0" y="292"/>
                  <a:pt x="0" y="297"/>
                </a:cubicBezTo>
                <a:cubicBezTo>
                  <a:pt x="0" y="302"/>
                  <a:pt x="4" y="306"/>
                  <a:pt x="9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120" y="306"/>
                  <a:pt x="124" y="302"/>
                  <a:pt x="124" y="297"/>
                </a:cubicBezTo>
                <a:cubicBezTo>
                  <a:pt x="124" y="292"/>
                  <a:pt x="120" y="288"/>
                  <a:pt x="115" y="288"/>
                </a:cubicBezTo>
                <a:close/>
                <a:moveTo>
                  <a:pt x="115" y="319"/>
                </a:moveTo>
                <a:cubicBezTo>
                  <a:pt x="9" y="319"/>
                  <a:pt x="9" y="319"/>
                  <a:pt x="9" y="319"/>
                </a:cubicBezTo>
                <a:cubicBezTo>
                  <a:pt x="4" y="319"/>
                  <a:pt x="0" y="323"/>
                  <a:pt x="0" y="328"/>
                </a:cubicBezTo>
                <a:cubicBezTo>
                  <a:pt x="0" y="333"/>
                  <a:pt x="4" y="337"/>
                  <a:pt x="9" y="337"/>
                </a:cubicBezTo>
                <a:cubicBezTo>
                  <a:pt x="115" y="337"/>
                  <a:pt x="115" y="337"/>
                  <a:pt x="115" y="337"/>
                </a:cubicBezTo>
                <a:cubicBezTo>
                  <a:pt x="120" y="337"/>
                  <a:pt x="124" y="333"/>
                  <a:pt x="124" y="328"/>
                </a:cubicBezTo>
                <a:cubicBezTo>
                  <a:pt x="124" y="323"/>
                  <a:pt x="120" y="319"/>
                  <a:pt x="115" y="319"/>
                </a:cubicBezTo>
                <a:close/>
                <a:moveTo>
                  <a:pt x="115" y="355"/>
                </a:moveTo>
                <a:cubicBezTo>
                  <a:pt x="9" y="355"/>
                  <a:pt x="9" y="355"/>
                  <a:pt x="9" y="355"/>
                </a:cubicBezTo>
                <a:cubicBezTo>
                  <a:pt x="4" y="355"/>
                  <a:pt x="0" y="359"/>
                  <a:pt x="0" y="364"/>
                </a:cubicBezTo>
                <a:cubicBezTo>
                  <a:pt x="0" y="369"/>
                  <a:pt x="4" y="373"/>
                  <a:pt x="9" y="373"/>
                </a:cubicBezTo>
                <a:cubicBezTo>
                  <a:pt x="115" y="373"/>
                  <a:pt x="115" y="373"/>
                  <a:pt x="115" y="373"/>
                </a:cubicBezTo>
                <a:cubicBezTo>
                  <a:pt x="120" y="373"/>
                  <a:pt x="124" y="369"/>
                  <a:pt x="124" y="364"/>
                </a:cubicBezTo>
                <a:cubicBezTo>
                  <a:pt x="124" y="359"/>
                  <a:pt x="120" y="355"/>
                  <a:pt x="115" y="355"/>
                </a:cubicBezTo>
                <a:close/>
              </a:path>
            </a:pathLst>
          </a:custGeom>
          <a:solidFill>
            <a:srgbClr val="3C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8" name="Freeform 32"/>
          <p:cNvSpPr>
            <a:spLocks noEditPoints="1"/>
          </p:cNvSpPr>
          <p:nvPr/>
        </p:nvSpPr>
        <p:spPr bwMode="auto">
          <a:xfrm>
            <a:off x="9653588" y="3995568"/>
            <a:ext cx="747712" cy="1612900"/>
          </a:xfrm>
          <a:custGeom>
            <a:avLst/>
            <a:gdLst>
              <a:gd name="T0" fmla="*/ 692947 w 124"/>
              <a:gd name="T1" fmla="*/ 77863 h 373"/>
              <a:gd name="T2" fmla="*/ 692947 w 124"/>
              <a:gd name="T3" fmla="*/ 0 h 373"/>
              <a:gd name="T4" fmla="*/ 0 w 124"/>
              <a:gd name="T5" fmla="*/ 38931 h 373"/>
              <a:gd name="T6" fmla="*/ 692947 w 124"/>
              <a:gd name="T7" fmla="*/ 134097 h 373"/>
              <a:gd name="T8" fmla="*/ 0 w 124"/>
              <a:gd name="T9" fmla="*/ 173029 h 373"/>
              <a:gd name="T10" fmla="*/ 692947 w 124"/>
              <a:gd name="T11" fmla="*/ 211960 h 373"/>
              <a:gd name="T12" fmla="*/ 692947 w 124"/>
              <a:gd name="T13" fmla="*/ 134097 h 373"/>
              <a:gd name="T14" fmla="*/ 54231 w 124"/>
              <a:gd name="T15" fmla="*/ 272520 h 373"/>
              <a:gd name="T16" fmla="*/ 54231 w 124"/>
              <a:gd name="T17" fmla="*/ 350383 h 373"/>
              <a:gd name="T18" fmla="*/ 747178 w 124"/>
              <a:gd name="T19" fmla="*/ 311452 h 373"/>
              <a:gd name="T20" fmla="*/ 692947 w 124"/>
              <a:gd name="T21" fmla="*/ 428246 h 373"/>
              <a:gd name="T22" fmla="*/ 0 w 124"/>
              <a:gd name="T23" fmla="*/ 467178 h 373"/>
              <a:gd name="T24" fmla="*/ 692947 w 124"/>
              <a:gd name="T25" fmla="*/ 506109 h 373"/>
              <a:gd name="T26" fmla="*/ 692947 w 124"/>
              <a:gd name="T27" fmla="*/ 428246 h 373"/>
              <a:gd name="T28" fmla="*/ 54231 w 124"/>
              <a:gd name="T29" fmla="*/ 562343 h 373"/>
              <a:gd name="T30" fmla="*/ 54231 w 124"/>
              <a:gd name="T31" fmla="*/ 640206 h 373"/>
              <a:gd name="T32" fmla="*/ 747178 w 124"/>
              <a:gd name="T33" fmla="*/ 601275 h 373"/>
              <a:gd name="T34" fmla="*/ 692947 w 124"/>
              <a:gd name="T35" fmla="*/ 700766 h 373"/>
              <a:gd name="T36" fmla="*/ 0 w 124"/>
              <a:gd name="T37" fmla="*/ 739698 h 373"/>
              <a:gd name="T38" fmla="*/ 692947 w 124"/>
              <a:gd name="T39" fmla="*/ 778629 h 373"/>
              <a:gd name="T40" fmla="*/ 692947 w 124"/>
              <a:gd name="T41" fmla="*/ 700766 h 373"/>
              <a:gd name="T42" fmla="*/ 54231 w 124"/>
              <a:gd name="T43" fmla="*/ 834864 h 373"/>
              <a:gd name="T44" fmla="*/ 54231 w 124"/>
              <a:gd name="T45" fmla="*/ 912727 h 373"/>
              <a:gd name="T46" fmla="*/ 747178 w 124"/>
              <a:gd name="T47" fmla="*/ 873795 h 373"/>
              <a:gd name="T48" fmla="*/ 692947 w 124"/>
              <a:gd name="T49" fmla="*/ 990590 h 373"/>
              <a:gd name="T50" fmla="*/ 0 w 124"/>
              <a:gd name="T51" fmla="*/ 1029521 h 373"/>
              <a:gd name="T52" fmla="*/ 692947 w 124"/>
              <a:gd name="T53" fmla="*/ 1068452 h 373"/>
              <a:gd name="T54" fmla="*/ 692947 w 124"/>
              <a:gd name="T55" fmla="*/ 990590 h 373"/>
              <a:gd name="T56" fmla="*/ 54231 w 124"/>
              <a:gd name="T57" fmla="*/ 1107384 h 373"/>
              <a:gd name="T58" fmla="*/ 54231 w 124"/>
              <a:gd name="T59" fmla="*/ 1185247 h 373"/>
              <a:gd name="T60" fmla="*/ 747178 w 124"/>
              <a:gd name="T61" fmla="*/ 1146315 h 373"/>
              <a:gd name="T62" fmla="*/ 692947 w 124"/>
              <a:gd name="T63" fmla="*/ 1245807 h 373"/>
              <a:gd name="T64" fmla="*/ 0 w 124"/>
              <a:gd name="T65" fmla="*/ 1284738 h 373"/>
              <a:gd name="T66" fmla="*/ 692947 w 124"/>
              <a:gd name="T67" fmla="*/ 1323670 h 373"/>
              <a:gd name="T68" fmla="*/ 692947 w 124"/>
              <a:gd name="T69" fmla="*/ 1245807 h 373"/>
              <a:gd name="T70" fmla="*/ 54231 w 124"/>
              <a:gd name="T71" fmla="*/ 1379904 h 373"/>
              <a:gd name="T72" fmla="*/ 54231 w 124"/>
              <a:gd name="T73" fmla="*/ 1457767 h 373"/>
              <a:gd name="T74" fmla="*/ 747178 w 124"/>
              <a:gd name="T75" fmla="*/ 1418836 h 373"/>
              <a:gd name="T76" fmla="*/ 692947 w 124"/>
              <a:gd name="T77" fmla="*/ 1535630 h 373"/>
              <a:gd name="T78" fmla="*/ 0 w 124"/>
              <a:gd name="T79" fmla="*/ 1574562 h 373"/>
              <a:gd name="T80" fmla="*/ 692947 w 124"/>
              <a:gd name="T81" fmla="*/ 1613493 h 373"/>
              <a:gd name="T82" fmla="*/ 692947 w 124"/>
              <a:gd name="T83" fmla="*/ 1535630 h 3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4" h="373">
                <a:moveTo>
                  <a:pt x="9" y="18"/>
                </a:moveTo>
                <a:cubicBezTo>
                  <a:pt x="115" y="18"/>
                  <a:pt x="115" y="18"/>
                  <a:pt x="115" y="18"/>
                </a:cubicBezTo>
                <a:cubicBezTo>
                  <a:pt x="120" y="18"/>
                  <a:pt x="124" y="14"/>
                  <a:pt x="124" y="9"/>
                </a:cubicBezTo>
                <a:cubicBezTo>
                  <a:pt x="124" y="4"/>
                  <a:pt x="120" y="0"/>
                  <a:pt x="1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4"/>
                  <a:pt x="4" y="18"/>
                  <a:pt x="9" y="18"/>
                </a:cubicBezTo>
                <a:close/>
                <a:moveTo>
                  <a:pt x="115" y="31"/>
                </a:moveTo>
                <a:cubicBezTo>
                  <a:pt x="9" y="31"/>
                  <a:pt x="9" y="31"/>
                  <a:pt x="9" y="31"/>
                </a:cubicBezTo>
                <a:cubicBezTo>
                  <a:pt x="4" y="31"/>
                  <a:pt x="0" y="35"/>
                  <a:pt x="0" y="40"/>
                </a:cubicBezTo>
                <a:cubicBezTo>
                  <a:pt x="0" y="45"/>
                  <a:pt x="4" y="49"/>
                  <a:pt x="9" y="49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20" y="49"/>
                  <a:pt x="124" y="45"/>
                  <a:pt x="124" y="40"/>
                </a:cubicBezTo>
                <a:cubicBezTo>
                  <a:pt x="124" y="35"/>
                  <a:pt x="120" y="31"/>
                  <a:pt x="115" y="31"/>
                </a:cubicBezTo>
                <a:close/>
                <a:moveTo>
                  <a:pt x="115" y="63"/>
                </a:moveTo>
                <a:cubicBezTo>
                  <a:pt x="9" y="63"/>
                  <a:pt x="9" y="63"/>
                  <a:pt x="9" y="63"/>
                </a:cubicBezTo>
                <a:cubicBezTo>
                  <a:pt x="4" y="63"/>
                  <a:pt x="0" y="67"/>
                  <a:pt x="0" y="72"/>
                </a:cubicBezTo>
                <a:cubicBezTo>
                  <a:pt x="0" y="77"/>
                  <a:pt x="4" y="81"/>
                  <a:pt x="9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4" y="77"/>
                  <a:pt x="124" y="72"/>
                </a:cubicBezTo>
                <a:cubicBezTo>
                  <a:pt x="124" y="67"/>
                  <a:pt x="120" y="63"/>
                  <a:pt x="115" y="63"/>
                </a:cubicBezTo>
                <a:close/>
                <a:moveTo>
                  <a:pt x="115" y="99"/>
                </a:moveTo>
                <a:cubicBezTo>
                  <a:pt x="9" y="99"/>
                  <a:pt x="9" y="99"/>
                  <a:pt x="9" y="99"/>
                </a:cubicBezTo>
                <a:cubicBezTo>
                  <a:pt x="4" y="99"/>
                  <a:pt x="0" y="103"/>
                  <a:pt x="0" y="108"/>
                </a:cubicBezTo>
                <a:cubicBezTo>
                  <a:pt x="0" y="113"/>
                  <a:pt x="4" y="117"/>
                  <a:pt x="9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20" y="117"/>
                  <a:pt x="124" y="113"/>
                  <a:pt x="124" y="108"/>
                </a:cubicBezTo>
                <a:cubicBezTo>
                  <a:pt x="124" y="103"/>
                  <a:pt x="120" y="99"/>
                  <a:pt x="115" y="99"/>
                </a:cubicBezTo>
                <a:close/>
                <a:moveTo>
                  <a:pt x="115" y="130"/>
                </a:moveTo>
                <a:cubicBezTo>
                  <a:pt x="9" y="130"/>
                  <a:pt x="9" y="130"/>
                  <a:pt x="9" y="130"/>
                </a:cubicBezTo>
                <a:cubicBezTo>
                  <a:pt x="4" y="130"/>
                  <a:pt x="0" y="134"/>
                  <a:pt x="0" y="139"/>
                </a:cubicBezTo>
                <a:cubicBezTo>
                  <a:pt x="0" y="144"/>
                  <a:pt x="4" y="148"/>
                  <a:pt x="9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0" y="148"/>
                  <a:pt x="124" y="144"/>
                  <a:pt x="124" y="139"/>
                </a:cubicBezTo>
                <a:cubicBezTo>
                  <a:pt x="124" y="134"/>
                  <a:pt x="120" y="130"/>
                  <a:pt x="115" y="130"/>
                </a:cubicBezTo>
                <a:close/>
                <a:moveTo>
                  <a:pt x="115" y="162"/>
                </a:moveTo>
                <a:cubicBezTo>
                  <a:pt x="9" y="162"/>
                  <a:pt x="9" y="162"/>
                  <a:pt x="9" y="162"/>
                </a:cubicBezTo>
                <a:cubicBezTo>
                  <a:pt x="4" y="162"/>
                  <a:pt x="0" y="166"/>
                  <a:pt x="0" y="171"/>
                </a:cubicBezTo>
                <a:cubicBezTo>
                  <a:pt x="0" y="176"/>
                  <a:pt x="4" y="180"/>
                  <a:pt x="9" y="180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0" y="180"/>
                  <a:pt x="124" y="176"/>
                  <a:pt x="124" y="171"/>
                </a:cubicBezTo>
                <a:cubicBezTo>
                  <a:pt x="124" y="166"/>
                  <a:pt x="120" y="162"/>
                  <a:pt x="115" y="162"/>
                </a:cubicBezTo>
                <a:close/>
                <a:moveTo>
                  <a:pt x="115" y="193"/>
                </a:moveTo>
                <a:cubicBezTo>
                  <a:pt x="9" y="193"/>
                  <a:pt x="9" y="193"/>
                  <a:pt x="9" y="193"/>
                </a:cubicBezTo>
                <a:cubicBezTo>
                  <a:pt x="4" y="193"/>
                  <a:pt x="0" y="197"/>
                  <a:pt x="0" y="202"/>
                </a:cubicBezTo>
                <a:cubicBezTo>
                  <a:pt x="0" y="207"/>
                  <a:pt x="4" y="211"/>
                  <a:pt x="9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20" y="211"/>
                  <a:pt x="124" y="207"/>
                  <a:pt x="124" y="202"/>
                </a:cubicBezTo>
                <a:cubicBezTo>
                  <a:pt x="124" y="197"/>
                  <a:pt x="120" y="193"/>
                  <a:pt x="115" y="193"/>
                </a:cubicBezTo>
                <a:close/>
                <a:moveTo>
                  <a:pt x="115" y="229"/>
                </a:moveTo>
                <a:cubicBezTo>
                  <a:pt x="9" y="229"/>
                  <a:pt x="9" y="229"/>
                  <a:pt x="9" y="229"/>
                </a:cubicBezTo>
                <a:cubicBezTo>
                  <a:pt x="4" y="229"/>
                  <a:pt x="0" y="233"/>
                  <a:pt x="0" y="238"/>
                </a:cubicBezTo>
                <a:cubicBezTo>
                  <a:pt x="0" y="243"/>
                  <a:pt x="4" y="247"/>
                  <a:pt x="9" y="247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20" y="247"/>
                  <a:pt x="124" y="243"/>
                  <a:pt x="124" y="238"/>
                </a:cubicBezTo>
                <a:cubicBezTo>
                  <a:pt x="124" y="233"/>
                  <a:pt x="120" y="229"/>
                  <a:pt x="115" y="229"/>
                </a:cubicBezTo>
                <a:close/>
                <a:moveTo>
                  <a:pt x="115" y="256"/>
                </a:moveTo>
                <a:cubicBezTo>
                  <a:pt x="9" y="256"/>
                  <a:pt x="9" y="256"/>
                  <a:pt x="9" y="256"/>
                </a:cubicBezTo>
                <a:cubicBezTo>
                  <a:pt x="4" y="256"/>
                  <a:pt x="0" y="260"/>
                  <a:pt x="0" y="265"/>
                </a:cubicBezTo>
                <a:cubicBezTo>
                  <a:pt x="0" y="270"/>
                  <a:pt x="4" y="274"/>
                  <a:pt x="9" y="274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20" y="274"/>
                  <a:pt x="124" y="270"/>
                  <a:pt x="124" y="265"/>
                </a:cubicBezTo>
                <a:cubicBezTo>
                  <a:pt x="124" y="260"/>
                  <a:pt x="120" y="256"/>
                  <a:pt x="115" y="256"/>
                </a:cubicBezTo>
                <a:close/>
                <a:moveTo>
                  <a:pt x="115" y="288"/>
                </a:moveTo>
                <a:cubicBezTo>
                  <a:pt x="9" y="288"/>
                  <a:pt x="9" y="288"/>
                  <a:pt x="9" y="288"/>
                </a:cubicBezTo>
                <a:cubicBezTo>
                  <a:pt x="4" y="288"/>
                  <a:pt x="0" y="292"/>
                  <a:pt x="0" y="297"/>
                </a:cubicBezTo>
                <a:cubicBezTo>
                  <a:pt x="0" y="302"/>
                  <a:pt x="4" y="306"/>
                  <a:pt x="9" y="306"/>
                </a:cubicBezTo>
                <a:cubicBezTo>
                  <a:pt x="115" y="306"/>
                  <a:pt x="115" y="306"/>
                  <a:pt x="115" y="306"/>
                </a:cubicBezTo>
                <a:cubicBezTo>
                  <a:pt x="120" y="306"/>
                  <a:pt x="124" y="302"/>
                  <a:pt x="124" y="297"/>
                </a:cubicBezTo>
                <a:cubicBezTo>
                  <a:pt x="124" y="292"/>
                  <a:pt x="120" y="288"/>
                  <a:pt x="115" y="288"/>
                </a:cubicBezTo>
                <a:close/>
                <a:moveTo>
                  <a:pt x="115" y="319"/>
                </a:moveTo>
                <a:cubicBezTo>
                  <a:pt x="9" y="319"/>
                  <a:pt x="9" y="319"/>
                  <a:pt x="9" y="319"/>
                </a:cubicBezTo>
                <a:cubicBezTo>
                  <a:pt x="4" y="319"/>
                  <a:pt x="0" y="323"/>
                  <a:pt x="0" y="328"/>
                </a:cubicBezTo>
                <a:cubicBezTo>
                  <a:pt x="0" y="333"/>
                  <a:pt x="4" y="337"/>
                  <a:pt x="9" y="337"/>
                </a:cubicBezTo>
                <a:cubicBezTo>
                  <a:pt x="115" y="337"/>
                  <a:pt x="115" y="337"/>
                  <a:pt x="115" y="337"/>
                </a:cubicBezTo>
                <a:cubicBezTo>
                  <a:pt x="120" y="337"/>
                  <a:pt x="124" y="333"/>
                  <a:pt x="124" y="328"/>
                </a:cubicBezTo>
                <a:cubicBezTo>
                  <a:pt x="124" y="323"/>
                  <a:pt x="120" y="319"/>
                  <a:pt x="115" y="319"/>
                </a:cubicBezTo>
                <a:close/>
                <a:moveTo>
                  <a:pt x="115" y="355"/>
                </a:moveTo>
                <a:cubicBezTo>
                  <a:pt x="9" y="355"/>
                  <a:pt x="9" y="355"/>
                  <a:pt x="9" y="355"/>
                </a:cubicBezTo>
                <a:cubicBezTo>
                  <a:pt x="4" y="355"/>
                  <a:pt x="0" y="359"/>
                  <a:pt x="0" y="364"/>
                </a:cubicBezTo>
                <a:cubicBezTo>
                  <a:pt x="0" y="369"/>
                  <a:pt x="4" y="373"/>
                  <a:pt x="9" y="373"/>
                </a:cubicBezTo>
                <a:cubicBezTo>
                  <a:pt x="115" y="373"/>
                  <a:pt x="115" y="373"/>
                  <a:pt x="115" y="373"/>
                </a:cubicBezTo>
                <a:cubicBezTo>
                  <a:pt x="120" y="373"/>
                  <a:pt x="124" y="369"/>
                  <a:pt x="124" y="364"/>
                </a:cubicBezTo>
                <a:cubicBezTo>
                  <a:pt x="124" y="359"/>
                  <a:pt x="120" y="355"/>
                  <a:pt x="115" y="355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9332913" y="4894093"/>
            <a:ext cx="742950" cy="998538"/>
          </a:xfrm>
          <a:custGeom>
            <a:avLst/>
            <a:gdLst>
              <a:gd name="T0" fmla="*/ 723979 w 123"/>
              <a:gd name="T1" fmla="*/ 994505 h 231"/>
              <a:gd name="T2" fmla="*/ 742078 w 123"/>
              <a:gd name="T3" fmla="*/ 998829 h 231"/>
              <a:gd name="T4" fmla="*/ 742078 w 123"/>
              <a:gd name="T5" fmla="*/ 116746 h 231"/>
              <a:gd name="T6" fmla="*/ 579183 w 123"/>
              <a:gd name="T7" fmla="*/ 0 h 231"/>
              <a:gd name="T8" fmla="*/ 162895 w 123"/>
              <a:gd name="T9" fmla="*/ 0 h 231"/>
              <a:gd name="T10" fmla="*/ 0 w 123"/>
              <a:gd name="T11" fmla="*/ 116746 h 231"/>
              <a:gd name="T12" fmla="*/ 0 w 123"/>
              <a:gd name="T13" fmla="*/ 994505 h 231"/>
              <a:gd name="T14" fmla="*/ 723979 w 123"/>
              <a:gd name="T15" fmla="*/ 994505 h 23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3" h="231">
                <a:moveTo>
                  <a:pt x="120" y="230"/>
                </a:moveTo>
                <a:cubicBezTo>
                  <a:pt x="121" y="230"/>
                  <a:pt x="122" y="231"/>
                  <a:pt x="123" y="231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23" y="12"/>
                  <a:pt x="111" y="0"/>
                  <a:pt x="9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12" y="0"/>
                  <a:pt x="0" y="12"/>
                  <a:pt x="0" y="27"/>
                </a:cubicBezTo>
                <a:cubicBezTo>
                  <a:pt x="0" y="230"/>
                  <a:pt x="0" y="230"/>
                  <a:pt x="0" y="230"/>
                </a:cubicBezTo>
                <a:lnTo>
                  <a:pt x="120" y="23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4"/>
          <p:cNvSpPr>
            <a:spLocks noEditPoints="1"/>
          </p:cNvSpPr>
          <p:nvPr/>
        </p:nvSpPr>
        <p:spPr bwMode="auto">
          <a:xfrm>
            <a:off x="9424988" y="5024268"/>
            <a:ext cx="554037" cy="569913"/>
          </a:xfrm>
          <a:custGeom>
            <a:avLst/>
            <a:gdLst>
              <a:gd name="T0" fmla="*/ 48119 w 92"/>
              <a:gd name="T1" fmla="*/ 0 h 132"/>
              <a:gd name="T2" fmla="*/ 48119 w 92"/>
              <a:gd name="T3" fmla="*/ 64859 h 132"/>
              <a:gd name="T4" fmla="*/ 252626 w 92"/>
              <a:gd name="T5" fmla="*/ 30268 h 132"/>
              <a:gd name="T6" fmla="*/ 348864 w 92"/>
              <a:gd name="T7" fmla="*/ 64859 h 132"/>
              <a:gd name="T8" fmla="*/ 553371 w 92"/>
              <a:gd name="T9" fmla="*/ 30268 h 132"/>
              <a:gd name="T10" fmla="*/ 348864 w 92"/>
              <a:gd name="T11" fmla="*/ 0 h 132"/>
              <a:gd name="T12" fmla="*/ 348864 w 92"/>
              <a:gd name="T13" fmla="*/ 64859 h 132"/>
              <a:gd name="T14" fmla="*/ 48119 w 92"/>
              <a:gd name="T15" fmla="*/ 103775 h 132"/>
              <a:gd name="T16" fmla="*/ 48119 w 92"/>
              <a:gd name="T17" fmla="*/ 164310 h 132"/>
              <a:gd name="T18" fmla="*/ 252626 w 92"/>
              <a:gd name="T19" fmla="*/ 134042 h 132"/>
              <a:gd name="T20" fmla="*/ 511267 w 92"/>
              <a:gd name="T21" fmla="*/ 103775 h 132"/>
              <a:gd name="T22" fmla="*/ 300745 w 92"/>
              <a:gd name="T23" fmla="*/ 134042 h 132"/>
              <a:gd name="T24" fmla="*/ 511267 w 92"/>
              <a:gd name="T25" fmla="*/ 164310 h 132"/>
              <a:gd name="T26" fmla="*/ 511267 w 92"/>
              <a:gd name="T27" fmla="*/ 103775 h 132"/>
              <a:gd name="T28" fmla="*/ 48119 w 92"/>
              <a:gd name="T29" fmla="*/ 203225 h 132"/>
              <a:gd name="T30" fmla="*/ 48119 w 92"/>
              <a:gd name="T31" fmla="*/ 268084 h 132"/>
              <a:gd name="T32" fmla="*/ 252626 w 92"/>
              <a:gd name="T33" fmla="*/ 233493 h 132"/>
              <a:gd name="T34" fmla="*/ 511267 w 92"/>
              <a:gd name="T35" fmla="*/ 203225 h 132"/>
              <a:gd name="T36" fmla="*/ 300745 w 92"/>
              <a:gd name="T37" fmla="*/ 233493 h 132"/>
              <a:gd name="T38" fmla="*/ 511267 w 92"/>
              <a:gd name="T39" fmla="*/ 268084 h 132"/>
              <a:gd name="T40" fmla="*/ 511267 w 92"/>
              <a:gd name="T41" fmla="*/ 203225 h 132"/>
              <a:gd name="T42" fmla="*/ 48119 w 92"/>
              <a:gd name="T43" fmla="*/ 307000 h 132"/>
              <a:gd name="T44" fmla="*/ 48119 w 92"/>
              <a:gd name="T45" fmla="*/ 367535 h 132"/>
              <a:gd name="T46" fmla="*/ 252626 w 92"/>
              <a:gd name="T47" fmla="*/ 337267 h 132"/>
              <a:gd name="T48" fmla="*/ 511267 w 92"/>
              <a:gd name="T49" fmla="*/ 307000 h 132"/>
              <a:gd name="T50" fmla="*/ 300745 w 92"/>
              <a:gd name="T51" fmla="*/ 337267 h 132"/>
              <a:gd name="T52" fmla="*/ 511267 w 92"/>
              <a:gd name="T53" fmla="*/ 367535 h 132"/>
              <a:gd name="T54" fmla="*/ 511267 w 92"/>
              <a:gd name="T55" fmla="*/ 307000 h 132"/>
              <a:gd name="T56" fmla="*/ 48119 w 92"/>
              <a:gd name="T57" fmla="*/ 406450 h 132"/>
              <a:gd name="T58" fmla="*/ 48119 w 92"/>
              <a:gd name="T59" fmla="*/ 471309 h 132"/>
              <a:gd name="T60" fmla="*/ 252626 w 92"/>
              <a:gd name="T61" fmla="*/ 436718 h 132"/>
              <a:gd name="T62" fmla="*/ 511267 w 92"/>
              <a:gd name="T63" fmla="*/ 406450 h 132"/>
              <a:gd name="T64" fmla="*/ 300745 w 92"/>
              <a:gd name="T65" fmla="*/ 436718 h 132"/>
              <a:gd name="T66" fmla="*/ 511267 w 92"/>
              <a:gd name="T67" fmla="*/ 471309 h 132"/>
              <a:gd name="T68" fmla="*/ 511267 w 92"/>
              <a:gd name="T69" fmla="*/ 406450 h 132"/>
              <a:gd name="T70" fmla="*/ 48119 w 92"/>
              <a:gd name="T71" fmla="*/ 505901 h 132"/>
              <a:gd name="T72" fmla="*/ 48119 w 92"/>
              <a:gd name="T73" fmla="*/ 570760 h 132"/>
              <a:gd name="T74" fmla="*/ 252626 w 92"/>
              <a:gd name="T75" fmla="*/ 540492 h 132"/>
              <a:gd name="T76" fmla="*/ 511267 w 92"/>
              <a:gd name="T77" fmla="*/ 505901 h 132"/>
              <a:gd name="T78" fmla="*/ 300745 w 92"/>
              <a:gd name="T79" fmla="*/ 540492 h 132"/>
              <a:gd name="T80" fmla="*/ 511267 w 92"/>
              <a:gd name="T81" fmla="*/ 570760 h 132"/>
              <a:gd name="T82" fmla="*/ 511267 w 92"/>
              <a:gd name="T83" fmla="*/ 505901 h 13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2" h="132">
                <a:moveTo>
                  <a:pt x="3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"/>
                  <a:pt x="3" y="15"/>
                  <a:pt x="8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8" y="15"/>
                  <a:pt x="42" y="12"/>
                  <a:pt x="42" y="7"/>
                </a:cubicBezTo>
                <a:cubicBezTo>
                  <a:pt x="42" y="3"/>
                  <a:pt x="38" y="0"/>
                  <a:pt x="34" y="0"/>
                </a:cubicBezTo>
                <a:close/>
                <a:moveTo>
                  <a:pt x="58" y="15"/>
                </a:moveTo>
                <a:cubicBezTo>
                  <a:pt x="85" y="15"/>
                  <a:pt x="85" y="15"/>
                  <a:pt x="85" y="15"/>
                </a:cubicBezTo>
                <a:cubicBezTo>
                  <a:pt x="89" y="15"/>
                  <a:pt x="92" y="12"/>
                  <a:pt x="92" y="7"/>
                </a:cubicBezTo>
                <a:cubicBezTo>
                  <a:pt x="92" y="3"/>
                  <a:pt x="89" y="0"/>
                  <a:pt x="8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4" y="0"/>
                  <a:pt x="50" y="3"/>
                  <a:pt x="50" y="7"/>
                </a:cubicBezTo>
                <a:cubicBezTo>
                  <a:pt x="50" y="12"/>
                  <a:pt x="54" y="15"/>
                  <a:pt x="58" y="15"/>
                </a:cubicBezTo>
                <a:close/>
                <a:moveTo>
                  <a:pt x="34" y="24"/>
                </a:moveTo>
                <a:cubicBezTo>
                  <a:pt x="8" y="24"/>
                  <a:pt x="8" y="24"/>
                  <a:pt x="8" y="24"/>
                </a:cubicBezTo>
                <a:cubicBezTo>
                  <a:pt x="3" y="24"/>
                  <a:pt x="0" y="27"/>
                  <a:pt x="0" y="31"/>
                </a:cubicBezTo>
                <a:cubicBezTo>
                  <a:pt x="0" y="35"/>
                  <a:pt x="3" y="38"/>
                  <a:pt x="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8" y="38"/>
                  <a:pt x="42" y="35"/>
                  <a:pt x="42" y="31"/>
                </a:cubicBezTo>
                <a:cubicBezTo>
                  <a:pt x="42" y="27"/>
                  <a:pt x="38" y="24"/>
                  <a:pt x="34" y="24"/>
                </a:cubicBezTo>
                <a:close/>
                <a:moveTo>
                  <a:pt x="85" y="24"/>
                </a:moveTo>
                <a:cubicBezTo>
                  <a:pt x="58" y="24"/>
                  <a:pt x="58" y="24"/>
                  <a:pt x="58" y="24"/>
                </a:cubicBezTo>
                <a:cubicBezTo>
                  <a:pt x="54" y="24"/>
                  <a:pt x="50" y="27"/>
                  <a:pt x="50" y="31"/>
                </a:cubicBezTo>
                <a:cubicBezTo>
                  <a:pt x="50" y="35"/>
                  <a:pt x="54" y="38"/>
                  <a:pt x="58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9" y="38"/>
                  <a:pt x="92" y="35"/>
                  <a:pt x="92" y="31"/>
                </a:cubicBezTo>
                <a:cubicBezTo>
                  <a:pt x="92" y="27"/>
                  <a:pt x="89" y="24"/>
                  <a:pt x="85" y="24"/>
                </a:cubicBezTo>
                <a:close/>
                <a:moveTo>
                  <a:pt x="34" y="47"/>
                </a:moveTo>
                <a:cubicBezTo>
                  <a:pt x="8" y="47"/>
                  <a:pt x="8" y="47"/>
                  <a:pt x="8" y="47"/>
                </a:cubicBezTo>
                <a:cubicBezTo>
                  <a:pt x="3" y="47"/>
                  <a:pt x="0" y="50"/>
                  <a:pt x="0" y="54"/>
                </a:cubicBezTo>
                <a:cubicBezTo>
                  <a:pt x="0" y="59"/>
                  <a:pt x="3" y="62"/>
                  <a:pt x="8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8" y="62"/>
                  <a:pt x="42" y="59"/>
                  <a:pt x="42" y="54"/>
                </a:cubicBezTo>
                <a:cubicBezTo>
                  <a:pt x="42" y="50"/>
                  <a:pt x="38" y="47"/>
                  <a:pt x="34" y="47"/>
                </a:cubicBezTo>
                <a:close/>
                <a:moveTo>
                  <a:pt x="85" y="47"/>
                </a:moveTo>
                <a:cubicBezTo>
                  <a:pt x="58" y="47"/>
                  <a:pt x="58" y="47"/>
                  <a:pt x="58" y="47"/>
                </a:cubicBezTo>
                <a:cubicBezTo>
                  <a:pt x="54" y="47"/>
                  <a:pt x="50" y="50"/>
                  <a:pt x="50" y="54"/>
                </a:cubicBezTo>
                <a:cubicBezTo>
                  <a:pt x="50" y="59"/>
                  <a:pt x="54" y="62"/>
                  <a:pt x="58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9" y="62"/>
                  <a:pt x="92" y="59"/>
                  <a:pt x="92" y="54"/>
                </a:cubicBezTo>
                <a:cubicBezTo>
                  <a:pt x="92" y="50"/>
                  <a:pt x="89" y="47"/>
                  <a:pt x="85" y="47"/>
                </a:cubicBezTo>
                <a:close/>
                <a:moveTo>
                  <a:pt x="34" y="71"/>
                </a:moveTo>
                <a:cubicBezTo>
                  <a:pt x="8" y="71"/>
                  <a:pt x="8" y="71"/>
                  <a:pt x="8" y="71"/>
                </a:cubicBezTo>
                <a:cubicBezTo>
                  <a:pt x="3" y="71"/>
                  <a:pt x="0" y="74"/>
                  <a:pt x="0" y="78"/>
                </a:cubicBezTo>
                <a:cubicBezTo>
                  <a:pt x="0" y="82"/>
                  <a:pt x="3" y="85"/>
                  <a:pt x="8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8" y="85"/>
                  <a:pt x="42" y="82"/>
                  <a:pt x="42" y="78"/>
                </a:cubicBezTo>
                <a:cubicBezTo>
                  <a:pt x="42" y="74"/>
                  <a:pt x="38" y="71"/>
                  <a:pt x="34" y="71"/>
                </a:cubicBezTo>
                <a:close/>
                <a:moveTo>
                  <a:pt x="85" y="71"/>
                </a:moveTo>
                <a:cubicBezTo>
                  <a:pt x="58" y="71"/>
                  <a:pt x="58" y="71"/>
                  <a:pt x="58" y="71"/>
                </a:cubicBezTo>
                <a:cubicBezTo>
                  <a:pt x="54" y="71"/>
                  <a:pt x="50" y="74"/>
                  <a:pt x="50" y="78"/>
                </a:cubicBezTo>
                <a:cubicBezTo>
                  <a:pt x="50" y="82"/>
                  <a:pt x="54" y="85"/>
                  <a:pt x="58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9" y="85"/>
                  <a:pt x="92" y="82"/>
                  <a:pt x="92" y="78"/>
                </a:cubicBezTo>
                <a:cubicBezTo>
                  <a:pt x="92" y="74"/>
                  <a:pt x="89" y="71"/>
                  <a:pt x="85" y="71"/>
                </a:cubicBezTo>
                <a:close/>
                <a:moveTo>
                  <a:pt x="34" y="94"/>
                </a:moveTo>
                <a:cubicBezTo>
                  <a:pt x="8" y="94"/>
                  <a:pt x="8" y="94"/>
                  <a:pt x="8" y="94"/>
                </a:cubicBezTo>
                <a:cubicBezTo>
                  <a:pt x="3" y="94"/>
                  <a:pt x="0" y="97"/>
                  <a:pt x="0" y="101"/>
                </a:cubicBezTo>
                <a:cubicBezTo>
                  <a:pt x="0" y="105"/>
                  <a:pt x="3" y="109"/>
                  <a:pt x="8" y="109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8" y="109"/>
                  <a:pt x="42" y="105"/>
                  <a:pt x="42" y="101"/>
                </a:cubicBezTo>
                <a:cubicBezTo>
                  <a:pt x="42" y="97"/>
                  <a:pt x="38" y="94"/>
                  <a:pt x="34" y="94"/>
                </a:cubicBezTo>
                <a:close/>
                <a:moveTo>
                  <a:pt x="85" y="94"/>
                </a:moveTo>
                <a:cubicBezTo>
                  <a:pt x="58" y="94"/>
                  <a:pt x="58" y="94"/>
                  <a:pt x="58" y="94"/>
                </a:cubicBezTo>
                <a:cubicBezTo>
                  <a:pt x="54" y="94"/>
                  <a:pt x="50" y="97"/>
                  <a:pt x="50" y="101"/>
                </a:cubicBezTo>
                <a:cubicBezTo>
                  <a:pt x="50" y="105"/>
                  <a:pt x="54" y="109"/>
                  <a:pt x="58" y="109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89" y="109"/>
                  <a:pt x="92" y="105"/>
                  <a:pt x="92" y="101"/>
                </a:cubicBezTo>
                <a:cubicBezTo>
                  <a:pt x="92" y="97"/>
                  <a:pt x="89" y="94"/>
                  <a:pt x="85" y="94"/>
                </a:cubicBezTo>
                <a:close/>
                <a:moveTo>
                  <a:pt x="34" y="117"/>
                </a:moveTo>
                <a:cubicBezTo>
                  <a:pt x="8" y="117"/>
                  <a:pt x="8" y="117"/>
                  <a:pt x="8" y="117"/>
                </a:cubicBezTo>
                <a:cubicBezTo>
                  <a:pt x="3" y="117"/>
                  <a:pt x="0" y="121"/>
                  <a:pt x="0" y="125"/>
                </a:cubicBezTo>
                <a:cubicBezTo>
                  <a:pt x="0" y="129"/>
                  <a:pt x="3" y="132"/>
                  <a:pt x="8" y="13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8" y="132"/>
                  <a:pt x="42" y="129"/>
                  <a:pt x="42" y="125"/>
                </a:cubicBezTo>
                <a:cubicBezTo>
                  <a:pt x="42" y="121"/>
                  <a:pt x="38" y="117"/>
                  <a:pt x="34" y="117"/>
                </a:cubicBezTo>
                <a:close/>
                <a:moveTo>
                  <a:pt x="85" y="117"/>
                </a:moveTo>
                <a:cubicBezTo>
                  <a:pt x="58" y="117"/>
                  <a:pt x="58" y="117"/>
                  <a:pt x="58" y="117"/>
                </a:cubicBezTo>
                <a:cubicBezTo>
                  <a:pt x="54" y="117"/>
                  <a:pt x="50" y="121"/>
                  <a:pt x="50" y="125"/>
                </a:cubicBezTo>
                <a:cubicBezTo>
                  <a:pt x="50" y="129"/>
                  <a:pt x="54" y="132"/>
                  <a:pt x="58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9" y="132"/>
                  <a:pt x="92" y="129"/>
                  <a:pt x="92" y="125"/>
                </a:cubicBezTo>
                <a:cubicBezTo>
                  <a:pt x="92" y="121"/>
                  <a:pt x="89" y="117"/>
                  <a:pt x="85" y="117"/>
                </a:cubicBezTo>
                <a:close/>
              </a:path>
            </a:pathLst>
          </a:custGeom>
          <a:solidFill>
            <a:srgbClr val="4444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35"/>
          <p:cNvSpPr>
            <a:spLocks noChangeArrowheads="1"/>
          </p:cNvSpPr>
          <p:nvPr/>
        </p:nvSpPr>
        <p:spPr bwMode="auto">
          <a:xfrm>
            <a:off x="6270625" y="3497093"/>
            <a:ext cx="676275" cy="2392363"/>
          </a:xfrm>
          <a:prstGeom prst="rect">
            <a:avLst/>
          </a:prstGeom>
          <a:solidFill>
            <a:srgbClr val="FFB3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4" name="Freeform 36"/>
          <p:cNvSpPr>
            <a:spLocks noEditPoints="1"/>
          </p:cNvSpPr>
          <p:nvPr/>
        </p:nvSpPr>
        <p:spPr bwMode="auto">
          <a:xfrm>
            <a:off x="6342063" y="3635206"/>
            <a:ext cx="538162" cy="349250"/>
          </a:xfrm>
          <a:custGeom>
            <a:avLst/>
            <a:gdLst>
              <a:gd name="T0" fmla="*/ 42320 w 89"/>
              <a:gd name="T1" fmla="*/ 77646 h 81"/>
              <a:gd name="T2" fmla="*/ 495751 w 89"/>
              <a:gd name="T3" fmla="*/ 77646 h 81"/>
              <a:gd name="T4" fmla="*/ 538071 w 89"/>
              <a:gd name="T5" fmla="*/ 38823 h 81"/>
              <a:gd name="T6" fmla="*/ 495751 w 89"/>
              <a:gd name="T7" fmla="*/ 0 h 81"/>
              <a:gd name="T8" fmla="*/ 42320 w 89"/>
              <a:gd name="T9" fmla="*/ 0 h 81"/>
              <a:gd name="T10" fmla="*/ 0 w 89"/>
              <a:gd name="T11" fmla="*/ 38823 h 81"/>
              <a:gd name="T12" fmla="*/ 42320 w 89"/>
              <a:gd name="T13" fmla="*/ 77646 h 81"/>
              <a:gd name="T14" fmla="*/ 495751 w 89"/>
              <a:gd name="T15" fmla="*/ 271762 h 81"/>
              <a:gd name="T16" fmla="*/ 42320 w 89"/>
              <a:gd name="T17" fmla="*/ 271762 h 81"/>
              <a:gd name="T18" fmla="*/ 0 w 89"/>
              <a:gd name="T19" fmla="*/ 310585 h 81"/>
              <a:gd name="T20" fmla="*/ 42320 w 89"/>
              <a:gd name="T21" fmla="*/ 349408 h 81"/>
              <a:gd name="T22" fmla="*/ 495751 w 89"/>
              <a:gd name="T23" fmla="*/ 349408 h 81"/>
              <a:gd name="T24" fmla="*/ 538071 w 89"/>
              <a:gd name="T25" fmla="*/ 310585 h 81"/>
              <a:gd name="T26" fmla="*/ 495751 w 89"/>
              <a:gd name="T27" fmla="*/ 271762 h 81"/>
              <a:gd name="T28" fmla="*/ 495751 w 89"/>
              <a:gd name="T29" fmla="*/ 133724 h 81"/>
              <a:gd name="T30" fmla="*/ 42320 w 89"/>
              <a:gd name="T31" fmla="*/ 133724 h 81"/>
              <a:gd name="T32" fmla="*/ 0 w 89"/>
              <a:gd name="T33" fmla="*/ 172547 h 81"/>
              <a:gd name="T34" fmla="*/ 42320 w 89"/>
              <a:gd name="T35" fmla="*/ 211370 h 81"/>
              <a:gd name="T36" fmla="*/ 495751 w 89"/>
              <a:gd name="T37" fmla="*/ 211370 h 81"/>
              <a:gd name="T38" fmla="*/ 538071 w 89"/>
              <a:gd name="T39" fmla="*/ 172547 h 81"/>
              <a:gd name="T40" fmla="*/ 495751 w 89"/>
              <a:gd name="T41" fmla="*/ 133724 h 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9" h="81">
                <a:moveTo>
                  <a:pt x="7" y="18"/>
                </a:moveTo>
                <a:cubicBezTo>
                  <a:pt x="82" y="18"/>
                  <a:pt x="82" y="18"/>
                  <a:pt x="82" y="18"/>
                </a:cubicBezTo>
                <a:cubicBezTo>
                  <a:pt x="86" y="18"/>
                  <a:pt x="89" y="14"/>
                  <a:pt x="89" y="9"/>
                </a:cubicBezTo>
                <a:cubicBezTo>
                  <a:pt x="89" y="4"/>
                  <a:pt x="86" y="0"/>
                  <a:pt x="8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14"/>
                  <a:pt x="3" y="18"/>
                  <a:pt x="7" y="18"/>
                </a:cubicBezTo>
                <a:close/>
                <a:moveTo>
                  <a:pt x="82" y="63"/>
                </a:move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0" y="67"/>
                  <a:pt x="0" y="72"/>
                </a:cubicBezTo>
                <a:cubicBezTo>
                  <a:pt x="0" y="77"/>
                  <a:pt x="3" y="81"/>
                  <a:pt x="7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6" y="81"/>
                  <a:pt x="89" y="77"/>
                  <a:pt x="89" y="72"/>
                </a:cubicBezTo>
                <a:cubicBezTo>
                  <a:pt x="89" y="67"/>
                  <a:pt x="86" y="63"/>
                  <a:pt x="82" y="63"/>
                </a:cubicBezTo>
                <a:close/>
                <a:moveTo>
                  <a:pt x="82" y="31"/>
                </a:moveTo>
                <a:cubicBezTo>
                  <a:pt x="7" y="31"/>
                  <a:pt x="7" y="31"/>
                  <a:pt x="7" y="31"/>
                </a:cubicBezTo>
                <a:cubicBezTo>
                  <a:pt x="3" y="31"/>
                  <a:pt x="0" y="35"/>
                  <a:pt x="0" y="40"/>
                </a:cubicBezTo>
                <a:cubicBezTo>
                  <a:pt x="0" y="45"/>
                  <a:pt x="3" y="49"/>
                  <a:pt x="7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6" y="49"/>
                  <a:pt x="89" y="45"/>
                  <a:pt x="89" y="40"/>
                </a:cubicBezTo>
                <a:cubicBezTo>
                  <a:pt x="89" y="35"/>
                  <a:pt x="86" y="31"/>
                  <a:pt x="82" y="31"/>
                </a:cubicBezTo>
                <a:close/>
              </a:path>
            </a:pathLst>
          </a:custGeom>
          <a:solidFill>
            <a:srgbClr val="3C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7"/>
          <p:cNvSpPr>
            <a:spLocks/>
          </p:cNvSpPr>
          <p:nvPr/>
        </p:nvSpPr>
        <p:spPr bwMode="auto">
          <a:xfrm>
            <a:off x="512763" y="4548018"/>
            <a:ext cx="1000125" cy="1341438"/>
          </a:xfrm>
          <a:custGeom>
            <a:avLst/>
            <a:gdLst>
              <a:gd name="T0" fmla="*/ 975549 w 166"/>
              <a:gd name="T1" fmla="*/ 1340920 h 310"/>
              <a:gd name="T2" fmla="*/ 999637 w 166"/>
              <a:gd name="T3" fmla="*/ 1340920 h 310"/>
              <a:gd name="T4" fmla="*/ 999637 w 166"/>
              <a:gd name="T5" fmla="*/ 155720 h 310"/>
              <a:gd name="T6" fmla="*/ 782848 w 166"/>
              <a:gd name="T7" fmla="*/ 0 h 310"/>
              <a:gd name="T8" fmla="*/ 216789 w 166"/>
              <a:gd name="T9" fmla="*/ 0 h 310"/>
              <a:gd name="T10" fmla="*/ 0 w 166"/>
              <a:gd name="T11" fmla="*/ 155720 h 310"/>
              <a:gd name="T12" fmla="*/ 0 w 166"/>
              <a:gd name="T13" fmla="*/ 1340920 h 310"/>
              <a:gd name="T14" fmla="*/ 975549 w 166"/>
              <a:gd name="T15" fmla="*/ 1340920 h 31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6" h="310">
                <a:moveTo>
                  <a:pt x="162" y="310"/>
                </a:moveTo>
                <a:cubicBezTo>
                  <a:pt x="164" y="310"/>
                  <a:pt x="165" y="310"/>
                  <a:pt x="166" y="310"/>
                </a:cubicBezTo>
                <a:cubicBezTo>
                  <a:pt x="166" y="36"/>
                  <a:pt x="166" y="36"/>
                  <a:pt x="166" y="36"/>
                </a:cubicBezTo>
                <a:cubicBezTo>
                  <a:pt x="166" y="17"/>
                  <a:pt x="150" y="0"/>
                  <a:pt x="13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17" y="0"/>
                  <a:pt x="0" y="17"/>
                  <a:pt x="0" y="36"/>
                </a:cubicBezTo>
                <a:cubicBezTo>
                  <a:pt x="0" y="310"/>
                  <a:pt x="0" y="310"/>
                  <a:pt x="0" y="310"/>
                </a:cubicBezTo>
                <a:lnTo>
                  <a:pt x="162" y="310"/>
                </a:lnTo>
                <a:close/>
              </a:path>
            </a:pathLst>
          </a:custGeom>
          <a:solidFill>
            <a:srgbClr val="9F8E7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8"/>
          <p:cNvSpPr>
            <a:spLocks noEditPoints="1"/>
          </p:cNvSpPr>
          <p:nvPr/>
        </p:nvSpPr>
        <p:spPr bwMode="auto">
          <a:xfrm>
            <a:off x="638175" y="4724231"/>
            <a:ext cx="741363" cy="766762"/>
          </a:xfrm>
          <a:custGeom>
            <a:avLst/>
            <a:gdLst>
              <a:gd name="T0" fmla="*/ 60332 w 123"/>
              <a:gd name="T1" fmla="*/ 0 h 177"/>
              <a:gd name="T2" fmla="*/ 60332 w 123"/>
              <a:gd name="T3" fmla="*/ 86610 h 177"/>
              <a:gd name="T4" fmla="*/ 337857 w 123"/>
              <a:gd name="T5" fmla="*/ 43305 h 177"/>
              <a:gd name="T6" fmla="*/ 470586 w 123"/>
              <a:gd name="T7" fmla="*/ 86610 h 177"/>
              <a:gd name="T8" fmla="*/ 742078 w 123"/>
              <a:gd name="T9" fmla="*/ 43305 h 177"/>
              <a:gd name="T10" fmla="*/ 470586 w 123"/>
              <a:gd name="T11" fmla="*/ 0 h 177"/>
              <a:gd name="T12" fmla="*/ 470586 w 123"/>
              <a:gd name="T13" fmla="*/ 86610 h 177"/>
              <a:gd name="T14" fmla="*/ 60332 w 123"/>
              <a:gd name="T15" fmla="*/ 134246 h 177"/>
              <a:gd name="T16" fmla="*/ 60332 w 123"/>
              <a:gd name="T17" fmla="*/ 220856 h 177"/>
              <a:gd name="T18" fmla="*/ 337857 w 123"/>
              <a:gd name="T19" fmla="*/ 177551 h 177"/>
              <a:gd name="T20" fmla="*/ 687780 w 123"/>
              <a:gd name="T21" fmla="*/ 134246 h 177"/>
              <a:gd name="T22" fmla="*/ 410255 w 123"/>
              <a:gd name="T23" fmla="*/ 177551 h 177"/>
              <a:gd name="T24" fmla="*/ 687780 w 123"/>
              <a:gd name="T25" fmla="*/ 220856 h 177"/>
              <a:gd name="T26" fmla="*/ 687780 w 123"/>
              <a:gd name="T27" fmla="*/ 134246 h 177"/>
              <a:gd name="T28" fmla="*/ 60332 w 123"/>
              <a:gd name="T29" fmla="*/ 272822 h 177"/>
              <a:gd name="T30" fmla="*/ 60332 w 123"/>
              <a:gd name="T31" fmla="*/ 359433 h 177"/>
              <a:gd name="T32" fmla="*/ 337857 w 123"/>
              <a:gd name="T33" fmla="*/ 316128 h 177"/>
              <a:gd name="T34" fmla="*/ 687780 w 123"/>
              <a:gd name="T35" fmla="*/ 272822 h 177"/>
              <a:gd name="T36" fmla="*/ 410255 w 123"/>
              <a:gd name="T37" fmla="*/ 316128 h 177"/>
              <a:gd name="T38" fmla="*/ 687780 w 123"/>
              <a:gd name="T39" fmla="*/ 359433 h 177"/>
              <a:gd name="T40" fmla="*/ 687780 w 123"/>
              <a:gd name="T41" fmla="*/ 272822 h 177"/>
              <a:gd name="T42" fmla="*/ 60332 w 123"/>
              <a:gd name="T43" fmla="*/ 407068 h 177"/>
              <a:gd name="T44" fmla="*/ 60332 w 123"/>
              <a:gd name="T45" fmla="*/ 493679 h 177"/>
              <a:gd name="T46" fmla="*/ 337857 w 123"/>
              <a:gd name="T47" fmla="*/ 450373 h 177"/>
              <a:gd name="T48" fmla="*/ 687780 w 123"/>
              <a:gd name="T49" fmla="*/ 407068 h 177"/>
              <a:gd name="T50" fmla="*/ 410255 w 123"/>
              <a:gd name="T51" fmla="*/ 450373 h 177"/>
              <a:gd name="T52" fmla="*/ 687780 w 123"/>
              <a:gd name="T53" fmla="*/ 493679 h 177"/>
              <a:gd name="T54" fmla="*/ 687780 w 123"/>
              <a:gd name="T55" fmla="*/ 407068 h 177"/>
              <a:gd name="T56" fmla="*/ 60332 w 123"/>
              <a:gd name="T57" fmla="*/ 545645 h 177"/>
              <a:gd name="T58" fmla="*/ 60332 w 123"/>
              <a:gd name="T59" fmla="*/ 632255 h 177"/>
              <a:gd name="T60" fmla="*/ 337857 w 123"/>
              <a:gd name="T61" fmla="*/ 588950 h 177"/>
              <a:gd name="T62" fmla="*/ 687780 w 123"/>
              <a:gd name="T63" fmla="*/ 545645 h 177"/>
              <a:gd name="T64" fmla="*/ 410255 w 123"/>
              <a:gd name="T65" fmla="*/ 588950 h 177"/>
              <a:gd name="T66" fmla="*/ 687780 w 123"/>
              <a:gd name="T67" fmla="*/ 632255 h 177"/>
              <a:gd name="T68" fmla="*/ 687780 w 123"/>
              <a:gd name="T69" fmla="*/ 545645 h 177"/>
              <a:gd name="T70" fmla="*/ 60332 w 123"/>
              <a:gd name="T71" fmla="*/ 679891 h 177"/>
              <a:gd name="T72" fmla="*/ 60332 w 123"/>
              <a:gd name="T73" fmla="*/ 766501 h 177"/>
              <a:gd name="T74" fmla="*/ 337857 w 123"/>
              <a:gd name="T75" fmla="*/ 723196 h 177"/>
              <a:gd name="T76" fmla="*/ 687780 w 123"/>
              <a:gd name="T77" fmla="*/ 679891 h 177"/>
              <a:gd name="T78" fmla="*/ 410255 w 123"/>
              <a:gd name="T79" fmla="*/ 723196 h 177"/>
              <a:gd name="T80" fmla="*/ 687780 w 123"/>
              <a:gd name="T81" fmla="*/ 766501 h 177"/>
              <a:gd name="T82" fmla="*/ 687780 w 123"/>
              <a:gd name="T83" fmla="*/ 679891 h 17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3" h="177">
                <a:moveTo>
                  <a:pt x="46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20"/>
                  <a:pt x="10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52" y="20"/>
                  <a:pt x="56" y="15"/>
                  <a:pt x="56" y="10"/>
                </a:cubicBezTo>
                <a:cubicBezTo>
                  <a:pt x="56" y="4"/>
                  <a:pt x="52" y="0"/>
                  <a:pt x="46" y="0"/>
                </a:cubicBezTo>
                <a:close/>
                <a:moveTo>
                  <a:pt x="78" y="20"/>
                </a:moveTo>
                <a:cubicBezTo>
                  <a:pt x="114" y="20"/>
                  <a:pt x="114" y="20"/>
                  <a:pt x="114" y="20"/>
                </a:cubicBezTo>
                <a:cubicBezTo>
                  <a:pt x="119" y="20"/>
                  <a:pt x="123" y="15"/>
                  <a:pt x="123" y="10"/>
                </a:cubicBezTo>
                <a:cubicBezTo>
                  <a:pt x="123" y="4"/>
                  <a:pt x="119" y="0"/>
                  <a:pt x="114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2" y="0"/>
                  <a:pt x="68" y="4"/>
                  <a:pt x="68" y="10"/>
                </a:cubicBezTo>
                <a:cubicBezTo>
                  <a:pt x="68" y="15"/>
                  <a:pt x="72" y="20"/>
                  <a:pt x="78" y="20"/>
                </a:cubicBezTo>
                <a:close/>
                <a:moveTo>
                  <a:pt x="46" y="31"/>
                </a:moveTo>
                <a:cubicBezTo>
                  <a:pt x="10" y="31"/>
                  <a:pt x="10" y="31"/>
                  <a:pt x="10" y="31"/>
                </a:cubicBezTo>
                <a:cubicBezTo>
                  <a:pt x="5" y="31"/>
                  <a:pt x="0" y="36"/>
                  <a:pt x="0" y="41"/>
                </a:cubicBezTo>
                <a:cubicBezTo>
                  <a:pt x="0" y="47"/>
                  <a:pt x="5" y="51"/>
                  <a:pt x="10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52" y="51"/>
                  <a:pt x="56" y="47"/>
                  <a:pt x="56" y="41"/>
                </a:cubicBezTo>
                <a:cubicBezTo>
                  <a:pt x="56" y="36"/>
                  <a:pt x="52" y="31"/>
                  <a:pt x="46" y="31"/>
                </a:cubicBezTo>
                <a:close/>
                <a:moveTo>
                  <a:pt x="114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2" y="31"/>
                  <a:pt x="68" y="36"/>
                  <a:pt x="68" y="41"/>
                </a:cubicBezTo>
                <a:cubicBezTo>
                  <a:pt x="68" y="47"/>
                  <a:pt x="72" y="51"/>
                  <a:pt x="78" y="51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9" y="51"/>
                  <a:pt x="123" y="47"/>
                  <a:pt x="123" y="41"/>
                </a:cubicBezTo>
                <a:cubicBezTo>
                  <a:pt x="123" y="36"/>
                  <a:pt x="119" y="31"/>
                  <a:pt x="114" y="31"/>
                </a:cubicBezTo>
                <a:close/>
                <a:moveTo>
                  <a:pt x="46" y="63"/>
                </a:move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67"/>
                  <a:pt x="0" y="73"/>
                </a:cubicBezTo>
                <a:cubicBezTo>
                  <a:pt x="0" y="78"/>
                  <a:pt x="5" y="83"/>
                  <a:pt x="10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52" y="83"/>
                  <a:pt x="56" y="78"/>
                  <a:pt x="56" y="73"/>
                </a:cubicBezTo>
                <a:cubicBezTo>
                  <a:pt x="56" y="67"/>
                  <a:pt x="52" y="63"/>
                  <a:pt x="46" y="63"/>
                </a:cubicBezTo>
                <a:close/>
                <a:moveTo>
                  <a:pt x="114" y="63"/>
                </a:moveTo>
                <a:cubicBezTo>
                  <a:pt x="78" y="63"/>
                  <a:pt x="78" y="63"/>
                  <a:pt x="78" y="63"/>
                </a:cubicBezTo>
                <a:cubicBezTo>
                  <a:pt x="72" y="63"/>
                  <a:pt x="68" y="67"/>
                  <a:pt x="68" y="73"/>
                </a:cubicBezTo>
                <a:cubicBezTo>
                  <a:pt x="68" y="78"/>
                  <a:pt x="72" y="83"/>
                  <a:pt x="78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9" y="83"/>
                  <a:pt x="123" y="78"/>
                  <a:pt x="123" y="73"/>
                </a:cubicBezTo>
                <a:cubicBezTo>
                  <a:pt x="123" y="67"/>
                  <a:pt x="119" y="63"/>
                  <a:pt x="114" y="63"/>
                </a:cubicBezTo>
                <a:close/>
                <a:moveTo>
                  <a:pt x="46" y="94"/>
                </a:moveTo>
                <a:cubicBezTo>
                  <a:pt x="10" y="94"/>
                  <a:pt x="10" y="94"/>
                  <a:pt x="10" y="94"/>
                </a:cubicBezTo>
                <a:cubicBezTo>
                  <a:pt x="5" y="94"/>
                  <a:pt x="0" y="99"/>
                  <a:pt x="0" y="104"/>
                </a:cubicBezTo>
                <a:cubicBezTo>
                  <a:pt x="0" y="110"/>
                  <a:pt x="5" y="114"/>
                  <a:pt x="10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52" y="114"/>
                  <a:pt x="56" y="110"/>
                  <a:pt x="56" y="104"/>
                </a:cubicBezTo>
                <a:cubicBezTo>
                  <a:pt x="56" y="99"/>
                  <a:pt x="52" y="94"/>
                  <a:pt x="46" y="94"/>
                </a:cubicBezTo>
                <a:close/>
                <a:moveTo>
                  <a:pt x="114" y="94"/>
                </a:moveTo>
                <a:cubicBezTo>
                  <a:pt x="78" y="94"/>
                  <a:pt x="78" y="94"/>
                  <a:pt x="78" y="94"/>
                </a:cubicBezTo>
                <a:cubicBezTo>
                  <a:pt x="72" y="94"/>
                  <a:pt x="68" y="99"/>
                  <a:pt x="68" y="104"/>
                </a:cubicBezTo>
                <a:cubicBezTo>
                  <a:pt x="68" y="110"/>
                  <a:pt x="72" y="114"/>
                  <a:pt x="78" y="114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9" y="114"/>
                  <a:pt x="123" y="110"/>
                  <a:pt x="123" y="104"/>
                </a:cubicBezTo>
                <a:cubicBezTo>
                  <a:pt x="123" y="99"/>
                  <a:pt x="119" y="94"/>
                  <a:pt x="114" y="94"/>
                </a:cubicBezTo>
                <a:close/>
                <a:moveTo>
                  <a:pt x="46" y="126"/>
                </a:moveTo>
                <a:cubicBezTo>
                  <a:pt x="10" y="126"/>
                  <a:pt x="10" y="126"/>
                  <a:pt x="10" y="126"/>
                </a:cubicBezTo>
                <a:cubicBezTo>
                  <a:pt x="5" y="126"/>
                  <a:pt x="0" y="130"/>
                  <a:pt x="0" y="136"/>
                </a:cubicBezTo>
                <a:cubicBezTo>
                  <a:pt x="0" y="141"/>
                  <a:pt x="5" y="146"/>
                  <a:pt x="10" y="146"/>
                </a:cubicBezTo>
                <a:cubicBezTo>
                  <a:pt x="46" y="146"/>
                  <a:pt x="46" y="146"/>
                  <a:pt x="46" y="146"/>
                </a:cubicBezTo>
                <a:cubicBezTo>
                  <a:pt x="52" y="146"/>
                  <a:pt x="56" y="141"/>
                  <a:pt x="56" y="136"/>
                </a:cubicBezTo>
                <a:cubicBezTo>
                  <a:pt x="56" y="130"/>
                  <a:pt x="52" y="126"/>
                  <a:pt x="46" y="126"/>
                </a:cubicBezTo>
                <a:close/>
                <a:moveTo>
                  <a:pt x="114" y="126"/>
                </a:moveTo>
                <a:cubicBezTo>
                  <a:pt x="78" y="126"/>
                  <a:pt x="78" y="126"/>
                  <a:pt x="78" y="126"/>
                </a:cubicBezTo>
                <a:cubicBezTo>
                  <a:pt x="72" y="126"/>
                  <a:pt x="68" y="130"/>
                  <a:pt x="68" y="136"/>
                </a:cubicBezTo>
                <a:cubicBezTo>
                  <a:pt x="68" y="141"/>
                  <a:pt x="72" y="146"/>
                  <a:pt x="78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9" y="146"/>
                  <a:pt x="123" y="141"/>
                  <a:pt x="123" y="136"/>
                </a:cubicBezTo>
                <a:cubicBezTo>
                  <a:pt x="123" y="130"/>
                  <a:pt x="119" y="126"/>
                  <a:pt x="114" y="126"/>
                </a:cubicBezTo>
                <a:close/>
                <a:moveTo>
                  <a:pt x="46" y="157"/>
                </a:moveTo>
                <a:cubicBezTo>
                  <a:pt x="10" y="157"/>
                  <a:pt x="10" y="157"/>
                  <a:pt x="10" y="157"/>
                </a:cubicBezTo>
                <a:cubicBezTo>
                  <a:pt x="5" y="157"/>
                  <a:pt x="0" y="162"/>
                  <a:pt x="0" y="167"/>
                </a:cubicBezTo>
                <a:cubicBezTo>
                  <a:pt x="0" y="173"/>
                  <a:pt x="5" y="177"/>
                  <a:pt x="10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52" y="177"/>
                  <a:pt x="56" y="173"/>
                  <a:pt x="56" y="167"/>
                </a:cubicBezTo>
                <a:cubicBezTo>
                  <a:pt x="56" y="162"/>
                  <a:pt x="52" y="157"/>
                  <a:pt x="46" y="157"/>
                </a:cubicBezTo>
                <a:close/>
                <a:moveTo>
                  <a:pt x="114" y="157"/>
                </a:moveTo>
                <a:cubicBezTo>
                  <a:pt x="78" y="157"/>
                  <a:pt x="78" y="157"/>
                  <a:pt x="78" y="157"/>
                </a:cubicBezTo>
                <a:cubicBezTo>
                  <a:pt x="72" y="157"/>
                  <a:pt x="68" y="162"/>
                  <a:pt x="68" y="167"/>
                </a:cubicBezTo>
                <a:cubicBezTo>
                  <a:pt x="68" y="173"/>
                  <a:pt x="72" y="177"/>
                  <a:pt x="78" y="177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19" y="177"/>
                  <a:pt x="123" y="173"/>
                  <a:pt x="123" y="167"/>
                </a:cubicBezTo>
                <a:cubicBezTo>
                  <a:pt x="123" y="162"/>
                  <a:pt x="119" y="157"/>
                  <a:pt x="114" y="157"/>
                </a:cubicBezTo>
                <a:close/>
              </a:path>
            </a:pathLst>
          </a:custGeom>
          <a:solidFill>
            <a:srgbClr val="303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41"/>
          <p:cNvSpPr>
            <a:spLocks/>
          </p:cNvSpPr>
          <p:nvPr/>
        </p:nvSpPr>
        <p:spPr bwMode="auto">
          <a:xfrm>
            <a:off x="2917825" y="3790781"/>
            <a:ext cx="879475" cy="2098675"/>
          </a:xfrm>
          <a:custGeom>
            <a:avLst/>
            <a:gdLst>
              <a:gd name="T0" fmla="*/ 879783 w 146"/>
              <a:gd name="T1" fmla="*/ 2098274 h 485"/>
              <a:gd name="T2" fmla="*/ 879783 w 146"/>
              <a:gd name="T3" fmla="*/ 2089621 h 485"/>
              <a:gd name="T4" fmla="*/ 879783 w 146"/>
              <a:gd name="T5" fmla="*/ 134116 h 485"/>
              <a:gd name="T6" fmla="*/ 692980 w 146"/>
              <a:gd name="T7" fmla="*/ 0 h 485"/>
              <a:gd name="T8" fmla="*/ 192829 w 146"/>
              <a:gd name="T9" fmla="*/ 0 h 485"/>
              <a:gd name="T10" fmla="*/ 0 w 146"/>
              <a:gd name="T11" fmla="*/ 134116 h 485"/>
              <a:gd name="T12" fmla="*/ 0 w 146"/>
              <a:gd name="T13" fmla="*/ 2089621 h 485"/>
              <a:gd name="T14" fmla="*/ 0 w 146"/>
              <a:gd name="T15" fmla="*/ 2098274 h 485"/>
              <a:gd name="T16" fmla="*/ 879783 w 146"/>
              <a:gd name="T17" fmla="*/ 2098274 h 4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6" h="485">
                <a:moveTo>
                  <a:pt x="146" y="485"/>
                </a:moveTo>
                <a:cubicBezTo>
                  <a:pt x="146" y="484"/>
                  <a:pt x="146" y="484"/>
                  <a:pt x="146" y="48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14"/>
                  <a:pt x="132" y="0"/>
                  <a:pt x="11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483"/>
                  <a:pt x="0" y="483"/>
                  <a:pt x="0" y="483"/>
                </a:cubicBezTo>
                <a:cubicBezTo>
                  <a:pt x="0" y="484"/>
                  <a:pt x="0" y="484"/>
                  <a:pt x="0" y="485"/>
                </a:cubicBezTo>
                <a:lnTo>
                  <a:pt x="146" y="485"/>
                </a:lnTo>
                <a:close/>
              </a:path>
            </a:pathLst>
          </a:custGeom>
          <a:solidFill>
            <a:srgbClr val="E87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42"/>
          <p:cNvSpPr>
            <a:spLocks noEditPoints="1"/>
          </p:cNvSpPr>
          <p:nvPr/>
        </p:nvSpPr>
        <p:spPr bwMode="auto">
          <a:xfrm>
            <a:off x="3178175" y="3949531"/>
            <a:ext cx="433388" cy="1766887"/>
          </a:xfrm>
          <a:custGeom>
            <a:avLst/>
            <a:gdLst>
              <a:gd name="T0" fmla="*/ 84153 w 170"/>
              <a:gd name="T1" fmla="*/ 0 h 965"/>
              <a:gd name="T2" fmla="*/ 173406 w 170"/>
              <a:gd name="T3" fmla="*/ 129884 h 965"/>
              <a:gd name="T4" fmla="*/ 173406 w 170"/>
              <a:gd name="T5" fmla="*/ 0 h 965"/>
              <a:gd name="T6" fmla="*/ 349363 w 170"/>
              <a:gd name="T7" fmla="*/ 129884 h 965"/>
              <a:gd name="T8" fmla="*/ 349363 w 170"/>
              <a:gd name="T9" fmla="*/ 0 h 965"/>
              <a:gd name="T10" fmla="*/ 84153 w 170"/>
              <a:gd name="T11" fmla="*/ 545149 h 965"/>
              <a:gd name="T12" fmla="*/ 173406 w 170"/>
              <a:gd name="T13" fmla="*/ 675033 h 965"/>
              <a:gd name="T14" fmla="*/ 173406 w 170"/>
              <a:gd name="T15" fmla="*/ 545149 h 965"/>
              <a:gd name="T16" fmla="*/ 433516 w 170"/>
              <a:gd name="T17" fmla="*/ 675033 h 965"/>
              <a:gd name="T18" fmla="*/ 349363 w 170"/>
              <a:gd name="T19" fmla="*/ 675033 h 965"/>
              <a:gd name="T20" fmla="*/ 84153 w 170"/>
              <a:gd name="T21" fmla="*/ 351237 h 965"/>
              <a:gd name="T22" fmla="*/ 173406 w 170"/>
              <a:gd name="T23" fmla="*/ 481121 h 965"/>
              <a:gd name="T24" fmla="*/ 173406 w 170"/>
              <a:gd name="T25" fmla="*/ 351237 h 965"/>
              <a:gd name="T26" fmla="*/ 433516 w 170"/>
              <a:gd name="T27" fmla="*/ 481121 h 965"/>
              <a:gd name="T28" fmla="*/ 349363 w 170"/>
              <a:gd name="T29" fmla="*/ 481121 h 965"/>
              <a:gd name="T30" fmla="*/ 84153 w 170"/>
              <a:gd name="T31" fmla="*/ 177448 h 965"/>
              <a:gd name="T32" fmla="*/ 173406 w 170"/>
              <a:gd name="T33" fmla="*/ 307332 h 965"/>
              <a:gd name="T34" fmla="*/ 173406 w 170"/>
              <a:gd name="T35" fmla="*/ 177448 h 965"/>
              <a:gd name="T36" fmla="*/ 433516 w 170"/>
              <a:gd name="T37" fmla="*/ 307332 h 965"/>
              <a:gd name="T38" fmla="*/ 349363 w 170"/>
              <a:gd name="T39" fmla="*/ 307332 h 965"/>
              <a:gd name="T40" fmla="*/ 84153 w 170"/>
              <a:gd name="T41" fmla="*/ 740890 h 965"/>
              <a:gd name="T42" fmla="*/ 173406 w 170"/>
              <a:gd name="T43" fmla="*/ 870775 h 965"/>
              <a:gd name="T44" fmla="*/ 173406 w 170"/>
              <a:gd name="T45" fmla="*/ 740890 h 965"/>
              <a:gd name="T46" fmla="*/ 433516 w 170"/>
              <a:gd name="T47" fmla="*/ 870775 h 965"/>
              <a:gd name="T48" fmla="*/ 349363 w 170"/>
              <a:gd name="T49" fmla="*/ 870775 h 965"/>
              <a:gd name="T50" fmla="*/ 84153 w 170"/>
              <a:gd name="T51" fmla="*/ 1286039 h 965"/>
              <a:gd name="T52" fmla="*/ 173406 w 170"/>
              <a:gd name="T53" fmla="*/ 1414094 h 965"/>
              <a:gd name="T54" fmla="*/ 173406 w 170"/>
              <a:gd name="T55" fmla="*/ 1286039 h 965"/>
              <a:gd name="T56" fmla="*/ 433516 w 170"/>
              <a:gd name="T57" fmla="*/ 1414094 h 965"/>
              <a:gd name="T58" fmla="*/ 349363 w 170"/>
              <a:gd name="T59" fmla="*/ 1414094 h 965"/>
              <a:gd name="T60" fmla="*/ 84153 w 170"/>
              <a:gd name="T61" fmla="*/ 1090298 h 965"/>
              <a:gd name="T62" fmla="*/ 173406 w 170"/>
              <a:gd name="T63" fmla="*/ 1220182 h 965"/>
              <a:gd name="T64" fmla="*/ 173406 w 170"/>
              <a:gd name="T65" fmla="*/ 1090298 h 965"/>
              <a:gd name="T66" fmla="*/ 433516 w 170"/>
              <a:gd name="T67" fmla="*/ 1220182 h 965"/>
              <a:gd name="T68" fmla="*/ 349363 w 170"/>
              <a:gd name="T69" fmla="*/ 1220182 h 965"/>
              <a:gd name="T70" fmla="*/ 84153 w 170"/>
              <a:gd name="T71" fmla="*/ 918338 h 965"/>
              <a:gd name="T72" fmla="*/ 173406 w 170"/>
              <a:gd name="T73" fmla="*/ 1046393 h 965"/>
              <a:gd name="T74" fmla="*/ 173406 w 170"/>
              <a:gd name="T75" fmla="*/ 918338 h 965"/>
              <a:gd name="T76" fmla="*/ 433516 w 170"/>
              <a:gd name="T77" fmla="*/ 1046393 h 965"/>
              <a:gd name="T78" fmla="*/ 349363 w 170"/>
              <a:gd name="T79" fmla="*/ 1046393 h 965"/>
              <a:gd name="T80" fmla="*/ 84153 w 170"/>
              <a:gd name="T81" fmla="*/ 1461657 h 965"/>
              <a:gd name="T82" fmla="*/ 173406 w 170"/>
              <a:gd name="T83" fmla="*/ 1591542 h 965"/>
              <a:gd name="T84" fmla="*/ 173406 w 170"/>
              <a:gd name="T85" fmla="*/ 1461657 h 965"/>
              <a:gd name="T86" fmla="*/ 433516 w 170"/>
              <a:gd name="T87" fmla="*/ 1591542 h 965"/>
              <a:gd name="T88" fmla="*/ 349363 w 170"/>
              <a:gd name="T89" fmla="*/ 1591542 h 965"/>
              <a:gd name="T90" fmla="*/ 84153 w 170"/>
              <a:gd name="T91" fmla="*/ 1635447 h 965"/>
              <a:gd name="T92" fmla="*/ 173406 w 170"/>
              <a:gd name="T93" fmla="*/ 1765331 h 965"/>
              <a:gd name="T94" fmla="*/ 173406 w 170"/>
              <a:gd name="T95" fmla="*/ 1635447 h 965"/>
              <a:gd name="T96" fmla="*/ 433516 w 170"/>
              <a:gd name="T97" fmla="*/ 1765331 h 965"/>
              <a:gd name="T98" fmla="*/ 349363 w 170"/>
              <a:gd name="T99" fmla="*/ 1765331 h 9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0" h="9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8" y="71"/>
                </a:moveTo>
                <a:lnTo>
                  <a:pt x="102" y="71"/>
                </a:lnTo>
                <a:lnTo>
                  <a:pt x="102" y="0"/>
                </a:lnTo>
                <a:lnTo>
                  <a:pt x="68" y="0"/>
                </a:lnTo>
                <a:lnTo>
                  <a:pt x="68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0" y="71"/>
                </a:lnTo>
                <a:lnTo>
                  <a:pt x="170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8" y="369"/>
                </a:moveTo>
                <a:lnTo>
                  <a:pt x="102" y="369"/>
                </a:lnTo>
                <a:lnTo>
                  <a:pt x="102" y="298"/>
                </a:lnTo>
                <a:lnTo>
                  <a:pt x="68" y="298"/>
                </a:lnTo>
                <a:lnTo>
                  <a:pt x="68" y="369"/>
                </a:lnTo>
                <a:close/>
                <a:moveTo>
                  <a:pt x="137" y="369"/>
                </a:moveTo>
                <a:lnTo>
                  <a:pt x="170" y="369"/>
                </a:lnTo>
                <a:lnTo>
                  <a:pt x="170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3"/>
                </a:moveTo>
                <a:lnTo>
                  <a:pt x="33" y="263"/>
                </a:lnTo>
                <a:lnTo>
                  <a:pt x="33" y="192"/>
                </a:lnTo>
                <a:lnTo>
                  <a:pt x="0" y="192"/>
                </a:lnTo>
                <a:lnTo>
                  <a:pt x="0" y="263"/>
                </a:lnTo>
                <a:close/>
                <a:moveTo>
                  <a:pt x="68" y="263"/>
                </a:moveTo>
                <a:lnTo>
                  <a:pt x="102" y="263"/>
                </a:lnTo>
                <a:lnTo>
                  <a:pt x="102" y="192"/>
                </a:lnTo>
                <a:lnTo>
                  <a:pt x="68" y="192"/>
                </a:lnTo>
                <a:lnTo>
                  <a:pt x="68" y="263"/>
                </a:lnTo>
                <a:close/>
                <a:moveTo>
                  <a:pt x="137" y="263"/>
                </a:moveTo>
                <a:lnTo>
                  <a:pt x="170" y="263"/>
                </a:lnTo>
                <a:lnTo>
                  <a:pt x="170" y="192"/>
                </a:lnTo>
                <a:lnTo>
                  <a:pt x="137" y="192"/>
                </a:lnTo>
                <a:lnTo>
                  <a:pt x="137" y="263"/>
                </a:lnTo>
                <a:close/>
                <a:moveTo>
                  <a:pt x="0" y="168"/>
                </a:moveTo>
                <a:lnTo>
                  <a:pt x="33" y="168"/>
                </a:lnTo>
                <a:lnTo>
                  <a:pt x="33" y="97"/>
                </a:lnTo>
                <a:lnTo>
                  <a:pt x="0" y="97"/>
                </a:lnTo>
                <a:lnTo>
                  <a:pt x="0" y="168"/>
                </a:lnTo>
                <a:close/>
                <a:moveTo>
                  <a:pt x="68" y="168"/>
                </a:moveTo>
                <a:lnTo>
                  <a:pt x="102" y="168"/>
                </a:lnTo>
                <a:lnTo>
                  <a:pt x="102" y="97"/>
                </a:lnTo>
                <a:lnTo>
                  <a:pt x="68" y="97"/>
                </a:lnTo>
                <a:lnTo>
                  <a:pt x="68" y="168"/>
                </a:lnTo>
                <a:close/>
                <a:moveTo>
                  <a:pt x="137" y="168"/>
                </a:moveTo>
                <a:lnTo>
                  <a:pt x="170" y="168"/>
                </a:lnTo>
                <a:lnTo>
                  <a:pt x="170" y="97"/>
                </a:lnTo>
                <a:lnTo>
                  <a:pt x="137" y="97"/>
                </a:lnTo>
                <a:lnTo>
                  <a:pt x="137" y="168"/>
                </a:lnTo>
                <a:close/>
                <a:moveTo>
                  <a:pt x="0" y="476"/>
                </a:moveTo>
                <a:lnTo>
                  <a:pt x="33" y="476"/>
                </a:lnTo>
                <a:lnTo>
                  <a:pt x="33" y="405"/>
                </a:lnTo>
                <a:lnTo>
                  <a:pt x="0" y="405"/>
                </a:lnTo>
                <a:lnTo>
                  <a:pt x="0" y="476"/>
                </a:lnTo>
                <a:close/>
                <a:moveTo>
                  <a:pt x="68" y="476"/>
                </a:moveTo>
                <a:lnTo>
                  <a:pt x="102" y="476"/>
                </a:lnTo>
                <a:lnTo>
                  <a:pt x="102" y="405"/>
                </a:lnTo>
                <a:lnTo>
                  <a:pt x="68" y="405"/>
                </a:lnTo>
                <a:lnTo>
                  <a:pt x="68" y="476"/>
                </a:lnTo>
                <a:close/>
                <a:moveTo>
                  <a:pt x="137" y="476"/>
                </a:moveTo>
                <a:lnTo>
                  <a:pt x="170" y="476"/>
                </a:lnTo>
                <a:lnTo>
                  <a:pt x="170" y="405"/>
                </a:lnTo>
                <a:lnTo>
                  <a:pt x="137" y="405"/>
                </a:lnTo>
                <a:lnTo>
                  <a:pt x="137" y="476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3"/>
                </a:lnTo>
                <a:lnTo>
                  <a:pt x="0" y="703"/>
                </a:lnTo>
                <a:lnTo>
                  <a:pt x="0" y="773"/>
                </a:lnTo>
                <a:close/>
                <a:moveTo>
                  <a:pt x="68" y="773"/>
                </a:moveTo>
                <a:lnTo>
                  <a:pt x="102" y="773"/>
                </a:lnTo>
                <a:lnTo>
                  <a:pt x="102" y="703"/>
                </a:lnTo>
                <a:lnTo>
                  <a:pt x="68" y="703"/>
                </a:lnTo>
                <a:lnTo>
                  <a:pt x="68" y="773"/>
                </a:lnTo>
                <a:close/>
                <a:moveTo>
                  <a:pt x="137" y="773"/>
                </a:moveTo>
                <a:lnTo>
                  <a:pt x="170" y="773"/>
                </a:lnTo>
                <a:lnTo>
                  <a:pt x="170" y="703"/>
                </a:lnTo>
                <a:lnTo>
                  <a:pt x="137" y="703"/>
                </a:lnTo>
                <a:lnTo>
                  <a:pt x="137" y="773"/>
                </a:lnTo>
                <a:close/>
                <a:moveTo>
                  <a:pt x="0" y="667"/>
                </a:moveTo>
                <a:lnTo>
                  <a:pt x="33" y="667"/>
                </a:lnTo>
                <a:lnTo>
                  <a:pt x="33" y="596"/>
                </a:lnTo>
                <a:lnTo>
                  <a:pt x="0" y="596"/>
                </a:lnTo>
                <a:lnTo>
                  <a:pt x="0" y="667"/>
                </a:lnTo>
                <a:close/>
                <a:moveTo>
                  <a:pt x="68" y="667"/>
                </a:moveTo>
                <a:lnTo>
                  <a:pt x="102" y="667"/>
                </a:lnTo>
                <a:lnTo>
                  <a:pt x="102" y="596"/>
                </a:lnTo>
                <a:lnTo>
                  <a:pt x="68" y="596"/>
                </a:lnTo>
                <a:lnTo>
                  <a:pt x="68" y="667"/>
                </a:lnTo>
                <a:close/>
                <a:moveTo>
                  <a:pt x="137" y="667"/>
                </a:moveTo>
                <a:lnTo>
                  <a:pt x="170" y="667"/>
                </a:lnTo>
                <a:lnTo>
                  <a:pt x="170" y="596"/>
                </a:lnTo>
                <a:lnTo>
                  <a:pt x="137" y="596"/>
                </a:lnTo>
                <a:lnTo>
                  <a:pt x="137" y="667"/>
                </a:lnTo>
                <a:close/>
                <a:moveTo>
                  <a:pt x="0" y="572"/>
                </a:moveTo>
                <a:lnTo>
                  <a:pt x="33" y="572"/>
                </a:lnTo>
                <a:lnTo>
                  <a:pt x="33" y="502"/>
                </a:lnTo>
                <a:lnTo>
                  <a:pt x="0" y="502"/>
                </a:lnTo>
                <a:lnTo>
                  <a:pt x="0" y="572"/>
                </a:lnTo>
                <a:close/>
                <a:moveTo>
                  <a:pt x="68" y="572"/>
                </a:moveTo>
                <a:lnTo>
                  <a:pt x="102" y="572"/>
                </a:lnTo>
                <a:lnTo>
                  <a:pt x="102" y="502"/>
                </a:lnTo>
                <a:lnTo>
                  <a:pt x="68" y="502"/>
                </a:lnTo>
                <a:lnTo>
                  <a:pt x="68" y="572"/>
                </a:lnTo>
                <a:close/>
                <a:moveTo>
                  <a:pt x="137" y="572"/>
                </a:moveTo>
                <a:lnTo>
                  <a:pt x="170" y="572"/>
                </a:lnTo>
                <a:lnTo>
                  <a:pt x="170" y="502"/>
                </a:lnTo>
                <a:lnTo>
                  <a:pt x="137" y="502"/>
                </a:lnTo>
                <a:lnTo>
                  <a:pt x="137" y="572"/>
                </a:lnTo>
                <a:close/>
                <a:moveTo>
                  <a:pt x="0" y="870"/>
                </a:moveTo>
                <a:lnTo>
                  <a:pt x="33" y="870"/>
                </a:lnTo>
                <a:lnTo>
                  <a:pt x="33" y="799"/>
                </a:lnTo>
                <a:lnTo>
                  <a:pt x="0" y="799"/>
                </a:lnTo>
                <a:lnTo>
                  <a:pt x="0" y="870"/>
                </a:lnTo>
                <a:close/>
                <a:moveTo>
                  <a:pt x="68" y="870"/>
                </a:moveTo>
                <a:lnTo>
                  <a:pt x="102" y="870"/>
                </a:lnTo>
                <a:lnTo>
                  <a:pt x="102" y="799"/>
                </a:lnTo>
                <a:lnTo>
                  <a:pt x="68" y="799"/>
                </a:lnTo>
                <a:lnTo>
                  <a:pt x="68" y="870"/>
                </a:lnTo>
                <a:close/>
                <a:moveTo>
                  <a:pt x="137" y="870"/>
                </a:moveTo>
                <a:lnTo>
                  <a:pt x="170" y="870"/>
                </a:lnTo>
                <a:lnTo>
                  <a:pt x="170" y="799"/>
                </a:lnTo>
                <a:lnTo>
                  <a:pt x="137" y="799"/>
                </a:lnTo>
                <a:lnTo>
                  <a:pt x="137" y="870"/>
                </a:lnTo>
                <a:close/>
                <a:moveTo>
                  <a:pt x="0" y="965"/>
                </a:moveTo>
                <a:lnTo>
                  <a:pt x="33" y="965"/>
                </a:lnTo>
                <a:lnTo>
                  <a:pt x="33" y="894"/>
                </a:lnTo>
                <a:lnTo>
                  <a:pt x="0" y="894"/>
                </a:lnTo>
                <a:lnTo>
                  <a:pt x="0" y="965"/>
                </a:lnTo>
                <a:close/>
                <a:moveTo>
                  <a:pt x="68" y="965"/>
                </a:moveTo>
                <a:lnTo>
                  <a:pt x="102" y="965"/>
                </a:lnTo>
                <a:lnTo>
                  <a:pt x="102" y="894"/>
                </a:lnTo>
                <a:lnTo>
                  <a:pt x="68" y="894"/>
                </a:lnTo>
                <a:lnTo>
                  <a:pt x="68" y="965"/>
                </a:lnTo>
                <a:close/>
                <a:moveTo>
                  <a:pt x="137" y="965"/>
                </a:moveTo>
                <a:lnTo>
                  <a:pt x="170" y="965"/>
                </a:lnTo>
                <a:lnTo>
                  <a:pt x="170" y="894"/>
                </a:lnTo>
                <a:lnTo>
                  <a:pt x="137" y="894"/>
                </a:lnTo>
                <a:lnTo>
                  <a:pt x="137" y="965"/>
                </a:lnTo>
                <a:close/>
              </a:path>
            </a:pathLst>
          </a:custGeom>
          <a:solidFill>
            <a:srgbClr val="533B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Rectangle 43"/>
          <p:cNvSpPr>
            <a:spLocks noChangeArrowheads="1"/>
          </p:cNvSpPr>
          <p:nvPr/>
        </p:nvSpPr>
        <p:spPr bwMode="auto">
          <a:xfrm>
            <a:off x="2254250" y="4219406"/>
            <a:ext cx="946150" cy="1670050"/>
          </a:xfrm>
          <a:prstGeom prst="rect">
            <a:avLst/>
          </a:prstGeom>
          <a:solidFill>
            <a:srgbClr val="FFB3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24" name="Freeform 44"/>
          <p:cNvSpPr>
            <a:spLocks noEditPoints="1"/>
          </p:cNvSpPr>
          <p:nvPr/>
        </p:nvSpPr>
        <p:spPr bwMode="auto">
          <a:xfrm>
            <a:off x="2355850" y="4374981"/>
            <a:ext cx="747713" cy="1068387"/>
          </a:xfrm>
          <a:custGeom>
            <a:avLst/>
            <a:gdLst>
              <a:gd name="T0" fmla="*/ 60256 w 124"/>
              <a:gd name="T1" fmla="*/ 77855 h 247"/>
              <a:gd name="T2" fmla="*/ 692947 w 124"/>
              <a:gd name="T3" fmla="*/ 77855 h 247"/>
              <a:gd name="T4" fmla="*/ 747178 w 124"/>
              <a:gd name="T5" fmla="*/ 38928 h 247"/>
              <a:gd name="T6" fmla="*/ 692947 w 124"/>
              <a:gd name="T7" fmla="*/ 0 h 247"/>
              <a:gd name="T8" fmla="*/ 60256 w 124"/>
              <a:gd name="T9" fmla="*/ 0 h 247"/>
              <a:gd name="T10" fmla="*/ 0 w 124"/>
              <a:gd name="T11" fmla="*/ 38928 h 247"/>
              <a:gd name="T12" fmla="*/ 60256 w 124"/>
              <a:gd name="T13" fmla="*/ 77855 h 247"/>
              <a:gd name="T14" fmla="*/ 692947 w 124"/>
              <a:gd name="T15" fmla="*/ 428203 h 247"/>
              <a:gd name="T16" fmla="*/ 60256 w 124"/>
              <a:gd name="T17" fmla="*/ 428203 h 247"/>
              <a:gd name="T18" fmla="*/ 0 w 124"/>
              <a:gd name="T19" fmla="*/ 467131 h 247"/>
              <a:gd name="T20" fmla="*/ 60256 w 124"/>
              <a:gd name="T21" fmla="*/ 506058 h 247"/>
              <a:gd name="T22" fmla="*/ 692947 w 124"/>
              <a:gd name="T23" fmla="*/ 506058 h 247"/>
              <a:gd name="T24" fmla="*/ 747178 w 124"/>
              <a:gd name="T25" fmla="*/ 467131 h 247"/>
              <a:gd name="T26" fmla="*/ 692947 w 124"/>
              <a:gd name="T27" fmla="*/ 428203 h 247"/>
              <a:gd name="T28" fmla="*/ 692947 w 124"/>
              <a:gd name="T29" fmla="*/ 134084 h 247"/>
              <a:gd name="T30" fmla="*/ 60256 w 124"/>
              <a:gd name="T31" fmla="*/ 134084 h 247"/>
              <a:gd name="T32" fmla="*/ 0 w 124"/>
              <a:gd name="T33" fmla="*/ 173011 h 247"/>
              <a:gd name="T34" fmla="*/ 60256 w 124"/>
              <a:gd name="T35" fmla="*/ 211939 h 247"/>
              <a:gd name="T36" fmla="*/ 692947 w 124"/>
              <a:gd name="T37" fmla="*/ 211939 h 247"/>
              <a:gd name="T38" fmla="*/ 747178 w 124"/>
              <a:gd name="T39" fmla="*/ 173011 h 247"/>
              <a:gd name="T40" fmla="*/ 692947 w 124"/>
              <a:gd name="T41" fmla="*/ 134084 h 247"/>
              <a:gd name="T42" fmla="*/ 692947 w 124"/>
              <a:gd name="T43" fmla="*/ 272493 h 247"/>
              <a:gd name="T44" fmla="*/ 60256 w 124"/>
              <a:gd name="T45" fmla="*/ 272493 h 247"/>
              <a:gd name="T46" fmla="*/ 0 w 124"/>
              <a:gd name="T47" fmla="*/ 311420 h 247"/>
              <a:gd name="T48" fmla="*/ 60256 w 124"/>
              <a:gd name="T49" fmla="*/ 350348 h 247"/>
              <a:gd name="T50" fmla="*/ 692947 w 124"/>
              <a:gd name="T51" fmla="*/ 350348 h 247"/>
              <a:gd name="T52" fmla="*/ 747178 w 124"/>
              <a:gd name="T53" fmla="*/ 311420 h 247"/>
              <a:gd name="T54" fmla="*/ 692947 w 124"/>
              <a:gd name="T55" fmla="*/ 272493 h 247"/>
              <a:gd name="T56" fmla="*/ 692947 w 124"/>
              <a:gd name="T57" fmla="*/ 990490 h 247"/>
              <a:gd name="T58" fmla="*/ 60256 w 124"/>
              <a:gd name="T59" fmla="*/ 990490 h 247"/>
              <a:gd name="T60" fmla="*/ 0 w 124"/>
              <a:gd name="T61" fmla="*/ 1029417 h 247"/>
              <a:gd name="T62" fmla="*/ 60256 w 124"/>
              <a:gd name="T63" fmla="*/ 1068345 h 247"/>
              <a:gd name="T64" fmla="*/ 692947 w 124"/>
              <a:gd name="T65" fmla="*/ 1068345 h 247"/>
              <a:gd name="T66" fmla="*/ 747178 w 124"/>
              <a:gd name="T67" fmla="*/ 1029417 h 247"/>
              <a:gd name="T68" fmla="*/ 692947 w 124"/>
              <a:gd name="T69" fmla="*/ 990490 h 247"/>
              <a:gd name="T70" fmla="*/ 692947 w 124"/>
              <a:gd name="T71" fmla="*/ 562287 h 247"/>
              <a:gd name="T72" fmla="*/ 60256 w 124"/>
              <a:gd name="T73" fmla="*/ 562287 h 247"/>
              <a:gd name="T74" fmla="*/ 0 w 124"/>
              <a:gd name="T75" fmla="*/ 601214 h 247"/>
              <a:gd name="T76" fmla="*/ 60256 w 124"/>
              <a:gd name="T77" fmla="*/ 640142 h 247"/>
              <a:gd name="T78" fmla="*/ 692947 w 124"/>
              <a:gd name="T79" fmla="*/ 640142 h 247"/>
              <a:gd name="T80" fmla="*/ 747178 w 124"/>
              <a:gd name="T81" fmla="*/ 601214 h 247"/>
              <a:gd name="T82" fmla="*/ 692947 w 124"/>
              <a:gd name="T83" fmla="*/ 562287 h 247"/>
              <a:gd name="T84" fmla="*/ 692947 w 124"/>
              <a:gd name="T85" fmla="*/ 834780 h 247"/>
              <a:gd name="T86" fmla="*/ 60256 w 124"/>
              <a:gd name="T87" fmla="*/ 834780 h 247"/>
              <a:gd name="T88" fmla="*/ 0 w 124"/>
              <a:gd name="T89" fmla="*/ 873707 h 247"/>
              <a:gd name="T90" fmla="*/ 60256 w 124"/>
              <a:gd name="T91" fmla="*/ 912635 h 247"/>
              <a:gd name="T92" fmla="*/ 692947 w 124"/>
              <a:gd name="T93" fmla="*/ 912635 h 247"/>
              <a:gd name="T94" fmla="*/ 747178 w 124"/>
              <a:gd name="T95" fmla="*/ 873707 h 247"/>
              <a:gd name="T96" fmla="*/ 692947 w 124"/>
              <a:gd name="T97" fmla="*/ 834780 h 247"/>
              <a:gd name="T98" fmla="*/ 692947 w 124"/>
              <a:gd name="T99" fmla="*/ 700696 h 247"/>
              <a:gd name="T100" fmla="*/ 60256 w 124"/>
              <a:gd name="T101" fmla="*/ 700696 h 247"/>
              <a:gd name="T102" fmla="*/ 0 w 124"/>
              <a:gd name="T103" fmla="*/ 739623 h 247"/>
              <a:gd name="T104" fmla="*/ 60256 w 124"/>
              <a:gd name="T105" fmla="*/ 778551 h 247"/>
              <a:gd name="T106" fmla="*/ 692947 w 124"/>
              <a:gd name="T107" fmla="*/ 778551 h 247"/>
              <a:gd name="T108" fmla="*/ 747178 w 124"/>
              <a:gd name="T109" fmla="*/ 739623 h 247"/>
              <a:gd name="T110" fmla="*/ 692947 w 124"/>
              <a:gd name="T111" fmla="*/ 700696 h 2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4" h="247">
                <a:moveTo>
                  <a:pt x="10" y="18"/>
                </a:moveTo>
                <a:cubicBezTo>
                  <a:pt x="115" y="18"/>
                  <a:pt x="115" y="18"/>
                  <a:pt x="115" y="18"/>
                </a:cubicBezTo>
                <a:cubicBezTo>
                  <a:pt x="120" y="18"/>
                  <a:pt x="124" y="14"/>
                  <a:pt x="124" y="9"/>
                </a:cubicBezTo>
                <a:cubicBezTo>
                  <a:pt x="124" y="4"/>
                  <a:pt x="120" y="0"/>
                  <a:pt x="11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lose/>
                <a:moveTo>
                  <a:pt x="115" y="99"/>
                </a:moveTo>
                <a:cubicBezTo>
                  <a:pt x="10" y="99"/>
                  <a:pt x="10" y="99"/>
                  <a:pt x="10" y="99"/>
                </a:cubicBezTo>
                <a:cubicBezTo>
                  <a:pt x="5" y="99"/>
                  <a:pt x="0" y="103"/>
                  <a:pt x="0" y="108"/>
                </a:cubicBezTo>
                <a:cubicBezTo>
                  <a:pt x="0" y="113"/>
                  <a:pt x="5" y="117"/>
                  <a:pt x="10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20" y="117"/>
                  <a:pt x="124" y="113"/>
                  <a:pt x="124" y="108"/>
                </a:cubicBezTo>
                <a:cubicBezTo>
                  <a:pt x="124" y="103"/>
                  <a:pt x="120" y="99"/>
                  <a:pt x="115" y="99"/>
                </a:cubicBezTo>
                <a:close/>
                <a:moveTo>
                  <a:pt x="115" y="31"/>
                </a:moveTo>
                <a:cubicBezTo>
                  <a:pt x="10" y="31"/>
                  <a:pt x="10" y="31"/>
                  <a:pt x="10" y="31"/>
                </a:cubicBezTo>
                <a:cubicBezTo>
                  <a:pt x="5" y="31"/>
                  <a:pt x="0" y="35"/>
                  <a:pt x="0" y="40"/>
                </a:cubicBezTo>
                <a:cubicBezTo>
                  <a:pt x="0" y="45"/>
                  <a:pt x="5" y="49"/>
                  <a:pt x="10" y="49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20" y="49"/>
                  <a:pt x="124" y="45"/>
                  <a:pt x="124" y="40"/>
                </a:cubicBezTo>
                <a:cubicBezTo>
                  <a:pt x="124" y="35"/>
                  <a:pt x="120" y="31"/>
                  <a:pt x="115" y="31"/>
                </a:cubicBezTo>
                <a:close/>
                <a:moveTo>
                  <a:pt x="115" y="63"/>
                </a:move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67"/>
                  <a:pt x="0" y="72"/>
                </a:cubicBezTo>
                <a:cubicBezTo>
                  <a:pt x="0" y="77"/>
                  <a:pt x="5" y="81"/>
                  <a:pt x="10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4" y="77"/>
                  <a:pt x="124" y="72"/>
                </a:cubicBezTo>
                <a:cubicBezTo>
                  <a:pt x="124" y="67"/>
                  <a:pt x="120" y="63"/>
                  <a:pt x="115" y="63"/>
                </a:cubicBezTo>
                <a:close/>
                <a:moveTo>
                  <a:pt x="115" y="229"/>
                </a:moveTo>
                <a:cubicBezTo>
                  <a:pt x="10" y="229"/>
                  <a:pt x="10" y="229"/>
                  <a:pt x="10" y="229"/>
                </a:cubicBezTo>
                <a:cubicBezTo>
                  <a:pt x="5" y="229"/>
                  <a:pt x="0" y="233"/>
                  <a:pt x="0" y="238"/>
                </a:cubicBezTo>
                <a:cubicBezTo>
                  <a:pt x="0" y="243"/>
                  <a:pt x="5" y="247"/>
                  <a:pt x="10" y="247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20" y="247"/>
                  <a:pt x="124" y="243"/>
                  <a:pt x="124" y="238"/>
                </a:cubicBezTo>
                <a:cubicBezTo>
                  <a:pt x="124" y="233"/>
                  <a:pt x="120" y="229"/>
                  <a:pt x="115" y="229"/>
                </a:cubicBezTo>
                <a:close/>
                <a:moveTo>
                  <a:pt x="115" y="130"/>
                </a:moveTo>
                <a:cubicBezTo>
                  <a:pt x="10" y="130"/>
                  <a:pt x="10" y="130"/>
                  <a:pt x="10" y="130"/>
                </a:cubicBezTo>
                <a:cubicBezTo>
                  <a:pt x="5" y="130"/>
                  <a:pt x="0" y="134"/>
                  <a:pt x="0" y="139"/>
                </a:cubicBezTo>
                <a:cubicBezTo>
                  <a:pt x="0" y="144"/>
                  <a:pt x="5" y="148"/>
                  <a:pt x="10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0" y="148"/>
                  <a:pt x="124" y="144"/>
                  <a:pt x="124" y="139"/>
                </a:cubicBezTo>
                <a:cubicBezTo>
                  <a:pt x="124" y="134"/>
                  <a:pt x="120" y="130"/>
                  <a:pt x="115" y="130"/>
                </a:cubicBezTo>
                <a:close/>
                <a:moveTo>
                  <a:pt x="115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5" y="193"/>
                  <a:pt x="0" y="197"/>
                  <a:pt x="0" y="202"/>
                </a:cubicBezTo>
                <a:cubicBezTo>
                  <a:pt x="0" y="207"/>
                  <a:pt x="5" y="211"/>
                  <a:pt x="10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20" y="211"/>
                  <a:pt x="124" y="207"/>
                  <a:pt x="124" y="202"/>
                </a:cubicBezTo>
                <a:cubicBezTo>
                  <a:pt x="124" y="197"/>
                  <a:pt x="120" y="193"/>
                  <a:pt x="115" y="193"/>
                </a:cubicBezTo>
                <a:close/>
                <a:moveTo>
                  <a:pt x="115" y="162"/>
                </a:moveTo>
                <a:cubicBezTo>
                  <a:pt x="10" y="162"/>
                  <a:pt x="10" y="162"/>
                  <a:pt x="10" y="162"/>
                </a:cubicBezTo>
                <a:cubicBezTo>
                  <a:pt x="5" y="162"/>
                  <a:pt x="0" y="166"/>
                  <a:pt x="0" y="171"/>
                </a:cubicBezTo>
                <a:cubicBezTo>
                  <a:pt x="0" y="176"/>
                  <a:pt x="5" y="180"/>
                  <a:pt x="10" y="180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0" y="180"/>
                  <a:pt x="124" y="176"/>
                  <a:pt x="124" y="171"/>
                </a:cubicBezTo>
                <a:cubicBezTo>
                  <a:pt x="124" y="166"/>
                  <a:pt x="120" y="162"/>
                  <a:pt x="115" y="162"/>
                </a:cubicBezTo>
                <a:close/>
              </a:path>
            </a:pathLst>
          </a:custGeom>
          <a:solidFill>
            <a:srgbClr val="3C38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" name="Freeform 45"/>
          <p:cNvSpPr>
            <a:spLocks/>
          </p:cNvSpPr>
          <p:nvPr/>
        </p:nvSpPr>
        <p:spPr bwMode="auto">
          <a:xfrm>
            <a:off x="5926138" y="3908256"/>
            <a:ext cx="663575" cy="1981200"/>
          </a:xfrm>
          <a:custGeom>
            <a:avLst/>
            <a:gdLst>
              <a:gd name="T0" fmla="*/ 663024 w 110"/>
              <a:gd name="T1" fmla="*/ 1981195 h 458"/>
              <a:gd name="T2" fmla="*/ 663024 w 110"/>
              <a:gd name="T3" fmla="*/ 514765 h 458"/>
              <a:gd name="T4" fmla="*/ 578639 w 110"/>
              <a:gd name="T5" fmla="*/ 380666 h 458"/>
              <a:gd name="T6" fmla="*/ 578639 w 110"/>
              <a:gd name="T7" fmla="*/ 272522 h 458"/>
              <a:gd name="T8" fmla="*/ 415897 w 110"/>
              <a:gd name="T9" fmla="*/ 155727 h 458"/>
              <a:gd name="T10" fmla="*/ 403842 w 110"/>
              <a:gd name="T11" fmla="*/ 155727 h 458"/>
              <a:gd name="T12" fmla="*/ 403842 w 110"/>
              <a:gd name="T13" fmla="*/ 43258 h 458"/>
              <a:gd name="T14" fmla="*/ 337539 w 110"/>
              <a:gd name="T15" fmla="*/ 0 h 458"/>
              <a:gd name="T16" fmla="*/ 277265 w 110"/>
              <a:gd name="T17" fmla="*/ 43258 h 458"/>
              <a:gd name="T18" fmla="*/ 277265 w 110"/>
              <a:gd name="T19" fmla="*/ 155727 h 458"/>
              <a:gd name="T20" fmla="*/ 271237 w 110"/>
              <a:gd name="T21" fmla="*/ 155727 h 458"/>
              <a:gd name="T22" fmla="*/ 108495 w 110"/>
              <a:gd name="T23" fmla="*/ 272522 h 458"/>
              <a:gd name="T24" fmla="*/ 108495 w 110"/>
              <a:gd name="T25" fmla="*/ 367689 h 458"/>
              <a:gd name="T26" fmla="*/ 0 w 110"/>
              <a:gd name="T27" fmla="*/ 514765 h 458"/>
              <a:gd name="T28" fmla="*/ 0 w 110"/>
              <a:gd name="T29" fmla="*/ 1981195 h 458"/>
              <a:gd name="T30" fmla="*/ 663024 w 110"/>
              <a:gd name="T31" fmla="*/ 1981195 h 4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10" h="458">
                <a:moveTo>
                  <a:pt x="110" y="458"/>
                </a:moveTo>
                <a:cubicBezTo>
                  <a:pt x="110" y="119"/>
                  <a:pt x="110" y="119"/>
                  <a:pt x="110" y="119"/>
                </a:cubicBezTo>
                <a:cubicBezTo>
                  <a:pt x="110" y="107"/>
                  <a:pt x="105" y="95"/>
                  <a:pt x="96" y="88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48"/>
                  <a:pt x="84" y="36"/>
                  <a:pt x="69" y="36"/>
                </a:cubicBezTo>
                <a:cubicBezTo>
                  <a:pt x="67" y="36"/>
                  <a:pt x="67" y="36"/>
                  <a:pt x="67" y="36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4"/>
                  <a:pt x="62" y="0"/>
                  <a:pt x="56" y="0"/>
                </a:cubicBezTo>
                <a:cubicBezTo>
                  <a:pt x="51" y="0"/>
                  <a:pt x="46" y="4"/>
                  <a:pt x="46" y="10"/>
                </a:cubicBezTo>
                <a:cubicBezTo>
                  <a:pt x="46" y="36"/>
                  <a:pt x="46" y="36"/>
                  <a:pt x="4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30" y="36"/>
                  <a:pt x="18" y="48"/>
                  <a:pt x="18" y="63"/>
                </a:cubicBezTo>
                <a:cubicBezTo>
                  <a:pt x="18" y="85"/>
                  <a:pt x="18" y="85"/>
                  <a:pt x="18" y="85"/>
                </a:cubicBezTo>
                <a:cubicBezTo>
                  <a:pt x="7" y="93"/>
                  <a:pt x="0" y="105"/>
                  <a:pt x="0" y="119"/>
                </a:cubicBezTo>
                <a:cubicBezTo>
                  <a:pt x="0" y="458"/>
                  <a:pt x="0" y="458"/>
                  <a:pt x="0" y="458"/>
                </a:cubicBezTo>
                <a:lnTo>
                  <a:pt x="110" y="458"/>
                </a:lnTo>
                <a:close/>
              </a:path>
            </a:pathLst>
          </a:custGeom>
          <a:solidFill>
            <a:srgbClr val="867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Freeform 46"/>
          <p:cNvSpPr>
            <a:spLocks noEditPoints="1"/>
          </p:cNvSpPr>
          <p:nvPr/>
        </p:nvSpPr>
        <p:spPr bwMode="auto">
          <a:xfrm>
            <a:off x="6022975" y="4435306"/>
            <a:ext cx="469900" cy="1020762"/>
          </a:xfrm>
          <a:custGeom>
            <a:avLst/>
            <a:gdLst>
              <a:gd name="T0" fmla="*/ 66302 w 184"/>
              <a:gd name="T1" fmla="*/ 98785 h 558"/>
              <a:gd name="T2" fmla="*/ 0 w 184"/>
              <a:gd name="T3" fmla="*/ 0 h 558"/>
              <a:gd name="T4" fmla="*/ 132605 w 184"/>
              <a:gd name="T5" fmla="*/ 98785 h 558"/>
              <a:gd name="T6" fmla="*/ 198907 w 184"/>
              <a:gd name="T7" fmla="*/ 0 h 558"/>
              <a:gd name="T8" fmla="*/ 132605 w 184"/>
              <a:gd name="T9" fmla="*/ 98785 h 558"/>
              <a:gd name="T10" fmla="*/ 336612 w 184"/>
              <a:gd name="T11" fmla="*/ 98785 h 558"/>
              <a:gd name="T12" fmla="*/ 265210 w 184"/>
              <a:gd name="T13" fmla="*/ 0 h 558"/>
              <a:gd name="T14" fmla="*/ 402915 w 184"/>
              <a:gd name="T15" fmla="*/ 0 h 558"/>
              <a:gd name="T16" fmla="*/ 469217 w 184"/>
              <a:gd name="T17" fmla="*/ 98785 h 558"/>
              <a:gd name="T18" fmla="*/ 402915 w 184"/>
              <a:gd name="T19" fmla="*/ 0 h 558"/>
              <a:gd name="T20" fmla="*/ 66302 w 184"/>
              <a:gd name="T21" fmla="*/ 241475 h 558"/>
              <a:gd name="T22" fmla="*/ 0 w 184"/>
              <a:gd name="T23" fmla="*/ 146349 h 558"/>
              <a:gd name="T24" fmla="*/ 132605 w 184"/>
              <a:gd name="T25" fmla="*/ 241475 h 558"/>
              <a:gd name="T26" fmla="*/ 198907 w 184"/>
              <a:gd name="T27" fmla="*/ 146349 h 558"/>
              <a:gd name="T28" fmla="*/ 132605 w 184"/>
              <a:gd name="T29" fmla="*/ 241475 h 558"/>
              <a:gd name="T30" fmla="*/ 336612 w 184"/>
              <a:gd name="T31" fmla="*/ 241475 h 558"/>
              <a:gd name="T32" fmla="*/ 265210 w 184"/>
              <a:gd name="T33" fmla="*/ 146349 h 558"/>
              <a:gd name="T34" fmla="*/ 402915 w 184"/>
              <a:gd name="T35" fmla="*/ 241475 h 558"/>
              <a:gd name="T36" fmla="*/ 469217 w 184"/>
              <a:gd name="T37" fmla="*/ 146349 h 558"/>
              <a:gd name="T38" fmla="*/ 402915 w 184"/>
              <a:gd name="T39" fmla="*/ 241475 h 558"/>
              <a:gd name="T40" fmla="*/ 66302 w 184"/>
              <a:gd name="T41" fmla="*/ 488439 h 558"/>
              <a:gd name="T42" fmla="*/ 0 w 184"/>
              <a:gd name="T43" fmla="*/ 389653 h 558"/>
              <a:gd name="T44" fmla="*/ 132605 w 184"/>
              <a:gd name="T45" fmla="*/ 488439 h 558"/>
              <a:gd name="T46" fmla="*/ 198907 w 184"/>
              <a:gd name="T47" fmla="*/ 389653 h 558"/>
              <a:gd name="T48" fmla="*/ 132605 w 184"/>
              <a:gd name="T49" fmla="*/ 488439 h 558"/>
              <a:gd name="T50" fmla="*/ 336612 w 184"/>
              <a:gd name="T51" fmla="*/ 488439 h 558"/>
              <a:gd name="T52" fmla="*/ 265210 w 184"/>
              <a:gd name="T53" fmla="*/ 389653 h 558"/>
              <a:gd name="T54" fmla="*/ 402915 w 184"/>
              <a:gd name="T55" fmla="*/ 488439 h 558"/>
              <a:gd name="T56" fmla="*/ 469217 w 184"/>
              <a:gd name="T57" fmla="*/ 389653 h 558"/>
              <a:gd name="T58" fmla="*/ 402915 w 184"/>
              <a:gd name="T59" fmla="*/ 488439 h 558"/>
              <a:gd name="T60" fmla="*/ 66302 w 184"/>
              <a:gd name="T61" fmla="*/ 631129 h 558"/>
              <a:gd name="T62" fmla="*/ 0 w 184"/>
              <a:gd name="T63" fmla="*/ 536002 h 558"/>
              <a:gd name="T64" fmla="*/ 132605 w 184"/>
              <a:gd name="T65" fmla="*/ 631129 h 558"/>
              <a:gd name="T66" fmla="*/ 198907 w 184"/>
              <a:gd name="T67" fmla="*/ 536002 h 558"/>
              <a:gd name="T68" fmla="*/ 132605 w 184"/>
              <a:gd name="T69" fmla="*/ 631129 h 558"/>
              <a:gd name="T70" fmla="*/ 336612 w 184"/>
              <a:gd name="T71" fmla="*/ 631129 h 558"/>
              <a:gd name="T72" fmla="*/ 265210 w 184"/>
              <a:gd name="T73" fmla="*/ 536002 h 558"/>
              <a:gd name="T74" fmla="*/ 402915 w 184"/>
              <a:gd name="T75" fmla="*/ 631129 h 558"/>
              <a:gd name="T76" fmla="*/ 469217 w 184"/>
              <a:gd name="T77" fmla="*/ 536002 h 558"/>
              <a:gd name="T78" fmla="*/ 402915 w 184"/>
              <a:gd name="T79" fmla="*/ 631129 h 558"/>
              <a:gd name="T80" fmla="*/ 66302 w 184"/>
              <a:gd name="T81" fmla="*/ 878092 h 558"/>
              <a:gd name="T82" fmla="*/ 0 w 184"/>
              <a:gd name="T83" fmla="*/ 779307 h 558"/>
              <a:gd name="T84" fmla="*/ 132605 w 184"/>
              <a:gd name="T85" fmla="*/ 878092 h 558"/>
              <a:gd name="T86" fmla="*/ 198907 w 184"/>
              <a:gd name="T87" fmla="*/ 779307 h 558"/>
              <a:gd name="T88" fmla="*/ 132605 w 184"/>
              <a:gd name="T89" fmla="*/ 878092 h 558"/>
              <a:gd name="T90" fmla="*/ 336612 w 184"/>
              <a:gd name="T91" fmla="*/ 878092 h 558"/>
              <a:gd name="T92" fmla="*/ 265210 w 184"/>
              <a:gd name="T93" fmla="*/ 779307 h 558"/>
              <a:gd name="T94" fmla="*/ 402915 w 184"/>
              <a:gd name="T95" fmla="*/ 878092 h 558"/>
              <a:gd name="T96" fmla="*/ 469217 w 184"/>
              <a:gd name="T97" fmla="*/ 779307 h 558"/>
              <a:gd name="T98" fmla="*/ 402915 w 184"/>
              <a:gd name="T99" fmla="*/ 878092 h 558"/>
              <a:gd name="T100" fmla="*/ 66302 w 184"/>
              <a:gd name="T101" fmla="*/ 1020782 h 558"/>
              <a:gd name="T102" fmla="*/ 0 w 184"/>
              <a:gd name="T103" fmla="*/ 925655 h 558"/>
              <a:gd name="T104" fmla="*/ 132605 w 184"/>
              <a:gd name="T105" fmla="*/ 1020782 h 558"/>
              <a:gd name="T106" fmla="*/ 198907 w 184"/>
              <a:gd name="T107" fmla="*/ 925655 h 558"/>
              <a:gd name="T108" fmla="*/ 132605 w 184"/>
              <a:gd name="T109" fmla="*/ 1020782 h 558"/>
              <a:gd name="T110" fmla="*/ 336612 w 184"/>
              <a:gd name="T111" fmla="*/ 1020782 h 558"/>
              <a:gd name="T112" fmla="*/ 265210 w 184"/>
              <a:gd name="T113" fmla="*/ 925655 h 558"/>
              <a:gd name="T114" fmla="*/ 402915 w 184"/>
              <a:gd name="T115" fmla="*/ 1020782 h 558"/>
              <a:gd name="T116" fmla="*/ 469217 w 184"/>
              <a:gd name="T117" fmla="*/ 925655 h 558"/>
              <a:gd name="T118" fmla="*/ 402915 w 184"/>
              <a:gd name="T119" fmla="*/ 1020782 h 5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84" h="558">
                <a:moveTo>
                  <a:pt x="0" y="54"/>
                </a:moveTo>
                <a:lnTo>
                  <a:pt x="26" y="54"/>
                </a:lnTo>
                <a:lnTo>
                  <a:pt x="26" y="0"/>
                </a:lnTo>
                <a:lnTo>
                  <a:pt x="0" y="0"/>
                </a:lnTo>
                <a:lnTo>
                  <a:pt x="0" y="54"/>
                </a:lnTo>
                <a:close/>
                <a:moveTo>
                  <a:pt x="52" y="54"/>
                </a:moveTo>
                <a:lnTo>
                  <a:pt x="78" y="54"/>
                </a:lnTo>
                <a:lnTo>
                  <a:pt x="78" y="0"/>
                </a:lnTo>
                <a:lnTo>
                  <a:pt x="52" y="0"/>
                </a:lnTo>
                <a:lnTo>
                  <a:pt x="52" y="54"/>
                </a:lnTo>
                <a:close/>
                <a:moveTo>
                  <a:pt x="104" y="54"/>
                </a:moveTo>
                <a:lnTo>
                  <a:pt x="132" y="54"/>
                </a:lnTo>
                <a:lnTo>
                  <a:pt x="132" y="0"/>
                </a:lnTo>
                <a:lnTo>
                  <a:pt x="104" y="0"/>
                </a:lnTo>
                <a:lnTo>
                  <a:pt x="104" y="54"/>
                </a:lnTo>
                <a:close/>
                <a:moveTo>
                  <a:pt x="158" y="0"/>
                </a:moveTo>
                <a:lnTo>
                  <a:pt x="158" y="54"/>
                </a:lnTo>
                <a:lnTo>
                  <a:pt x="184" y="54"/>
                </a:lnTo>
                <a:lnTo>
                  <a:pt x="184" y="0"/>
                </a:lnTo>
                <a:lnTo>
                  <a:pt x="158" y="0"/>
                </a:lnTo>
                <a:close/>
                <a:moveTo>
                  <a:pt x="0" y="132"/>
                </a:moveTo>
                <a:lnTo>
                  <a:pt x="26" y="132"/>
                </a:lnTo>
                <a:lnTo>
                  <a:pt x="26" y="80"/>
                </a:lnTo>
                <a:lnTo>
                  <a:pt x="0" y="80"/>
                </a:lnTo>
                <a:lnTo>
                  <a:pt x="0" y="132"/>
                </a:lnTo>
                <a:close/>
                <a:moveTo>
                  <a:pt x="52" y="132"/>
                </a:moveTo>
                <a:lnTo>
                  <a:pt x="78" y="132"/>
                </a:lnTo>
                <a:lnTo>
                  <a:pt x="78" y="80"/>
                </a:lnTo>
                <a:lnTo>
                  <a:pt x="52" y="80"/>
                </a:lnTo>
                <a:lnTo>
                  <a:pt x="52" y="132"/>
                </a:lnTo>
                <a:close/>
                <a:moveTo>
                  <a:pt x="104" y="132"/>
                </a:moveTo>
                <a:lnTo>
                  <a:pt x="132" y="132"/>
                </a:lnTo>
                <a:lnTo>
                  <a:pt x="132" y="80"/>
                </a:lnTo>
                <a:lnTo>
                  <a:pt x="104" y="80"/>
                </a:lnTo>
                <a:lnTo>
                  <a:pt x="104" y="132"/>
                </a:lnTo>
                <a:close/>
                <a:moveTo>
                  <a:pt x="158" y="132"/>
                </a:moveTo>
                <a:lnTo>
                  <a:pt x="184" y="132"/>
                </a:lnTo>
                <a:lnTo>
                  <a:pt x="184" y="80"/>
                </a:lnTo>
                <a:lnTo>
                  <a:pt x="158" y="80"/>
                </a:lnTo>
                <a:lnTo>
                  <a:pt x="158" y="132"/>
                </a:lnTo>
                <a:close/>
                <a:moveTo>
                  <a:pt x="0" y="267"/>
                </a:moveTo>
                <a:lnTo>
                  <a:pt x="26" y="267"/>
                </a:lnTo>
                <a:lnTo>
                  <a:pt x="26" y="213"/>
                </a:lnTo>
                <a:lnTo>
                  <a:pt x="0" y="213"/>
                </a:lnTo>
                <a:lnTo>
                  <a:pt x="0" y="267"/>
                </a:lnTo>
                <a:close/>
                <a:moveTo>
                  <a:pt x="52" y="267"/>
                </a:moveTo>
                <a:lnTo>
                  <a:pt x="78" y="267"/>
                </a:lnTo>
                <a:lnTo>
                  <a:pt x="78" y="213"/>
                </a:lnTo>
                <a:lnTo>
                  <a:pt x="52" y="213"/>
                </a:lnTo>
                <a:lnTo>
                  <a:pt x="52" y="267"/>
                </a:lnTo>
                <a:close/>
                <a:moveTo>
                  <a:pt x="104" y="267"/>
                </a:moveTo>
                <a:lnTo>
                  <a:pt x="132" y="267"/>
                </a:lnTo>
                <a:lnTo>
                  <a:pt x="132" y="213"/>
                </a:lnTo>
                <a:lnTo>
                  <a:pt x="104" y="213"/>
                </a:lnTo>
                <a:lnTo>
                  <a:pt x="104" y="267"/>
                </a:lnTo>
                <a:close/>
                <a:moveTo>
                  <a:pt x="158" y="267"/>
                </a:moveTo>
                <a:lnTo>
                  <a:pt x="184" y="267"/>
                </a:lnTo>
                <a:lnTo>
                  <a:pt x="184" y="213"/>
                </a:lnTo>
                <a:lnTo>
                  <a:pt x="158" y="213"/>
                </a:lnTo>
                <a:lnTo>
                  <a:pt x="158" y="267"/>
                </a:lnTo>
                <a:close/>
                <a:moveTo>
                  <a:pt x="0" y="345"/>
                </a:moveTo>
                <a:lnTo>
                  <a:pt x="26" y="345"/>
                </a:lnTo>
                <a:lnTo>
                  <a:pt x="26" y="293"/>
                </a:lnTo>
                <a:lnTo>
                  <a:pt x="0" y="293"/>
                </a:lnTo>
                <a:lnTo>
                  <a:pt x="0" y="345"/>
                </a:lnTo>
                <a:close/>
                <a:moveTo>
                  <a:pt x="52" y="345"/>
                </a:moveTo>
                <a:lnTo>
                  <a:pt x="78" y="345"/>
                </a:lnTo>
                <a:lnTo>
                  <a:pt x="78" y="293"/>
                </a:lnTo>
                <a:lnTo>
                  <a:pt x="52" y="293"/>
                </a:lnTo>
                <a:lnTo>
                  <a:pt x="52" y="345"/>
                </a:lnTo>
                <a:close/>
                <a:moveTo>
                  <a:pt x="104" y="345"/>
                </a:moveTo>
                <a:lnTo>
                  <a:pt x="132" y="345"/>
                </a:lnTo>
                <a:lnTo>
                  <a:pt x="132" y="293"/>
                </a:lnTo>
                <a:lnTo>
                  <a:pt x="104" y="293"/>
                </a:lnTo>
                <a:lnTo>
                  <a:pt x="104" y="345"/>
                </a:lnTo>
                <a:close/>
                <a:moveTo>
                  <a:pt x="158" y="345"/>
                </a:moveTo>
                <a:lnTo>
                  <a:pt x="184" y="345"/>
                </a:lnTo>
                <a:lnTo>
                  <a:pt x="184" y="293"/>
                </a:lnTo>
                <a:lnTo>
                  <a:pt x="158" y="293"/>
                </a:lnTo>
                <a:lnTo>
                  <a:pt x="158" y="345"/>
                </a:lnTo>
                <a:close/>
                <a:moveTo>
                  <a:pt x="0" y="480"/>
                </a:moveTo>
                <a:lnTo>
                  <a:pt x="26" y="480"/>
                </a:lnTo>
                <a:lnTo>
                  <a:pt x="26" y="426"/>
                </a:lnTo>
                <a:lnTo>
                  <a:pt x="0" y="426"/>
                </a:lnTo>
                <a:lnTo>
                  <a:pt x="0" y="480"/>
                </a:lnTo>
                <a:close/>
                <a:moveTo>
                  <a:pt x="52" y="480"/>
                </a:moveTo>
                <a:lnTo>
                  <a:pt x="78" y="480"/>
                </a:lnTo>
                <a:lnTo>
                  <a:pt x="78" y="426"/>
                </a:lnTo>
                <a:lnTo>
                  <a:pt x="52" y="426"/>
                </a:lnTo>
                <a:lnTo>
                  <a:pt x="52" y="480"/>
                </a:lnTo>
                <a:close/>
                <a:moveTo>
                  <a:pt x="104" y="480"/>
                </a:moveTo>
                <a:lnTo>
                  <a:pt x="132" y="480"/>
                </a:lnTo>
                <a:lnTo>
                  <a:pt x="132" y="426"/>
                </a:lnTo>
                <a:lnTo>
                  <a:pt x="104" y="426"/>
                </a:lnTo>
                <a:lnTo>
                  <a:pt x="104" y="480"/>
                </a:lnTo>
                <a:close/>
                <a:moveTo>
                  <a:pt x="158" y="480"/>
                </a:moveTo>
                <a:lnTo>
                  <a:pt x="184" y="480"/>
                </a:lnTo>
                <a:lnTo>
                  <a:pt x="184" y="426"/>
                </a:lnTo>
                <a:lnTo>
                  <a:pt x="158" y="426"/>
                </a:lnTo>
                <a:lnTo>
                  <a:pt x="158" y="480"/>
                </a:lnTo>
                <a:close/>
                <a:moveTo>
                  <a:pt x="0" y="558"/>
                </a:moveTo>
                <a:lnTo>
                  <a:pt x="26" y="558"/>
                </a:lnTo>
                <a:lnTo>
                  <a:pt x="26" y="506"/>
                </a:lnTo>
                <a:lnTo>
                  <a:pt x="0" y="506"/>
                </a:lnTo>
                <a:lnTo>
                  <a:pt x="0" y="558"/>
                </a:lnTo>
                <a:close/>
                <a:moveTo>
                  <a:pt x="52" y="558"/>
                </a:moveTo>
                <a:lnTo>
                  <a:pt x="78" y="558"/>
                </a:lnTo>
                <a:lnTo>
                  <a:pt x="78" y="506"/>
                </a:lnTo>
                <a:lnTo>
                  <a:pt x="52" y="506"/>
                </a:lnTo>
                <a:lnTo>
                  <a:pt x="52" y="558"/>
                </a:lnTo>
                <a:close/>
                <a:moveTo>
                  <a:pt x="104" y="558"/>
                </a:moveTo>
                <a:lnTo>
                  <a:pt x="132" y="558"/>
                </a:lnTo>
                <a:lnTo>
                  <a:pt x="132" y="506"/>
                </a:lnTo>
                <a:lnTo>
                  <a:pt x="104" y="506"/>
                </a:lnTo>
                <a:lnTo>
                  <a:pt x="104" y="558"/>
                </a:lnTo>
                <a:close/>
                <a:moveTo>
                  <a:pt x="158" y="558"/>
                </a:moveTo>
                <a:lnTo>
                  <a:pt x="184" y="558"/>
                </a:lnTo>
                <a:lnTo>
                  <a:pt x="184" y="506"/>
                </a:lnTo>
                <a:lnTo>
                  <a:pt x="158" y="506"/>
                </a:lnTo>
                <a:lnTo>
                  <a:pt x="158" y="558"/>
                </a:lnTo>
                <a:close/>
              </a:path>
            </a:pathLst>
          </a:custGeom>
          <a:solidFill>
            <a:srgbClr val="312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7" name="Freeform 47"/>
          <p:cNvSpPr>
            <a:spLocks noEditPoints="1"/>
          </p:cNvSpPr>
          <p:nvPr/>
        </p:nvSpPr>
        <p:spPr bwMode="auto">
          <a:xfrm>
            <a:off x="6138863" y="4140031"/>
            <a:ext cx="269875" cy="95250"/>
          </a:xfrm>
          <a:custGeom>
            <a:avLst/>
            <a:gdLst>
              <a:gd name="T0" fmla="*/ 0 w 106"/>
              <a:gd name="T1" fmla="*/ 95127 h 52"/>
              <a:gd name="T2" fmla="*/ 53552 w 106"/>
              <a:gd name="T3" fmla="*/ 95127 h 52"/>
              <a:gd name="T4" fmla="*/ 53552 w 106"/>
              <a:gd name="T5" fmla="*/ 0 h 52"/>
              <a:gd name="T6" fmla="*/ 0 w 106"/>
              <a:gd name="T7" fmla="*/ 0 h 52"/>
              <a:gd name="T8" fmla="*/ 0 w 106"/>
              <a:gd name="T9" fmla="*/ 95127 h 52"/>
              <a:gd name="T10" fmla="*/ 109654 w 106"/>
              <a:gd name="T11" fmla="*/ 95127 h 52"/>
              <a:gd name="T12" fmla="*/ 163206 w 106"/>
              <a:gd name="T13" fmla="*/ 95127 h 52"/>
              <a:gd name="T14" fmla="*/ 163206 w 106"/>
              <a:gd name="T15" fmla="*/ 0 h 52"/>
              <a:gd name="T16" fmla="*/ 109654 w 106"/>
              <a:gd name="T17" fmla="*/ 0 h 52"/>
              <a:gd name="T18" fmla="*/ 109654 w 106"/>
              <a:gd name="T19" fmla="*/ 95127 h 52"/>
              <a:gd name="T20" fmla="*/ 216758 w 106"/>
              <a:gd name="T21" fmla="*/ 0 h 52"/>
              <a:gd name="T22" fmla="*/ 216758 w 106"/>
              <a:gd name="T23" fmla="*/ 95127 h 52"/>
              <a:gd name="T24" fmla="*/ 270310 w 106"/>
              <a:gd name="T25" fmla="*/ 95127 h 52"/>
              <a:gd name="T26" fmla="*/ 270310 w 106"/>
              <a:gd name="T27" fmla="*/ 0 h 52"/>
              <a:gd name="T28" fmla="*/ 216758 w 106"/>
              <a:gd name="T29" fmla="*/ 0 h 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6" h="52">
                <a:moveTo>
                  <a:pt x="0" y="52"/>
                </a:moveTo>
                <a:lnTo>
                  <a:pt x="21" y="52"/>
                </a:lnTo>
                <a:lnTo>
                  <a:pt x="21" y="0"/>
                </a:lnTo>
                <a:lnTo>
                  <a:pt x="0" y="0"/>
                </a:lnTo>
                <a:lnTo>
                  <a:pt x="0" y="52"/>
                </a:lnTo>
                <a:close/>
                <a:moveTo>
                  <a:pt x="43" y="52"/>
                </a:moveTo>
                <a:lnTo>
                  <a:pt x="64" y="52"/>
                </a:lnTo>
                <a:lnTo>
                  <a:pt x="64" y="0"/>
                </a:lnTo>
                <a:lnTo>
                  <a:pt x="43" y="0"/>
                </a:lnTo>
                <a:lnTo>
                  <a:pt x="43" y="52"/>
                </a:lnTo>
                <a:close/>
                <a:moveTo>
                  <a:pt x="85" y="0"/>
                </a:moveTo>
                <a:lnTo>
                  <a:pt x="85" y="52"/>
                </a:lnTo>
                <a:lnTo>
                  <a:pt x="106" y="52"/>
                </a:lnTo>
                <a:lnTo>
                  <a:pt x="106" y="0"/>
                </a:lnTo>
                <a:lnTo>
                  <a:pt x="85" y="0"/>
                </a:lnTo>
                <a:close/>
              </a:path>
            </a:pathLst>
          </a:custGeom>
          <a:solidFill>
            <a:srgbClr val="312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8" name="Freeform 48"/>
          <p:cNvSpPr>
            <a:spLocks/>
          </p:cNvSpPr>
          <p:nvPr/>
        </p:nvSpPr>
        <p:spPr bwMode="auto">
          <a:xfrm>
            <a:off x="8599488" y="3652668"/>
            <a:ext cx="752475" cy="2244725"/>
          </a:xfrm>
          <a:custGeom>
            <a:avLst/>
            <a:gdLst>
              <a:gd name="T0" fmla="*/ 752279 w 125"/>
              <a:gd name="T1" fmla="*/ 2244622 h 519"/>
              <a:gd name="T2" fmla="*/ 752279 w 125"/>
              <a:gd name="T3" fmla="*/ 583861 h 519"/>
              <a:gd name="T4" fmla="*/ 649969 w 125"/>
              <a:gd name="T5" fmla="*/ 432490 h 519"/>
              <a:gd name="T6" fmla="*/ 649969 w 125"/>
              <a:gd name="T7" fmla="*/ 307068 h 519"/>
              <a:gd name="T8" fmla="*/ 469422 w 125"/>
              <a:gd name="T9" fmla="*/ 172996 h 519"/>
              <a:gd name="T10" fmla="*/ 451367 w 125"/>
              <a:gd name="T11" fmla="*/ 172996 h 519"/>
              <a:gd name="T12" fmla="*/ 451367 w 125"/>
              <a:gd name="T13" fmla="*/ 47574 h 519"/>
              <a:gd name="T14" fmla="*/ 385167 w 125"/>
              <a:gd name="T15" fmla="*/ 0 h 519"/>
              <a:gd name="T16" fmla="*/ 312948 w 125"/>
              <a:gd name="T17" fmla="*/ 47574 h 519"/>
              <a:gd name="T18" fmla="*/ 312948 w 125"/>
              <a:gd name="T19" fmla="*/ 172996 h 519"/>
              <a:gd name="T20" fmla="*/ 306930 w 125"/>
              <a:gd name="T21" fmla="*/ 172996 h 519"/>
              <a:gd name="T22" fmla="*/ 120365 w 125"/>
              <a:gd name="T23" fmla="*/ 307068 h 519"/>
              <a:gd name="T24" fmla="*/ 120365 w 125"/>
              <a:gd name="T25" fmla="*/ 419515 h 519"/>
              <a:gd name="T26" fmla="*/ 0 w 125"/>
              <a:gd name="T27" fmla="*/ 583861 h 519"/>
              <a:gd name="T28" fmla="*/ 0 w 125"/>
              <a:gd name="T29" fmla="*/ 2244622 h 519"/>
              <a:gd name="T30" fmla="*/ 752279 w 125"/>
              <a:gd name="T31" fmla="*/ 2244622 h 519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5" h="519">
                <a:moveTo>
                  <a:pt x="125" y="519"/>
                </a:moveTo>
                <a:cubicBezTo>
                  <a:pt x="125" y="135"/>
                  <a:pt x="125" y="135"/>
                  <a:pt x="125" y="135"/>
                </a:cubicBezTo>
                <a:cubicBezTo>
                  <a:pt x="125" y="121"/>
                  <a:pt x="118" y="108"/>
                  <a:pt x="108" y="100"/>
                </a:cubicBezTo>
                <a:cubicBezTo>
                  <a:pt x="108" y="71"/>
                  <a:pt x="108" y="71"/>
                  <a:pt x="108" y="71"/>
                </a:cubicBezTo>
                <a:cubicBezTo>
                  <a:pt x="108" y="54"/>
                  <a:pt x="95" y="40"/>
                  <a:pt x="78" y="40"/>
                </a:cubicBezTo>
                <a:cubicBezTo>
                  <a:pt x="75" y="40"/>
                  <a:pt x="75" y="40"/>
                  <a:pt x="75" y="4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5"/>
                  <a:pt x="70" y="0"/>
                  <a:pt x="64" y="0"/>
                </a:cubicBezTo>
                <a:cubicBezTo>
                  <a:pt x="57" y="0"/>
                  <a:pt x="52" y="5"/>
                  <a:pt x="52" y="11"/>
                </a:cubicBezTo>
                <a:cubicBezTo>
                  <a:pt x="52" y="40"/>
                  <a:pt x="52" y="40"/>
                  <a:pt x="52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34" y="40"/>
                  <a:pt x="20" y="54"/>
                  <a:pt x="20" y="71"/>
                </a:cubicBezTo>
                <a:cubicBezTo>
                  <a:pt x="20" y="97"/>
                  <a:pt x="20" y="97"/>
                  <a:pt x="20" y="97"/>
                </a:cubicBezTo>
                <a:cubicBezTo>
                  <a:pt x="8" y="105"/>
                  <a:pt x="0" y="119"/>
                  <a:pt x="0" y="135"/>
                </a:cubicBezTo>
                <a:cubicBezTo>
                  <a:pt x="0" y="519"/>
                  <a:pt x="0" y="519"/>
                  <a:pt x="0" y="519"/>
                </a:cubicBezTo>
                <a:lnTo>
                  <a:pt x="125" y="519"/>
                </a:lnTo>
                <a:close/>
              </a:path>
            </a:pathLst>
          </a:custGeom>
          <a:solidFill>
            <a:srgbClr val="867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9" name="Freeform 49"/>
          <p:cNvSpPr>
            <a:spLocks noEditPoints="1"/>
          </p:cNvSpPr>
          <p:nvPr/>
        </p:nvSpPr>
        <p:spPr bwMode="auto">
          <a:xfrm>
            <a:off x="8705850" y="4254331"/>
            <a:ext cx="530225" cy="1154112"/>
          </a:xfrm>
          <a:custGeom>
            <a:avLst/>
            <a:gdLst>
              <a:gd name="T0" fmla="*/ 73953 w 208"/>
              <a:gd name="T1" fmla="*/ 107932 h 631"/>
              <a:gd name="T2" fmla="*/ 0 w 208"/>
              <a:gd name="T3" fmla="*/ 0 h 631"/>
              <a:gd name="T4" fmla="*/ 150456 w 208"/>
              <a:gd name="T5" fmla="*/ 107932 h 631"/>
              <a:gd name="T6" fmla="*/ 229509 w 208"/>
              <a:gd name="T7" fmla="*/ 0 h 631"/>
              <a:gd name="T8" fmla="*/ 150456 w 208"/>
              <a:gd name="T9" fmla="*/ 107932 h 631"/>
              <a:gd name="T10" fmla="*/ 379964 w 208"/>
              <a:gd name="T11" fmla="*/ 107932 h 631"/>
              <a:gd name="T12" fmla="*/ 303461 w 208"/>
              <a:gd name="T13" fmla="*/ 0 h 631"/>
              <a:gd name="T14" fmla="*/ 459017 w 208"/>
              <a:gd name="T15" fmla="*/ 0 h 631"/>
              <a:gd name="T16" fmla="*/ 530420 w 208"/>
              <a:gd name="T17" fmla="*/ 107932 h 631"/>
              <a:gd name="T18" fmla="*/ 459017 w 208"/>
              <a:gd name="T19" fmla="*/ 0 h 631"/>
              <a:gd name="T20" fmla="*/ 73953 w 208"/>
              <a:gd name="T21" fmla="*/ 272574 h 631"/>
              <a:gd name="T22" fmla="*/ 0 w 208"/>
              <a:gd name="T23" fmla="*/ 164642 h 631"/>
              <a:gd name="T24" fmla="*/ 150456 w 208"/>
              <a:gd name="T25" fmla="*/ 272574 h 631"/>
              <a:gd name="T26" fmla="*/ 229509 w 208"/>
              <a:gd name="T27" fmla="*/ 164642 h 631"/>
              <a:gd name="T28" fmla="*/ 150456 w 208"/>
              <a:gd name="T29" fmla="*/ 272574 h 631"/>
              <a:gd name="T30" fmla="*/ 379964 w 208"/>
              <a:gd name="T31" fmla="*/ 272574 h 631"/>
              <a:gd name="T32" fmla="*/ 303461 w 208"/>
              <a:gd name="T33" fmla="*/ 164642 h 631"/>
              <a:gd name="T34" fmla="*/ 459017 w 208"/>
              <a:gd name="T35" fmla="*/ 272574 h 631"/>
              <a:gd name="T36" fmla="*/ 530420 w 208"/>
              <a:gd name="T37" fmla="*/ 164642 h 631"/>
              <a:gd name="T38" fmla="*/ 459017 w 208"/>
              <a:gd name="T39" fmla="*/ 272574 h 631"/>
              <a:gd name="T40" fmla="*/ 73953 w 208"/>
              <a:gd name="T41" fmla="*/ 548807 h 631"/>
              <a:gd name="T42" fmla="*/ 0 w 208"/>
              <a:gd name="T43" fmla="*/ 440875 h 631"/>
              <a:gd name="T44" fmla="*/ 150456 w 208"/>
              <a:gd name="T45" fmla="*/ 548807 h 631"/>
              <a:gd name="T46" fmla="*/ 229509 w 208"/>
              <a:gd name="T47" fmla="*/ 440875 h 631"/>
              <a:gd name="T48" fmla="*/ 150456 w 208"/>
              <a:gd name="T49" fmla="*/ 548807 h 631"/>
              <a:gd name="T50" fmla="*/ 379964 w 208"/>
              <a:gd name="T51" fmla="*/ 548807 h 631"/>
              <a:gd name="T52" fmla="*/ 303461 w 208"/>
              <a:gd name="T53" fmla="*/ 440875 h 631"/>
              <a:gd name="T54" fmla="*/ 459017 w 208"/>
              <a:gd name="T55" fmla="*/ 548807 h 631"/>
              <a:gd name="T56" fmla="*/ 530420 w 208"/>
              <a:gd name="T57" fmla="*/ 440875 h 631"/>
              <a:gd name="T58" fmla="*/ 459017 w 208"/>
              <a:gd name="T59" fmla="*/ 548807 h 631"/>
              <a:gd name="T60" fmla="*/ 73953 w 208"/>
              <a:gd name="T61" fmla="*/ 713450 h 631"/>
              <a:gd name="T62" fmla="*/ 0 w 208"/>
              <a:gd name="T63" fmla="*/ 605518 h 631"/>
              <a:gd name="T64" fmla="*/ 150456 w 208"/>
              <a:gd name="T65" fmla="*/ 713450 h 631"/>
              <a:gd name="T66" fmla="*/ 229509 w 208"/>
              <a:gd name="T67" fmla="*/ 605518 h 631"/>
              <a:gd name="T68" fmla="*/ 150456 w 208"/>
              <a:gd name="T69" fmla="*/ 713450 h 631"/>
              <a:gd name="T70" fmla="*/ 379964 w 208"/>
              <a:gd name="T71" fmla="*/ 713450 h 631"/>
              <a:gd name="T72" fmla="*/ 303461 w 208"/>
              <a:gd name="T73" fmla="*/ 605518 h 631"/>
              <a:gd name="T74" fmla="*/ 459017 w 208"/>
              <a:gd name="T75" fmla="*/ 713450 h 631"/>
              <a:gd name="T76" fmla="*/ 530420 w 208"/>
              <a:gd name="T77" fmla="*/ 605518 h 631"/>
              <a:gd name="T78" fmla="*/ 459017 w 208"/>
              <a:gd name="T79" fmla="*/ 713450 h 631"/>
              <a:gd name="T80" fmla="*/ 73953 w 208"/>
              <a:gd name="T81" fmla="*/ 989683 h 631"/>
              <a:gd name="T82" fmla="*/ 0 w 208"/>
              <a:gd name="T83" fmla="*/ 881751 h 631"/>
              <a:gd name="T84" fmla="*/ 150456 w 208"/>
              <a:gd name="T85" fmla="*/ 989683 h 631"/>
              <a:gd name="T86" fmla="*/ 229509 w 208"/>
              <a:gd name="T87" fmla="*/ 881751 h 631"/>
              <a:gd name="T88" fmla="*/ 150456 w 208"/>
              <a:gd name="T89" fmla="*/ 989683 h 631"/>
              <a:gd name="T90" fmla="*/ 379964 w 208"/>
              <a:gd name="T91" fmla="*/ 989683 h 631"/>
              <a:gd name="T92" fmla="*/ 303461 w 208"/>
              <a:gd name="T93" fmla="*/ 881751 h 631"/>
              <a:gd name="T94" fmla="*/ 459017 w 208"/>
              <a:gd name="T95" fmla="*/ 989683 h 631"/>
              <a:gd name="T96" fmla="*/ 530420 w 208"/>
              <a:gd name="T97" fmla="*/ 881751 h 631"/>
              <a:gd name="T98" fmla="*/ 459017 w 208"/>
              <a:gd name="T99" fmla="*/ 989683 h 631"/>
              <a:gd name="T100" fmla="*/ 73953 w 208"/>
              <a:gd name="T101" fmla="*/ 1154325 h 631"/>
              <a:gd name="T102" fmla="*/ 0 w 208"/>
              <a:gd name="T103" fmla="*/ 1046393 h 631"/>
              <a:gd name="T104" fmla="*/ 150456 w 208"/>
              <a:gd name="T105" fmla="*/ 1154325 h 631"/>
              <a:gd name="T106" fmla="*/ 229509 w 208"/>
              <a:gd name="T107" fmla="*/ 1046393 h 631"/>
              <a:gd name="T108" fmla="*/ 150456 w 208"/>
              <a:gd name="T109" fmla="*/ 1154325 h 631"/>
              <a:gd name="T110" fmla="*/ 379964 w 208"/>
              <a:gd name="T111" fmla="*/ 1154325 h 631"/>
              <a:gd name="T112" fmla="*/ 303461 w 208"/>
              <a:gd name="T113" fmla="*/ 1046393 h 631"/>
              <a:gd name="T114" fmla="*/ 459017 w 208"/>
              <a:gd name="T115" fmla="*/ 1154325 h 631"/>
              <a:gd name="T116" fmla="*/ 530420 w 208"/>
              <a:gd name="T117" fmla="*/ 1046393 h 631"/>
              <a:gd name="T118" fmla="*/ 459017 w 208"/>
              <a:gd name="T119" fmla="*/ 1154325 h 63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8" h="631">
                <a:moveTo>
                  <a:pt x="0" y="59"/>
                </a:moveTo>
                <a:lnTo>
                  <a:pt x="29" y="59"/>
                </a:lnTo>
                <a:lnTo>
                  <a:pt x="29" y="0"/>
                </a:lnTo>
                <a:lnTo>
                  <a:pt x="0" y="0"/>
                </a:lnTo>
                <a:lnTo>
                  <a:pt x="0" y="59"/>
                </a:lnTo>
                <a:close/>
                <a:moveTo>
                  <a:pt x="59" y="59"/>
                </a:moveTo>
                <a:lnTo>
                  <a:pt x="90" y="59"/>
                </a:lnTo>
                <a:lnTo>
                  <a:pt x="90" y="0"/>
                </a:lnTo>
                <a:lnTo>
                  <a:pt x="59" y="0"/>
                </a:lnTo>
                <a:lnTo>
                  <a:pt x="59" y="59"/>
                </a:lnTo>
                <a:close/>
                <a:moveTo>
                  <a:pt x="119" y="59"/>
                </a:moveTo>
                <a:lnTo>
                  <a:pt x="149" y="59"/>
                </a:lnTo>
                <a:lnTo>
                  <a:pt x="149" y="0"/>
                </a:lnTo>
                <a:lnTo>
                  <a:pt x="119" y="0"/>
                </a:lnTo>
                <a:lnTo>
                  <a:pt x="119" y="59"/>
                </a:lnTo>
                <a:close/>
                <a:moveTo>
                  <a:pt x="180" y="0"/>
                </a:moveTo>
                <a:lnTo>
                  <a:pt x="180" y="59"/>
                </a:lnTo>
                <a:lnTo>
                  <a:pt x="208" y="59"/>
                </a:lnTo>
                <a:lnTo>
                  <a:pt x="208" y="0"/>
                </a:lnTo>
                <a:lnTo>
                  <a:pt x="180" y="0"/>
                </a:lnTo>
                <a:close/>
                <a:moveTo>
                  <a:pt x="0" y="149"/>
                </a:moveTo>
                <a:lnTo>
                  <a:pt x="29" y="149"/>
                </a:lnTo>
                <a:lnTo>
                  <a:pt x="29" y="90"/>
                </a:lnTo>
                <a:lnTo>
                  <a:pt x="0" y="90"/>
                </a:lnTo>
                <a:lnTo>
                  <a:pt x="0" y="149"/>
                </a:lnTo>
                <a:close/>
                <a:moveTo>
                  <a:pt x="59" y="149"/>
                </a:moveTo>
                <a:lnTo>
                  <a:pt x="90" y="149"/>
                </a:lnTo>
                <a:lnTo>
                  <a:pt x="90" y="90"/>
                </a:lnTo>
                <a:lnTo>
                  <a:pt x="59" y="90"/>
                </a:lnTo>
                <a:lnTo>
                  <a:pt x="59" y="149"/>
                </a:lnTo>
                <a:close/>
                <a:moveTo>
                  <a:pt x="119" y="149"/>
                </a:moveTo>
                <a:lnTo>
                  <a:pt x="149" y="149"/>
                </a:lnTo>
                <a:lnTo>
                  <a:pt x="149" y="90"/>
                </a:lnTo>
                <a:lnTo>
                  <a:pt x="119" y="90"/>
                </a:lnTo>
                <a:lnTo>
                  <a:pt x="119" y="149"/>
                </a:lnTo>
                <a:close/>
                <a:moveTo>
                  <a:pt x="180" y="149"/>
                </a:moveTo>
                <a:lnTo>
                  <a:pt x="208" y="149"/>
                </a:lnTo>
                <a:lnTo>
                  <a:pt x="208" y="90"/>
                </a:lnTo>
                <a:lnTo>
                  <a:pt x="180" y="90"/>
                </a:lnTo>
                <a:lnTo>
                  <a:pt x="180" y="149"/>
                </a:lnTo>
                <a:close/>
                <a:moveTo>
                  <a:pt x="0" y="300"/>
                </a:moveTo>
                <a:lnTo>
                  <a:pt x="29" y="300"/>
                </a:lnTo>
                <a:lnTo>
                  <a:pt x="29" y="241"/>
                </a:lnTo>
                <a:lnTo>
                  <a:pt x="0" y="241"/>
                </a:lnTo>
                <a:lnTo>
                  <a:pt x="0" y="300"/>
                </a:lnTo>
                <a:close/>
                <a:moveTo>
                  <a:pt x="59" y="300"/>
                </a:moveTo>
                <a:lnTo>
                  <a:pt x="90" y="300"/>
                </a:lnTo>
                <a:lnTo>
                  <a:pt x="90" y="241"/>
                </a:lnTo>
                <a:lnTo>
                  <a:pt x="59" y="241"/>
                </a:lnTo>
                <a:lnTo>
                  <a:pt x="59" y="300"/>
                </a:lnTo>
                <a:close/>
                <a:moveTo>
                  <a:pt x="119" y="300"/>
                </a:moveTo>
                <a:lnTo>
                  <a:pt x="149" y="300"/>
                </a:lnTo>
                <a:lnTo>
                  <a:pt x="149" y="241"/>
                </a:lnTo>
                <a:lnTo>
                  <a:pt x="119" y="241"/>
                </a:lnTo>
                <a:lnTo>
                  <a:pt x="119" y="300"/>
                </a:lnTo>
                <a:close/>
                <a:moveTo>
                  <a:pt x="180" y="300"/>
                </a:moveTo>
                <a:lnTo>
                  <a:pt x="208" y="300"/>
                </a:lnTo>
                <a:lnTo>
                  <a:pt x="208" y="241"/>
                </a:lnTo>
                <a:lnTo>
                  <a:pt x="180" y="241"/>
                </a:lnTo>
                <a:lnTo>
                  <a:pt x="180" y="300"/>
                </a:lnTo>
                <a:close/>
                <a:moveTo>
                  <a:pt x="0" y="390"/>
                </a:moveTo>
                <a:lnTo>
                  <a:pt x="29" y="390"/>
                </a:lnTo>
                <a:lnTo>
                  <a:pt x="29" y="331"/>
                </a:lnTo>
                <a:lnTo>
                  <a:pt x="0" y="331"/>
                </a:lnTo>
                <a:lnTo>
                  <a:pt x="0" y="390"/>
                </a:lnTo>
                <a:close/>
                <a:moveTo>
                  <a:pt x="59" y="390"/>
                </a:moveTo>
                <a:lnTo>
                  <a:pt x="90" y="390"/>
                </a:lnTo>
                <a:lnTo>
                  <a:pt x="90" y="331"/>
                </a:lnTo>
                <a:lnTo>
                  <a:pt x="59" y="331"/>
                </a:lnTo>
                <a:lnTo>
                  <a:pt x="59" y="390"/>
                </a:lnTo>
                <a:close/>
                <a:moveTo>
                  <a:pt x="119" y="390"/>
                </a:moveTo>
                <a:lnTo>
                  <a:pt x="149" y="390"/>
                </a:lnTo>
                <a:lnTo>
                  <a:pt x="149" y="331"/>
                </a:lnTo>
                <a:lnTo>
                  <a:pt x="119" y="331"/>
                </a:lnTo>
                <a:lnTo>
                  <a:pt x="119" y="390"/>
                </a:lnTo>
                <a:close/>
                <a:moveTo>
                  <a:pt x="180" y="390"/>
                </a:moveTo>
                <a:lnTo>
                  <a:pt x="208" y="390"/>
                </a:lnTo>
                <a:lnTo>
                  <a:pt x="208" y="331"/>
                </a:lnTo>
                <a:lnTo>
                  <a:pt x="180" y="331"/>
                </a:lnTo>
                <a:lnTo>
                  <a:pt x="180" y="390"/>
                </a:lnTo>
                <a:close/>
                <a:moveTo>
                  <a:pt x="0" y="541"/>
                </a:moveTo>
                <a:lnTo>
                  <a:pt x="29" y="541"/>
                </a:lnTo>
                <a:lnTo>
                  <a:pt x="29" y="482"/>
                </a:lnTo>
                <a:lnTo>
                  <a:pt x="0" y="482"/>
                </a:lnTo>
                <a:lnTo>
                  <a:pt x="0" y="541"/>
                </a:lnTo>
                <a:close/>
                <a:moveTo>
                  <a:pt x="59" y="541"/>
                </a:moveTo>
                <a:lnTo>
                  <a:pt x="90" y="541"/>
                </a:lnTo>
                <a:lnTo>
                  <a:pt x="90" y="482"/>
                </a:lnTo>
                <a:lnTo>
                  <a:pt x="59" y="482"/>
                </a:lnTo>
                <a:lnTo>
                  <a:pt x="59" y="541"/>
                </a:lnTo>
                <a:close/>
                <a:moveTo>
                  <a:pt x="119" y="541"/>
                </a:moveTo>
                <a:lnTo>
                  <a:pt x="149" y="541"/>
                </a:lnTo>
                <a:lnTo>
                  <a:pt x="149" y="482"/>
                </a:lnTo>
                <a:lnTo>
                  <a:pt x="119" y="482"/>
                </a:lnTo>
                <a:lnTo>
                  <a:pt x="119" y="541"/>
                </a:lnTo>
                <a:close/>
                <a:moveTo>
                  <a:pt x="180" y="541"/>
                </a:moveTo>
                <a:lnTo>
                  <a:pt x="208" y="541"/>
                </a:lnTo>
                <a:lnTo>
                  <a:pt x="208" y="482"/>
                </a:lnTo>
                <a:lnTo>
                  <a:pt x="180" y="482"/>
                </a:lnTo>
                <a:lnTo>
                  <a:pt x="180" y="541"/>
                </a:lnTo>
                <a:close/>
                <a:moveTo>
                  <a:pt x="0" y="631"/>
                </a:moveTo>
                <a:lnTo>
                  <a:pt x="29" y="631"/>
                </a:lnTo>
                <a:lnTo>
                  <a:pt x="29" y="572"/>
                </a:lnTo>
                <a:lnTo>
                  <a:pt x="0" y="572"/>
                </a:lnTo>
                <a:lnTo>
                  <a:pt x="0" y="631"/>
                </a:lnTo>
                <a:close/>
                <a:moveTo>
                  <a:pt x="59" y="631"/>
                </a:moveTo>
                <a:lnTo>
                  <a:pt x="90" y="631"/>
                </a:lnTo>
                <a:lnTo>
                  <a:pt x="90" y="572"/>
                </a:lnTo>
                <a:lnTo>
                  <a:pt x="59" y="572"/>
                </a:lnTo>
                <a:lnTo>
                  <a:pt x="59" y="631"/>
                </a:lnTo>
                <a:close/>
                <a:moveTo>
                  <a:pt x="119" y="631"/>
                </a:moveTo>
                <a:lnTo>
                  <a:pt x="149" y="631"/>
                </a:lnTo>
                <a:lnTo>
                  <a:pt x="149" y="572"/>
                </a:lnTo>
                <a:lnTo>
                  <a:pt x="119" y="572"/>
                </a:lnTo>
                <a:lnTo>
                  <a:pt x="119" y="631"/>
                </a:lnTo>
                <a:close/>
                <a:moveTo>
                  <a:pt x="180" y="631"/>
                </a:moveTo>
                <a:lnTo>
                  <a:pt x="208" y="631"/>
                </a:lnTo>
                <a:lnTo>
                  <a:pt x="208" y="572"/>
                </a:lnTo>
                <a:lnTo>
                  <a:pt x="180" y="572"/>
                </a:lnTo>
                <a:lnTo>
                  <a:pt x="180" y="631"/>
                </a:lnTo>
                <a:close/>
              </a:path>
            </a:pathLst>
          </a:custGeom>
          <a:solidFill>
            <a:srgbClr val="312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0" name="Freeform 50"/>
          <p:cNvSpPr>
            <a:spLocks noEditPoints="1"/>
          </p:cNvSpPr>
          <p:nvPr/>
        </p:nvSpPr>
        <p:spPr bwMode="auto">
          <a:xfrm>
            <a:off x="8832850" y="3916193"/>
            <a:ext cx="309563" cy="107950"/>
          </a:xfrm>
          <a:custGeom>
            <a:avLst/>
            <a:gdLst>
              <a:gd name="T0" fmla="*/ 0 w 121"/>
              <a:gd name="T1" fmla="*/ 107933 h 59"/>
              <a:gd name="T2" fmla="*/ 66303 w 121"/>
              <a:gd name="T3" fmla="*/ 107933 h 59"/>
              <a:gd name="T4" fmla="*/ 66303 w 121"/>
              <a:gd name="T5" fmla="*/ 0 h 59"/>
              <a:gd name="T6" fmla="*/ 0 w 121"/>
              <a:gd name="T7" fmla="*/ 0 h 59"/>
              <a:gd name="T8" fmla="*/ 0 w 121"/>
              <a:gd name="T9" fmla="*/ 107933 h 59"/>
              <a:gd name="T10" fmla="*/ 127505 w 121"/>
              <a:gd name="T11" fmla="*/ 107933 h 59"/>
              <a:gd name="T12" fmla="*/ 186157 w 121"/>
              <a:gd name="T13" fmla="*/ 107933 h 59"/>
              <a:gd name="T14" fmla="*/ 186157 w 121"/>
              <a:gd name="T15" fmla="*/ 0 h 59"/>
              <a:gd name="T16" fmla="*/ 127505 w 121"/>
              <a:gd name="T17" fmla="*/ 0 h 59"/>
              <a:gd name="T18" fmla="*/ 127505 w 121"/>
              <a:gd name="T19" fmla="*/ 107933 h 59"/>
              <a:gd name="T20" fmla="*/ 247360 w 121"/>
              <a:gd name="T21" fmla="*/ 0 h 59"/>
              <a:gd name="T22" fmla="*/ 247360 w 121"/>
              <a:gd name="T23" fmla="*/ 107933 h 59"/>
              <a:gd name="T24" fmla="*/ 308562 w 121"/>
              <a:gd name="T25" fmla="*/ 107933 h 59"/>
              <a:gd name="T26" fmla="*/ 308562 w 121"/>
              <a:gd name="T27" fmla="*/ 0 h 59"/>
              <a:gd name="T28" fmla="*/ 247360 w 121"/>
              <a:gd name="T29" fmla="*/ 0 h 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1" h="59">
                <a:moveTo>
                  <a:pt x="0" y="59"/>
                </a:moveTo>
                <a:lnTo>
                  <a:pt x="26" y="59"/>
                </a:lnTo>
                <a:lnTo>
                  <a:pt x="26" y="0"/>
                </a:lnTo>
                <a:lnTo>
                  <a:pt x="0" y="0"/>
                </a:lnTo>
                <a:lnTo>
                  <a:pt x="0" y="59"/>
                </a:lnTo>
                <a:close/>
                <a:moveTo>
                  <a:pt x="50" y="59"/>
                </a:moveTo>
                <a:lnTo>
                  <a:pt x="73" y="59"/>
                </a:lnTo>
                <a:lnTo>
                  <a:pt x="73" y="0"/>
                </a:lnTo>
                <a:lnTo>
                  <a:pt x="50" y="0"/>
                </a:lnTo>
                <a:lnTo>
                  <a:pt x="50" y="59"/>
                </a:lnTo>
                <a:close/>
                <a:moveTo>
                  <a:pt x="97" y="0"/>
                </a:moveTo>
                <a:lnTo>
                  <a:pt x="97" y="59"/>
                </a:lnTo>
                <a:lnTo>
                  <a:pt x="121" y="59"/>
                </a:lnTo>
                <a:lnTo>
                  <a:pt x="121" y="0"/>
                </a:lnTo>
                <a:lnTo>
                  <a:pt x="97" y="0"/>
                </a:lnTo>
                <a:close/>
              </a:path>
            </a:pathLst>
          </a:custGeom>
          <a:solidFill>
            <a:srgbClr val="312D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77" name="组合 1076"/>
          <p:cNvGrpSpPr>
            <a:grpSpLocks/>
          </p:cNvGrpSpPr>
          <p:nvPr/>
        </p:nvGrpSpPr>
        <p:grpSpPr bwMode="auto">
          <a:xfrm>
            <a:off x="11077575" y="4346406"/>
            <a:ext cx="879475" cy="1323975"/>
            <a:chOff x="11077609" y="3714176"/>
            <a:chExt cx="879783" cy="1323614"/>
          </a:xfrm>
        </p:grpSpPr>
        <p:sp>
          <p:nvSpPr>
            <p:cNvPr id="1047" name="Freeform 51"/>
            <p:cNvSpPr>
              <a:spLocks noEditPoints="1"/>
            </p:cNvSpPr>
            <p:nvPr/>
          </p:nvSpPr>
          <p:spPr bwMode="auto">
            <a:xfrm>
              <a:off x="11396809" y="4106181"/>
              <a:ext cx="295378" cy="931609"/>
            </a:xfrm>
            <a:custGeom>
              <a:avLst/>
              <a:gdLst>
                <a:gd name="T0" fmla="*/ 47 w 116"/>
                <a:gd name="T1" fmla="*/ 135 h 509"/>
                <a:gd name="T2" fmla="*/ 5 w 116"/>
                <a:gd name="T3" fmla="*/ 102 h 509"/>
                <a:gd name="T4" fmla="*/ 0 w 116"/>
                <a:gd name="T5" fmla="*/ 112 h 509"/>
                <a:gd name="T6" fmla="*/ 45 w 116"/>
                <a:gd name="T7" fmla="*/ 147 h 509"/>
                <a:gd name="T8" fmla="*/ 47 w 116"/>
                <a:gd name="T9" fmla="*/ 142 h 509"/>
                <a:gd name="T10" fmla="*/ 47 w 116"/>
                <a:gd name="T11" fmla="*/ 509 h 509"/>
                <a:gd name="T12" fmla="*/ 62 w 116"/>
                <a:gd name="T13" fmla="*/ 509 h 509"/>
                <a:gd name="T14" fmla="*/ 62 w 116"/>
                <a:gd name="T15" fmla="*/ 0 h 509"/>
                <a:gd name="T16" fmla="*/ 47 w 116"/>
                <a:gd name="T17" fmla="*/ 0 h 509"/>
                <a:gd name="T18" fmla="*/ 47 w 116"/>
                <a:gd name="T19" fmla="*/ 135 h 509"/>
                <a:gd name="T20" fmla="*/ 109 w 116"/>
                <a:gd name="T21" fmla="*/ 7 h 509"/>
                <a:gd name="T22" fmla="*/ 64 w 116"/>
                <a:gd name="T23" fmla="*/ 41 h 509"/>
                <a:gd name="T24" fmla="*/ 69 w 116"/>
                <a:gd name="T25" fmla="*/ 50 h 509"/>
                <a:gd name="T26" fmla="*/ 116 w 116"/>
                <a:gd name="T27" fmla="*/ 17 h 509"/>
                <a:gd name="T28" fmla="*/ 109 w 116"/>
                <a:gd name="T29" fmla="*/ 7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509">
                  <a:moveTo>
                    <a:pt x="47" y="135"/>
                  </a:moveTo>
                  <a:lnTo>
                    <a:pt x="5" y="102"/>
                  </a:lnTo>
                  <a:lnTo>
                    <a:pt x="0" y="112"/>
                  </a:lnTo>
                  <a:lnTo>
                    <a:pt x="45" y="147"/>
                  </a:lnTo>
                  <a:lnTo>
                    <a:pt x="47" y="142"/>
                  </a:lnTo>
                  <a:lnTo>
                    <a:pt x="47" y="509"/>
                  </a:lnTo>
                  <a:lnTo>
                    <a:pt x="62" y="509"/>
                  </a:lnTo>
                  <a:lnTo>
                    <a:pt x="62" y="0"/>
                  </a:lnTo>
                  <a:lnTo>
                    <a:pt x="47" y="0"/>
                  </a:lnTo>
                  <a:lnTo>
                    <a:pt x="47" y="135"/>
                  </a:lnTo>
                  <a:close/>
                  <a:moveTo>
                    <a:pt x="109" y="7"/>
                  </a:moveTo>
                  <a:lnTo>
                    <a:pt x="64" y="41"/>
                  </a:lnTo>
                  <a:lnTo>
                    <a:pt x="69" y="50"/>
                  </a:lnTo>
                  <a:lnTo>
                    <a:pt x="116" y="17"/>
                  </a:lnTo>
                  <a:lnTo>
                    <a:pt x="109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42" name="Freeform 52"/>
            <p:cNvSpPr>
              <a:spLocks noEditPoints="1"/>
            </p:cNvSpPr>
            <p:nvPr/>
          </p:nvSpPr>
          <p:spPr bwMode="auto">
            <a:xfrm>
              <a:off x="11077609" y="3714176"/>
              <a:ext cx="879783" cy="653081"/>
            </a:xfrm>
            <a:custGeom>
              <a:avLst/>
              <a:gdLst>
                <a:gd name="T0" fmla="*/ 674902 w 146"/>
                <a:gd name="T1" fmla="*/ 185977 h 151"/>
                <a:gd name="T2" fmla="*/ 705032 w 146"/>
                <a:gd name="T3" fmla="*/ 121101 h 151"/>
                <a:gd name="T4" fmla="*/ 536306 w 146"/>
                <a:gd name="T5" fmla="*/ 0 h 151"/>
                <a:gd name="T6" fmla="*/ 367581 w 146"/>
                <a:gd name="T7" fmla="*/ 103801 h 151"/>
                <a:gd name="T8" fmla="*/ 265140 w 146"/>
                <a:gd name="T9" fmla="*/ 86501 h 151"/>
                <a:gd name="T10" fmla="*/ 0 w 146"/>
                <a:gd name="T11" fmla="*/ 276803 h 151"/>
                <a:gd name="T12" fmla="*/ 265140 w 146"/>
                <a:gd name="T13" fmla="*/ 462779 h 151"/>
                <a:gd name="T14" fmla="*/ 476047 w 146"/>
                <a:gd name="T15" fmla="*/ 384929 h 151"/>
                <a:gd name="T16" fmla="*/ 668876 w 146"/>
                <a:gd name="T17" fmla="*/ 484404 h 151"/>
                <a:gd name="T18" fmla="*/ 879783 w 146"/>
                <a:gd name="T19" fmla="*/ 333028 h 151"/>
                <a:gd name="T20" fmla="*/ 674902 w 146"/>
                <a:gd name="T21" fmla="*/ 185977 h 151"/>
                <a:gd name="T22" fmla="*/ 235011 w 146"/>
                <a:gd name="T23" fmla="*/ 484404 h 151"/>
                <a:gd name="T24" fmla="*/ 120518 w 146"/>
                <a:gd name="T25" fmla="*/ 566580 h 151"/>
                <a:gd name="T26" fmla="*/ 235011 w 146"/>
                <a:gd name="T27" fmla="*/ 653081 h 151"/>
                <a:gd name="T28" fmla="*/ 355529 w 146"/>
                <a:gd name="T29" fmla="*/ 566580 h 151"/>
                <a:gd name="T30" fmla="*/ 235011 w 146"/>
                <a:gd name="T31" fmla="*/ 484404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6" h="151">
                  <a:moveTo>
                    <a:pt x="112" y="43"/>
                  </a:moveTo>
                  <a:cubicBezTo>
                    <a:pt x="115" y="39"/>
                    <a:pt x="117" y="33"/>
                    <a:pt x="117" y="28"/>
                  </a:cubicBezTo>
                  <a:cubicBezTo>
                    <a:pt x="117" y="12"/>
                    <a:pt x="104" y="0"/>
                    <a:pt x="89" y="0"/>
                  </a:cubicBezTo>
                  <a:cubicBezTo>
                    <a:pt x="75" y="0"/>
                    <a:pt x="63" y="10"/>
                    <a:pt x="61" y="24"/>
                  </a:cubicBezTo>
                  <a:cubicBezTo>
                    <a:pt x="56" y="22"/>
                    <a:pt x="50" y="20"/>
                    <a:pt x="44" y="20"/>
                  </a:cubicBezTo>
                  <a:cubicBezTo>
                    <a:pt x="20" y="20"/>
                    <a:pt x="0" y="40"/>
                    <a:pt x="0" y="64"/>
                  </a:cubicBezTo>
                  <a:cubicBezTo>
                    <a:pt x="0" y="88"/>
                    <a:pt x="20" y="107"/>
                    <a:pt x="44" y="107"/>
                  </a:cubicBezTo>
                  <a:cubicBezTo>
                    <a:pt x="58" y="107"/>
                    <a:pt x="71" y="100"/>
                    <a:pt x="79" y="89"/>
                  </a:cubicBezTo>
                  <a:cubicBezTo>
                    <a:pt x="84" y="103"/>
                    <a:pt x="96" y="112"/>
                    <a:pt x="111" y="112"/>
                  </a:cubicBezTo>
                  <a:cubicBezTo>
                    <a:pt x="130" y="112"/>
                    <a:pt x="146" y="96"/>
                    <a:pt x="146" y="77"/>
                  </a:cubicBezTo>
                  <a:cubicBezTo>
                    <a:pt x="146" y="59"/>
                    <a:pt x="131" y="43"/>
                    <a:pt x="112" y="43"/>
                  </a:cubicBezTo>
                  <a:close/>
                  <a:moveTo>
                    <a:pt x="39" y="112"/>
                  </a:moveTo>
                  <a:cubicBezTo>
                    <a:pt x="28" y="112"/>
                    <a:pt x="20" y="121"/>
                    <a:pt x="20" y="131"/>
                  </a:cubicBezTo>
                  <a:cubicBezTo>
                    <a:pt x="20" y="142"/>
                    <a:pt x="28" y="151"/>
                    <a:pt x="39" y="151"/>
                  </a:cubicBezTo>
                  <a:cubicBezTo>
                    <a:pt x="50" y="151"/>
                    <a:pt x="59" y="142"/>
                    <a:pt x="59" y="131"/>
                  </a:cubicBezTo>
                  <a:cubicBezTo>
                    <a:pt x="59" y="121"/>
                    <a:pt x="50" y="112"/>
                    <a:pt x="39" y="112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4" name="组合 1073"/>
          <p:cNvGrpSpPr>
            <a:grpSpLocks/>
          </p:cNvGrpSpPr>
          <p:nvPr/>
        </p:nvGrpSpPr>
        <p:grpSpPr bwMode="auto">
          <a:xfrm>
            <a:off x="3889375" y="4397206"/>
            <a:ext cx="874713" cy="1322387"/>
            <a:chOff x="3888893" y="3791995"/>
            <a:chExt cx="874683" cy="1322627"/>
          </a:xfrm>
        </p:grpSpPr>
        <p:sp>
          <p:nvSpPr>
            <p:cNvPr id="1049" name="Freeform 53"/>
            <p:cNvSpPr>
              <a:spLocks noEditPoints="1"/>
            </p:cNvSpPr>
            <p:nvPr/>
          </p:nvSpPr>
          <p:spPr bwMode="auto">
            <a:xfrm>
              <a:off x="4203207" y="4185766"/>
              <a:ext cx="295265" cy="928856"/>
            </a:xfrm>
            <a:custGeom>
              <a:avLst/>
              <a:gdLst>
                <a:gd name="T0" fmla="*/ 47 w 116"/>
                <a:gd name="T1" fmla="*/ 135 h 508"/>
                <a:gd name="T2" fmla="*/ 7 w 116"/>
                <a:gd name="T3" fmla="*/ 102 h 508"/>
                <a:gd name="T4" fmla="*/ 0 w 116"/>
                <a:gd name="T5" fmla="*/ 111 h 508"/>
                <a:gd name="T6" fmla="*/ 45 w 116"/>
                <a:gd name="T7" fmla="*/ 147 h 508"/>
                <a:gd name="T8" fmla="*/ 47 w 116"/>
                <a:gd name="T9" fmla="*/ 142 h 508"/>
                <a:gd name="T10" fmla="*/ 47 w 116"/>
                <a:gd name="T11" fmla="*/ 508 h 508"/>
                <a:gd name="T12" fmla="*/ 64 w 116"/>
                <a:gd name="T13" fmla="*/ 508 h 508"/>
                <a:gd name="T14" fmla="*/ 64 w 116"/>
                <a:gd name="T15" fmla="*/ 0 h 508"/>
                <a:gd name="T16" fmla="*/ 47 w 116"/>
                <a:gd name="T17" fmla="*/ 0 h 508"/>
                <a:gd name="T18" fmla="*/ 47 w 116"/>
                <a:gd name="T19" fmla="*/ 135 h 508"/>
                <a:gd name="T20" fmla="*/ 109 w 116"/>
                <a:gd name="T21" fmla="*/ 7 h 508"/>
                <a:gd name="T22" fmla="*/ 64 w 116"/>
                <a:gd name="T23" fmla="*/ 40 h 508"/>
                <a:gd name="T24" fmla="*/ 71 w 116"/>
                <a:gd name="T25" fmla="*/ 50 h 508"/>
                <a:gd name="T26" fmla="*/ 116 w 116"/>
                <a:gd name="T27" fmla="*/ 17 h 508"/>
                <a:gd name="T28" fmla="*/ 109 w 116"/>
                <a:gd name="T29" fmla="*/ 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" h="508">
                  <a:moveTo>
                    <a:pt x="47" y="135"/>
                  </a:moveTo>
                  <a:lnTo>
                    <a:pt x="7" y="102"/>
                  </a:lnTo>
                  <a:lnTo>
                    <a:pt x="0" y="111"/>
                  </a:lnTo>
                  <a:lnTo>
                    <a:pt x="45" y="147"/>
                  </a:lnTo>
                  <a:lnTo>
                    <a:pt x="47" y="142"/>
                  </a:lnTo>
                  <a:lnTo>
                    <a:pt x="47" y="508"/>
                  </a:lnTo>
                  <a:lnTo>
                    <a:pt x="64" y="508"/>
                  </a:lnTo>
                  <a:lnTo>
                    <a:pt x="64" y="0"/>
                  </a:lnTo>
                  <a:lnTo>
                    <a:pt x="47" y="0"/>
                  </a:lnTo>
                  <a:lnTo>
                    <a:pt x="47" y="135"/>
                  </a:lnTo>
                  <a:close/>
                  <a:moveTo>
                    <a:pt x="109" y="7"/>
                  </a:moveTo>
                  <a:lnTo>
                    <a:pt x="64" y="40"/>
                  </a:lnTo>
                  <a:lnTo>
                    <a:pt x="71" y="50"/>
                  </a:lnTo>
                  <a:lnTo>
                    <a:pt x="116" y="17"/>
                  </a:lnTo>
                  <a:lnTo>
                    <a:pt x="109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40" name="Freeform 54"/>
            <p:cNvSpPr>
              <a:spLocks noEditPoints="1"/>
            </p:cNvSpPr>
            <p:nvPr/>
          </p:nvSpPr>
          <p:spPr bwMode="auto">
            <a:xfrm>
              <a:off x="3888893" y="3791995"/>
              <a:ext cx="874683" cy="653081"/>
            </a:xfrm>
            <a:custGeom>
              <a:avLst/>
              <a:gdLst>
                <a:gd name="T0" fmla="*/ 675617 w 145"/>
                <a:gd name="T1" fmla="*/ 185977 h 151"/>
                <a:gd name="T2" fmla="*/ 699746 w 145"/>
                <a:gd name="T3" fmla="*/ 121101 h 151"/>
                <a:gd name="T4" fmla="*/ 530842 w 145"/>
                <a:gd name="T5" fmla="*/ 0 h 151"/>
                <a:gd name="T6" fmla="*/ 367970 w 145"/>
                <a:gd name="T7" fmla="*/ 103801 h 151"/>
                <a:gd name="T8" fmla="*/ 259389 w 145"/>
                <a:gd name="T9" fmla="*/ 86501 h 151"/>
                <a:gd name="T10" fmla="*/ 0 w 145"/>
                <a:gd name="T11" fmla="*/ 276803 h 151"/>
                <a:gd name="T12" fmla="*/ 259389 w 145"/>
                <a:gd name="T13" fmla="*/ 462779 h 151"/>
                <a:gd name="T14" fmla="*/ 470519 w 145"/>
                <a:gd name="T15" fmla="*/ 384929 h 151"/>
                <a:gd name="T16" fmla="*/ 669585 w 145"/>
                <a:gd name="T17" fmla="*/ 484404 h 151"/>
                <a:gd name="T18" fmla="*/ 874683 w 145"/>
                <a:gd name="T19" fmla="*/ 333028 h 151"/>
                <a:gd name="T20" fmla="*/ 675617 w 145"/>
                <a:gd name="T21" fmla="*/ 185977 h 151"/>
                <a:gd name="T22" fmla="*/ 235260 w 145"/>
                <a:gd name="T23" fmla="*/ 484404 h 151"/>
                <a:gd name="T24" fmla="*/ 114614 w 145"/>
                <a:gd name="T25" fmla="*/ 566580 h 151"/>
                <a:gd name="T26" fmla="*/ 235260 w 145"/>
                <a:gd name="T27" fmla="*/ 653081 h 151"/>
                <a:gd name="T28" fmla="*/ 349873 w 145"/>
                <a:gd name="T29" fmla="*/ 566580 h 151"/>
                <a:gd name="T30" fmla="*/ 235260 w 145"/>
                <a:gd name="T31" fmla="*/ 484404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5" h="151">
                  <a:moveTo>
                    <a:pt x="112" y="43"/>
                  </a:moveTo>
                  <a:cubicBezTo>
                    <a:pt x="114" y="39"/>
                    <a:pt x="116" y="33"/>
                    <a:pt x="116" y="28"/>
                  </a:cubicBezTo>
                  <a:cubicBezTo>
                    <a:pt x="116" y="13"/>
                    <a:pt x="104" y="0"/>
                    <a:pt x="88" y="0"/>
                  </a:cubicBezTo>
                  <a:cubicBezTo>
                    <a:pt x="74" y="0"/>
                    <a:pt x="62" y="11"/>
                    <a:pt x="61" y="24"/>
                  </a:cubicBezTo>
                  <a:cubicBezTo>
                    <a:pt x="55" y="22"/>
                    <a:pt x="49" y="20"/>
                    <a:pt x="43" y="20"/>
                  </a:cubicBezTo>
                  <a:cubicBezTo>
                    <a:pt x="19" y="20"/>
                    <a:pt x="0" y="40"/>
                    <a:pt x="0" y="64"/>
                  </a:cubicBezTo>
                  <a:cubicBezTo>
                    <a:pt x="0" y="88"/>
                    <a:pt x="19" y="107"/>
                    <a:pt x="43" y="107"/>
                  </a:cubicBezTo>
                  <a:cubicBezTo>
                    <a:pt x="58" y="107"/>
                    <a:pt x="70" y="100"/>
                    <a:pt x="78" y="89"/>
                  </a:cubicBezTo>
                  <a:cubicBezTo>
                    <a:pt x="83" y="103"/>
                    <a:pt x="96" y="112"/>
                    <a:pt x="111" y="112"/>
                  </a:cubicBezTo>
                  <a:cubicBezTo>
                    <a:pt x="130" y="112"/>
                    <a:pt x="145" y="96"/>
                    <a:pt x="145" y="77"/>
                  </a:cubicBezTo>
                  <a:cubicBezTo>
                    <a:pt x="145" y="59"/>
                    <a:pt x="130" y="43"/>
                    <a:pt x="112" y="43"/>
                  </a:cubicBezTo>
                  <a:close/>
                  <a:moveTo>
                    <a:pt x="39" y="112"/>
                  </a:moveTo>
                  <a:cubicBezTo>
                    <a:pt x="28" y="112"/>
                    <a:pt x="19" y="121"/>
                    <a:pt x="19" y="131"/>
                  </a:cubicBezTo>
                  <a:cubicBezTo>
                    <a:pt x="19" y="142"/>
                    <a:pt x="28" y="151"/>
                    <a:pt x="39" y="151"/>
                  </a:cubicBezTo>
                  <a:cubicBezTo>
                    <a:pt x="49" y="151"/>
                    <a:pt x="58" y="142"/>
                    <a:pt x="58" y="131"/>
                  </a:cubicBezTo>
                  <a:cubicBezTo>
                    <a:pt x="58" y="121"/>
                    <a:pt x="49" y="112"/>
                    <a:pt x="39" y="112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2" name="组合 1071"/>
          <p:cNvGrpSpPr>
            <a:grpSpLocks/>
          </p:cNvGrpSpPr>
          <p:nvPr/>
        </p:nvGrpSpPr>
        <p:grpSpPr bwMode="auto">
          <a:xfrm>
            <a:off x="5148263" y="4276556"/>
            <a:ext cx="879475" cy="1322387"/>
            <a:chOff x="5148640" y="3671258"/>
            <a:chExt cx="879783" cy="1322626"/>
          </a:xfrm>
        </p:grpSpPr>
        <p:sp>
          <p:nvSpPr>
            <p:cNvPr id="1051" name="Freeform 55"/>
            <p:cNvSpPr>
              <a:spLocks noEditPoints="1"/>
            </p:cNvSpPr>
            <p:nvPr/>
          </p:nvSpPr>
          <p:spPr bwMode="auto">
            <a:xfrm>
              <a:off x="5467839" y="4065029"/>
              <a:ext cx="290615" cy="928855"/>
            </a:xfrm>
            <a:custGeom>
              <a:avLst/>
              <a:gdLst>
                <a:gd name="T0" fmla="*/ 48 w 114"/>
                <a:gd name="T1" fmla="*/ 132 h 508"/>
                <a:gd name="T2" fmla="*/ 5 w 114"/>
                <a:gd name="T3" fmla="*/ 101 h 508"/>
                <a:gd name="T4" fmla="*/ 0 w 114"/>
                <a:gd name="T5" fmla="*/ 111 h 508"/>
                <a:gd name="T6" fmla="*/ 45 w 114"/>
                <a:gd name="T7" fmla="*/ 144 h 508"/>
                <a:gd name="T8" fmla="*/ 48 w 114"/>
                <a:gd name="T9" fmla="*/ 142 h 508"/>
                <a:gd name="T10" fmla="*/ 48 w 114"/>
                <a:gd name="T11" fmla="*/ 508 h 508"/>
                <a:gd name="T12" fmla="*/ 62 w 114"/>
                <a:gd name="T13" fmla="*/ 508 h 508"/>
                <a:gd name="T14" fmla="*/ 62 w 114"/>
                <a:gd name="T15" fmla="*/ 0 h 508"/>
                <a:gd name="T16" fmla="*/ 48 w 114"/>
                <a:gd name="T17" fmla="*/ 0 h 508"/>
                <a:gd name="T18" fmla="*/ 48 w 114"/>
                <a:gd name="T19" fmla="*/ 132 h 508"/>
                <a:gd name="T20" fmla="*/ 109 w 114"/>
                <a:gd name="T21" fmla="*/ 7 h 508"/>
                <a:gd name="T22" fmla="*/ 64 w 114"/>
                <a:gd name="T23" fmla="*/ 40 h 508"/>
                <a:gd name="T24" fmla="*/ 69 w 114"/>
                <a:gd name="T25" fmla="*/ 49 h 508"/>
                <a:gd name="T26" fmla="*/ 114 w 114"/>
                <a:gd name="T27" fmla="*/ 14 h 508"/>
                <a:gd name="T28" fmla="*/ 109 w 114"/>
                <a:gd name="T29" fmla="*/ 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508">
                  <a:moveTo>
                    <a:pt x="48" y="132"/>
                  </a:moveTo>
                  <a:lnTo>
                    <a:pt x="5" y="101"/>
                  </a:lnTo>
                  <a:lnTo>
                    <a:pt x="0" y="111"/>
                  </a:lnTo>
                  <a:lnTo>
                    <a:pt x="45" y="144"/>
                  </a:lnTo>
                  <a:lnTo>
                    <a:pt x="48" y="142"/>
                  </a:lnTo>
                  <a:lnTo>
                    <a:pt x="48" y="508"/>
                  </a:lnTo>
                  <a:lnTo>
                    <a:pt x="62" y="508"/>
                  </a:lnTo>
                  <a:lnTo>
                    <a:pt x="62" y="0"/>
                  </a:lnTo>
                  <a:lnTo>
                    <a:pt x="48" y="0"/>
                  </a:lnTo>
                  <a:lnTo>
                    <a:pt x="48" y="132"/>
                  </a:lnTo>
                  <a:close/>
                  <a:moveTo>
                    <a:pt x="109" y="7"/>
                  </a:moveTo>
                  <a:lnTo>
                    <a:pt x="64" y="40"/>
                  </a:lnTo>
                  <a:lnTo>
                    <a:pt x="69" y="49"/>
                  </a:lnTo>
                  <a:lnTo>
                    <a:pt x="114" y="14"/>
                  </a:lnTo>
                  <a:lnTo>
                    <a:pt x="109" y="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38" name="Freeform 56"/>
            <p:cNvSpPr>
              <a:spLocks noEditPoints="1"/>
            </p:cNvSpPr>
            <p:nvPr/>
          </p:nvSpPr>
          <p:spPr bwMode="auto">
            <a:xfrm>
              <a:off x="5148640" y="3671258"/>
              <a:ext cx="879783" cy="653081"/>
            </a:xfrm>
            <a:custGeom>
              <a:avLst/>
              <a:gdLst>
                <a:gd name="T0" fmla="*/ 674902 w 146"/>
                <a:gd name="T1" fmla="*/ 185977 h 151"/>
                <a:gd name="T2" fmla="*/ 705032 w 146"/>
                <a:gd name="T3" fmla="*/ 121101 h 151"/>
                <a:gd name="T4" fmla="*/ 536306 w 146"/>
                <a:gd name="T5" fmla="*/ 0 h 151"/>
                <a:gd name="T6" fmla="*/ 367581 w 146"/>
                <a:gd name="T7" fmla="*/ 103801 h 151"/>
                <a:gd name="T8" fmla="*/ 265140 w 146"/>
                <a:gd name="T9" fmla="*/ 86501 h 151"/>
                <a:gd name="T10" fmla="*/ 0 w 146"/>
                <a:gd name="T11" fmla="*/ 276803 h 151"/>
                <a:gd name="T12" fmla="*/ 265140 w 146"/>
                <a:gd name="T13" fmla="*/ 462779 h 151"/>
                <a:gd name="T14" fmla="*/ 476047 w 146"/>
                <a:gd name="T15" fmla="*/ 384929 h 151"/>
                <a:gd name="T16" fmla="*/ 668876 w 146"/>
                <a:gd name="T17" fmla="*/ 484404 h 151"/>
                <a:gd name="T18" fmla="*/ 879783 w 146"/>
                <a:gd name="T19" fmla="*/ 333028 h 151"/>
                <a:gd name="T20" fmla="*/ 674902 w 146"/>
                <a:gd name="T21" fmla="*/ 185977 h 151"/>
                <a:gd name="T22" fmla="*/ 235011 w 146"/>
                <a:gd name="T23" fmla="*/ 484404 h 151"/>
                <a:gd name="T24" fmla="*/ 120518 w 146"/>
                <a:gd name="T25" fmla="*/ 566580 h 151"/>
                <a:gd name="T26" fmla="*/ 235011 w 146"/>
                <a:gd name="T27" fmla="*/ 653081 h 151"/>
                <a:gd name="T28" fmla="*/ 355529 w 146"/>
                <a:gd name="T29" fmla="*/ 566580 h 151"/>
                <a:gd name="T30" fmla="*/ 235011 w 146"/>
                <a:gd name="T31" fmla="*/ 484404 h 15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6" h="151">
                  <a:moveTo>
                    <a:pt x="112" y="43"/>
                  </a:moveTo>
                  <a:cubicBezTo>
                    <a:pt x="115" y="38"/>
                    <a:pt x="117" y="33"/>
                    <a:pt x="117" y="28"/>
                  </a:cubicBezTo>
                  <a:cubicBezTo>
                    <a:pt x="117" y="12"/>
                    <a:pt x="104" y="0"/>
                    <a:pt x="89" y="0"/>
                  </a:cubicBezTo>
                  <a:cubicBezTo>
                    <a:pt x="75" y="0"/>
                    <a:pt x="63" y="10"/>
                    <a:pt x="61" y="24"/>
                  </a:cubicBezTo>
                  <a:cubicBezTo>
                    <a:pt x="56" y="21"/>
                    <a:pt x="50" y="20"/>
                    <a:pt x="44" y="20"/>
                  </a:cubicBezTo>
                  <a:cubicBezTo>
                    <a:pt x="20" y="20"/>
                    <a:pt x="0" y="40"/>
                    <a:pt x="0" y="64"/>
                  </a:cubicBezTo>
                  <a:cubicBezTo>
                    <a:pt x="0" y="88"/>
                    <a:pt x="20" y="107"/>
                    <a:pt x="44" y="107"/>
                  </a:cubicBezTo>
                  <a:cubicBezTo>
                    <a:pt x="58" y="107"/>
                    <a:pt x="71" y="100"/>
                    <a:pt x="79" y="89"/>
                  </a:cubicBezTo>
                  <a:cubicBezTo>
                    <a:pt x="84" y="102"/>
                    <a:pt x="96" y="112"/>
                    <a:pt x="111" y="112"/>
                  </a:cubicBezTo>
                  <a:cubicBezTo>
                    <a:pt x="130" y="112"/>
                    <a:pt x="146" y="96"/>
                    <a:pt x="146" y="77"/>
                  </a:cubicBezTo>
                  <a:cubicBezTo>
                    <a:pt x="146" y="58"/>
                    <a:pt x="131" y="43"/>
                    <a:pt x="112" y="43"/>
                  </a:cubicBezTo>
                  <a:close/>
                  <a:moveTo>
                    <a:pt x="39" y="112"/>
                  </a:moveTo>
                  <a:cubicBezTo>
                    <a:pt x="28" y="112"/>
                    <a:pt x="20" y="120"/>
                    <a:pt x="20" y="131"/>
                  </a:cubicBezTo>
                  <a:cubicBezTo>
                    <a:pt x="20" y="142"/>
                    <a:pt x="28" y="151"/>
                    <a:pt x="39" y="151"/>
                  </a:cubicBezTo>
                  <a:cubicBezTo>
                    <a:pt x="50" y="151"/>
                    <a:pt x="59" y="142"/>
                    <a:pt x="59" y="131"/>
                  </a:cubicBezTo>
                  <a:cubicBezTo>
                    <a:pt x="59" y="120"/>
                    <a:pt x="50" y="112"/>
                    <a:pt x="39" y="112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6" name="组合 1075"/>
          <p:cNvGrpSpPr>
            <a:grpSpLocks/>
          </p:cNvGrpSpPr>
          <p:nvPr/>
        </p:nvGrpSpPr>
        <p:grpSpPr bwMode="auto">
          <a:xfrm>
            <a:off x="10310813" y="4794081"/>
            <a:ext cx="803275" cy="1098550"/>
            <a:chOff x="10310030" y="4188967"/>
            <a:chExt cx="803280" cy="1099444"/>
          </a:xfrm>
        </p:grpSpPr>
        <p:sp>
          <p:nvSpPr>
            <p:cNvPr id="1053" name="Freeform 57"/>
            <p:cNvSpPr>
              <a:spLocks/>
            </p:cNvSpPr>
            <p:nvPr/>
          </p:nvSpPr>
          <p:spPr bwMode="auto">
            <a:xfrm>
              <a:off x="10671982" y="4457472"/>
              <a:ext cx="158751" cy="830939"/>
            </a:xfrm>
            <a:custGeom>
              <a:avLst/>
              <a:gdLst>
                <a:gd name="T0" fmla="*/ 62 w 62"/>
                <a:gd name="T1" fmla="*/ 139 h 454"/>
                <a:gd name="T2" fmla="*/ 55 w 62"/>
                <a:gd name="T3" fmla="*/ 130 h 454"/>
                <a:gd name="T4" fmla="*/ 22 w 62"/>
                <a:gd name="T5" fmla="*/ 161 h 454"/>
                <a:gd name="T6" fmla="*/ 22 w 62"/>
                <a:gd name="T7" fmla="*/ 0 h 454"/>
                <a:gd name="T8" fmla="*/ 0 w 62"/>
                <a:gd name="T9" fmla="*/ 0 h 454"/>
                <a:gd name="T10" fmla="*/ 0 w 62"/>
                <a:gd name="T11" fmla="*/ 454 h 454"/>
                <a:gd name="T12" fmla="*/ 22 w 62"/>
                <a:gd name="T13" fmla="*/ 454 h 454"/>
                <a:gd name="T14" fmla="*/ 22 w 62"/>
                <a:gd name="T15" fmla="*/ 175 h 454"/>
                <a:gd name="T16" fmla="*/ 62 w 62"/>
                <a:gd name="T17" fmla="*/ 139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454">
                  <a:moveTo>
                    <a:pt x="62" y="139"/>
                  </a:moveTo>
                  <a:lnTo>
                    <a:pt x="55" y="130"/>
                  </a:lnTo>
                  <a:lnTo>
                    <a:pt x="22" y="161"/>
                  </a:lnTo>
                  <a:lnTo>
                    <a:pt x="22" y="0"/>
                  </a:lnTo>
                  <a:lnTo>
                    <a:pt x="0" y="0"/>
                  </a:lnTo>
                  <a:lnTo>
                    <a:pt x="0" y="454"/>
                  </a:lnTo>
                  <a:lnTo>
                    <a:pt x="22" y="454"/>
                  </a:lnTo>
                  <a:lnTo>
                    <a:pt x="22" y="175"/>
                  </a:lnTo>
                  <a:lnTo>
                    <a:pt x="62" y="13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36" name="Freeform 58"/>
            <p:cNvSpPr>
              <a:spLocks noEditPoints="1"/>
            </p:cNvSpPr>
            <p:nvPr/>
          </p:nvSpPr>
          <p:spPr bwMode="auto">
            <a:xfrm>
              <a:off x="10310030" y="4188967"/>
              <a:ext cx="803280" cy="557955"/>
            </a:xfrm>
            <a:custGeom>
              <a:avLst/>
              <a:gdLst>
                <a:gd name="T0" fmla="*/ 561692 w 133"/>
                <a:gd name="T1" fmla="*/ 0 h 129"/>
                <a:gd name="T2" fmla="*/ 326144 w 133"/>
                <a:gd name="T3" fmla="*/ 147058 h 129"/>
                <a:gd name="T4" fmla="*/ 187231 w 133"/>
                <a:gd name="T5" fmla="*/ 103806 h 129"/>
                <a:gd name="T6" fmla="*/ 0 w 133"/>
                <a:gd name="T7" fmla="*/ 233563 h 129"/>
                <a:gd name="T8" fmla="*/ 187231 w 133"/>
                <a:gd name="T9" fmla="*/ 367645 h 129"/>
                <a:gd name="T10" fmla="*/ 362382 w 133"/>
                <a:gd name="T11" fmla="*/ 268164 h 129"/>
                <a:gd name="T12" fmla="*/ 561692 w 133"/>
                <a:gd name="T13" fmla="*/ 341693 h 129"/>
                <a:gd name="T14" fmla="*/ 803280 w 133"/>
                <a:gd name="T15" fmla="*/ 173009 h 129"/>
                <a:gd name="T16" fmla="*/ 561692 w 133"/>
                <a:gd name="T17" fmla="*/ 0 h 129"/>
                <a:gd name="T18" fmla="*/ 573771 w 133"/>
                <a:gd name="T19" fmla="*/ 402247 h 129"/>
                <a:gd name="T20" fmla="*/ 465057 w 133"/>
                <a:gd name="T21" fmla="*/ 480101 h 129"/>
                <a:gd name="T22" fmla="*/ 573771 w 133"/>
                <a:gd name="T23" fmla="*/ 557955 h 129"/>
                <a:gd name="T24" fmla="*/ 682486 w 133"/>
                <a:gd name="T25" fmla="*/ 480101 h 129"/>
                <a:gd name="T26" fmla="*/ 573771 w 133"/>
                <a:gd name="T27" fmla="*/ 402247 h 12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3" h="129">
                  <a:moveTo>
                    <a:pt x="93" y="0"/>
                  </a:moveTo>
                  <a:cubicBezTo>
                    <a:pt x="73" y="0"/>
                    <a:pt x="57" y="15"/>
                    <a:pt x="54" y="34"/>
                  </a:cubicBezTo>
                  <a:cubicBezTo>
                    <a:pt x="48" y="28"/>
                    <a:pt x="40" y="24"/>
                    <a:pt x="31" y="24"/>
                  </a:cubicBezTo>
                  <a:cubicBezTo>
                    <a:pt x="14" y="24"/>
                    <a:pt x="0" y="37"/>
                    <a:pt x="0" y="54"/>
                  </a:cubicBezTo>
                  <a:cubicBezTo>
                    <a:pt x="0" y="71"/>
                    <a:pt x="14" y="85"/>
                    <a:pt x="31" y="85"/>
                  </a:cubicBezTo>
                  <a:cubicBezTo>
                    <a:pt x="45" y="85"/>
                    <a:pt x="57" y="75"/>
                    <a:pt x="60" y="62"/>
                  </a:cubicBezTo>
                  <a:cubicBezTo>
                    <a:pt x="68" y="73"/>
                    <a:pt x="79" y="79"/>
                    <a:pt x="93" y="79"/>
                  </a:cubicBezTo>
                  <a:cubicBezTo>
                    <a:pt x="115" y="79"/>
                    <a:pt x="133" y="62"/>
                    <a:pt x="133" y="40"/>
                  </a:cubicBezTo>
                  <a:cubicBezTo>
                    <a:pt x="133" y="18"/>
                    <a:pt x="115" y="0"/>
                    <a:pt x="93" y="0"/>
                  </a:cubicBezTo>
                  <a:close/>
                  <a:moveTo>
                    <a:pt x="95" y="93"/>
                  </a:moveTo>
                  <a:cubicBezTo>
                    <a:pt x="85" y="93"/>
                    <a:pt x="77" y="101"/>
                    <a:pt x="77" y="111"/>
                  </a:cubicBezTo>
                  <a:cubicBezTo>
                    <a:pt x="77" y="121"/>
                    <a:pt x="85" y="129"/>
                    <a:pt x="95" y="129"/>
                  </a:cubicBezTo>
                  <a:cubicBezTo>
                    <a:pt x="105" y="129"/>
                    <a:pt x="113" y="121"/>
                    <a:pt x="113" y="111"/>
                  </a:cubicBezTo>
                  <a:cubicBezTo>
                    <a:pt x="113" y="101"/>
                    <a:pt x="105" y="93"/>
                    <a:pt x="95" y="93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73" name="组合 1072"/>
          <p:cNvGrpSpPr>
            <a:grpSpLocks/>
          </p:cNvGrpSpPr>
          <p:nvPr/>
        </p:nvGrpSpPr>
        <p:grpSpPr bwMode="auto">
          <a:xfrm>
            <a:off x="4605338" y="5014743"/>
            <a:ext cx="592137" cy="814388"/>
            <a:chOff x="4605470" y="4410319"/>
            <a:chExt cx="591622" cy="814064"/>
          </a:xfrm>
        </p:grpSpPr>
        <p:sp>
          <p:nvSpPr>
            <p:cNvPr id="1055" name="Freeform 59"/>
            <p:cNvSpPr>
              <a:spLocks/>
            </p:cNvSpPr>
            <p:nvPr/>
          </p:nvSpPr>
          <p:spPr bwMode="auto">
            <a:xfrm>
              <a:off x="4816423" y="4610264"/>
              <a:ext cx="115787" cy="614119"/>
            </a:xfrm>
            <a:custGeom>
              <a:avLst/>
              <a:gdLst>
                <a:gd name="T0" fmla="*/ 31 w 45"/>
                <a:gd name="T1" fmla="*/ 0 h 336"/>
                <a:gd name="T2" fmla="*/ 31 w 45"/>
                <a:gd name="T3" fmla="*/ 118 h 336"/>
                <a:gd name="T4" fmla="*/ 5 w 45"/>
                <a:gd name="T5" fmla="*/ 97 h 336"/>
                <a:gd name="T6" fmla="*/ 0 w 45"/>
                <a:gd name="T7" fmla="*/ 101 h 336"/>
                <a:gd name="T8" fmla="*/ 31 w 45"/>
                <a:gd name="T9" fmla="*/ 127 h 336"/>
                <a:gd name="T10" fmla="*/ 31 w 45"/>
                <a:gd name="T11" fmla="*/ 336 h 336"/>
                <a:gd name="T12" fmla="*/ 45 w 45"/>
                <a:gd name="T13" fmla="*/ 336 h 336"/>
                <a:gd name="T14" fmla="*/ 45 w 45"/>
                <a:gd name="T15" fmla="*/ 0 h 336"/>
                <a:gd name="T16" fmla="*/ 31 w 45"/>
                <a:gd name="T1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36">
                  <a:moveTo>
                    <a:pt x="31" y="0"/>
                  </a:moveTo>
                  <a:lnTo>
                    <a:pt x="31" y="118"/>
                  </a:lnTo>
                  <a:lnTo>
                    <a:pt x="5" y="97"/>
                  </a:lnTo>
                  <a:lnTo>
                    <a:pt x="0" y="101"/>
                  </a:lnTo>
                  <a:lnTo>
                    <a:pt x="31" y="127"/>
                  </a:lnTo>
                  <a:lnTo>
                    <a:pt x="31" y="336"/>
                  </a:lnTo>
                  <a:lnTo>
                    <a:pt x="45" y="336"/>
                  </a:lnTo>
                  <a:lnTo>
                    <a:pt x="45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34" name="Freeform 60"/>
            <p:cNvSpPr>
              <a:spLocks noEditPoints="1"/>
            </p:cNvSpPr>
            <p:nvPr/>
          </p:nvSpPr>
          <p:spPr bwMode="auto">
            <a:xfrm>
              <a:off x="4605470" y="4410319"/>
              <a:ext cx="591622" cy="411606"/>
            </a:xfrm>
            <a:custGeom>
              <a:avLst/>
              <a:gdLst>
                <a:gd name="T0" fmla="*/ 452772 w 98"/>
                <a:gd name="T1" fmla="*/ 77989 h 95"/>
                <a:gd name="T2" fmla="*/ 356181 w 98"/>
                <a:gd name="T3" fmla="*/ 108317 h 95"/>
                <a:gd name="T4" fmla="*/ 181109 w 98"/>
                <a:gd name="T5" fmla="*/ 0 h 95"/>
                <a:gd name="T6" fmla="*/ 0 w 98"/>
                <a:gd name="T7" fmla="*/ 129981 h 95"/>
                <a:gd name="T8" fmla="*/ 181109 w 98"/>
                <a:gd name="T9" fmla="*/ 255629 h 95"/>
                <a:gd name="T10" fmla="*/ 325996 w 98"/>
                <a:gd name="T11" fmla="*/ 199304 h 95"/>
                <a:gd name="T12" fmla="*/ 452772 w 98"/>
                <a:gd name="T13" fmla="*/ 272960 h 95"/>
                <a:gd name="T14" fmla="*/ 591622 w 98"/>
                <a:gd name="T15" fmla="*/ 173308 h 95"/>
                <a:gd name="T16" fmla="*/ 452772 w 98"/>
                <a:gd name="T17" fmla="*/ 77989 h 95"/>
                <a:gd name="T18" fmla="*/ 169035 w 98"/>
                <a:gd name="T19" fmla="*/ 298956 h 95"/>
                <a:gd name="T20" fmla="*/ 90554 w 98"/>
                <a:gd name="T21" fmla="*/ 355281 h 95"/>
                <a:gd name="T22" fmla="*/ 169035 w 98"/>
                <a:gd name="T23" fmla="*/ 411606 h 95"/>
                <a:gd name="T24" fmla="*/ 253552 w 98"/>
                <a:gd name="T25" fmla="*/ 355281 h 95"/>
                <a:gd name="T26" fmla="*/ 169035 w 98"/>
                <a:gd name="T27" fmla="*/ 298956 h 9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8" h="95">
                  <a:moveTo>
                    <a:pt x="75" y="18"/>
                  </a:moveTo>
                  <a:cubicBezTo>
                    <a:pt x="69" y="18"/>
                    <a:pt x="63" y="21"/>
                    <a:pt x="59" y="25"/>
                  </a:cubicBezTo>
                  <a:cubicBezTo>
                    <a:pt x="56" y="11"/>
                    <a:pt x="44" y="0"/>
                    <a:pt x="30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0" y="59"/>
                    <a:pt x="48" y="54"/>
                    <a:pt x="54" y="46"/>
                  </a:cubicBezTo>
                  <a:cubicBezTo>
                    <a:pt x="56" y="56"/>
                    <a:pt x="65" y="63"/>
                    <a:pt x="75" y="63"/>
                  </a:cubicBezTo>
                  <a:cubicBezTo>
                    <a:pt x="88" y="63"/>
                    <a:pt x="98" y="53"/>
                    <a:pt x="98" y="40"/>
                  </a:cubicBezTo>
                  <a:cubicBezTo>
                    <a:pt x="98" y="28"/>
                    <a:pt x="88" y="18"/>
                    <a:pt x="75" y="18"/>
                  </a:cubicBezTo>
                  <a:close/>
                  <a:moveTo>
                    <a:pt x="28" y="69"/>
                  </a:moveTo>
                  <a:cubicBezTo>
                    <a:pt x="21" y="69"/>
                    <a:pt x="15" y="75"/>
                    <a:pt x="15" y="82"/>
                  </a:cubicBezTo>
                  <a:cubicBezTo>
                    <a:pt x="15" y="89"/>
                    <a:pt x="21" y="95"/>
                    <a:pt x="28" y="95"/>
                  </a:cubicBezTo>
                  <a:cubicBezTo>
                    <a:pt x="36" y="95"/>
                    <a:pt x="42" y="89"/>
                    <a:pt x="42" y="82"/>
                  </a:cubicBezTo>
                  <a:cubicBezTo>
                    <a:pt x="42" y="75"/>
                    <a:pt x="36" y="69"/>
                    <a:pt x="28" y="69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0" name="Freeform 36"/>
          <p:cNvSpPr>
            <a:spLocks noEditPoints="1"/>
          </p:cNvSpPr>
          <p:nvPr/>
        </p:nvSpPr>
        <p:spPr bwMode="auto">
          <a:xfrm>
            <a:off x="6335713" y="3646318"/>
            <a:ext cx="538162" cy="349250"/>
          </a:xfrm>
          <a:custGeom>
            <a:avLst/>
            <a:gdLst>
              <a:gd name="T0" fmla="*/ 42320 w 89"/>
              <a:gd name="T1" fmla="*/ 77646 h 81"/>
              <a:gd name="T2" fmla="*/ 495751 w 89"/>
              <a:gd name="T3" fmla="*/ 77646 h 81"/>
              <a:gd name="T4" fmla="*/ 538071 w 89"/>
              <a:gd name="T5" fmla="*/ 38823 h 81"/>
              <a:gd name="T6" fmla="*/ 495751 w 89"/>
              <a:gd name="T7" fmla="*/ 0 h 81"/>
              <a:gd name="T8" fmla="*/ 42320 w 89"/>
              <a:gd name="T9" fmla="*/ 0 h 81"/>
              <a:gd name="T10" fmla="*/ 0 w 89"/>
              <a:gd name="T11" fmla="*/ 38823 h 81"/>
              <a:gd name="T12" fmla="*/ 42320 w 89"/>
              <a:gd name="T13" fmla="*/ 77646 h 81"/>
              <a:gd name="T14" fmla="*/ 495751 w 89"/>
              <a:gd name="T15" fmla="*/ 271762 h 81"/>
              <a:gd name="T16" fmla="*/ 42320 w 89"/>
              <a:gd name="T17" fmla="*/ 271762 h 81"/>
              <a:gd name="T18" fmla="*/ 0 w 89"/>
              <a:gd name="T19" fmla="*/ 310585 h 81"/>
              <a:gd name="T20" fmla="*/ 42320 w 89"/>
              <a:gd name="T21" fmla="*/ 349408 h 81"/>
              <a:gd name="T22" fmla="*/ 495751 w 89"/>
              <a:gd name="T23" fmla="*/ 349408 h 81"/>
              <a:gd name="T24" fmla="*/ 538071 w 89"/>
              <a:gd name="T25" fmla="*/ 310585 h 81"/>
              <a:gd name="T26" fmla="*/ 495751 w 89"/>
              <a:gd name="T27" fmla="*/ 271762 h 81"/>
              <a:gd name="T28" fmla="*/ 495751 w 89"/>
              <a:gd name="T29" fmla="*/ 133724 h 81"/>
              <a:gd name="T30" fmla="*/ 42320 w 89"/>
              <a:gd name="T31" fmla="*/ 133724 h 81"/>
              <a:gd name="T32" fmla="*/ 0 w 89"/>
              <a:gd name="T33" fmla="*/ 172547 h 81"/>
              <a:gd name="T34" fmla="*/ 42320 w 89"/>
              <a:gd name="T35" fmla="*/ 211370 h 81"/>
              <a:gd name="T36" fmla="*/ 495751 w 89"/>
              <a:gd name="T37" fmla="*/ 211370 h 81"/>
              <a:gd name="T38" fmla="*/ 538071 w 89"/>
              <a:gd name="T39" fmla="*/ 172547 h 81"/>
              <a:gd name="T40" fmla="*/ 495751 w 89"/>
              <a:gd name="T41" fmla="*/ 133724 h 8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9" h="81">
                <a:moveTo>
                  <a:pt x="7" y="18"/>
                </a:moveTo>
                <a:cubicBezTo>
                  <a:pt x="82" y="18"/>
                  <a:pt x="82" y="18"/>
                  <a:pt x="82" y="18"/>
                </a:cubicBezTo>
                <a:cubicBezTo>
                  <a:pt x="86" y="18"/>
                  <a:pt x="89" y="14"/>
                  <a:pt x="89" y="9"/>
                </a:cubicBezTo>
                <a:cubicBezTo>
                  <a:pt x="89" y="4"/>
                  <a:pt x="86" y="0"/>
                  <a:pt x="82" y="0"/>
                </a:cubicBez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4"/>
                  <a:pt x="0" y="9"/>
                </a:cubicBezTo>
                <a:cubicBezTo>
                  <a:pt x="0" y="14"/>
                  <a:pt x="3" y="18"/>
                  <a:pt x="7" y="18"/>
                </a:cubicBezTo>
                <a:close/>
                <a:moveTo>
                  <a:pt x="82" y="63"/>
                </a:moveTo>
                <a:cubicBezTo>
                  <a:pt x="7" y="63"/>
                  <a:pt x="7" y="63"/>
                  <a:pt x="7" y="63"/>
                </a:cubicBezTo>
                <a:cubicBezTo>
                  <a:pt x="3" y="63"/>
                  <a:pt x="0" y="67"/>
                  <a:pt x="0" y="72"/>
                </a:cubicBezTo>
                <a:cubicBezTo>
                  <a:pt x="0" y="77"/>
                  <a:pt x="3" y="81"/>
                  <a:pt x="7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6" y="81"/>
                  <a:pt x="89" y="77"/>
                  <a:pt x="89" y="72"/>
                </a:cubicBezTo>
                <a:cubicBezTo>
                  <a:pt x="89" y="67"/>
                  <a:pt x="86" y="63"/>
                  <a:pt x="82" y="63"/>
                </a:cubicBezTo>
                <a:close/>
                <a:moveTo>
                  <a:pt x="82" y="31"/>
                </a:moveTo>
                <a:cubicBezTo>
                  <a:pt x="7" y="31"/>
                  <a:pt x="7" y="31"/>
                  <a:pt x="7" y="31"/>
                </a:cubicBezTo>
                <a:cubicBezTo>
                  <a:pt x="3" y="31"/>
                  <a:pt x="0" y="35"/>
                  <a:pt x="0" y="40"/>
                </a:cubicBezTo>
                <a:cubicBezTo>
                  <a:pt x="0" y="45"/>
                  <a:pt x="3" y="49"/>
                  <a:pt x="7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6" y="49"/>
                  <a:pt x="89" y="45"/>
                  <a:pt x="89" y="40"/>
                </a:cubicBezTo>
                <a:cubicBezTo>
                  <a:pt x="89" y="35"/>
                  <a:pt x="86" y="31"/>
                  <a:pt x="82" y="31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" name="Freeform 42"/>
          <p:cNvSpPr>
            <a:spLocks noEditPoints="1"/>
          </p:cNvSpPr>
          <p:nvPr/>
        </p:nvSpPr>
        <p:spPr bwMode="auto">
          <a:xfrm>
            <a:off x="3171825" y="3960643"/>
            <a:ext cx="433388" cy="1765300"/>
          </a:xfrm>
          <a:custGeom>
            <a:avLst/>
            <a:gdLst>
              <a:gd name="T0" fmla="*/ 84153 w 170"/>
              <a:gd name="T1" fmla="*/ 0 h 965"/>
              <a:gd name="T2" fmla="*/ 173406 w 170"/>
              <a:gd name="T3" fmla="*/ 129884 h 965"/>
              <a:gd name="T4" fmla="*/ 173406 w 170"/>
              <a:gd name="T5" fmla="*/ 0 h 965"/>
              <a:gd name="T6" fmla="*/ 349363 w 170"/>
              <a:gd name="T7" fmla="*/ 129884 h 965"/>
              <a:gd name="T8" fmla="*/ 349363 w 170"/>
              <a:gd name="T9" fmla="*/ 0 h 965"/>
              <a:gd name="T10" fmla="*/ 84153 w 170"/>
              <a:gd name="T11" fmla="*/ 545149 h 965"/>
              <a:gd name="T12" fmla="*/ 173406 w 170"/>
              <a:gd name="T13" fmla="*/ 675033 h 965"/>
              <a:gd name="T14" fmla="*/ 173406 w 170"/>
              <a:gd name="T15" fmla="*/ 545149 h 965"/>
              <a:gd name="T16" fmla="*/ 433516 w 170"/>
              <a:gd name="T17" fmla="*/ 675033 h 965"/>
              <a:gd name="T18" fmla="*/ 349363 w 170"/>
              <a:gd name="T19" fmla="*/ 675033 h 965"/>
              <a:gd name="T20" fmla="*/ 84153 w 170"/>
              <a:gd name="T21" fmla="*/ 351237 h 965"/>
              <a:gd name="T22" fmla="*/ 173406 w 170"/>
              <a:gd name="T23" fmla="*/ 481121 h 965"/>
              <a:gd name="T24" fmla="*/ 173406 w 170"/>
              <a:gd name="T25" fmla="*/ 351237 h 965"/>
              <a:gd name="T26" fmla="*/ 433516 w 170"/>
              <a:gd name="T27" fmla="*/ 481121 h 965"/>
              <a:gd name="T28" fmla="*/ 349363 w 170"/>
              <a:gd name="T29" fmla="*/ 481121 h 965"/>
              <a:gd name="T30" fmla="*/ 84153 w 170"/>
              <a:gd name="T31" fmla="*/ 177448 h 965"/>
              <a:gd name="T32" fmla="*/ 173406 w 170"/>
              <a:gd name="T33" fmla="*/ 307332 h 965"/>
              <a:gd name="T34" fmla="*/ 173406 w 170"/>
              <a:gd name="T35" fmla="*/ 177448 h 965"/>
              <a:gd name="T36" fmla="*/ 433516 w 170"/>
              <a:gd name="T37" fmla="*/ 307332 h 965"/>
              <a:gd name="T38" fmla="*/ 349363 w 170"/>
              <a:gd name="T39" fmla="*/ 307332 h 965"/>
              <a:gd name="T40" fmla="*/ 84153 w 170"/>
              <a:gd name="T41" fmla="*/ 740890 h 965"/>
              <a:gd name="T42" fmla="*/ 173406 w 170"/>
              <a:gd name="T43" fmla="*/ 870775 h 965"/>
              <a:gd name="T44" fmla="*/ 173406 w 170"/>
              <a:gd name="T45" fmla="*/ 740890 h 965"/>
              <a:gd name="T46" fmla="*/ 433516 w 170"/>
              <a:gd name="T47" fmla="*/ 870775 h 965"/>
              <a:gd name="T48" fmla="*/ 349363 w 170"/>
              <a:gd name="T49" fmla="*/ 870775 h 965"/>
              <a:gd name="T50" fmla="*/ 84153 w 170"/>
              <a:gd name="T51" fmla="*/ 1286039 h 965"/>
              <a:gd name="T52" fmla="*/ 173406 w 170"/>
              <a:gd name="T53" fmla="*/ 1414094 h 965"/>
              <a:gd name="T54" fmla="*/ 173406 w 170"/>
              <a:gd name="T55" fmla="*/ 1286039 h 965"/>
              <a:gd name="T56" fmla="*/ 433516 w 170"/>
              <a:gd name="T57" fmla="*/ 1414094 h 965"/>
              <a:gd name="T58" fmla="*/ 349363 w 170"/>
              <a:gd name="T59" fmla="*/ 1414094 h 965"/>
              <a:gd name="T60" fmla="*/ 84153 w 170"/>
              <a:gd name="T61" fmla="*/ 1090298 h 965"/>
              <a:gd name="T62" fmla="*/ 173406 w 170"/>
              <a:gd name="T63" fmla="*/ 1220182 h 965"/>
              <a:gd name="T64" fmla="*/ 173406 w 170"/>
              <a:gd name="T65" fmla="*/ 1090298 h 965"/>
              <a:gd name="T66" fmla="*/ 433516 w 170"/>
              <a:gd name="T67" fmla="*/ 1220182 h 965"/>
              <a:gd name="T68" fmla="*/ 349363 w 170"/>
              <a:gd name="T69" fmla="*/ 1220182 h 965"/>
              <a:gd name="T70" fmla="*/ 84153 w 170"/>
              <a:gd name="T71" fmla="*/ 918338 h 965"/>
              <a:gd name="T72" fmla="*/ 173406 w 170"/>
              <a:gd name="T73" fmla="*/ 1046393 h 965"/>
              <a:gd name="T74" fmla="*/ 173406 w 170"/>
              <a:gd name="T75" fmla="*/ 918338 h 965"/>
              <a:gd name="T76" fmla="*/ 433516 w 170"/>
              <a:gd name="T77" fmla="*/ 1046393 h 965"/>
              <a:gd name="T78" fmla="*/ 349363 w 170"/>
              <a:gd name="T79" fmla="*/ 1046393 h 965"/>
              <a:gd name="T80" fmla="*/ 84153 w 170"/>
              <a:gd name="T81" fmla="*/ 1461657 h 965"/>
              <a:gd name="T82" fmla="*/ 173406 w 170"/>
              <a:gd name="T83" fmla="*/ 1591542 h 965"/>
              <a:gd name="T84" fmla="*/ 173406 w 170"/>
              <a:gd name="T85" fmla="*/ 1461657 h 965"/>
              <a:gd name="T86" fmla="*/ 433516 w 170"/>
              <a:gd name="T87" fmla="*/ 1591542 h 965"/>
              <a:gd name="T88" fmla="*/ 349363 w 170"/>
              <a:gd name="T89" fmla="*/ 1591542 h 965"/>
              <a:gd name="T90" fmla="*/ 84153 w 170"/>
              <a:gd name="T91" fmla="*/ 1635447 h 965"/>
              <a:gd name="T92" fmla="*/ 173406 w 170"/>
              <a:gd name="T93" fmla="*/ 1765331 h 965"/>
              <a:gd name="T94" fmla="*/ 173406 w 170"/>
              <a:gd name="T95" fmla="*/ 1635447 h 965"/>
              <a:gd name="T96" fmla="*/ 433516 w 170"/>
              <a:gd name="T97" fmla="*/ 1765331 h 965"/>
              <a:gd name="T98" fmla="*/ 349363 w 170"/>
              <a:gd name="T99" fmla="*/ 1765331 h 9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0" h="9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8" y="71"/>
                </a:moveTo>
                <a:lnTo>
                  <a:pt x="102" y="71"/>
                </a:lnTo>
                <a:lnTo>
                  <a:pt x="102" y="0"/>
                </a:lnTo>
                <a:lnTo>
                  <a:pt x="68" y="0"/>
                </a:lnTo>
                <a:lnTo>
                  <a:pt x="68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0" y="71"/>
                </a:lnTo>
                <a:lnTo>
                  <a:pt x="170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8" y="369"/>
                </a:moveTo>
                <a:lnTo>
                  <a:pt x="102" y="369"/>
                </a:lnTo>
                <a:lnTo>
                  <a:pt x="102" y="298"/>
                </a:lnTo>
                <a:lnTo>
                  <a:pt x="68" y="298"/>
                </a:lnTo>
                <a:lnTo>
                  <a:pt x="68" y="369"/>
                </a:lnTo>
                <a:close/>
                <a:moveTo>
                  <a:pt x="137" y="369"/>
                </a:moveTo>
                <a:lnTo>
                  <a:pt x="170" y="369"/>
                </a:lnTo>
                <a:lnTo>
                  <a:pt x="170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3"/>
                </a:moveTo>
                <a:lnTo>
                  <a:pt x="33" y="263"/>
                </a:lnTo>
                <a:lnTo>
                  <a:pt x="33" y="192"/>
                </a:lnTo>
                <a:lnTo>
                  <a:pt x="0" y="192"/>
                </a:lnTo>
                <a:lnTo>
                  <a:pt x="0" y="263"/>
                </a:lnTo>
                <a:close/>
                <a:moveTo>
                  <a:pt x="68" y="263"/>
                </a:moveTo>
                <a:lnTo>
                  <a:pt x="102" y="263"/>
                </a:lnTo>
                <a:lnTo>
                  <a:pt x="102" y="192"/>
                </a:lnTo>
                <a:lnTo>
                  <a:pt x="68" y="192"/>
                </a:lnTo>
                <a:lnTo>
                  <a:pt x="68" y="263"/>
                </a:lnTo>
                <a:close/>
                <a:moveTo>
                  <a:pt x="137" y="263"/>
                </a:moveTo>
                <a:lnTo>
                  <a:pt x="170" y="263"/>
                </a:lnTo>
                <a:lnTo>
                  <a:pt x="170" y="192"/>
                </a:lnTo>
                <a:lnTo>
                  <a:pt x="137" y="192"/>
                </a:lnTo>
                <a:lnTo>
                  <a:pt x="137" y="263"/>
                </a:lnTo>
                <a:close/>
                <a:moveTo>
                  <a:pt x="0" y="168"/>
                </a:moveTo>
                <a:lnTo>
                  <a:pt x="33" y="168"/>
                </a:lnTo>
                <a:lnTo>
                  <a:pt x="33" y="97"/>
                </a:lnTo>
                <a:lnTo>
                  <a:pt x="0" y="97"/>
                </a:lnTo>
                <a:lnTo>
                  <a:pt x="0" y="168"/>
                </a:lnTo>
                <a:close/>
                <a:moveTo>
                  <a:pt x="68" y="168"/>
                </a:moveTo>
                <a:lnTo>
                  <a:pt x="102" y="168"/>
                </a:lnTo>
                <a:lnTo>
                  <a:pt x="102" y="97"/>
                </a:lnTo>
                <a:lnTo>
                  <a:pt x="68" y="97"/>
                </a:lnTo>
                <a:lnTo>
                  <a:pt x="68" y="168"/>
                </a:lnTo>
                <a:close/>
                <a:moveTo>
                  <a:pt x="137" y="168"/>
                </a:moveTo>
                <a:lnTo>
                  <a:pt x="170" y="168"/>
                </a:lnTo>
                <a:lnTo>
                  <a:pt x="170" y="97"/>
                </a:lnTo>
                <a:lnTo>
                  <a:pt x="137" y="97"/>
                </a:lnTo>
                <a:lnTo>
                  <a:pt x="137" y="168"/>
                </a:lnTo>
                <a:close/>
                <a:moveTo>
                  <a:pt x="0" y="476"/>
                </a:moveTo>
                <a:lnTo>
                  <a:pt x="33" y="476"/>
                </a:lnTo>
                <a:lnTo>
                  <a:pt x="33" y="405"/>
                </a:lnTo>
                <a:lnTo>
                  <a:pt x="0" y="405"/>
                </a:lnTo>
                <a:lnTo>
                  <a:pt x="0" y="476"/>
                </a:lnTo>
                <a:close/>
                <a:moveTo>
                  <a:pt x="68" y="476"/>
                </a:moveTo>
                <a:lnTo>
                  <a:pt x="102" y="476"/>
                </a:lnTo>
                <a:lnTo>
                  <a:pt x="102" y="405"/>
                </a:lnTo>
                <a:lnTo>
                  <a:pt x="68" y="405"/>
                </a:lnTo>
                <a:lnTo>
                  <a:pt x="68" y="476"/>
                </a:lnTo>
                <a:close/>
                <a:moveTo>
                  <a:pt x="137" y="476"/>
                </a:moveTo>
                <a:lnTo>
                  <a:pt x="170" y="476"/>
                </a:lnTo>
                <a:lnTo>
                  <a:pt x="170" y="405"/>
                </a:lnTo>
                <a:lnTo>
                  <a:pt x="137" y="405"/>
                </a:lnTo>
                <a:lnTo>
                  <a:pt x="137" y="476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3"/>
                </a:lnTo>
                <a:lnTo>
                  <a:pt x="0" y="703"/>
                </a:lnTo>
                <a:lnTo>
                  <a:pt x="0" y="773"/>
                </a:lnTo>
                <a:close/>
                <a:moveTo>
                  <a:pt x="68" y="773"/>
                </a:moveTo>
                <a:lnTo>
                  <a:pt x="102" y="773"/>
                </a:lnTo>
                <a:lnTo>
                  <a:pt x="102" y="703"/>
                </a:lnTo>
                <a:lnTo>
                  <a:pt x="68" y="703"/>
                </a:lnTo>
                <a:lnTo>
                  <a:pt x="68" y="773"/>
                </a:lnTo>
                <a:close/>
                <a:moveTo>
                  <a:pt x="137" y="773"/>
                </a:moveTo>
                <a:lnTo>
                  <a:pt x="170" y="773"/>
                </a:lnTo>
                <a:lnTo>
                  <a:pt x="170" y="703"/>
                </a:lnTo>
                <a:lnTo>
                  <a:pt x="137" y="703"/>
                </a:lnTo>
                <a:lnTo>
                  <a:pt x="137" y="773"/>
                </a:lnTo>
                <a:close/>
                <a:moveTo>
                  <a:pt x="0" y="667"/>
                </a:moveTo>
                <a:lnTo>
                  <a:pt x="33" y="667"/>
                </a:lnTo>
                <a:lnTo>
                  <a:pt x="33" y="596"/>
                </a:lnTo>
                <a:lnTo>
                  <a:pt x="0" y="596"/>
                </a:lnTo>
                <a:lnTo>
                  <a:pt x="0" y="667"/>
                </a:lnTo>
                <a:close/>
                <a:moveTo>
                  <a:pt x="68" y="667"/>
                </a:moveTo>
                <a:lnTo>
                  <a:pt x="102" y="667"/>
                </a:lnTo>
                <a:lnTo>
                  <a:pt x="102" y="596"/>
                </a:lnTo>
                <a:lnTo>
                  <a:pt x="68" y="596"/>
                </a:lnTo>
                <a:lnTo>
                  <a:pt x="68" y="667"/>
                </a:lnTo>
                <a:close/>
                <a:moveTo>
                  <a:pt x="137" y="667"/>
                </a:moveTo>
                <a:lnTo>
                  <a:pt x="170" y="667"/>
                </a:lnTo>
                <a:lnTo>
                  <a:pt x="170" y="596"/>
                </a:lnTo>
                <a:lnTo>
                  <a:pt x="137" y="596"/>
                </a:lnTo>
                <a:lnTo>
                  <a:pt x="137" y="667"/>
                </a:lnTo>
                <a:close/>
                <a:moveTo>
                  <a:pt x="0" y="572"/>
                </a:moveTo>
                <a:lnTo>
                  <a:pt x="33" y="572"/>
                </a:lnTo>
                <a:lnTo>
                  <a:pt x="33" y="502"/>
                </a:lnTo>
                <a:lnTo>
                  <a:pt x="0" y="502"/>
                </a:lnTo>
                <a:lnTo>
                  <a:pt x="0" y="572"/>
                </a:lnTo>
                <a:close/>
                <a:moveTo>
                  <a:pt x="68" y="572"/>
                </a:moveTo>
                <a:lnTo>
                  <a:pt x="102" y="572"/>
                </a:lnTo>
                <a:lnTo>
                  <a:pt x="102" y="502"/>
                </a:lnTo>
                <a:lnTo>
                  <a:pt x="68" y="502"/>
                </a:lnTo>
                <a:lnTo>
                  <a:pt x="68" y="572"/>
                </a:lnTo>
                <a:close/>
                <a:moveTo>
                  <a:pt x="137" y="572"/>
                </a:moveTo>
                <a:lnTo>
                  <a:pt x="170" y="572"/>
                </a:lnTo>
                <a:lnTo>
                  <a:pt x="170" y="502"/>
                </a:lnTo>
                <a:lnTo>
                  <a:pt x="137" y="502"/>
                </a:lnTo>
                <a:lnTo>
                  <a:pt x="137" y="572"/>
                </a:lnTo>
                <a:close/>
                <a:moveTo>
                  <a:pt x="0" y="870"/>
                </a:moveTo>
                <a:lnTo>
                  <a:pt x="33" y="870"/>
                </a:lnTo>
                <a:lnTo>
                  <a:pt x="33" y="799"/>
                </a:lnTo>
                <a:lnTo>
                  <a:pt x="0" y="799"/>
                </a:lnTo>
                <a:lnTo>
                  <a:pt x="0" y="870"/>
                </a:lnTo>
                <a:close/>
                <a:moveTo>
                  <a:pt x="68" y="870"/>
                </a:moveTo>
                <a:lnTo>
                  <a:pt x="102" y="870"/>
                </a:lnTo>
                <a:lnTo>
                  <a:pt x="102" y="799"/>
                </a:lnTo>
                <a:lnTo>
                  <a:pt x="68" y="799"/>
                </a:lnTo>
                <a:lnTo>
                  <a:pt x="68" y="870"/>
                </a:lnTo>
                <a:close/>
                <a:moveTo>
                  <a:pt x="137" y="870"/>
                </a:moveTo>
                <a:lnTo>
                  <a:pt x="170" y="870"/>
                </a:lnTo>
                <a:lnTo>
                  <a:pt x="170" y="799"/>
                </a:lnTo>
                <a:lnTo>
                  <a:pt x="137" y="799"/>
                </a:lnTo>
                <a:lnTo>
                  <a:pt x="137" y="870"/>
                </a:lnTo>
                <a:close/>
                <a:moveTo>
                  <a:pt x="0" y="965"/>
                </a:moveTo>
                <a:lnTo>
                  <a:pt x="33" y="965"/>
                </a:lnTo>
                <a:lnTo>
                  <a:pt x="33" y="894"/>
                </a:lnTo>
                <a:lnTo>
                  <a:pt x="0" y="894"/>
                </a:lnTo>
                <a:lnTo>
                  <a:pt x="0" y="965"/>
                </a:lnTo>
                <a:close/>
                <a:moveTo>
                  <a:pt x="68" y="965"/>
                </a:moveTo>
                <a:lnTo>
                  <a:pt x="102" y="965"/>
                </a:lnTo>
                <a:lnTo>
                  <a:pt x="102" y="894"/>
                </a:lnTo>
                <a:lnTo>
                  <a:pt x="68" y="894"/>
                </a:lnTo>
                <a:lnTo>
                  <a:pt x="68" y="965"/>
                </a:lnTo>
                <a:close/>
                <a:moveTo>
                  <a:pt x="137" y="965"/>
                </a:moveTo>
                <a:lnTo>
                  <a:pt x="170" y="965"/>
                </a:lnTo>
                <a:lnTo>
                  <a:pt x="170" y="894"/>
                </a:lnTo>
                <a:lnTo>
                  <a:pt x="137" y="894"/>
                </a:lnTo>
                <a:lnTo>
                  <a:pt x="137" y="96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78" name="组合 1077"/>
          <p:cNvGrpSpPr>
            <a:grpSpLocks/>
          </p:cNvGrpSpPr>
          <p:nvPr/>
        </p:nvGrpSpPr>
        <p:grpSpPr bwMode="auto">
          <a:xfrm>
            <a:off x="84138" y="5265568"/>
            <a:ext cx="407987" cy="557213"/>
            <a:chOff x="84153" y="4660941"/>
            <a:chExt cx="408015" cy="557955"/>
          </a:xfrm>
        </p:grpSpPr>
        <p:sp>
          <p:nvSpPr>
            <p:cNvPr id="1057" name="Freeform 61"/>
            <p:cNvSpPr>
              <a:spLocks/>
            </p:cNvSpPr>
            <p:nvPr/>
          </p:nvSpPr>
          <p:spPr bwMode="auto">
            <a:xfrm>
              <a:off x="227038" y="4794469"/>
              <a:ext cx="79380" cy="424427"/>
            </a:xfrm>
            <a:custGeom>
              <a:avLst/>
              <a:gdLst>
                <a:gd name="T0" fmla="*/ 22 w 31"/>
                <a:gd name="T1" fmla="*/ 0 h 232"/>
                <a:gd name="T2" fmla="*/ 22 w 31"/>
                <a:gd name="T3" fmla="*/ 83 h 232"/>
                <a:gd name="T4" fmla="*/ 3 w 31"/>
                <a:gd name="T5" fmla="*/ 67 h 232"/>
                <a:gd name="T6" fmla="*/ 0 w 31"/>
                <a:gd name="T7" fmla="*/ 71 h 232"/>
                <a:gd name="T8" fmla="*/ 22 w 31"/>
                <a:gd name="T9" fmla="*/ 90 h 232"/>
                <a:gd name="T10" fmla="*/ 22 w 31"/>
                <a:gd name="T11" fmla="*/ 232 h 232"/>
                <a:gd name="T12" fmla="*/ 31 w 31"/>
                <a:gd name="T13" fmla="*/ 232 h 232"/>
                <a:gd name="T14" fmla="*/ 31 w 31"/>
                <a:gd name="T15" fmla="*/ 0 h 232"/>
                <a:gd name="T16" fmla="*/ 22 w 31"/>
                <a:gd name="T1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32">
                  <a:moveTo>
                    <a:pt x="22" y="0"/>
                  </a:moveTo>
                  <a:lnTo>
                    <a:pt x="22" y="83"/>
                  </a:lnTo>
                  <a:lnTo>
                    <a:pt x="3" y="67"/>
                  </a:lnTo>
                  <a:lnTo>
                    <a:pt x="0" y="71"/>
                  </a:lnTo>
                  <a:lnTo>
                    <a:pt x="22" y="90"/>
                  </a:lnTo>
                  <a:lnTo>
                    <a:pt x="22" y="232"/>
                  </a:lnTo>
                  <a:lnTo>
                    <a:pt x="31" y="232"/>
                  </a:lnTo>
                  <a:lnTo>
                    <a:pt x="31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32" name="Freeform 62"/>
            <p:cNvSpPr>
              <a:spLocks noEditPoints="1"/>
            </p:cNvSpPr>
            <p:nvPr/>
          </p:nvSpPr>
          <p:spPr bwMode="auto">
            <a:xfrm>
              <a:off x="84153" y="4660941"/>
              <a:ext cx="408015" cy="281721"/>
            </a:xfrm>
            <a:custGeom>
              <a:avLst/>
              <a:gdLst>
                <a:gd name="T0" fmla="*/ 312011 w 68"/>
                <a:gd name="T1" fmla="*/ 52010 h 65"/>
                <a:gd name="T2" fmla="*/ 240009 w 68"/>
                <a:gd name="T3" fmla="*/ 73681 h 65"/>
                <a:gd name="T4" fmla="*/ 120004 w 68"/>
                <a:gd name="T5" fmla="*/ 0 h 65"/>
                <a:gd name="T6" fmla="*/ 0 w 68"/>
                <a:gd name="T7" fmla="*/ 86683 h 65"/>
                <a:gd name="T8" fmla="*/ 120004 w 68"/>
                <a:gd name="T9" fmla="*/ 173367 h 65"/>
                <a:gd name="T10" fmla="*/ 222008 w 68"/>
                <a:gd name="T11" fmla="*/ 134359 h 65"/>
                <a:gd name="T12" fmla="*/ 312011 w 68"/>
                <a:gd name="T13" fmla="*/ 186369 h 65"/>
                <a:gd name="T14" fmla="*/ 408015 w 68"/>
                <a:gd name="T15" fmla="*/ 117023 h 65"/>
                <a:gd name="T16" fmla="*/ 312011 w 68"/>
                <a:gd name="T17" fmla="*/ 52010 h 65"/>
                <a:gd name="T18" fmla="*/ 114004 w 68"/>
                <a:gd name="T19" fmla="*/ 203706 h 65"/>
                <a:gd name="T20" fmla="*/ 60002 w 68"/>
                <a:gd name="T21" fmla="*/ 242713 h 65"/>
                <a:gd name="T22" fmla="*/ 114004 w 68"/>
                <a:gd name="T23" fmla="*/ 281721 h 65"/>
                <a:gd name="T24" fmla="*/ 174006 w 68"/>
                <a:gd name="T25" fmla="*/ 242713 h 65"/>
                <a:gd name="T26" fmla="*/ 114004 w 68"/>
                <a:gd name="T27" fmla="*/ 203706 h 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8" h="65">
                  <a:moveTo>
                    <a:pt x="52" y="12"/>
                  </a:moveTo>
                  <a:cubicBezTo>
                    <a:pt x="47" y="12"/>
                    <a:pt x="43" y="14"/>
                    <a:pt x="40" y="17"/>
                  </a:cubicBezTo>
                  <a:cubicBezTo>
                    <a:pt x="39" y="7"/>
                    <a:pt x="3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27" y="40"/>
                    <a:pt x="33" y="37"/>
                    <a:pt x="37" y="31"/>
                  </a:cubicBezTo>
                  <a:cubicBezTo>
                    <a:pt x="39" y="38"/>
                    <a:pt x="45" y="43"/>
                    <a:pt x="52" y="43"/>
                  </a:cubicBezTo>
                  <a:cubicBezTo>
                    <a:pt x="61" y="43"/>
                    <a:pt x="68" y="36"/>
                    <a:pt x="68" y="27"/>
                  </a:cubicBezTo>
                  <a:cubicBezTo>
                    <a:pt x="68" y="19"/>
                    <a:pt x="61" y="12"/>
                    <a:pt x="52" y="12"/>
                  </a:cubicBezTo>
                  <a:close/>
                  <a:moveTo>
                    <a:pt x="19" y="47"/>
                  </a:moveTo>
                  <a:cubicBezTo>
                    <a:pt x="14" y="47"/>
                    <a:pt x="10" y="51"/>
                    <a:pt x="10" y="56"/>
                  </a:cubicBezTo>
                  <a:cubicBezTo>
                    <a:pt x="10" y="61"/>
                    <a:pt x="14" y="65"/>
                    <a:pt x="19" y="65"/>
                  </a:cubicBezTo>
                  <a:cubicBezTo>
                    <a:pt x="24" y="65"/>
                    <a:pt x="29" y="61"/>
                    <a:pt x="29" y="56"/>
                  </a:cubicBezTo>
                  <a:cubicBezTo>
                    <a:pt x="29" y="51"/>
                    <a:pt x="24" y="47"/>
                    <a:pt x="19" y="47"/>
                  </a:cubicBezTo>
                  <a:close/>
                </a:path>
              </a:pathLst>
            </a:custGeom>
            <a:solidFill>
              <a:srgbClr val="219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59" name="Freeform 63"/>
          <p:cNvSpPr>
            <a:spLocks/>
          </p:cNvSpPr>
          <p:nvPr/>
        </p:nvSpPr>
        <p:spPr bwMode="auto">
          <a:xfrm>
            <a:off x="3495675" y="5560843"/>
            <a:ext cx="2589213" cy="328613"/>
          </a:xfrm>
          <a:custGeom>
            <a:avLst/>
            <a:gdLst>
              <a:gd name="T0" fmla="*/ 2588346 w 429"/>
              <a:gd name="T1" fmla="*/ 329284 h 76"/>
              <a:gd name="T2" fmla="*/ 2588346 w 429"/>
              <a:gd name="T3" fmla="*/ 316286 h 76"/>
              <a:gd name="T4" fmla="*/ 2081537 w 429"/>
              <a:gd name="T5" fmla="*/ 0 h 76"/>
              <a:gd name="T6" fmla="*/ 1592828 w 429"/>
              <a:gd name="T7" fmla="*/ 225300 h 76"/>
              <a:gd name="T8" fmla="*/ 1176521 w 429"/>
              <a:gd name="T9" fmla="*/ 73656 h 76"/>
              <a:gd name="T10" fmla="*/ 850715 w 429"/>
              <a:gd name="T11" fmla="*/ 151644 h 76"/>
              <a:gd name="T12" fmla="*/ 470608 w 429"/>
              <a:gd name="T13" fmla="*/ 34661 h 76"/>
              <a:gd name="T14" fmla="*/ 0 w 429"/>
              <a:gd name="T15" fmla="*/ 316286 h 76"/>
              <a:gd name="T16" fmla="*/ 0 w 429"/>
              <a:gd name="T17" fmla="*/ 329284 h 76"/>
              <a:gd name="T18" fmla="*/ 2588346 w 429"/>
              <a:gd name="T19" fmla="*/ 329284 h 7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29" h="76">
                <a:moveTo>
                  <a:pt x="429" y="76"/>
                </a:moveTo>
                <a:cubicBezTo>
                  <a:pt x="429" y="75"/>
                  <a:pt x="429" y="74"/>
                  <a:pt x="429" y="73"/>
                </a:cubicBezTo>
                <a:cubicBezTo>
                  <a:pt x="429" y="33"/>
                  <a:pt x="391" y="0"/>
                  <a:pt x="345" y="0"/>
                </a:cubicBezTo>
                <a:cubicBezTo>
                  <a:pt x="307" y="0"/>
                  <a:pt x="275" y="22"/>
                  <a:pt x="264" y="52"/>
                </a:cubicBezTo>
                <a:cubicBezTo>
                  <a:pt x="252" y="32"/>
                  <a:pt x="225" y="17"/>
                  <a:pt x="195" y="17"/>
                </a:cubicBezTo>
                <a:cubicBezTo>
                  <a:pt x="174" y="17"/>
                  <a:pt x="155" y="24"/>
                  <a:pt x="141" y="35"/>
                </a:cubicBezTo>
                <a:cubicBezTo>
                  <a:pt x="127" y="19"/>
                  <a:pt x="104" y="8"/>
                  <a:pt x="78" y="8"/>
                </a:cubicBezTo>
                <a:cubicBezTo>
                  <a:pt x="35" y="8"/>
                  <a:pt x="0" y="37"/>
                  <a:pt x="0" y="73"/>
                </a:cubicBezTo>
                <a:cubicBezTo>
                  <a:pt x="0" y="74"/>
                  <a:pt x="0" y="75"/>
                  <a:pt x="0" y="76"/>
                </a:cubicBezTo>
                <a:lnTo>
                  <a:pt x="429" y="76"/>
                </a:lnTo>
                <a:close/>
              </a:path>
            </a:pathLst>
          </a:custGeom>
          <a:solidFill>
            <a:srgbClr val="1C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0" name="Freeform 64"/>
          <p:cNvSpPr>
            <a:spLocks/>
          </p:cNvSpPr>
          <p:nvPr/>
        </p:nvSpPr>
        <p:spPr bwMode="auto">
          <a:xfrm>
            <a:off x="3175" y="5698956"/>
            <a:ext cx="874713" cy="198437"/>
          </a:xfrm>
          <a:custGeom>
            <a:avLst/>
            <a:gdLst>
              <a:gd name="T0" fmla="*/ 561004 w 145"/>
              <a:gd name="T1" fmla="*/ 0 h 46"/>
              <a:gd name="T2" fmla="*/ 265421 w 145"/>
              <a:gd name="T3" fmla="*/ 137441 h 46"/>
              <a:gd name="T4" fmla="*/ 12065 w 145"/>
              <a:gd name="T5" fmla="*/ 42950 h 46"/>
              <a:gd name="T6" fmla="*/ 0 w 145"/>
              <a:gd name="T7" fmla="*/ 42950 h 46"/>
              <a:gd name="T8" fmla="*/ 0 w 145"/>
              <a:gd name="T9" fmla="*/ 197571 h 46"/>
              <a:gd name="T10" fmla="*/ 874683 w 145"/>
              <a:gd name="T11" fmla="*/ 197571 h 46"/>
              <a:gd name="T12" fmla="*/ 874683 w 145"/>
              <a:gd name="T13" fmla="*/ 188981 h 46"/>
              <a:gd name="T14" fmla="*/ 561004 w 145"/>
              <a:gd name="T15" fmla="*/ 0 h 4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5" h="46">
                <a:moveTo>
                  <a:pt x="93" y="0"/>
                </a:moveTo>
                <a:cubicBezTo>
                  <a:pt x="70" y="0"/>
                  <a:pt x="50" y="13"/>
                  <a:pt x="44" y="32"/>
                </a:cubicBezTo>
                <a:cubicBezTo>
                  <a:pt x="36" y="19"/>
                  <a:pt x="20" y="10"/>
                  <a:pt x="2" y="10"/>
                </a:cubicBezTo>
                <a:cubicBezTo>
                  <a:pt x="1" y="10"/>
                  <a:pt x="1" y="10"/>
                  <a:pt x="0" y="10"/>
                </a:cubicBezTo>
                <a:cubicBezTo>
                  <a:pt x="0" y="46"/>
                  <a:pt x="0" y="46"/>
                  <a:pt x="0" y="46"/>
                </a:cubicBezTo>
                <a:cubicBezTo>
                  <a:pt x="145" y="46"/>
                  <a:pt x="145" y="46"/>
                  <a:pt x="145" y="46"/>
                </a:cubicBezTo>
                <a:cubicBezTo>
                  <a:pt x="145" y="45"/>
                  <a:pt x="145" y="45"/>
                  <a:pt x="145" y="44"/>
                </a:cubicBezTo>
                <a:cubicBezTo>
                  <a:pt x="145" y="20"/>
                  <a:pt x="122" y="0"/>
                  <a:pt x="93" y="0"/>
                </a:cubicBezTo>
                <a:close/>
              </a:path>
            </a:pathLst>
          </a:custGeom>
          <a:solidFill>
            <a:srgbClr val="1C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39"/>
          <p:cNvSpPr>
            <a:spLocks/>
          </p:cNvSpPr>
          <p:nvPr/>
        </p:nvSpPr>
        <p:spPr bwMode="auto">
          <a:xfrm>
            <a:off x="6680200" y="3790781"/>
            <a:ext cx="879475" cy="2098675"/>
          </a:xfrm>
          <a:custGeom>
            <a:avLst/>
            <a:gdLst>
              <a:gd name="T0" fmla="*/ 879783 w 146"/>
              <a:gd name="T1" fmla="*/ 2098274 h 485"/>
              <a:gd name="T2" fmla="*/ 879783 w 146"/>
              <a:gd name="T3" fmla="*/ 2089621 h 485"/>
              <a:gd name="T4" fmla="*/ 879783 w 146"/>
              <a:gd name="T5" fmla="*/ 134116 h 485"/>
              <a:gd name="T6" fmla="*/ 692980 w 146"/>
              <a:gd name="T7" fmla="*/ 0 h 485"/>
              <a:gd name="T8" fmla="*/ 192829 w 146"/>
              <a:gd name="T9" fmla="*/ 0 h 485"/>
              <a:gd name="T10" fmla="*/ 0 w 146"/>
              <a:gd name="T11" fmla="*/ 134116 h 485"/>
              <a:gd name="T12" fmla="*/ 0 w 146"/>
              <a:gd name="T13" fmla="*/ 2089621 h 485"/>
              <a:gd name="T14" fmla="*/ 0 w 146"/>
              <a:gd name="T15" fmla="*/ 2098274 h 485"/>
              <a:gd name="T16" fmla="*/ 879783 w 146"/>
              <a:gd name="T17" fmla="*/ 2098274 h 4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6" h="485">
                <a:moveTo>
                  <a:pt x="146" y="485"/>
                </a:moveTo>
                <a:cubicBezTo>
                  <a:pt x="146" y="484"/>
                  <a:pt x="146" y="484"/>
                  <a:pt x="146" y="48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14"/>
                  <a:pt x="132" y="0"/>
                  <a:pt x="115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4"/>
                  <a:pt x="0" y="31"/>
                </a:cubicBezTo>
                <a:cubicBezTo>
                  <a:pt x="0" y="483"/>
                  <a:pt x="0" y="483"/>
                  <a:pt x="0" y="483"/>
                </a:cubicBezTo>
                <a:cubicBezTo>
                  <a:pt x="0" y="484"/>
                  <a:pt x="0" y="484"/>
                  <a:pt x="0" y="485"/>
                </a:cubicBezTo>
                <a:lnTo>
                  <a:pt x="146" y="485"/>
                </a:lnTo>
                <a:close/>
              </a:path>
            </a:pathLst>
          </a:custGeom>
          <a:solidFill>
            <a:srgbClr val="54CA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1" name="Freeform 65"/>
          <p:cNvSpPr>
            <a:spLocks/>
          </p:cNvSpPr>
          <p:nvPr/>
        </p:nvSpPr>
        <p:spPr bwMode="auto">
          <a:xfrm>
            <a:off x="9521825" y="5594181"/>
            <a:ext cx="2400300" cy="295275"/>
          </a:xfrm>
          <a:custGeom>
            <a:avLst/>
            <a:gdLst>
              <a:gd name="T0" fmla="*/ 2399639 w 398"/>
              <a:gd name="T1" fmla="*/ 294527 h 68"/>
              <a:gd name="T2" fmla="*/ 2037884 w 398"/>
              <a:gd name="T3" fmla="*/ 47644 h 68"/>
              <a:gd name="T4" fmla="*/ 1712305 w 398"/>
              <a:gd name="T5" fmla="*/ 229558 h 68"/>
              <a:gd name="T6" fmla="*/ 1392755 w 398"/>
              <a:gd name="T7" fmla="*/ 121276 h 68"/>
              <a:gd name="T8" fmla="*/ 1127469 w 398"/>
              <a:gd name="T9" fmla="*/ 190576 h 68"/>
              <a:gd name="T10" fmla="*/ 596895 w 398"/>
              <a:gd name="T11" fmla="*/ 0 h 68"/>
              <a:gd name="T12" fmla="*/ 0 w 398"/>
              <a:gd name="T13" fmla="*/ 294527 h 68"/>
              <a:gd name="T14" fmla="*/ 2399639 w 398"/>
              <a:gd name="T15" fmla="*/ 294527 h 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98" h="68">
                <a:moveTo>
                  <a:pt x="398" y="68"/>
                </a:moveTo>
                <a:cubicBezTo>
                  <a:pt x="389" y="35"/>
                  <a:pt x="366" y="11"/>
                  <a:pt x="338" y="11"/>
                </a:cubicBezTo>
                <a:cubicBezTo>
                  <a:pt x="315" y="11"/>
                  <a:pt x="295" y="28"/>
                  <a:pt x="284" y="53"/>
                </a:cubicBezTo>
                <a:cubicBezTo>
                  <a:pt x="271" y="37"/>
                  <a:pt x="252" y="28"/>
                  <a:pt x="231" y="28"/>
                </a:cubicBezTo>
                <a:cubicBezTo>
                  <a:pt x="214" y="28"/>
                  <a:pt x="199" y="34"/>
                  <a:pt x="187" y="44"/>
                </a:cubicBezTo>
                <a:cubicBezTo>
                  <a:pt x="168" y="17"/>
                  <a:pt x="136" y="0"/>
                  <a:pt x="99" y="0"/>
                </a:cubicBezTo>
                <a:cubicBezTo>
                  <a:pt x="52" y="0"/>
                  <a:pt x="13" y="29"/>
                  <a:pt x="0" y="68"/>
                </a:cubicBezTo>
                <a:lnTo>
                  <a:pt x="398" y="68"/>
                </a:lnTo>
                <a:close/>
              </a:path>
            </a:pathLst>
          </a:custGeom>
          <a:solidFill>
            <a:srgbClr val="1CB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67" name="Freeform 71"/>
          <p:cNvSpPr>
            <a:spLocks/>
          </p:cNvSpPr>
          <p:nvPr/>
        </p:nvSpPr>
        <p:spPr bwMode="auto">
          <a:xfrm>
            <a:off x="11342688" y="3192293"/>
            <a:ext cx="398462" cy="187325"/>
          </a:xfrm>
          <a:custGeom>
            <a:avLst/>
            <a:gdLst>
              <a:gd name="T0" fmla="*/ 331513 w 66"/>
              <a:gd name="T1" fmla="*/ 86788 h 43"/>
              <a:gd name="T2" fmla="*/ 247128 w 66"/>
              <a:gd name="T3" fmla="*/ 8679 h 43"/>
              <a:gd name="T4" fmla="*/ 144660 w 66"/>
              <a:gd name="T5" fmla="*/ 52073 h 43"/>
              <a:gd name="T6" fmla="*/ 90413 w 66"/>
              <a:gd name="T7" fmla="*/ 52073 h 43"/>
              <a:gd name="T8" fmla="*/ 66303 w 66"/>
              <a:gd name="T9" fmla="*/ 86788 h 43"/>
              <a:gd name="T10" fmla="*/ 0 w 66"/>
              <a:gd name="T11" fmla="*/ 143200 h 43"/>
              <a:gd name="T12" fmla="*/ 72330 w 66"/>
              <a:gd name="T13" fmla="*/ 186594 h 43"/>
              <a:gd name="T14" fmla="*/ 319458 w 66"/>
              <a:gd name="T15" fmla="*/ 186594 h 43"/>
              <a:gd name="T16" fmla="*/ 391788 w 66"/>
              <a:gd name="T17" fmla="*/ 143200 h 43"/>
              <a:gd name="T18" fmla="*/ 331513 w 66"/>
              <a:gd name="T19" fmla="*/ 86788 h 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" h="43">
                <a:moveTo>
                  <a:pt x="55" y="20"/>
                </a:moveTo>
                <a:cubicBezTo>
                  <a:pt x="55" y="20"/>
                  <a:pt x="56" y="3"/>
                  <a:pt x="41" y="2"/>
                </a:cubicBezTo>
                <a:cubicBezTo>
                  <a:pt x="28" y="0"/>
                  <a:pt x="24" y="12"/>
                  <a:pt x="24" y="12"/>
                </a:cubicBezTo>
                <a:cubicBezTo>
                  <a:pt x="24" y="12"/>
                  <a:pt x="20" y="8"/>
                  <a:pt x="15" y="12"/>
                </a:cubicBezTo>
                <a:cubicBezTo>
                  <a:pt x="10" y="14"/>
                  <a:pt x="11" y="20"/>
                  <a:pt x="11" y="20"/>
                </a:cubicBezTo>
                <a:cubicBezTo>
                  <a:pt x="11" y="20"/>
                  <a:pt x="0" y="22"/>
                  <a:pt x="0" y="33"/>
                </a:cubicBezTo>
                <a:cubicBezTo>
                  <a:pt x="1" y="43"/>
                  <a:pt x="12" y="43"/>
                  <a:pt x="12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63" y="43"/>
                  <a:pt x="65" y="33"/>
                </a:cubicBezTo>
                <a:cubicBezTo>
                  <a:pt x="66" y="22"/>
                  <a:pt x="55" y="20"/>
                  <a:pt x="5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66"/>
          <p:cNvSpPr>
            <a:spLocks/>
          </p:cNvSpPr>
          <p:nvPr/>
        </p:nvSpPr>
        <p:spPr bwMode="auto">
          <a:xfrm>
            <a:off x="74613" y="3054181"/>
            <a:ext cx="1004887" cy="481012"/>
          </a:xfrm>
          <a:custGeom>
            <a:avLst/>
            <a:gdLst>
              <a:gd name="T0" fmla="*/ 842294 w 167"/>
              <a:gd name="T1" fmla="*/ 216722 h 111"/>
              <a:gd name="T2" fmla="*/ 625704 w 167"/>
              <a:gd name="T3" fmla="*/ 13003 h 111"/>
              <a:gd name="T4" fmla="*/ 367000 w 167"/>
              <a:gd name="T5" fmla="*/ 134367 h 111"/>
              <a:gd name="T6" fmla="*/ 222606 w 167"/>
              <a:gd name="T7" fmla="*/ 125699 h 111"/>
              <a:gd name="T8" fmla="*/ 162443 w 167"/>
              <a:gd name="T9" fmla="*/ 216722 h 111"/>
              <a:gd name="T10" fmla="*/ 0 w 167"/>
              <a:gd name="T11" fmla="*/ 359758 h 111"/>
              <a:gd name="T12" fmla="*/ 174475 w 167"/>
              <a:gd name="T13" fmla="*/ 481122 h 111"/>
              <a:gd name="T14" fmla="*/ 812213 w 167"/>
              <a:gd name="T15" fmla="*/ 481122 h 111"/>
              <a:gd name="T16" fmla="*/ 998721 w 167"/>
              <a:gd name="T17" fmla="*/ 368427 h 111"/>
              <a:gd name="T18" fmla="*/ 842294 w 167"/>
              <a:gd name="T19" fmla="*/ 216722 h 1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" h="111">
                <a:moveTo>
                  <a:pt x="140" y="50"/>
                </a:moveTo>
                <a:cubicBezTo>
                  <a:pt x="140" y="50"/>
                  <a:pt x="143" y="8"/>
                  <a:pt x="104" y="3"/>
                </a:cubicBezTo>
                <a:cubicBezTo>
                  <a:pt x="71" y="0"/>
                  <a:pt x="61" y="31"/>
                  <a:pt x="61" y="31"/>
                </a:cubicBezTo>
                <a:cubicBezTo>
                  <a:pt x="61" y="31"/>
                  <a:pt x="51" y="21"/>
                  <a:pt x="37" y="29"/>
                </a:cubicBezTo>
                <a:cubicBezTo>
                  <a:pt x="25" y="37"/>
                  <a:pt x="27" y="50"/>
                  <a:pt x="27" y="50"/>
                </a:cubicBezTo>
                <a:cubicBezTo>
                  <a:pt x="27" y="50"/>
                  <a:pt x="0" y="56"/>
                  <a:pt x="0" y="83"/>
                </a:cubicBezTo>
                <a:cubicBezTo>
                  <a:pt x="1" y="111"/>
                  <a:pt x="29" y="111"/>
                  <a:pt x="29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11"/>
                  <a:pt x="162" y="111"/>
                  <a:pt x="166" y="85"/>
                </a:cubicBezTo>
                <a:cubicBezTo>
                  <a:pt x="167" y="56"/>
                  <a:pt x="140" y="50"/>
                  <a:pt x="140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8" name="Freeform 67"/>
          <p:cNvSpPr>
            <a:spLocks/>
          </p:cNvSpPr>
          <p:nvPr/>
        </p:nvSpPr>
        <p:spPr bwMode="auto">
          <a:xfrm>
            <a:off x="10725150" y="3565356"/>
            <a:ext cx="1006475" cy="481012"/>
          </a:xfrm>
          <a:custGeom>
            <a:avLst/>
            <a:gdLst>
              <a:gd name="T0" fmla="*/ 838401 w 167"/>
              <a:gd name="T1" fmla="*/ 221056 h 111"/>
              <a:gd name="T2" fmla="*/ 621261 w 167"/>
              <a:gd name="T3" fmla="*/ 13003 h 111"/>
              <a:gd name="T4" fmla="*/ 361900 w 167"/>
              <a:gd name="T5" fmla="*/ 134367 h 111"/>
              <a:gd name="T6" fmla="*/ 223172 w 167"/>
              <a:gd name="T7" fmla="*/ 125699 h 111"/>
              <a:gd name="T8" fmla="*/ 162855 w 167"/>
              <a:gd name="T9" fmla="*/ 216722 h 111"/>
              <a:gd name="T10" fmla="*/ 0 w 167"/>
              <a:gd name="T11" fmla="*/ 359758 h 111"/>
              <a:gd name="T12" fmla="*/ 174918 w 167"/>
              <a:gd name="T13" fmla="*/ 481122 h 111"/>
              <a:gd name="T14" fmla="*/ 808243 w 167"/>
              <a:gd name="T15" fmla="*/ 481122 h 111"/>
              <a:gd name="T16" fmla="*/ 995225 w 167"/>
              <a:gd name="T17" fmla="*/ 368427 h 111"/>
              <a:gd name="T18" fmla="*/ 838401 w 167"/>
              <a:gd name="T19" fmla="*/ 221056 h 1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" h="111">
                <a:moveTo>
                  <a:pt x="139" y="51"/>
                </a:moveTo>
                <a:cubicBezTo>
                  <a:pt x="139" y="51"/>
                  <a:pt x="142" y="8"/>
                  <a:pt x="103" y="3"/>
                </a:cubicBezTo>
                <a:cubicBezTo>
                  <a:pt x="70" y="0"/>
                  <a:pt x="60" y="31"/>
                  <a:pt x="60" y="31"/>
                </a:cubicBezTo>
                <a:cubicBezTo>
                  <a:pt x="60" y="31"/>
                  <a:pt x="50" y="21"/>
                  <a:pt x="37" y="29"/>
                </a:cubicBezTo>
                <a:cubicBezTo>
                  <a:pt x="24" y="37"/>
                  <a:pt x="27" y="50"/>
                  <a:pt x="27" y="50"/>
                </a:cubicBezTo>
                <a:cubicBezTo>
                  <a:pt x="27" y="50"/>
                  <a:pt x="0" y="56"/>
                  <a:pt x="0" y="83"/>
                </a:cubicBezTo>
                <a:cubicBezTo>
                  <a:pt x="0" y="111"/>
                  <a:pt x="29" y="111"/>
                  <a:pt x="29" y="111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4" y="111"/>
                  <a:pt x="161" y="111"/>
                  <a:pt x="165" y="85"/>
                </a:cubicBezTo>
                <a:cubicBezTo>
                  <a:pt x="167" y="56"/>
                  <a:pt x="139" y="51"/>
                  <a:pt x="13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9" name="Freeform 68"/>
          <p:cNvSpPr>
            <a:spLocks/>
          </p:cNvSpPr>
          <p:nvPr/>
        </p:nvSpPr>
        <p:spPr bwMode="auto">
          <a:xfrm>
            <a:off x="7932738" y="2060406"/>
            <a:ext cx="1006475" cy="481012"/>
          </a:xfrm>
          <a:custGeom>
            <a:avLst/>
            <a:gdLst>
              <a:gd name="T0" fmla="*/ 838401 w 167"/>
              <a:gd name="T1" fmla="*/ 221056 h 111"/>
              <a:gd name="T2" fmla="*/ 621261 w 167"/>
              <a:gd name="T3" fmla="*/ 13003 h 111"/>
              <a:gd name="T4" fmla="*/ 361900 w 167"/>
              <a:gd name="T5" fmla="*/ 134367 h 111"/>
              <a:gd name="T6" fmla="*/ 223172 w 167"/>
              <a:gd name="T7" fmla="*/ 125699 h 111"/>
              <a:gd name="T8" fmla="*/ 162855 w 167"/>
              <a:gd name="T9" fmla="*/ 216722 h 111"/>
              <a:gd name="T10" fmla="*/ 0 w 167"/>
              <a:gd name="T11" fmla="*/ 359758 h 111"/>
              <a:gd name="T12" fmla="*/ 174918 w 167"/>
              <a:gd name="T13" fmla="*/ 481122 h 111"/>
              <a:gd name="T14" fmla="*/ 808243 w 167"/>
              <a:gd name="T15" fmla="*/ 481122 h 111"/>
              <a:gd name="T16" fmla="*/ 995225 w 167"/>
              <a:gd name="T17" fmla="*/ 368427 h 111"/>
              <a:gd name="T18" fmla="*/ 838401 w 167"/>
              <a:gd name="T19" fmla="*/ 221056 h 11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" h="111">
                <a:moveTo>
                  <a:pt x="139" y="51"/>
                </a:moveTo>
                <a:cubicBezTo>
                  <a:pt x="139" y="51"/>
                  <a:pt x="142" y="8"/>
                  <a:pt x="103" y="3"/>
                </a:cubicBezTo>
                <a:cubicBezTo>
                  <a:pt x="70" y="0"/>
                  <a:pt x="60" y="31"/>
                  <a:pt x="60" y="31"/>
                </a:cubicBezTo>
                <a:cubicBezTo>
                  <a:pt x="60" y="31"/>
                  <a:pt x="50" y="21"/>
                  <a:pt x="37" y="29"/>
                </a:cubicBezTo>
                <a:cubicBezTo>
                  <a:pt x="24" y="37"/>
                  <a:pt x="27" y="50"/>
                  <a:pt x="27" y="50"/>
                </a:cubicBezTo>
                <a:cubicBezTo>
                  <a:pt x="27" y="50"/>
                  <a:pt x="0" y="56"/>
                  <a:pt x="0" y="83"/>
                </a:cubicBezTo>
                <a:cubicBezTo>
                  <a:pt x="0" y="111"/>
                  <a:pt x="29" y="111"/>
                  <a:pt x="29" y="111"/>
                </a:cubicBezTo>
                <a:cubicBezTo>
                  <a:pt x="134" y="111"/>
                  <a:pt x="134" y="111"/>
                  <a:pt x="134" y="111"/>
                </a:cubicBezTo>
                <a:cubicBezTo>
                  <a:pt x="134" y="111"/>
                  <a:pt x="161" y="111"/>
                  <a:pt x="165" y="85"/>
                </a:cubicBezTo>
                <a:cubicBezTo>
                  <a:pt x="167" y="56"/>
                  <a:pt x="139" y="51"/>
                  <a:pt x="13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69"/>
          <p:cNvSpPr>
            <a:spLocks/>
          </p:cNvSpPr>
          <p:nvPr/>
        </p:nvSpPr>
        <p:spPr bwMode="auto">
          <a:xfrm>
            <a:off x="5581650" y="3501856"/>
            <a:ext cx="547688" cy="257175"/>
          </a:xfrm>
          <a:custGeom>
            <a:avLst/>
            <a:gdLst>
              <a:gd name="T0" fmla="*/ 457897 w 91"/>
              <a:gd name="T1" fmla="*/ 120372 h 60"/>
              <a:gd name="T2" fmla="*/ 343422 w 91"/>
              <a:gd name="T3" fmla="*/ 8598 h 60"/>
              <a:gd name="T4" fmla="*/ 198824 w 91"/>
              <a:gd name="T5" fmla="*/ 73083 h 60"/>
              <a:gd name="T6" fmla="*/ 126524 w 91"/>
              <a:gd name="T7" fmla="*/ 68784 h 60"/>
              <a:gd name="T8" fmla="*/ 90374 w 91"/>
              <a:gd name="T9" fmla="*/ 116073 h 60"/>
              <a:gd name="T10" fmla="*/ 0 w 91"/>
              <a:gd name="T11" fmla="*/ 193455 h 60"/>
              <a:gd name="T12" fmla="*/ 96399 w 91"/>
              <a:gd name="T13" fmla="*/ 257940 h 60"/>
              <a:gd name="T14" fmla="*/ 445847 w 91"/>
              <a:gd name="T15" fmla="*/ 257940 h 60"/>
              <a:gd name="T16" fmla="*/ 548271 w 91"/>
              <a:gd name="T17" fmla="*/ 197754 h 60"/>
              <a:gd name="T18" fmla="*/ 457897 w 91"/>
              <a:gd name="T19" fmla="*/ 120372 h 6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1" h="60">
                <a:moveTo>
                  <a:pt x="76" y="28"/>
                </a:moveTo>
                <a:cubicBezTo>
                  <a:pt x="76" y="28"/>
                  <a:pt x="78" y="5"/>
                  <a:pt x="57" y="2"/>
                </a:cubicBezTo>
                <a:cubicBezTo>
                  <a:pt x="39" y="0"/>
                  <a:pt x="33" y="17"/>
                  <a:pt x="33" y="17"/>
                </a:cubicBezTo>
                <a:cubicBezTo>
                  <a:pt x="33" y="17"/>
                  <a:pt x="28" y="12"/>
                  <a:pt x="21" y="16"/>
                </a:cubicBezTo>
                <a:cubicBezTo>
                  <a:pt x="14" y="20"/>
                  <a:pt x="15" y="27"/>
                  <a:pt x="15" y="27"/>
                </a:cubicBezTo>
                <a:cubicBezTo>
                  <a:pt x="15" y="27"/>
                  <a:pt x="0" y="30"/>
                  <a:pt x="0" y="45"/>
                </a:cubicBezTo>
                <a:cubicBezTo>
                  <a:pt x="1" y="60"/>
                  <a:pt x="16" y="60"/>
                  <a:pt x="16" y="60"/>
                </a:cubicBezTo>
                <a:cubicBezTo>
                  <a:pt x="74" y="60"/>
                  <a:pt x="74" y="60"/>
                  <a:pt x="74" y="60"/>
                </a:cubicBezTo>
                <a:cubicBezTo>
                  <a:pt x="74" y="60"/>
                  <a:pt x="88" y="60"/>
                  <a:pt x="91" y="46"/>
                </a:cubicBezTo>
                <a:cubicBezTo>
                  <a:pt x="91" y="31"/>
                  <a:pt x="76" y="28"/>
                  <a:pt x="7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Freeform 70"/>
          <p:cNvSpPr>
            <a:spLocks/>
          </p:cNvSpPr>
          <p:nvPr/>
        </p:nvSpPr>
        <p:spPr bwMode="auto">
          <a:xfrm>
            <a:off x="9064625" y="2531893"/>
            <a:ext cx="550863" cy="263525"/>
          </a:xfrm>
          <a:custGeom>
            <a:avLst/>
            <a:gdLst>
              <a:gd name="T0" fmla="*/ 460025 w 91"/>
              <a:gd name="T1" fmla="*/ 120918 h 61"/>
              <a:gd name="T2" fmla="*/ 345019 w 91"/>
              <a:gd name="T3" fmla="*/ 8637 h 61"/>
              <a:gd name="T4" fmla="*/ 199748 w 91"/>
              <a:gd name="T5" fmla="*/ 73414 h 61"/>
              <a:gd name="T6" fmla="*/ 127112 w 91"/>
              <a:gd name="T7" fmla="*/ 69096 h 61"/>
              <a:gd name="T8" fmla="*/ 90795 w 91"/>
              <a:gd name="T9" fmla="*/ 120918 h 61"/>
              <a:gd name="T10" fmla="*/ 0 w 91"/>
              <a:gd name="T11" fmla="*/ 198651 h 61"/>
              <a:gd name="T12" fmla="*/ 96847 w 91"/>
              <a:gd name="T13" fmla="*/ 263428 h 61"/>
              <a:gd name="T14" fmla="*/ 447920 w 91"/>
              <a:gd name="T15" fmla="*/ 263428 h 61"/>
              <a:gd name="T16" fmla="*/ 544767 w 91"/>
              <a:gd name="T17" fmla="*/ 202969 h 61"/>
              <a:gd name="T18" fmla="*/ 460025 w 91"/>
              <a:gd name="T19" fmla="*/ 120918 h 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1" h="61">
                <a:moveTo>
                  <a:pt x="76" y="28"/>
                </a:moveTo>
                <a:cubicBezTo>
                  <a:pt x="76" y="28"/>
                  <a:pt x="78" y="5"/>
                  <a:pt x="57" y="2"/>
                </a:cubicBezTo>
                <a:cubicBezTo>
                  <a:pt x="39" y="0"/>
                  <a:pt x="33" y="17"/>
                  <a:pt x="33" y="17"/>
                </a:cubicBezTo>
                <a:cubicBezTo>
                  <a:pt x="33" y="17"/>
                  <a:pt x="28" y="12"/>
                  <a:pt x="21" y="16"/>
                </a:cubicBezTo>
                <a:cubicBezTo>
                  <a:pt x="14" y="20"/>
                  <a:pt x="15" y="28"/>
                  <a:pt x="15" y="28"/>
                </a:cubicBezTo>
                <a:cubicBezTo>
                  <a:pt x="15" y="28"/>
                  <a:pt x="0" y="31"/>
                  <a:pt x="0" y="46"/>
                </a:cubicBezTo>
                <a:cubicBezTo>
                  <a:pt x="1" y="61"/>
                  <a:pt x="16" y="61"/>
                  <a:pt x="16" y="61"/>
                </a:cubicBezTo>
                <a:cubicBezTo>
                  <a:pt x="74" y="61"/>
                  <a:pt x="74" y="61"/>
                  <a:pt x="74" y="61"/>
                </a:cubicBezTo>
                <a:cubicBezTo>
                  <a:pt x="74" y="61"/>
                  <a:pt x="88" y="61"/>
                  <a:pt x="90" y="47"/>
                </a:cubicBezTo>
                <a:cubicBezTo>
                  <a:pt x="91" y="31"/>
                  <a:pt x="76" y="28"/>
                  <a:pt x="76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2" name="Freeform 72"/>
          <p:cNvSpPr>
            <a:spLocks/>
          </p:cNvSpPr>
          <p:nvPr/>
        </p:nvSpPr>
        <p:spPr bwMode="auto">
          <a:xfrm>
            <a:off x="1654175" y="2903368"/>
            <a:ext cx="674688" cy="319088"/>
          </a:xfrm>
          <a:custGeom>
            <a:avLst/>
            <a:gdLst>
              <a:gd name="T0" fmla="*/ 567169 w 112"/>
              <a:gd name="T1" fmla="*/ 147090 h 74"/>
              <a:gd name="T2" fmla="*/ 422360 w 112"/>
              <a:gd name="T3" fmla="*/ 12979 h 74"/>
              <a:gd name="T4" fmla="*/ 247382 w 112"/>
              <a:gd name="T5" fmla="*/ 90850 h 74"/>
              <a:gd name="T6" fmla="*/ 150843 w 112"/>
              <a:gd name="T7" fmla="*/ 86524 h 74"/>
              <a:gd name="T8" fmla="*/ 108607 w 112"/>
              <a:gd name="T9" fmla="*/ 147090 h 74"/>
              <a:gd name="T10" fmla="*/ 0 w 112"/>
              <a:gd name="T11" fmla="*/ 242267 h 74"/>
              <a:gd name="T12" fmla="*/ 120674 w 112"/>
              <a:gd name="T13" fmla="*/ 320138 h 74"/>
              <a:gd name="T14" fmla="*/ 543034 w 112"/>
              <a:gd name="T15" fmla="*/ 320138 h 74"/>
              <a:gd name="T16" fmla="*/ 669742 w 112"/>
              <a:gd name="T17" fmla="*/ 246593 h 74"/>
              <a:gd name="T18" fmla="*/ 567169 w 112"/>
              <a:gd name="T19" fmla="*/ 147090 h 7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2" h="74">
                <a:moveTo>
                  <a:pt x="94" y="34"/>
                </a:moveTo>
                <a:cubicBezTo>
                  <a:pt x="94" y="34"/>
                  <a:pt x="96" y="6"/>
                  <a:pt x="70" y="3"/>
                </a:cubicBezTo>
                <a:cubicBezTo>
                  <a:pt x="48" y="0"/>
                  <a:pt x="41" y="21"/>
                  <a:pt x="41" y="21"/>
                </a:cubicBezTo>
                <a:cubicBezTo>
                  <a:pt x="41" y="21"/>
                  <a:pt x="34" y="15"/>
                  <a:pt x="25" y="20"/>
                </a:cubicBezTo>
                <a:cubicBezTo>
                  <a:pt x="17" y="25"/>
                  <a:pt x="18" y="34"/>
                  <a:pt x="18" y="34"/>
                </a:cubicBezTo>
                <a:cubicBezTo>
                  <a:pt x="18" y="34"/>
                  <a:pt x="0" y="37"/>
                  <a:pt x="0" y="56"/>
                </a:cubicBezTo>
                <a:cubicBezTo>
                  <a:pt x="1" y="74"/>
                  <a:pt x="20" y="74"/>
                  <a:pt x="2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0" y="74"/>
                  <a:pt x="108" y="74"/>
                  <a:pt x="111" y="57"/>
                </a:cubicBezTo>
                <a:cubicBezTo>
                  <a:pt x="112" y="38"/>
                  <a:pt x="94" y="34"/>
                  <a:pt x="94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" name="Freeform 73"/>
          <p:cNvSpPr>
            <a:spLocks/>
          </p:cNvSpPr>
          <p:nvPr/>
        </p:nvSpPr>
        <p:spPr bwMode="auto">
          <a:xfrm>
            <a:off x="3509963" y="4240043"/>
            <a:ext cx="419100" cy="200025"/>
          </a:xfrm>
          <a:custGeom>
            <a:avLst/>
            <a:gdLst>
              <a:gd name="T0" fmla="*/ 351543 w 69"/>
              <a:gd name="T1" fmla="*/ 91031 h 46"/>
              <a:gd name="T2" fmla="*/ 260627 w 69"/>
              <a:gd name="T3" fmla="*/ 8670 h 46"/>
              <a:gd name="T4" fmla="*/ 151527 w 69"/>
              <a:gd name="T5" fmla="*/ 56352 h 46"/>
              <a:gd name="T6" fmla="*/ 90916 w 69"/>
              <a:gd name="T7" fmla="*/ 52018 h 46"/>
              <a:gd name="T8" fmla="*/ 66672 w 69"/>
              <a:gd name="T9" fmla="*/ 91031 h 46"/>
              <a:gd name="T10" fmla="*/ 0 w 69"/>
              <a:gd name="T11" fmla="*/ 151718 h 46"/>
              <a:gd name="T12" fmla="*/ 72733 w 69"/>
              <a:gd name="T13" fmla="*/ 199401 h 46"/>
              <a:gd name="T14" fmla="*/ 339421 w 69"/>
              <a:gd name="T15" fmla="*/ 199401 h 46"/>
              <a:gd name="T16" fmla="*/ 412154 w 69"/>
              <a:gd name="T17" fmla="*/ 151718 h 46"/>
              <a:gd name="T18" fmla="*/ 351543 w 69"/>
              <a:gd name="T19" fmla="*/ 91031 h 4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9" h="46">
                <a:moveTo>
                  <a:pt x="58" y="21"/>
                </a:moveTo>
                <a:cubicBezTo>
                  <a:pt x="58" y="21"/>
                  <a:pt x="59" y="4"/>
                  <a:pt x="43" y="2"/>
                </a:cubicBezTo>
                <a:cubicBezTo>
                  <a:pt x="29" y="0"/>
                  <a:pt x="25" y="13"/>
                  <a:pt x="25" y="13"/>
                </a:cubicBezTo>
                <a:cubicBezTo>
                  <a:pt x="25" y="13"/>
                  <a:pt x="21" y="9"/>
                  <a:pt x="15" y="12"/>
                </a:cubicBezTo>
                <a:cubicBezTo>
                  <a:pt x="10" y="15"/>
                  <a:pt x="11" y="21"/>
                  <a:pt x="11" y="21"/>
                </a:cubicBezTo>
                <a:cubicBezTo>
                  <a:pt x="11" y="21"/>
                  <a:pt x="0" y="23"/>
                  <a:pt x="0" y="35"/>
                </a:cubicBezTo>
                <a:cubicBezTo>
                  <a:pt x="0" y="46"/>
                  <a:pt x="12" y="46"/>
                  <a:pt x="12" y="46"/>
                </a:cubicBezTo>
                <a:cubicBezTo>
                  <a:pt x="56" y="46"/>
                  <a:pt x="56" y="46"/>
                  <a:pt x="56" y="46"/>
                </a:cubicBezTo>
                <a:cubicBezTo>
                  <a:pt x="56" y="46"/>
                  <a:pt x="67" y="46"/>
                  <a:pt x="68" y="35"/>
                </a:cubicBezTo>
                <a:cubicBezTo>
                  <a:pt x="69" y="24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" name="Freeform 74"/>
          <p:cNvSpPr>
            <a:spLocks/>
          </p:cNvSpPr>
          <p:nvPr/>
        </p:nvSpPr>
        <p:spPr bwMode="auto">
          <a:xfrm>
            <a:off x="7913688" y="3349456"/>
            <a:ext cx="393700" cy="185737"/>
          </a:xfrm>
          <a:custGeom>
            <a:avLst/>
            <a:gdLst>
              <a:gd name="T0" fmla="*/ 326255 w 65"/>
              <a:gd name="T1" fmla="*/ 86788 h 43"/>
              <a:gd name="T2" fmla="*/ 241670 w 65"/>
              <a:gd name="T3" fmla="*/ 4339 h 43"/>
              <a:gd name="T4" fmla="*/ 138960 w 65"/>
              <a:gd name="T5" fmla="*/ 52073 h 43"/>
              <a:gd name="T6" fmla="*/ 84585 w 65"/>
              <a:gd name="T7" fmla="*/ 47733 h 43"/>
              <a:gd name="T8" fmla="*/ 60418 w 65"/>
              <a:gd name="T9" fmla="*/ 82449 h 43"/>
              <a:gd name="T10" fmla="*/ 0 w 65"/>
              <a:gd name="T11" fmla="*/ 138861 h 43"/>
              <a:gd name="T12" fmla="*/ 66459 w 65"/>
              <a:gd name="T13" fmla="*/ 186594 h 43"/>
              <a:gd name="T14" fmla="*/ 314171 w 65"/>
              <a:gd name="T15" fmla="*/ 186594 h 43"/>
              <a:gd name="T16" fmla="*/ 386672 w 65"/>
              <a:gd name="T17" fmla="*/ 143200 h 43"/>
              <a:gd name="T18" fmla="*/ 326255 w 65"/>
              <a:gd name="T19" fmla="*/ 86788 h 4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5" h="43">
                <a:moveTo>
                  <a:pt x="54" y="20"/>
                </a:moveTo>
                <a:cubicBezTo>
                  <a:pt x="54" y="20"/>
                  <a:pt x="55" y="3"/>
                  <a:pt x="40" y="1"/>
                </a:cubicBezTo>
                <a:cubicBezTo>
                  <a:pt x="27" y="0"/>
                  <a:pt x="23" y="12"/>
                  <a:pt x="23" y="12"/>
                </a:cubicBezTo>
                <a:cubicBezTo>
                  <a:pt x="23" y="12"/>
                  <a:pt x="19" y="8"/>
                  <a:pt x="14" y="11"/>
                </a:cubicBezTo>
                <a:cubicBezTo>
                  <a:pt x="9" y="14"/>
                  <a:pt x="10" y="19"/>
                  <a:pt x="10" y="19"/>
                </a:cubicBezTo>
                <a:cubicBezTo>
                  <a:pt x="10" y="19"/>
                  <a:pt x="0" y="21"/>
                  <a:pt x="0" y="32"/>
                </a:cubicBezTo>
                <a:cubicBezTo>
                  <a:pt x="0" y="43"/>
                  <a:pt x="11" y="43"/>
                  <a:pt x="11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62" y="43"/>
                  <a:pt x="64" y="33"/>
                </a:cubicBezTo>
                <a:cubicBezTo>
                  <a:pt x="65" y="22"/>
                  <a:pt x="54" y="20"/>
                  <a:pt x="54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9" name="Freeform 34"/>
          <p:cNvSpPr>
            <a:spLocks noEditPoints="1"/>
          </p:cNvSpPr>
          <p:nvPr/>
        </p:nvSpPr>
        <p:spPr bwMode="auto">
          <a:xfrm>
            <a:off x="9418638" y="5035381"/>
            <a:ext cx="554037" cy="569912"/>
          </a:xfrm>
          <a:custGeom>
            <a:avLst/>
            <a:gdLst>
              <a:gd name="T0" fmla="*/ 48119 w 92"/>
              <a:gd name="T1" fmla="*/ 0 h 132"/>
              <a:gd name="T2" fmla="*/ 48119 w 92"/>
              <a:gd name="T3" fmla="*/ 64859 h 132"/>
              <a:gd name="T4" fmla="*/ 252626 w 92"/>
              <a:gd name="T5" fmla="*/ 30268 h 132"/>
              <a:gd name="T6" fmla="*/ 348864 w 92"/>
              <a:gd name="T7" fmla="*/ 64859 h 132"/>
              <a:gd name="T8" fmla="*/ 553371 w 92"/>
              <a:gd name="T9" fmla="*/ 30268 h 132"/>
              <a:gd name="T10" fmla="*/ 348864 w 92"/>
              <a:gd name="T11" fmla="*/ 0 h 132"/>
              <a:gd name="T12" fmla="*/ 348864 w 92"/>
              <a:gd name="T13" fmla="*/ 64859 h 132"/>
              <a:gd name="T14" fmla="*/ 48119 w 92"/>
              <a:gd name="T15" fmla="*/ 103775 h 132"/>
              <a:gd name="T16" fmla="*/ 48119 w 92"/>
              <a:gd name="T17" fmla="*/ 164310 h 132"/>
              <a:gd name="T18" fmla="*/ 252626 w 92"/>
              <a:gd name="T19" fmla="*/ 134042 h 132"/>
              <a:gd name="T20" fmla="*/ 511267 w 92"/>
              <a:gd name="T21" fmla="*/ 103775 h 132"/>
              <a:gd name="T22" fmla="*/ 300745 w 92"/>
              <a:gd name="T23" fmla="*/ 134042 h 132"/>
              <a:gd name="T24" fmla="*/ 511267 w 92"/>
              <a:gd name="T25" fmla="*/ 164310 h 132"/>
              <a:gd name="T26" fmla="*/ 511267 w 92"/>
              <a:gd name="T27" fmla="*/ 103775 h 132"/>
              <a:gd name="T28" fmla="*/ 48119 w 92"/>
              <a:gd name="T29" fmla="*/ 203225 h 132"/>
              <a:gd name="T30" fmla="*/ 48119 w 92"/>
              <a:gd name="T31" fmla="*/ 268084 h 132"/>
              <a:gd name="T32" fmla="*/ 252626 w 92"/>
              <a:gd name="T33" fmla="*/ 233493 h 132"/>
              <a:gd name="T34" fmla="*/ 511267 w 92"/>
              <a:gd name="T35" fmla="*/ 203225 h 132"/>
              <a:gd name="T36" fmla="*/ 300745 w 92"/>
              <a:gd name="T37" fmla="*/ 233493 h 132"/>
              <a:gd name="T38" fmla="*/ 511267 w 92"/>
              <a:gd name="T39" fmla="*/ 268084 h 132"/>
              <a:gd name="T40" fmla="*/ 511267 w 92"/>
              <a:gd name="T41" fmla="*/ 203225 h 132"/>
              <a:gd name="T42" fmla="*/ 48119 w 92"/>
              <a:gd name="T43" fmla="*/ 307000 h 132"/>
              <a:gd name="T44" fmla="*/ 48119 w 92"/>
              <a:gd name="T45" fmla="*/ 367535 h 132"/>
              <a:gd name="T46" fmla="*/ 252626 w 92"/>
              <a:gd name="T47" fmla="*/ 337267 h 132"/>
              <a:gd name="T48" fmla="*/ 511267 w 92"/>
              <a:gd name="T49" fmla="*/ 307000 h 132"/>
              <a:gd name="T50" fmla="*/ 300745 w 92"/>
              <a:gd name="T51" fmla="*/ 337267 h 132"/>
              <a:gd name="T52" fmla="*/ 511267 w 92"/>
              <a:gd name="T53" fmla="*/ 367535 h 132"/>
              <a:gd name="T54" fmla="*/ 511267 w 92"/>
              <a:gd name="T55" fmla="*/ 307000 h 132"/>
              <a:gd name="T56" fmla="*/ 48119 w 92"/>
              <a:gd name="T57" fmla="*/ 406450 h 132"/>
              <a:gd name="T58" fmla="*/ 48119 w 92"/>
              <a:gd name="T59" fmla="*/ 471309 h 132"/>
              <a:gd name="T60" fmla="*/ 252626 w 92"/>
              <a:gd name="T61" fmla="*/ 436718 h 132"/>
              <a:gd name="T62" fmla="*/ 511267 w 92"/>
              <a:gd name="T63" fmla="*/ 406450 h 132"/>
              <a:gd name="T64" fmla="*/ 300745 w 92"/>
              <a:gd name="T65" fmla="*/ 436718 h 132"/>
              <a:gd name="T66" fmla="*/ 511267 w 92"/>
              <a:gd name="T67" fmla="*/ 471309 h 132"/>
              <a:gd name="T68" fmla="*/ 511267 w 92"/>
              <a:gd name="T69" fmla="*/ 406450 h 132"/>
              <a:gd name="T70" fmla="*/ 48119 w 92"/>
              <a:gd name="T71" fmla="*/ 505901 h 132"/>
              <a:gd name="T72" fmla="*/ 48119 w 92"/>
              <a:gd name="T73" fmla="*/ 570760 h 132"/>
              <a:gd name="T74" fmla="*/ 252626 w 92"/>
              <a:gd name="T75" fmla="*/ 540492 h 132"/>
              <a:gd name="T76" fmla="*/ 511267 w 92"/>
              <a:gd name="T77" fmla="*/ 505901 h 132"/>
              <a:gd name="T78" fmla="*/ 300745 w 92"/>
              <a:gd name="T79" fmla="*/ 540492 h 132"/>
              <a:gd name="T80" fmla="*/ 511267 w 92"/>
              <a:gd name="T81" fmla="*/ 570760 h 132"/>
              <a:gd name="T82" fmla="*/ 511267 w 92"/>
              <a:gd name="T83" fmla="*/ 505901 h 13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92" h="132">
                <a:moveTo>
                  <a:pt x="3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12"/>
                  <a:pt x="3" y="15"/>
                  <a:pt x="8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8" y="15"/>
                  <a:pt x="42" y="12"/>
                  <a:pt x="42" y="7"/>
                </a:cubicBezTo>
                <a:cubicBezTo>
                  <a:pt x="42" y="3"/>
                  <a:pt x="38" y="0"/>
                  <a:pt x="34" y="0"/>
                </a:cubicBezTo>
                <a:close/>
                <a:moveTo>
                  <a:pt x="58" y="15"/>
                </a:moveTo>
                <a:cubicBezTo>
                  <a:pt x="85" y="15"/>
                  <a:pt x="85" y="15"/>
                  <a:pt x="85" y="15"/>
                </a:cubicBezTo>
                <a:cubicBezTo>
                  <a:pt x="89" y="15"/>
                  <a:pt x="92" y="12"/>
                  <a:pt x="92" y="7"/>
                </a:cubicBezTo>
                <a:cubicBezTo>
                  <a:pt x="92" y="3"/>
                  <a:pt x="89" y="0"/>
                  <a:pt x="85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4" y="0"/>
                  <a:pt x="50" y="3"/>
                  <a:pt x="50" y="7"/>
                </a:cubicBezTo>
                <a:cubicBezTo>
                  <a:pt x="50" y="12"/>
                  <a:pt x="54" y="15"/>
                  <a:pt x="58" y="15"/>
                </a:cubicBezTo>
                <a:close/>
                <a:moveTo>
                  <a:pt x="34" y="24"/>
                </a:moveTo>
                <a:cubicBezTo>
                  <a:pt x="8" y="24"/>
                  <a:pt x="8" y="24"/>
                  <a:pt x="8" y="24"/>
                </a:cubicBezTo>
                <a:cubicBezTo>
                  <a:pt x="3" y="24"/>
                  <a:pt x="0" y="27"/>
                  <a:pt x="0" y="31"/>
                </a:cubicBezTo>
                <a:cubicBezTo>
                  <a:pt x="0" y="35"/>
                  <a:pt x="3" y="38"/>
                  <a:pt x="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8" y="38"/>
                  <a:pt x="42" y="35"/>
                  <a:pt x="42" y="31"/>
                </a:cubicBezTo>
                <a:cubicBezTo>
                  <a:pt x="42" y="27"/>
                  <a:pt x="38" y="24"/>
                  <a:pt x="34" y="24"/>
                </a:cubicBezTo>
                <a:close/>
                <a:moveTo>
                  <a:pt x="85" y="24"/>
                </a:moveTo>
                <a:cubicBezTo>
                  <a:pt x="58" y="24"/>
                  <a:pt x="58" y="24"/>
                  <a:pt x="58" y="24"/>
                </a:cubicBezTo>
                <a:cubicBezTo>
                  <a:pt x="54" y="24"/>
                  <a:pt x="50" y="27"/>
                  <a:pt x="50" y="31"/>
                </a:cubicBezTo>
                <a:cubicBezTo>
                  <a:pt x="50" y="35"/>
                  <a:pt x="54" y="38"/>
                  <a:pt x="58" y="38"/>
                </a:cubicBezTo>
                <a:cubicBezTo>
                  <a:pt x="85" y="38"/>
                  <a:pt x="85" y="38"/>
                  <a:pt x="85" y="38"/>
                </a:cubicBezTo>
                <a:cubicBezTo>
                  <a:pt x="89" y="38"/>
                  <a:pt x="92" y="35"/>
                  <a:pt x="92" y="31"/>
                </a:cubicBezTo>
                <a:cubicBezTo>
                  <a:pt x="92" y="27"/>
                  <a:pt x="89" y="24"/>
                  <a:pt x="85" y="24"/>
                </a:cubicBezTo>
                <a:close/>
                <a:moveTo>
                  <a:pt x="34" y="47"/>
                </a:moveTo>
                <a:cubicBezTo>
                  <a:pt x="8" y="47"/>
                  <a:pt x="8" y="47"/>
                  <a:pt x="8" y="47"/>
                </a:cubicBezTo>
                <a:cubicBezTo>
                  <a:pt x="3" y="47"/>
                  <a:pt x="0" y="50"/>
                  <a:pt x="0" y="54"/>
                </a:cubicBezTo>
                <a:cubicBezTo>
                  <a:pt x="0" y="59"/>
                  <a:pt x="3" y="62"/>
                  <a:pt x="8" y="62"/>
                </a:cubicBezTo>
                <a:cubicBezTo>
                  <a:pt x="34" y="62"/>
                  <a:pt x="34" y="62"/>
                  <a:pt x="34" y="62"/>
                </a:cubicBezTo>
                <a:cubicBezTo>
                  <a:pt x="38" y="62"/>
                  <a:pt x="42" y="59"/>
                  <a:pt x="42" y="54"/>
                </a:cubicBezTo>
                <a:cubicBezTo>
                  <a:pt x="42" y="50"/>
                  <a:pt x="38" y="47"/>
                  <a:pt x="34" y="47"/>
                </a:cubicBezTo>
                <a:close/>
                <a:moveTo>
                  <a:pt x="85" y="47"/>
                </a:moveTo>
                <a:cubicBezTo>
                  <a:pt x="58" y="47"/>
                  <a:pt x="58" y="47"/>
                  <a:pt x="58" y="47"/>
                </a:cubicBezTo>
                <a:cubicBezTo>
                  <a:pt x="54" y="47"/>
                  <a:pt x="50" y="50"/>
                  <a:pt x="50" y="54"/>
                </a:cubicBezTo>
                <a:cubicBezTo>
                  <a:pt x="50" y="59"/>
                  <a:pt x="54" y="62"/>
                  <a:pt x="58" y="62"/>
                </a:cubicBezTo>
                <a:cubicBezTo>
                  <a:pt x="85" y="62"/>
                  <a:pt x="85" y="62"/>
                  <a:pt x="85" y="62"/>
                </a:cubicBezTo>
                <a:cubicBezTo>
                  <a:pt x="89" y="62"/>
                  <a:pt x="92" y="59"/>
                  <a:pt x="92" y="54"/>
                </a:cubicBezTo>
                <a:cubicBezTo>
                  <a:pt x="92" y="50"/>
                  <a:pt x="89" y="47"/>
                  <a:pt x="85" y="47"/>
                </a:cubicBezTo>
                <a:close/>
                <a:moveTo>
                  <a:pt x="34" y="71"/>
                </a:moveTo>
                <a:cubicBezTo>
                  <a:pt x="8" y="71"/>
                  <a:pt x="8" y="71"/>
                  <a:pt x="8" y="71"/>
                </a:cubicBezTo>
                <a:cubicBezTo>
                  <a:pt x="3" y="71"/>
                  <a:pt x="0" y="74"/>
                  <a:pt x="0" y="78"/>
                </a:cubicBezTo>
                <a:cubicBezTo>
                  <a:pt x="0" y="82"/>
                  <a:pt x="3" y="85"/>
                  <a:pt x="8" y="85"/>
                </a:cubicBezTo>
                <a:cubicBezTo>
                  <a:pt x="34" y="85"/>
                  <a:pt x="34" y="85"/>
                  <a:pt x="34" y="85"/>
                </a:cubicBezTo>
                <a:cubicBezTo>
                  <a:pt x="38" y="85"/>
                  <a:pt x="42" y="82"/>
                  <a:pt x="42" y="78"/>
                </a:cubicBezTo>
                <a:cubicBezTo>
                  <a:pt x="42" y="74"/>
                  <a:pt x="38" y="71"/>
                  <a:pt x="34" y="71"/>
                </a:cubicBezTo>
                <a:close/>
                <a:moveTo>
                  <a:pt x="85" y="71"/>
                </a:moveTo>
                <a:cubicBezTo>
                  <a:pt x="58" y="71"/>
                  <a:pt x="58" y="71"/>
                  <a:pt x="58" y="71"/>
                </a:cubicBezTo>
                <a:cubicBezTo>
                  <a:pt x="54" y="71"/>
                  <a:pt x="50" y="74"/>
                  <a:pt x="50" y="78"/>
                </a:cubicBezTo>
                <a:cubicBezTo>
                  <a:pt x="50" y="82"/>
                  <a:pt x="54" y="85"/>
                  <a:pt x="58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9" y="85"/>
                  <a:pt x="92" y="82"/>
                  <a:pt x="92" y="78"/>
                </a:cubicBezTo>
                <a:cubicBezTo>
                  <a:pt x="92" y="74"/>
                  <a:pt x="89" y="71"/>
                  <a:pt x="85" y="71"/>
                </a:cubicBezTo>
                <a:close/>
                <a:moveTo>
                  <a:pt x="34" y="94"/>
                </a:moveTo>
                <a:cubicBezTo>
                  <a:pt x="8" y="94"/>
                  <a:pt x="8" y="94"/>
                  <a:pt x="8" y="94"/>
                </a:cubicBezTo>
                <a:cubicBezTo>
                  <a:pt x="3" y="94"/>
                  <a:pt x="0" y="97"/>
                  <a:pt x="0" y="101"/>
                </a:cubicBezTo>
                <a:cubicBezTo>
                  <a:pt x="0" y="105"/>
                  <a:pt x="3" y="109"/>
                  <a:pt x="8" y="109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8" y="109"/>
                  <a:pt x="42" y="105"/>
                  <a:pt x="42" y="101"/>
                </a:cubicBezTo>
                <a:cubicBezTo>
                  <a:pt x="42" y="97"/>
                  <a:pt x="38" y="94"/>
                  <a:pt x="34" y="94"/>
                </a:cubicBezTo>
                <a:close/>
                <a:moveTo>
                  <a:pt x="85" y="94"/>
                </a:moveTo>
                <a:cubicBezTo>
                  <a:pt x="58" y="94"/>
                  <a:pt x="58" y="94"/>
                  <a:pt x="58" y="94"/>
                </a:cubicBezTo>
                <a:cubicBezTo>
                  <a:pt x="54" y="94"/>
                  <a:pt x="50" y="97"/>
                  <a:pt x="50" y="101"/>
                </a:cubicBezTo>
                <a:cubicBezTo>
                  <a:pt x="50" y="105"/>
                  <a:pt x="54" y="109"/>
                  <a:pt x="58" y="109"/>
                </a:cubicBezTo>
                <a:cubicBezTo>
                  <a:pt x="85" y="109"/>
                  <a:pt x="85" y="109"/>
                  <a:pt x="85" y="109"/>
                </a:cubicBezTo>
                <a:cubicBezTo>
                  <a:pt x="89" y="109"/>
                  <a:pt x="92" y="105"/>
                  <a:pt x="92" y="101"/>
                </a:cubicBezTo>
                <a:cubicBezTo>
                  <a:pt x="92" y="97"/>
                  <a:pt x="89" y="94"/>
                  <a:pt x="85" y="94"/>
                </a:cubicBezTo>
                <a:close/>
                <a:moveTo>
                  <a:pt x="34" y="117"/>
                </a:moveTo>
                <a:cubicBezTo>
                  <a:pt x="8" y="117"/>
                  <a:pt x="8" y="117"/>
                  <a:pt x="8" y="117"/>
                </a:cubicBezTo>
                <a:cubicBezTo>
                  <a:pt x="3" y="117"/>
                  <a:pt x="0" y="121"/>
                  <a:pt x="0" y="125"/>
                </a:cubicBezTo>
                <a:cubicBezTo>
                  <a:pt x="0" y="129"/>
                  <a:pt x="3" y="132"/>
                  <a:pt x="8" y="13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38" y="132"/>
                  <a:pt x="42" y="129"/>
                  <a:pt x="42" y="125"/>
                </a:cubicBezTo>
                <a:cubicBezTo>
                  <a:pt x="42" y="121"/>
                  <a:pt x="38" y="117"/>
                  <a:pt x="34" y="117"/>
                </a:cubicBezTo>
                <a:close/>
                <a:moveTo>
                  <a:pt x="85" y="117"/>
                </a:moveTo>
                <a:cubicBezTo>
                  <a:pt x="58" y="117"/>
                  <a:pt x="58" y="117"/>
                  <a:pt x="58" y="117"/>
                </a:cubicBezTo>
                <a:cubicBezTo>
                  <a:pt x="54" y="117"/>
                  <a:pt x="50" y="121"/>
                  <a:pt x="50" y="125"/>
                </a:cubicBezTo>
                <a:cubicBezTo>
                  <a:pt x="50" y="129"/>
                  <a:pt x="54" y="132"/>
                  <a:pt x="58" y="132"/>
                </a:cubicBezTo>
                <a:cubicBezTo>
                  <a:pt x="85" y="132"/>
                  <a:pt x="85" y="132"/>
                  <a:pt x="85" y="132"/>
                </a:cubicBezTo>
                <a:cubicBezTo>
                  <a:pt x="89" y="132"/>
                  <a:pt x="92" y="129"/>
                  <a:pt x="92" y="125"/>
                </a:cubicBezTo>
                <a:cubicBezTo>
                  <a:pt x="92" y="121"/>
                  <a:pt x="89" y="117"/>
                  <a:pt x="85" y="11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7" name="Freeform 49"/>
          <p:cNvSpPr>
            <a:spLocks noEditPoints="1"/>
          </p:cNvSpPr>
          <p:nvPr/>
        </p:nvSpPr>
        <p:spPr bwMode="auto">
          <a:xfrm>
            <a:off x="8699500" y="4263856"/>
            <a:ext cx="530225" cy="1155700"/>
          </a:xfrm>
          <a:custGeom>
            <a:avLst/>
            <a:gdLst>
              <a:gd name="T0" fmla="*/ 73953 w 208"/>
              <a:gd name="T1" fmla="*/ 107932 h 631"/>
              <a:gd name="T2" fmla="*/ 0 w 208"/>
              <a:gd name="T3" fmla="*/ 0 h 631"/>
              <a:gd name="T4" fmla="*/ 150456 w 208"/>
              <a:gd name="T5" fmla="*/ 107932 h 631"/>
              <a:gd name="T6" fmla="*/ 229509 w 208"/>
              <a:gd name="T7" fmla="*/ 0 h 631"/>
              <a:gd name="T8" fmla="*/ 150456 w 208"/>
              <a:gd name="T9" fmla="*/ 107932 h 631"/>
              <a:gd name="T10" fmla="*/ 379964 w 208"/>
              <a:gd name="T11" fmla="*/ 107932 h 631"/>
              <a:gd name="T12" fmla="*/ 303461 w 208"/>
              <a:gd name="T13" fmla="*/ 0 h 631"/>
              <a:gd name="T14" fmla="*/ 459017 w 208"/>
              <a:gd name="T15" fmla="*/ 0 h 631"/>
              <a:gd name="T16" fmla="*/ 530420 w 208"/>
              <a:gd name="T17" fmla="*/ 107932 h 631"/>
              <a:gd name="T18" fmla="*/ 459017 w 208"/>
              <a:gd name="T19" fmla="*/ 0 h 631"/>
              <a:gd name="T20" fmla="*/ 73953 w 208"/>
              <a:gd name="T21" fmla="*/ 272574 h 631"/>
              <a:gd name="T22" fmla="*/ 0 w 208"/>
              <a:gd name="T23" fmla="*/ 164642 h 631"/>
              <a:gd name="T24" fmla="*/ 150456 w 208"/>
              <a:gd name="T25" fmla="*/ 272574 h 631"/>
              <a:gd name="T26" fmla="*/ 229509 w 208"/>
              <a:gd name="T27" fmla="*/ 164642 h 631"/>
              <a:gd name="T28" fmla="*/ 150456 w 208"/>
              <a:gd name="T29" fmla="*/ 272574 h 631"/>
              <a:gd name="T30" fmla="*/ 379964 w 208"/>
              <a:gd name="T31" fmla="*/ 272574 h 631"/>
              <a:gd name="T32" fmla="*/ 303461 w 208"/>
              <a:gd name="T33" fmla="*/ 164642 h 631"/>
              <a:gd name="T34" fmla="*/ 459017 w 208"/>
              <a:gd name="T35" fmla="*/ 272574 h 631"/>
              <a:gd name="T36" fmla="*/ 530420 w 208"/>
              <a:gd name="T37" fmla="*/ 164642 h 631"/>
              <a:gd name="T38" fmla="*/ 459017 w 208"/>
              <a:gd name="T39" fmla="*/ 272574 h 631"/>
              <a:gd name="T40" fmla="*/ 73953 w 208"/>
              <a:gd name="T41" fmla="*/ 548807 h 631"/>
              <a:gd name="T42" fmla="*/ 0 w 208"/>
              <a:gd name="T43" fmla="*/ 440875 h 631"/>
              <a:gd name="T44" fmla="*/ 150456 w 208"/>
              <a:gd name="T45" fmla="*/ 548807 h 631"/>
              <a:gd name="T46" fmla="*/ 229509 w 208"/>
              <a:gd name="T47" fmla="*/ 440875 h 631"/>
              <a:gd name="T48" fmla="*/ 150456 w 208"/>
              <a:gd name="T49" fmla="*/ 548807 h 631"/>
              <a:gd name="T50" fmla="*/ 379964 w 208"/>
              <a:gd name="T51" fmla="*/ 548807 h 631"/>
              <a:gd name="T52" fmla="*/ 303461 w 208"/>
              <a:gd name="T53" fmla="*/ 440875 h 631"/>
              <a:gd name="T54" fmla="*/ 459017 w 208"/>
              <a:gd name="T55" fmla="*/ 548807 h 631"/>
              <a:gd name="T56" fmla="*/ 530420 w 208"/>
              <a:gd name="T57" fmla="*/ 440875 h 631"/>
              <a:gd name="T58" fmla="*/ 459017 w 208"/>
              <a:gd name="T59" fmla="*/ 548807 h 631"/>
              <a:gd name="T60" fmla="*/ 73953 w 208"/>
              <a:gd name="T61" fmla="*/ 713450 h 631"/>
              <a:gd name="T62" fmla="*/ 0 w 208"/>
              <a:gd name="T63" fmla="*/ 605518 h 631"/>
              <a:gd name="T64" fmla="*/ 150456 w 208"/>
              <a:gd name="T65" fmla="*/ 713450 h 631"/>
              <a:gd name="T66" fmla="*/ 229509 w 208"/>
              <a:gd name="T67" fmla="*/ 605518 h 631"/>
              <a:gd name="T68" fmla="*/ 150456 w 208"/>
              <a:gd name="T69" fmla="*/ 713450 h 631"/>
              <a:gd name="T70" fmla="*/ 379964 w 208"/>
              <a:gd name="T71" fmla="*/ 713450 h 631"/>
              <a:gd name="T72" fmla="*/ 303461 w 208"/>
              <a:gd name="T73" fmla="*/ 605518 h 631"/>
              <a:gd name="T74" fmla="*/ 459017 w 208"/>
              <a:gd name="T75" fmla="*/ 713450 h 631"/>
              <a:gd name="T76" fmla="*/ 530420 w 208"/>
              <a:gd name="T77" fmla="*/ 605518 h 631"/>
              <a:gd name="T78" fmla="*/ 459017 w 208"/>
              <a:gd name="T79" fmla="*/ 713450 h 631"/>
              <a:gd name="T80" fmla="*/ 73953 w 208"/>
              <a:gd name="T81" fmla="*/ 989683 h 631"/>
              <a:gd name="T82" fmla="*/ 0 w 208"/>
              <a:gd name="T83" fmla="*/ 881751 h 631"/>
              <a:gd name="T84" fmla="*/ 150456 w 208"/>
              <a:gd name="T85" fmla="*/ 989683 h 631"/>
              <a:gd name="T86" fmla="*/ 229509 w 208"/>
              <a:gd name="T87" fmla="*/ 881751 h 631"/>
              <a:gd name="T88" fmla="*/ 150456 w 208"/>
              <a:gd name="T89" fmla="*/ 989683 h 631"/>
              <a:gd name="T90" fmla="*/ 379964 w 208"/>
              <a:gd name="T91" fmla="*/ 989683 h 631"/>
              <a:gd name="T92" fmla="*/ 303461 w 208"/>
              <a:gd name="T93" fmla="*/ 881751 h 631"/>
              <a:gd name="T94" fmla="*/ 459017 w 208"/>
              <a:gd name="T95" fmla="*/ 989683 h 631"/>
              <a:gd name="T96" fmla="*/ 530420 w 208"/>
              <a:gd name="T97" fmla="*/ 881751 h 631"/>
              <a:gd name="T98" fmla="*/ 459017 w 208"/>
              <a:gd name="T99" fmla="*/ 989683 h 631"/>
              <a:gd name="T100" fmla="*/ 73953 w 208"/>
              <a:gd name="T101" fmla="*/ 1154325 h 631"/>
              <a:gd name="T102" fmla="*/ 0 w 208"/>
              <a:gd name="T103" fmla="*/ 1046393 h 631"/>
              <a:gd name="T104" fmla="*/ 150456 w 208"/>
              <a:gd name="T105" fmla="*/ 1154325 h 631"/>
              <a:gd name="T106" fmla="*/ 229509 w 208"/>
              <a:gd name="T107" fmla="*/ 1046393 h 631"/>
              <a:gd name="T108" fmla="*/ 150456 w 208"/>
              <a:gd name="T109" fmla="*/ 1154325 h 631"/>
              <a:gd name="T110" fmla="*/ 379964 w 208"/>
              <a:gd name="T111" fmla="*/ 1154325 h 631"/>
              <a:gd name="T112" fmla="*/ 303461 w 208"/>
              <a:gd name="T113" fmla="*/ 1046393 h 631"/>
              <a:gd name="T114" fmla="*/ 459017 w 208"/>
              <a:gd name="T115" fmla="*/ 1154325 h 631"/>
              <a:gd name="T116" fmla="*/ 530420 w 208"/>
              <a:gd name="T117" fmla="*/ 1046393 h 631"/>
              <a:gd name="T118" fmla="*/ 459017 w 208"/>
              <a:gd name="T119" fmla="*/ 1154325 h 63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8" h="631">
                <a:moveTo>
                  <a:pt x="0" y="59"/>
                </a:moveTo>
                <a:lnTo>
                  <a:pt x="29" y="59"/>
                </a:lnTo>
                <a:lnTo>
                  <a:pt x="29" y="0"/>
                </a:lnTo>
                <a:lnTo>
                  <a:pt x="0" y="0"/>
                </a:lnTo>
                <a:lnTo>
                  <a:pt x="0" y="59"/>
                </a:lnTo>
                <a:close/>
                <a:moveTo>
                  <a:pt x="59" y="59"/>
                </a:moveTo>
                <a:lnTo>
                  <a:pt x="90" y="59"/>
                </a:lnTo>
                <a:lnTo>
                  <a:pt x="90" y="0"/>
                </a:lnTo>
                <a:lnTo>
                  <a:pt x="59" y="0"/>
                </a:lnTo>
                <a:lnTo>
                  <a:pt x="59" y="59"/>
                </a:lnTo>
                <a:close/>
                <a:moveTo>
                  <a:pt x="119" y="59"/>
                </a:moveTo>
                <a:lnTo>
                  <a:pt x="149" y="59"/>
                </a:lnTo>
                <a:lnTo>
                  <a:pt x="149" y="0"/>
                </a:lnTo>
                <a:lnTo>
                  <a:pt x="119" y="0"/>
                </a:lnTo>
                <a:lnTo>
                  <a:pt x="119" y="59"/>
                </a:lnTo>
                <a:close/>
                <a:moveTo>
                  <a:pt x="180" y="0"/>
                </a:moveTo>
                <a:lnTo>
                  <a:pt x="180" y="59"/>
                </a:lnTo>
                <a:lnTo>
                  <a:pt x="208" y="59"/>
                </a:lnTo>
                <a:lnTo>
                  <a:pt x="208" y="0"/>
                </a:lnTo>
                <a:lnTo>
                  <a:pt x="180" y="0"/>
                </a:lnTo>
                <a:close/>
                <a:moveTo>
                  <a:pt x="0" y="149"/>
                </a:moveTo>
                <a:lnTo>
                  <a:pt x="29" y="149"/>
                </a:lnTo>
                <a:lnTo>
                  <a:pt x="29" y="90"/>
                </a:lnTo>
                <a:lnTo>
                  <a:pt x="0" y="90"/>
                </a:lnTo>
                <a:lnTo>
                  <a:pt x="0" y="149"/>
                </a:lnTo>
                <a:close/>
                <a:moveTo>
                  <a:pt x="59" y="149"/>
                </a:moveTo>
                <a:lnTo>
                  <a:pt x="90" y="149"/>
                </a:lnTo>
                <a:lnTo>
                  <a:pt x="90" y="90"/>
                </a:lnTo>
                <a:lnTo>
                  <a:pt x="59" y="90"/>
                </a:lnTo>
                <a:lnTo>
                  <a:pt x="59" y="149"/>
                </a:lnTo>
                <a:close/>
                <a:moveTo>
                  <a:pt x="119" y="149"/>
                </a:moveTo>
                <a:lnTo>
                  <a:pt x="149" y="149"/>
                </a:lnTo>
                <a:lnTo>
                  <a:pt x="149" y="90"/>
                </a:lnTo>
                <a:lnTo>
                  <a:pt x="119" y="90"/>
                </a:lnTo>
                <a:lnTo>
                  <a:pt x="119" y="149"/>
                </a:lnTo>
                <a:close/>
                <a:moveTo>
                  <a:pt x="180" y="149"/>
                </a:moveTo>
                <a:lnTo>
                  <a:pt x="208" y="149"/>
                </a:lnTo>
                <a:lnTo>
                  <a:pt x="208" y="90"/>
                </a:lnTo>
                <a:lnTo>
                  <a:pt x="180" y="90"/>
                </a:lnTo>
                <a:lnTo>
                  <a:pt x="180" y="149"/>
                </a:lnTo>
                <a:close/>
                <a:moveTo>
                  <a:pt x="0" y="300"/>
                </a:moveTo>
                <a:lnTo>
                  <a:pt x="29" y="300"/>
                </a:lnTo>
                <a:lnTo>
                  <a:pt x="29" y="241"/>
                </a:lnTo>
                <a:lnTo>
                  <a:pt x="0" y="241"/>
                </a:lnTo>
                <a:lnTo>
                  <a:pt x="0" y="300"/>
                </a:lnTo>
                <a:close/>
                <a:moveTo>
                  <a:pt x="59" y="300"/>
                </a:moveTo>
                <a:lnTo>
                  <a:pt x="90" y="300"/>
                </a:lnTo>
                <a:lnTo>
                  <a:pt x="90" y="241"/>
                </a:lnTo>
                <a:lnTo>
                  <a:pt x="59" y="241"/>
                </a:lnTo>
                <a:lnTo>
                  <a:pt x="59" y="300"/>
                </a:lnTo>
                <a:close/>
                <a:moveTo>
                  <a:pt x="119" y="300"/>
                </a:moveTo>
                <a:lnTo>
                  <a:pt x="149" y="300"/>
                </a:lnTo>
                <a:lnTo>
                  <a:pt x="149" y="241"/>
                </a:lnTo>
                <a:lnTo>
                  <a:pt x="119" y="241"/>
                </a:lnTo>
                <a:lnTo>
                  <a:pt x="119" y="300"/>
                </a:lnTo>
                <a:close/>
                <a:moveTo>
                  <a:pt x="180" y="300"/>
                </a:moveTo>
                <a:lnTo>
                  <a:pt x="208" y="300"/>
                </a:lnTo>
                <a:lnTo>
                  <a:pt x="208" y="241"/>
                </a:lnTo>
                <a:lnTo>
                  <a:pt x="180" y="241"/>
                </a:lnTo>
                <a:lnTo>
                  <a:pt x="180" y="300"/>
                </a:lnTo>
                <a:close/>
                <a:moveTo>
                  <a:pt x="0" y="390"/>
                </a:moveTo>
                <a:lnTo>
                  <a:pt x="29" y="390"/>
                </a:lnTo>
                <a:lnTo>
                  <a:pt x="29" y="331"/>
                </a:lnTo>
                <a:lnTo>
                  <a:pt x="0" y="331"/>
                </a:lnTo>
                <a:lnTo>
                  <a:pt x="0" y="390"/>
                </a:lnTo>
                <a:close/>
                <a:moveTo>
                  <a:pt x="59" y="390"/>
                </a:moveTo>
                <a:lnTo>
                  <a:pt x="90" y="390"/>
                </a:lnTo>
                <a:lnTo>
                  <a:pt x="90" y="331"/>
                </a:lnTo>
                <a:lnTo>
                  <a:pt x="59" y="331"/>
                </a:lnTo>
                <a:lnTo>
                  <a:pt x="59" y="390"/>
                </a:lnTo>
                <a:close/>
                <a:moveTo>
                  <a:pt x="119" y="390"/>
                </a:moveTo>
                <a:lnTo>
                  <a:pt x="149" y="390"/>
                </a:lnTo>
                <a:lnTo>
                  <a:pt x="149" y="331"/>
                </a:lnTo>
                <a:lnTo>
                  <a:pt x="119" y="331"/>
                </a:lnTo>
                <a:lnTo>
                  <a:pt x="119" y="390"/>
                </a:lnTo>
                <a:close/>
                <a:moveTo>
                  <a:pt x="180" y="390"/>
                </a:moveTo>
                <a:lnTo>
                  <a:pt x="208" y="390"/>
                </a:lnTo>
                <a:lnTo>
                  <a:pt x="208" y="331"/>
                </a:lnTo>
                <a:lnTo>
                  <a:pt x="180" y="331"/>
                </a:lnTo>
                <a:lnTo>
                  <a:pt x="180" y="390"/>
                </a:lnTo>
                <a:close/>
                <a:moveTo>
                  <a:pt x="0" y="541"/>
                </a:moveTo>
                <a:lnTo>
                  <a:pt x="29" y="541"/>
                </a:lnTo>
                <a:lnTo>
                  <a:pt x="29" y="482"/>
                </a:lnTo>
                <a:lnTo>
                  <a:pt x="0" y="482"/>
                </a:lnTo>
                <a:lnTo>
                  <a:pt x="0" y="541"/>
                </a:lnTo>
                <a:close/>
                <a:moveTo>
                  <a:pt x="59" y="541"/>
                </a:moveTo>
                <a:lnTo>
                  <a:pt x="90" y="541"/>
                </a:lnTo>
                <a:lnTo>
                  <a:pt x="90" y="482"/>
                </a:lnTo>
                <a:lnTo>
                  <a:pt x="59" y="482"/>
                </a:lnTo>
                <a:lnTo>
                  <a:pt x="59" y="541"/>
                </a:lnTo>
                <a:close/>
                <a:moveTo>
                  <a:pt x="119" y="541"/>
                </a:moveTo>
                <a:lnTo>
                  <a:pt x="149" y="541"/>
                </a:lnTo>
                <a:lnTo>
                  <a:pt x="149" y="482"/>
                </a:lnTo>
                <a:lnTo>
                  <a:pt x="119" y="482"/>
                </a:lnTo>
                <a:lnTo>
                  <a:pt x="119" y="541"/>
                </a:lnTo>
                <a:close/>
                <a:moveTo>
                  <a:pt x="180" y="541"/>
                </a:moveTo>
                <a:lnTo>
                  <a:pt x="208" y="541"/>
                </a:lnTo>
                <a:lnTo>
                  <a:pt x="208" y="482"/>
                </a:lnTo>
                <a:lnTo>
                  <a:pt x="180" y="482"/>
                </a:lnTo>
                <a:lnTo>
                  <a:pt x="180" y="541"/>
                </a:lnTo>
                <a:close/>
                <a:moveTo>
                  <a:pt x="0" y="631"/>
                </a:moveTo>
                <a:lnTo>
                  <a:pt x="29" y="631"/>
                </a:lnTo>
                <a:lnTo>
                  <a:pt x="29" y="572"/>
                </a:lnTo>
                <a:lnTo>
                  <a:pt x="0" y="572"/>
                </a:lnTo>
                <a:lnTo>
                  <a:pt x="0" y="631"/>
                </a:lnTo>
                <a:close/>
                <a:moveTo>
                  <a:pt x="59" y="631"/>
                </a:moveTo>
                <a:lnTo>
                  <a:pt x="90" y="631"/>
                </a:lnTo>
                <a:lnTo>
                  <a:pt x="90" y="572"/>
                </a:lnTo>
                <a:lnTo>
                  <a:pt x="59" y="572"/>
                </a:lnTo>
                <a:lnTo>
                  <a:pt x="59" y="631"/>
                </a:lnTo>
                <a:close/>
                <a:moveTo>
                  <a:pt x="119" y="631"/>
                </a:moveTo>
                <a:lnTo>
                  <a:pt x="149" y="631"/>
                </a:lnTo>
                <a:lnTo>
                  <a:pt x="149" y="572"/>
                </a:lnTo>
                <a:lnTo>
                  <a:pt x="119" y="572"/>
                </a:lnTo>
                <a:lnTo>
                  <a:pt x="119" y="631"/>
                </a:lnTo>
                <a:close/>
                <a:moveTo>
                  <a:pt x="180" y="631"/>
                </a:moveTo>
                <a:lnTo>
                  <a:pt x="208" y="631"/>
                </a:lnTo>
                <a:lnTo>
                  <a:pt x="208" y="572"/>
                </a:lnTo>
                <a:lnTo>
                  <a:pt x="180" y="572"/>
                </a:lnTo>
                <a:lnTo>
                  <a:pt x="180" y="631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6" name="Freeform 28"/>
          <p:cNvSpPr>
            <a:spLocks noEditPoints="1"/>
          </p:cNvSpPr>
          <p:nvPr/>
        </p:nvSpPr>
        <p:spPr bwMode="auto">
          <a:xfrm>
            <a:off x="7837488" y="3528843"/>
            <a:ext cx="433387" cy="2130425"/>
          </a:xfrm>
          <a:custGeom>
            <a:avLst/>
            <a:gdLst>
              <a:gd name="T0" fmla="*/ 84153 w 170"/>
              <a:gd name="T1" fmla="*/ 0 h 1165"/>
              <a:gd name="T2" fmla="*/ 175956 w 170"/>
              <a:gd name="T3" fmla="*/ 129884 h 1165"/>
              <a:gd name="T4" fmla="*/ 175956 w 170"/>
              <a:gd name="T5" fmla="*/ 0 h 1165"/>
              <a:gd name="T6" fmla="*/ 349363 w 170"/>
              <a:gd name="T7" fmla="*/ 129884 h 1165"/>
              <a:gd name="T8" fmla="*/ 349363 w 170"/>
              <a:gd name="T9" fmla="*/ 0 h 1165"/>
              <a:gd name="T10" fmla="*/ 84153 w 170"/>
              <a:gd name="T11" fmla="*/ 545149 h 1165"/>
              <a:gd name="T12" fmla="*/ 175956 w 170"/>
              <a:gd name="T13" fmla="*/ 675033 h 1165"/>
              <a:gd name="T14" fmla="*/ 175956 w 170"/>
              <a:gd name="T15" fmla="*/ 545149 h 1165"/>
              <a:gd name="T16" fmla="*/ 433516 w 170"/>
              <a:gd name="T17" fmla="*/ 675033 h 1165"/>
              <a:gd name="T18" fmla="*/ 349363 w 170"/>
              <a:gd name="T19" fmla="*/ 675033 h 1165"/>
              <a:gd name="T20" fmla="*/ 84153 w 170"/>
              <a:gd name="T21" fmla="*/ 349407 h 1165"/>
              <a:gd name="T22" fmla="*/ 175956 w 170"/>
              <a:gd name="T23" fmla="*/ 479292 h 1165"/>
              <a:gd name="T24" fmla="*/ 175956 w 170"/>
              <a:gd name="T25" fmla="*/ 349407 h 1165"/>
              <a:gd name="T26" fmla="*/ 433516 w 170"/>
              <a:gd name="T27" fmla="*/ 479292 h 1165"/>
              <a:gd name="T28" fmla="*/ 349363 w 170"/>
              <a:gd name="T29" fmla="*/ 479292 h 1165"/>
              <a:gd name="T30" fmla="*/ 84153 w 170"/>
              <a:gd name="T31" fmla="*/ 171960 h 1165"/>
              <a:gd name="T32" fmla="*/ 175956 w 170"/>
              <a:gd name="T33" fmla="*/ 301844 h 1165"/>
              <a:gd name="T34" fmla="*/ 175956 w 170"/>
              <a:gd name="T35" fmla="*/ 171960 h 1165"/>
              <a:gd name="T36" fmla="*/ 433516 w 170"/>
              <a:gd name="T37" fmla="*/ 301844 h 1165"/>
              <a:gd name="T38" fmla="*/ 349363 w 170"/>
              <a:gd name="T39" fmla="*/ 301844 h 1165"/>
              <a:gd name="T40" fmla="*/ 84153 w 170"/>
              <a:gd name="T41" fmla="*/ 739061 h 1165"/>
              <a:gd name="T42" fmla="*/ 175956 w 170"/>
              <a:gd name="T43" fmla="*/ 868945 h 1165"/>
              <a:gd name="T44" fmla="*/ 175956 w 170"/>
              <a:gd name="T45" fmla="*/ 739061 h 1165"/>
              <a:gd name="T46" fmla="*/ 433516 w 170"/>
              <a:gd name="T47" fmla="*/ 868945 h 1165"/>
              <a:gd name="T48" fmla="*/ 349363 w 170"/>
              <a:gd name="T49" fmla="*/ 868945 h 1165"/>
              <a:gd name="T50" fmla="*/ 84153 w 170"/>
              <a:gd name="T51" fmla="*/ 1284209 h 1165"/>
              <a:gd name="T52" fmla="*/ 175956 w 170"/>
              <a:gd name="T53" fmla="*/ 1414094 h 1165"/>
              <a:gd name="T54" fmla="*/ 175956 w 170"/>
              <a:gd name="T55" fmla="*/ 1284209 h 1165"/>
              <a:gd name="T56" fmla="*/ 433516 w 170"/>
              <a:gd name="T57" fmla="*/ 1414094 h 1165"/>
              <a:gd name="T58" fmla="*/ 349363 w 170"/>
              <a:gd name="T59" fmla="*/ 1414094 h 1165"/>
              <a:gd name="T60" fmla="*/ 84153 w 170"/>
              <a:gd name="T61" fmla="*/ 1090297 h 1165"/>
              <a:gd name="T62" fmla="*/ 175956 w 170"/>
              <a:gd name="T63" fmla="*/ 1218352 h 1165"/>
              <a:gd name="T64" fmla="*/ 175956 w 170"/>
              <a:gd name="T65" fmla="*/ 1090297 h 1165"/>
              <a:gd name="T66" fmla="*/ 433516 w 170"/>
              <a:gd name="T67" fmla="*/ 1218352 h 1165"/>
              <a:gd name="T68" fmla="*/ 349363 w 170"/>
              <a:gd name="T69" fmla="*/ 1218352 h 1165"/>
              <a:gd name="T70" fmla="*/ 84153 w 170"/>
              <a:gd name="T71" fmla="*/ 912850 h 1165"/>
              <a:gd name="T72" fmla="*/ 175956 w 170"/>
              <a:gd name="T73" fmla="*/ 1042734 h 1165"/>
              <a:gd name="T74" fmla="*/ 175956 w 170"/>
              <a:gd name="T75" fmla="*/ 912850 h 1165"/>
              <a:gd name="T76" fmla="*/ 433516 w 170"/>
              <a:gd name="T77" fmla="*/ 1042734 h 1165"/>
              <a:gd name="T78" fmla="*/ 349363 w 170"/>
              <a:gd name="T79" fmla="*/ 1042734 h 1165"/>
              <a:gd name="T80" fmla="*/ 84153 w 170"/>
              <a:gd name="T81" fmla="*/ 1457998 h 1165"/>
              <a:gd name="T82" fmla="*/ 175956 w 170"/>
              <a:gd name="T83" fmla="*/ 1586053 h 1165"/>
              <a:gd name="T84" fmla="*/ 175956 w 170"/>
              <a:gd name="T85" fmla="*/ 1457998 h 1165"/>
              <a:gd name="T86" fmla="*/ 433516 w 170"/>
              <a:gd name="T87" fmla="*/ 1586053 h 1165"/>
              <a:gd name="T88" fmla="*/ 349363 w 170"/>
              <a:gd name="T89" fmla="*/ 1586053 h 1165"/>
              <a:gd name="T90" fmla="*/ 84153 w 170"/>
              <a:gd name="T91" fmla="*/ 2003147 h 1165"/>
              <a:gd name="T92" fmla="*/ 175956 w 170"/>
              <a:gd name="T93" fmla="*/ 2131202 h 1165"/>
              <a:gd name="T94" fmla="*/ 175956 w 170"/>
              <a:gd name="T95" fmla="*/ 2003147 h 1165"/>
              <a:gd name="T96" fmla="*/ 433516 w 170"/>
              <a:gd name="T97" fmla="*/ 2131202 h 1165"/>
              <a:gd name="T98" fmla="*/ 349363 w 170"/>
              <a:gd name="T99" fmla="*/ 2131202 h 1165"/>
              <a:gd name="T100" fmla="*/ 84153 w 170"/>
              <a:gd name="T101" fmla="*/ 1807406 h 1165"/>
              <a:gd name="T102" fmla="*/ 175956 w 170"/>
              <a:gd name="T103" fmla="*/ 1937290 h 1165"/>
              <a:gd name="T104" fmla="*/ 175956 w 170"/>
              <a:gd name="T105" fmla="*/ 1807406 h 1165"/>
              <a:gd name="T106" fmla="*/ 433516 w 170"/>
              <a:gd name="T107" fmla="*/ 1937290 h 1165"/>
              <a:gd name="T108" fmla="*/ 349363 w 170"/>
              <a:gd name="T109" fmla="*/ 1937290 h 1165"/>
              <a:gd name="T110" fmla="*/ 84153 w 170"/>
              <a:gd name="T111" fmla="*/ 1635446 h 1165"/>
              <a:gd name="T112" fmla="*/ 175956 w 170"/>
              <a:gd name="T113" fmla="*/ 1763501 h 1165"/>
              <a:gd name="T114" fmla="*/ 175956 w 170"/>
              <a:gd name="T115" fmla="*/ 1635446 h 1165"/>
              <a:gd name="T116" fmla="*/ 433516 w 170"/>
              <a:gd name="T117" fmla="*/ 1763501 h 1165"/>
              <a:gd name="T118" fmla="*/ 349363 w 170"/>
              <a:gd name="T119" fmla="*/ 1763501 h 11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0" h="11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0" y="71"/>
                </a:lnTo>
                <a:lnTo>
                  <a:pt x="170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37" y="369"/>
                </a:moveTo>
                <a:lnTo>
                  <a:pt x="170" y="369"/>
                </a:lnTo>
                <a:lnTo>
                  <a:pt x="170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2"/>
                </a:moveTo>
                <a:lnTo>
                  <a:pt x="33" y="262"/>
                </a:lnTo>
                <a:lnTo>
                  <a:pt x="33" y="191"/>
                </a:lnTo>
                <a:lnTo>
                  <a:pt x="0" y="191"/>
                </a:lnTo>
                <a:lnTo>
                  <a:pt x="0" y="262"/>
                </a:lnTo>
                <a:close/>
                <a:moveTo>
                  <a:pt x="69" y="262"/>
                </a:moveTo>
                <a:lnTo>
                  <a:pt x="102" y="262"/>
                </a:lnTo>
                <a:lnTo>
                  <a:pt x="102" y="191"/>
                </a:lnTo>
                <a:lnTo>
                  <a:pt x="69" y="191"/>
                </a:lnTo>
                <a:lnTo>
                  <a:pt x="69" y="262"/>
                </a:lnTo>
                <a:close/>
                <a:moveTo>
                  <a:pt x="137" y="262"/>
                </a:moveTo>
                <a:lnTo>
                  <a:pt x="170" y="262"/>
                </a:lnTo>
                <a:lnTo>
                  <a:pt x="170" y="191"/>
                </a:lnTo>
                <a:lnTo>
                  <a:pt x="137" y="191"/>
                </a:lnTo>
                <a:lnTo>
                  <a:pt x="137" y="262"/>
                </a:lnTo>
                <a:close/>
                <a:moveTo>
                  <a:pt x="0" y="165"/>
                </a:moveTo>
                <a:lnTo>
                  <a:pt x="33" y="165"/>
                </a:lnTo>
                <a:lnTo>
                  <a:pt x="33" y="94"/>
                </a:lnTo>
                <a:lnTo>
                  <a:pt x="0" y="94"/>
                </a:lnTo>
                <a:lnTo>
                  <a:pt x="0" y="165"/>
                </a:lnTo>
                <a:close/>
                <a:moveTo>
                  <a:pt x="69" y="165"/>
                </a:moveTo>
                <a:lnTo>
                  <a:pt x="102" y="165"/>
                </a:lnTo>
                <a:lnTo>
                  <a:pt x="102" y="94"/>
                </a:lnTo>
                <a:lnTo>
                  <a:pt x="69" y="94"/>
                </a:lnTo>
                <a:lnTo>
                  <a:pt x="69" y="165"/>
                </a:lnTo>
                <a:close/>
                <a:moveTo>
                  <a:pt x="137" y="165"/>
                </a:moveTo>
                <a:lnTo>
                  <a:pt x="170" y="165"/>
                </a:lnTo>
                <a:lnTo>
                  <a:pt x="170" y="94"/>
                </a:lnTo>
                <a:lnTo>
                  <a:pt x="137" y="94"/>
                </a:lnTo>
                <a:lnTo>
                  <a:pt x="137" y="165"/>
                </a:lnTo>
                <a:close/>
                <a:moveTo>
                  <a:pt x="0" y="475"/>
                </a:moveTo>
                <a:lnTo>
                  <a:pt x="33" y="475"/>
                </a:lnTo>
                <a:lnTo>
                  <a:pt x="33" y="404"/>
                </a:lnTo>
                <a:lnTo>
                  <a:pt x="0" y="404"/>
                </a:lnTo>
                <a:lnTo>
                  <a:pt x="0" y="475"/>
                </a:lnTo>
                <a:close/>
                <a:moveTo>
                  <a:pt x="69" y="475"/>
                </a:moveTo>
                <a:lnTo>
                  <a:pt x="102" y="475"/>
                </a:lnTo>
                <a:lnTo>
                  <a:pt x="102" y="404"/>
                </a:lnTo>
                <a:lnTo>
                  <a:pt x="69" y="404"/>
                </a:lnTo>
                <a:lnTo>
                  <a:pt x="69" y="475"/>
                </a:lnTo>
                <a:close/>
                <a:moveTo>
                  <a:pt x="137" y="475"/>
                </a:moveTo>
                <a:lnTo>
                  <a:pt x="170" y="475"/>
                </a:lnTo>
                <a:lnTo>
                  <a:pt x="170" y="404"/>
                </a:lnTo>
                <a:lnTo>
                  <a:pt x="137" y="404"/>
                </a:lnTo>
                <a:lnTo>
                  <a:pt x="137" y="475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2"/>
                </a:lnTo>
                <a:lnTo>
                  <a:pt x="0" y="702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2"/>
                </a:lnTo>
                <a:lnTo>
                  <a:pt x="69" y="702"/>
                </a:lnTo>
                <a:lnTo>
                  <a:pt x="69" y="773"/>
                </a:lnTo>
                <a:close/>
                <a:moveTo>
                  <a:pt x="137" y="773"/>
                </a:moveTo>
                <a:lnTo>
                  <a:pt x="170" y="773"/>
                </a:lnTo>
                <a:lnTo>
                  <a:pt x="170" y="702"/>
                </a:lnTo>
                <a:lnTo>
                  <a:pt x="137" y="702"/>
                </a:lnTo>
                <a:lnTo>
                  <a:pt x="137" y="773"/>
                </a:lnTo>
                <a:close/>
                <a:moveTo>
                  <a:pt x="0" y="666"/>
                </a:moveTo>
                <a:lnTo>
                  <a:pt x="33" y="666"/>
                </a:lnTo>
                <a:lnTo>
                  <a:pt x="33" y="596"/>
                </a:lnTo>
                <a:lnTo>
                  <a:pt x="0" y="596"/>
                </a:lnTo>
                <a:lnTo>
                  <a:pt x="0" y="666"/>
                </a:lnTo>
                <a:close/>
                <a:moveTo>
                  <a:pt x="69" y="666"/>
                </a:moveTo>
                <a:lnTo>
                  <a:pt x="102" y="666"/>
                </a:lnTo>
                <a:lnTo>
                  <a:pt x="102" y="596"/>
                </a:lnTo>
                <a:lnTo>
                  <a:pt x="69" y="596"/>
                </a:lnTo>
                <a:lnTo>
                  <a:pt x="69" y="666"/>
                </a:lnTo>
                <a:close/>
                <a:moveTo>
                  <a:pt x="137" y="666"/>
                </a:moveTo>
                <a:lnTo>
                  <a:pt x="170" y="666"/>
                </a:lnTo>
                <a:lnTo>
                  <a:pt x="170" y="596"/>
                </a:lnTo>
                <a:lnTo>
                  <a:pt x="137" y="596"/>
                </a:lnTo>
                <a:lnTo>
                  <a:pt x="137" y="666"/>
                </a:lnTo>
                <a:close/>
                <a:moveTo>
                  <a:pt x="0" y="570"/>
                </a:moveTo>
                <a:lnTo>
                  <a:pt x="33" y="570"/>
                </a:lnTo>
                <a:lnTo>
                  <a:pt x="33" y="499"/>
                </a:lnTo>
                <a:lnTo>
                  <a:pt x="0" y="499"/>
                </a:lnTo>
                <a:lnTo>
                  <a:pt x="0" y="570"/>
                </a:lnTo>
                <a:close/>
                <a:moveTo>
                  <a:pt x="69" y="570"/>
                </a:moveTo>
                <a:lnTo>
                  <a:pt x="102" y="570"/>
                </a:lnTo>
                <a:lnTo>
                  <a:pt x="102" y="499"/>
                </a:lnTo>
                <a:lnTo>
                  <a:pt x="69" y="499"/>
                </a:lnTo>
                <a:lnTo>
                  <a:pt x="69" y="570"/>
                </a:lnTo>
                <a:close/>
                <a:moveTo>
                  <a:pt x="137" y="570"/>
                </a:moveTo>
                <a:lnTo>
                  <a:pt x="170" y="570"/>
                </a:lnTo>
                <a:lnTo>
                  <a:pt x="170" y="499"/>
                </a:lnTo>
                <a:lnTo>
                  <a:pt x="137" y="499"/>
                </a:lnTo>
                <a:lnTo>
                  <a:pt x="137" y="570"/>
                </a:lnTo>
                <a:close/>
                <a:moveTo>
                  <a:pt x="0" y="867"/>
                </a:moveTo>
                <a:lnTo>
                  <a:pt x="33" y="867"/>
                </a:lnTo>
                <a:lnTo>
                  <a:pt x="33" y="797"/>
                </a:lnTo>
                <a:lnTo>
                  <a:pt x="0" y="797"/>
                </a:lnTo>
                <a:lnTo>
                  <a:pt x="0" y="867"/>
                </a:lnTo>
                <a:close/>
                <a:moveTo>
                  <a:pt x="69" y="867"/>
                </a:moveTo>
                <a:lnTo>
                  <a:pt x="102" y="867"/>
                </a:lnTo>
                <a:lnTo>
                  <a:pt x="102" y="797"/>
                </a:lnTo>
                <a:lnTo>
                  <a:pt x="69" y="797"/>
                </a:lnTo>
                <a:lnTo>
                  <a:pt x="69" y="867"/>
                </a:lnTo>
                <a:close/>
                <a:moveTo>
                  <a:pt x="137" y="867"/>
                </a:moveTo>
                <a:lnTo>
                  <a:pt x="170" y="867"/>
                </a:lnTo>
                <a:lnTo>
                  <a:pt x="170" y="797"/>
                </a:lnTo>
                <a:lnTo>
                  <a:pt x="137" y="797"/>
                </a:lnTo>
                <a:lnTo>
                  <a:pt x="137" y="867"/>
                </a:lnTo>
                <a:close/>
                <a:moveTo>
                  <a:pt x="0" y="1165"/>
                </a:moveTo>
                <a:lnTo>
                  <a:pt x="33" y="1165"/>
                </a:lnTo>
                <a:lnTo>
                  <a:pt x="33" y="1095"/>
                </a:lnTo>
                <a:lnTo>
                  <a:pt x="0" y="1095"/>
                </a:lnTo>
                <a:lnTo>
                  <a:pt x="0" y="1165"/>
                </a:lnTo>
                <a:close/>
                <a:moveTo>
                  <a:pt x="69" y="1165"/>
                </a:moveTo>
                <a:lnTo>
                  <a:pt x="102" y="1165"/>
                </a:lnTo>
                <a:lnTo>
                  <a:pt x="102" y="1095"/>
                </a:lnTo>
                <a:lnTo>
                  <a:pt x="69" y="1095"/>
                </a:lnTo>
                <a:lnTo>
                  <a:pt x="69" y="1165"/>
                </a:lnTo>
                <a:close/>
                <a:moveTo>
                  <a:pt x="137" y="1165"/>
                </a:moveTo>
                <a:lnTo>
                  <a:pt x="170" y="1165"/>
                </a:lnTo>
                <a:lnTo>
                  <a:pt x="170" y="1095"/>
                </a:lnTo>
                <a:lnTo>
                  <a:pt x="137" y="1095"/>
                </a:lnTo>
                <a:lnTo>
                  <a:pt x="137" y="1165"/>
                </a:lnTo>
                <a:close/>
                <a:moveTo>
                  <a:pt x="0" y="1059"/>
                </a:moveTo>
                <a:lnTo>
                  <a:pt x="33" y="1059"/>
                </a:lnTo>
                <a:lnTo>
                  <a:pt x="33" y="988"/>
                </a:lnTo>
                <a:lnTo>
                  <a:pt x="0" y="988"/>
                </a:lnTo>
                <a:lnTo>
                  <a:pt x="0" y="1059"/>
                </a:lnTo>
                <a:close/>
                <a:moveTo>
                  <a:pt x="69" y="1059"/>
                </a:moveTo>
                <a:lnTo>
                  <a:pt x="102" y="1059"/>
                </a:lnTo>
                <a:lnTo>
                  <a:pt x="102" y="988"/>
                </a:lnTo>
                <a:lnTo>
                  <a:pt x="69" y="988"/>
                </a:lnTo>
                <a:lnTo>
                  <a:pt x="69" y="1059"/>
                </a:lnTo>
                <a:close/>
                <a:moveTo>
                  <a:pt x="137" y="1059"/>
                </a:moveTo>
                <a:lnTo>
                  <a:pt x="170" y="1059"/>
                </a:lnTo>
                <a:lnTo>
                  <a:pt x="170" y="988"/>
                </a:lnTo>
                <a:lnTo>
                  <a:pt x="137" y="988"/>
                </a:lnTo>
                <a:lnTo>
                  <a:pt x="137" y="1059"/>
                </a:lnTo>
                <a:close/>
                <a:moveTo>
                  <a:pt x="0" y="964"/>
                </a:moveTo>
                <a:lnTo>
                  <a:pt x="33" y="964"/>
                </a:lnTo>
                <a:lnTo>
                  <a:pt x="33" y="894"/>
                </a:lnTo>
                <a:lnTo>
                  <a:pt x="0" y="894"/>
                </a:lnTo>
                <a:lnTo>
                  <a:pt x="0" y="964"/>
                </a:lnTo>
                <a:close/>
                <a:moveTo>
                  <a:pt x="69" y="964"/>
                </a:moveTo>
                <a:lnTo>
                  <a:pt x="102" y="964"/>
                </a:lnTo>
                <a:lnTo>
                  <a:pt x="102" y="894"/>
                </a:lnTo>
                <a:lnTo>
                  <a:pt x="69" y="894"/>
                </a:lnTo>
                <a:lnTo>
                  <a:pt x="69" y="964"/>
                </a:lnTo>
                <a:close/>
                <a:moveTo>
                  <a:pt x="137" y="964"/>
                </a:moveTo>
                <a:lnTo>
                  <a:pt x="170" y="964"/>
                </a:lnTo>
                <a:lnTo>
                  <a:pt x="170" y="894"/>
                </a:lnTo>
                <a:lnTo>
                  <a:pt x="137" y="894"/>
                </a:lnTo>
                <a:lnTo>
                  <a:pt x="137" y="96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40"/>
          <p:cNvSpPr>
            <a:spLocks noEditPoints="1"/>
          </p:cNvSpPr>
          <p:nvPr/>
        </p:nvSpPr>
        <p:spPr bwMode="auto">
          <a:xfrm>
            <a:off x="6907213" y="3965406"/>
            <a:ext cx="436562" cy="1765300"/>
          </a:xfrm>
          <a:custGeom>
            <a:avLst/>
            <a:gdLst>
              <a:gd name="T0" fmla="*/ 84153 w 171"/>
              <a:gd name="T1" fmla="*/ 0 h 965"/>
              <a:gd name="T2" fmla="*/ 175957 w 171"/>
              <a:gd name="T3" fmla="*/ 129884 h 965"/>
              <a:gd name="T4" fmla="*/ 175957 w 171"/>
              <a:gd name="T5" fmla="*/ 0 h 965"/>
              <a:gd name="T6" fmla="*/ 349364 w 171"/>
              <a:gd name="T7" fmla="*/ 129884 h 965"/>
              <a:gd name="T8" fmla="*/ 349364 w 171"/>
              <a:gd name="T9" fmla="*/ 0 h 965"/>
              <a:gd name="T10" fmla="*/ 84153 w 171"/>
              <a:gd name="T11" fmla="*/ 545149 h 965"/>
              <a:gd name="T12" fmla="*/ 175957 w 171"/>
              <a:gd name="T13" fmla="*/ 675033 h 965"/>
              <a:gd name="T14" fmla="*/ 175957 w 171"/>
              <a:gd name="T15" fmla="*/ 545149 h 965"/>
              <a:gd name="T16" fmla="*/ 436067 w 171"/>
              <a:gd name="T17" fmla="*/ 675033 h 965"/>
              <a:gd name="T18" fmla="*/ 349364 w 171"/>
              <a:gd name="T19" fmla="*/ 675033 h 965"/>
              <a:gd name="T20" fmla="*/ 84153 w 171"/>
              <a:gd name="T21" fmla="*/ 351237 h 965"/>
              <a:gd name="T22" fmla="*/ 175957 w 171"/>
              <a:gd name="T23" fmla="*/ 481121 h 965"/>
              <a:gd name="T24" fmla="*/ 175957 w 171"/>
              <a:gd name="T25" fmla="*/ 351237 h 965"/>
              <a:gd name="T26" fmla="*/ 436067 w 171"/>
              <a:gd name="T27" fmla="*/ 481121 h 965"/>
              <a:gd name="T28" fmla="*/ 349364 w 171"/>
              <a:gd name="T29" fmla="*/ 481121 h 965"/>
              <a:gd name="T30" fmla="*/ 84153 w 171"/>
              <a:gd name="T31" fmla="*/ 177448 h 965"/>
              <a:gd name="T32" fmla="*/ 175957 w 171"/>
              <a:gd name="T33" fmla="*/ 307332 h 965"/>
              <a:gd name="T34" fmla="*/ 175957 w 171"/>
              <a:gd name="T35" fmla="*/ 177448 h 965"/>
              <a:gd name="T36" fmla="*/ 436067 w 171"/>
              <a:gd name="T37" fmla="*/ 307332 h 965"/>
              <a:gd name="T38" fmla="*/ 349364 w 171"/>
              <a:gd name="T39" fmla="*/ 307332 h 965"/>
              <a:gd name="T40" fmla="*/ 84153 w 171"/>
              <a:gd name="T41" fmla="*/ 740890 h 965"/>
              <a:gd name="T42" fmla="*/ 175957 w 171"/>
              <a:gd name="T43" fmla="*/ 870775 h 965"/>
              <a:gd name="T44" fmla="*/ 175957 w 171"/>
              <a:gd name="T45" fmla="*/ 740890 h 965"/>
              <a:gd name="T46" fmla="*/ 436067 w 171"/>
              <a:gd name="T47" fmla="*/ 870775 h 965"/>
              <a:gd name="T48" fmla="*/ 349364 w 171"/>
              <a:gd name="T49" fmla="*/ 870775 h 965"/>
              <a:gd name="T50" fmla="*/ 84153 w 171"/>
              <a:gd name="T51" fmla="*/ 1286039 h 965"/>
              <a:gd name="T52" fmla="*/ 175957 w 171"/>
              <a:gd name="T53" fmla="*/ 1414094 h 965"/>
              <a:gd name="T54" fmla="*/ 175957 w 171"/>
              <a:gd name="T55" fmla="*/ 1286039 h 965"/>
              <a:gd name="T56" fmla="*/ 436067 w 171"/>
              <a:gd name="T57" fmla="*/ 1414094 h 965"/>
              <a:gd name="T58" fmla="*/ 349364 w 171"/>
              <a:gd name="T59" fmla="*/ 1414094 h 965"/>
              <a:gd name="T60" fmla="*/ 84153 w 171"/>
              <a:gd name="T61" fmla="*/ 1090298 h 965"/>
              <a:gd name="T62" fmla="*/ 175957 w 171"/>
              <a:gd name="T63" fmla="*/ 1220182 h 965"/>
              <a:gd name="T64" fmla="*/ 175957 w 171"/>
              <a:gd name="T65" fmla="*/ 1090298 h 965"/>
              <a:gd name="T66" fmla="*/ 436067 w 171"/>
              <a:gd name="T67" fmla="*/ 1220182 h 965"/>
              <a:gd name="T68" fmla="*/ 349364 w 171"/>
              <a:gd name="T69" fmla="*/ 1220182 h 965"/>
              <a:gd name="T70" fmla="*/ 84153 w 171"/>
              <a:gd name="T71" fmla="*/ 918338 h 965"/>
              <a:gd name="T72" fmla="*/ 175957 w 171"/>
              <a:gd name="T73" fmla="*/ 1046393 h 965"/>
              <a:gd name="T74" fmla="*/ 175957 w 171"/>
              <a:gd name="T75" fmla="*/ 918338 h 965"/>
              <a:gd name="T76" fmla="*/ 436067 w 171"/>
              <a:gd name="T77" fmla="*/ 1046393 h 965"/>
              <a:gd name="T78" fmla="*/ 349364 w 171"/>
              <a:gd name="T79" fmla="*/ 1046393 h 965"/>
              <a:gd name="T80" fmla="*/ 84153 w 171"/>
              <a:gd name="T81" fmla="*/ 1461657 h 965"/>
              <a:gd name="T82" fmla="*/ 175957 w 171"/>
              <a:gd name="T83" fmla="*/ 1591542 h 965"/>
              <a:gd name="T84" fmla="*/ 175957 w 171"/>
              <a:gd name="T85" fmla="*/ 1461657 h 965"/>
              <a:gd name="T86" fmla="*/ 436067 w 171"/>
              <a:gd name="T87" fmla="*/ 1591542 h 965"/>
              <a:gd name="T88" fmla="*/ 349364 w 171"/>
              <a:gd name="T89" fmla="*/ 1591542 h 965"/>
              <a:gd name="T90" fmla="*/ 84153 w 171"/>
              <a:gd name="T91" fmla="*/ 1635447 h 965"/>
              <a:gd name="T92" fmla="*/ 175957 w 171"/>
              <a:gd name="T93" fmla="*/ 1765331 h 965"/>
              <a:gd name="T94" fmla="*/ 175957 w 171"/>
              <a:gd name="T95" fmla="*/ 1635447 h 965"/>
              <a:gd name="T96" fmla="*/ 436067 w 171"/>
              <a:gd name="T97" fmla="*/ 1765331 h 965"/>
              <a:gd name="T98" fmla="*/ 349364 w 171"/>
              <a:gd name="T99" fmla="*/ 1765331 h 9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1" h="9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1" y="71"/>
                </a:lnTo>
                <a:lnTo>
                  <a:pt x="171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37" y="369"/>
                </a:moveTo>
                <a:lnTo>
                  <a:pt x="171" y="369"/>
                </a:lnTo>
                <a:lnTo>
                  <a:pt x="171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3"/>
                </a:moveTo>
                <a:lnTo>
                  <a:pt x="33" y="263"/>
                </a:lnTo>
                <a:lnTo>
                  <a:pt x="33" y="192"/>
                </a:lnTo>
                <a:lnTo>
                  <a:pt x="0" y="192"/>
                </a:lnTo>
                <a:lnTo>
                  <a:pt x="0" y="263"/>
                </a:lnTo>
                <a:close/>
                <a:moveTo>
                  <a:pt x="69" y="263"/>
                </a:moveTo>
                <a:lnTo>
                  <a:pt x="102" y="263"/>
                </a:lnTo>
                <a:lnTo>
                  <a:pt x="102" y="192"/>
                </a:lnTo>
                <a:lnTo>
                  <a:pt x="69" y="192"/>
                </a:lnTo>
                <a:lnTo>
                  <a:pt x="69" y="263"/>
                </a:lnTo>
                <a:close/>
                <a:moveTo>
                  <a:pt x="137" y="263"/>
                </a:moveTo>
                <a:lnTo>
                  <a:pt x="171" y="263"/>
                </a:lnTo>
                <a:lnTo>
                  <a:pt x="171" y="192"/>
                </a:lnTo>
                <a:lnTo>
                  <a:pt x="137" y="192"/>
                </a:lnTo>
                <a:lnTo>
                  <a:pt x="137" y="263"/>
                </a:lnTo>
                <a:close/>
                <a:moveTo>
                  <a:pt x="0" y="168"/>
                </a:moveTo>
                <a:lnTo>
                  <a:pt x="33" y="168"/>
                </a:lnTo>
                <a:lnTo>
                  <a:pt x="33" y="97"/>
                </a:lnTo>
                <a:lnTo>
                  <a:pt x="0" y="97"/>
                </a:lnTo>
                <a:lnTo>
                  <a:pt x="0" y="168"/>
                </a:lnTo>
                <a:close/>
                <a:moveTo>
                  <a:pt x="69" y="168"/>
                </a:moveTo>
                <a:lnTo>
                  <a:pt x="102" y="168"/>
                </a:lnTo>
                <a:lnTo>
                  <a:pt x="102" y="97"/>
                </a:lnTo>
                <a:lnTo>
                  <a:pt x="69" y="97"/>
                </a:lnTo>
                <a:lnTo>
                  <a:pt x="69" y="168"/>
                </a:lnTo>
                <a:close/>
                <a:moveTo>
                  <a:pt x="137" y="168"/>
                </a:moveTo>
                <a:lnTo>
                  <a:pt x="171" y="168"/>
                </a:lnTo>
                <a:lnTo>
                  <a:pt x="171" y="97"/>
                </a:lnTo>
                <a:lnTo>
                  <a:pt x="137" y="97"/>
                </a:lnTo>
                <a:lnTo>
                  <a:pt x="137" y="168"/>
                </a:lnTo>
                <a:close/>
                <a:moveTo>
                  <a:pt x="0" y="476"/>
                </a:moveTo>
                <a:lnTo>
                  <a:pt x="33" y="476"/>
                </a:lnTo>
                <a:lnTo>
                  <a:pt x="33" y="405"/>
                </a:lnTo>
                <a:lnTo>
                  <a:pt x="0" y="405"/>
                </a:lnTo>
                <a:lnTo>
                  <a:pt x="0" y="476"/>
                </a:lnTo>
                <a:close/>
                <a:moveTo>
                  <a:pt x="69" y="476"/>
                </a:moveTo>
                <a:lnTo>
                  <a:pt x="102" y="476"/>
                </a:lnTo>
                <a:lnTo>
                  <a:pt x="102" y="405"/>
                </a:lnTo>
                <a:lnTo>
                  <a:pt x="69" y="405"/>
                </a:lnTo>
                <a:lnTo>
                  <a:pt x="69" y="476"/>
                </a:lnTo>
                <a:close/>
                <a:moveTo>
                  <a:pt x="137" y="476"/>
                </a:moveTo>
                <a:lnTo>
                  <a:pt x="171" y="476"/>
                </a:lnTo>
                <a:lnTo>
                  <a:pt x="171" y="405"/>
                </a:lnTo>
                <a:lnTo>
                  <a:pt x="137" y="405"/>
                </a:lnTo>
                <a:lnTo>
                  <a:pt x="137" y="476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3"/>
                </a:lnTo>
                <a:lnTo>
                  <a:pt x="0" y="703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3"/>
                </a:lnTo>
                <a:lnTo>
                  <a:pt x="69" y="703"/>
                </a:lnTo>
                <a:lnTo>
                  <a:pt x="69" y="773"/>
                </a:lnTo>
                <a:close/>
                <a:moveTo>
                  <a:pt x="137" y="773"/>
                </a:moveTo>
                <a:lnTo>
                  <a:pt x="171" y="773"/>
                </a:lnTo>
                <a:lnTo>
                  <a:pt x="171" y="703"/>
                </a:lnTo>
                <a:lnTo>
                  <a:pt x="137" y="703"/>
                </a:lnTo>
                <a:lnTo>
                  <a:pt x="137" y="773"/>
                </a:lnTo>
                <a:close/>
                <a:moveTo>
                  <a:pt x="0" y="667"/>
                </a:moveTo>
                <a:lnTo>
                  <a:pt x="33" y="667"/>
                </a:lnTo>
                <a:lnTo>
                  <a:pt x="33" y="596"/>
                </a:lnTo>
                <a:lnTo>
                  <a:pt x="0" y="596"/>
                </a:lnTo>
                <a:lnTo>
                  <a:pt x="0" y="667"/>
                </a:lnTo>
                <a:close/>
                <a:moveTo>
                  <a:pt x="69" y="667"/>
                </a:moveTo>
                <a:lnTo>
                  <a:pt x="102" y="667"/>
                </a:lnTo>
                <a:lnTo>
                  <a:pt x="102" y="596"/>
                </a:lnTo>
                <a:lnTo>
                  <a:pt x="69" y="596"/>
                </a:lnTo>
                <a:lnTo>
                  <a:pt x="69" y="667"/>
                </a:lnTo>
                <a:close/>
                <a:moveTo>
                  <a:pt x="137" y="667"/>
                </a:moveTo>
                <a:lnTo>
                  <a:pt x="171" y="667"/>
                </a:lnTo>
                <a:lnTo>
                  <a:pt x="171" y="596"/>
                </a:lnTo>
                <a:lnTo>
                  <a:pt x="137" y="596"/>
                </a:lnTo>
                <a:lnTo>
                  <a:pt x="137" y="667"/>
                </a:lnTo>
                <a:close/>
                <a:moveTo>
                  <a:pt x="0" y="572"/>
                </a:moveTo>
                <a:lnTo>
                  <a:pt x="33" y="572"/>
                </a:lnTo>
                <a:lnTo>
                  <a:pt x="33" y="502"/>
                </a:lnTo>
                <a:lnTo>
                  <a:pt x="0" y="502"/>
                </a:lnTo>
                <a:lnTo>
                  <a:pt x="0" y="572"/>
                </a:lnTo>
                <a:close/>
                <a:moveTo>
                  <a:pt x="69" y="572"/>
                </a:moveTo>
                <a:lnTo>
                  <a:pt x="102" y="572"/>
                </a:lnTo>
                <a:lnTo>
                  <a:pt x="102" y="502"/>
                </a:lnTo>
                <a:lnTo>
                  <a:pt x="69" y="502"/>
                </a:lnTo>
                <a:lnTo>
                  <a:pt x="69" y="572"/>
                </a:lnTo>
                <a:close/>
                <a:moveTo>
                  <a:pt x="137" y="572"/>
                </a:moveTo>
                <a:lnTo>
                  <a:pt x="171" y="572"/>
                </a:lnTo>
                <a:lnTo>
                  <a:pt x="171" y="502"/>
                </a:lnTo>
                <a:lnTo>
                  <a:pt x="137" y="502"/>
                </a:lnTo>
                <a:lnTo>
                  <a:pt x="137" y="572"/>
                </a:lnTo>
                <a:close/>
                <a:moveTo>
                  <a:pt x="0" y="870"/>
                </a:moveTo>
                <a:lnTo>
                  <a:pt x="33" y="870"/>
                </a:lnTo>
                <a:lnTo>
                  <a:pt x="33" y="799"/>
                </a:lnTo>
                <a:lnTo>
                  <a:pt x="0" y="799"/>
                </a:lnTo>
                <a:lnTo>
                  <a:pt x="0" y="870"/>
                </a:lnTo>
                <a:close/>
                <a:moveTo>
                  <a:pt x="69" y="870"/>
                </a:moveTo>
                <a:lnTo>
                  <a:pt x="102" y="870"/>
                </a:lnTo>
                <a:lnTo>
                  <a:pt x="102" y="799"/>
                </a:lnTo>
                <a:lnTo>
                  <a:pt x="69" y="799"/>
                </a:lnTo>
                <a:lnTo>
                  <a:pt x="69" y="870"/>
                </a:lnTo>
                <a:close/>
                <a:moveTo>
                  <a:pt x="137" y="870"/>
                </a:moveTo>
                <a:lnTo>
                  <a:pt x="171" y="870"/>
                </a:lnTo>
                <a:lnTo>
                  <a:pt x="171" y="799"/>
                </a:lnTo>
                <a:lnTo>
                  <a:pt x="137" y="799"/>
                </a:lnTo>
                <a:lnTo>
                  <a:pt x="137" y="870"/>
                </a:lnTo>
                <a:close/>
                <a:moveTo>
                  <a:pt x="0" y="965"/>
                </a:moveTo>
                <a:lnTo>
                  <a:pt x="33" y="965"/>
                </a:lnTo>
                <a:lnTo>
                  <a:pt x="33" y="894"/>
                </a:lnTo>
                <a:lnTo>
                  <a:pt x="0" y="894"/>
                </a:lnTo>
                <a:lnTo>
                  <a:pt x="0" y="965"/>
                </a:lnTo>
                <a:close/>
                <a:moveTo>
                  <a:pt x="69" y="965"/>
                </a:moveTo>
                <a:lnTo>
                  <a:pt x="102" y="965"/>
                </a:lnTo>
                <a:lnTo>
                  <a:pt x="102" y="894"/>
                </a:lnTo>
                <a:lnTo>
                  <a:pt x="69" y="894"/>
                </a:lnTo>
                <a:lnTo>
                  <a:pt x="69" y="965"/>
                </a:lnTo>
                <a:close/>
                <a:moveTo>
                  <a:pt x="137" y="965"/>
                </a:moveTo>
                <a:lnTo>
                  <a:pt x="171" y="965"/>
                </a:lnTo>
                <a:lnTo>
                  <a:pt x="171" y="894"/>
                </a:lnTo>
                <a:lnTo>
                  <a:pt x="137" y="894"/>
                </a:lnTo>
                <a:lnTo>
                  <a:pt x="137" y="965"/>
                </a:lnTo>
                <a:close/>
              </a:path>
            </a:pathLst>
          </a:custGeom>
          <a:solidFill>
            <a:srgbClr val="3554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2" name="Freeform 40"/>
          <p:cNvSpPr>
            <a:spLocks noEditPoints="1"/>
          </p:cNvSpPr>
          <p:nvPr/>
        </p:nvSpPr>
        <p:spPr bwMode="auto">
          <a:xfrm>
            <a:off x="6908800" y="3955881"/>
            <a:ext cx="436563" cy="1765300"/>
          </a:xfrm>
          <a:custGeom>
            <a:avLst/>
            <a:gdLst>
              <a:gd name="T0" fmla="*/ 84153 w 171"/>
              <a:gd name="T1" fmla="*/ 0 h 965"/>
              <a:gd name="T2" fmla="*/ 175957 w 171"/>
              <a:gd name="T3" fmla="*/ 129884 h 965"/>
              <a:gd name="T4" fmla="*/ 175957 w 171"/>
              <a:gd name="T5" fmla="*/ 0 h 965"/>
              <a:gd name="T6" fmla="*/ 349364 w 171"/>
              <a:gd name="T7" fmla="*/ 129884 h 965"/>
              <a:gd name="T8" fmla="*/ 349364 w 171"/>
              <a:gd name="T9" fmla="*/ 0 h 965"/>
              <a:gd name="T10" fmla="*/ 84153 w 171"/>
              <a:gd name="T11" fmla="*/ 545149 h 965"/>
              <a:gd name="T12" fmla="*/ 175957 w 171"/>
              <a:gd name="T13" fmla="*/ 675033 h 965"/>
              <a:gd name="T14" fmla="*/ 175957 w 171"/>
              <a:gd name="T15" fmla="*/ 545149 h 965"/>
              <a:gd name="T16" fmla="*/ 436067 w 171"/>
              <a:gd name="T17" fmla="*/ 675033 h 965"/>
              <a:gd name="T18" fmla="*/ 349364 w 171"/>
              <a:gd name="T19" fmla="*/ 675033 h 965"/>
              <a:gd name="T20" fmla="*/ 84153 w 171"/>
              <a:gd name="T21" fmla="*/ 351237 h 965"/>
              <a:gd name="T22" fmla="*/ 175957 w 171"/>
              <a:gd name="T23" fmla="*/ 481121 h 965"/>
              <a:gd name="T24" fmla="*/ 175957 w 171"/>
              <a:gd name="T25" fmla="*/ 351237 h 965"/>
              <a:gd name="T26" fmla="*/ 436067 w 171"/>
              <a:gd name="T27" fmla="*/ 481121 h 965"/>
              <a:gd name="T28" fmla="*/ 349364 w 171"/>
              <a:gd name="T29" fmla="*/ 481121 h 965"/>
              <a:gd name="T30" fmla="*/ 84153 w 171"/>
              <a:gd name="T31" fmla="*/ 177448 h 965"/>
              <a:gd name="T32" fmla="*/ 175957 w 171"/>
              <a:gd name="T33" fmla="*/ 307332 h 965"/>
              <a:gd name="T34" fmla="*/ 175957 w 171"/>
              <a:gd name="T35" fmla="*/ 177448 h 965"/>
              <a:gd name="T36" fmla="*/ 436067 w 171"/>
              <a:gd name="T37" fmla="*/ 307332 h 965"/>
              <a:gd name="T38" fmla="*/ 349364 w 171"/>
              <a:gd name="T39" fmla="*/ 307332 h 965"/>
              <a:gd name="T40" fmla="*/ 84153 w 171"/>
              <a:gd name="T41" fmla="*/ 740890 h 965"/>
              <a:gd name="T42" fmla="*/ 175957 w 171"/>
              <a:gd name="T43" fmla="*/ 870775 h 965"/>
              <a:gd name="T44" fmla="*/ 175957 w 171"/>
              <a:gd name="T45" fmla="*/ 740890 h 965"/>
              <a:gd name="T46" fmla="*/ 436067 w 171"/>
              <a:gd name="T47" fmla="*/ 870775 h 965"/>
              <a:gd name="T48" fmla="*/ 349364 w 171"/>
              <a:gd name="T49" fmla="*/ 870775 h 965"/>
              <a:gd name="T50" fmla="*/ 84153 w 171"/>
              <a:gd name="T51" fmla="*/ 1286039 h 965"/>
              <a:gd name="T52" fmla="*/ 175957 w 171"/>
              <a:gd name="T53" fmla="*/ 1414094 h 965"/>
              <a:gd name="T54" fmla="*/ 175957 w 171"/>
              <a:gd name="T55" fmla="*/ 1286039 h 965"/>
              <a:gd name="T56" fmla="*/ 436067 w 171"/>
              <a:gd name="T57" fmla="*/ 1414094 h 965"/>
              <a:gd name="T58" fmla="*/ 349364 w 171"/>
              <a:gd name="T59" fmla="*/ 1414094 h 965"/>
              <a:gd name="T60" fmla="*/ 84153 w 171"/>
              <a:gd name="T61" fmla="*/ 1090298 h 965"/>
              <a:gd name="T62" fmla="*/ 175957 w 171"/>
              <a:gd name="T63" fmla="*/ 1220182 h 965"/>
              <a:gd name="T64" fmla="*/ 175957 w 171"/>
              <a:gd name="T65" fmla="*/ 1090298 h 965"/>
              <a:gd name="T66" fmla="*/ 436067 w 171"/>
              <a:gd name="T67" fmla="*/ 1220182 h 965"/>
              <a:gd name="T68" fmla="*/ 349364 w 171"/>
              <a:gd name="T69" fmla="*/ 1220182 h 965"/>
              <a:gd name="T70" fmla="*/ 84153 w 171"/>
              <a:gd name="T71" fmla="*/ 918338 h 965"/>
              <a:gd name="T72" fmla="*/ 175957 w 171"/>
              <a:gd name="T73" fmla="*/ 1046393 h 965"/>
              <a:gd name="T74" fmla="*/ 175957 w 171"/>
              <a:gd name="T75" fmla="*/ 918338 h 965"/>
              <a:gd name="T76" fmla="*/ 436067 w 171"/>
              <a:gd name="T77" fmla="*/ 1046393 h 965"/>
              <a:gd name="T78" fmla="*/ 349364 w 171"/>
              <a:gd name="T79" fmla="*/ 1046393 h 965"/>
              <a:gd name="T80" fmla="*/ 84153 w 171"/>
              <a:gd name="T81" fmla="*/ 1461657 h 965"/>
              <a:gd name="T82" fmla="*/ 175957 w 171"/>
              <a:gd name="T83" fmla="*/ 1591542 h 965"/>
              <a:gd name="T84" fmla="*/ 175957 w 171"/>
              <a:gd name="T85" fmla="*/ 1461657 h 965"/>
              <a:gd name="T86" fmla="*/ 436067 w 171"/>
              <a:gd name="T87" fmla="*/ 1591542 h 965"/>
              <a:gd name="T88" fmla="*/ 349364 w 171"/>
              <a:gd name="T89" fmla="*/ 1591542 h 965"/>
              <a:gd name="T90" fmla="*/ 84153 w 171"/>
              <a:gd name="T91" fmla="*/ 1635447 h 965"/>
              <a:gd name="T92" fmla="*/ 175957 w 171"/>
              <a:gd name="T93" fmla="*/ 1765331 h 965"/>
              <a:gd name="T94" fmla="*/ 175957 w 171"/>
              <a:gd name="T95" fmla="*/ 1635447 h 965"/>
              <a:gd name="T96" fmla="*/ 436067 w 171"/>
              <a:gd name="T97" fmla="*/ 1765331 h 965"/>
              <a:gd name="T98" fmla="*/ 349364 w 171"/>
              <a:gd name="T99" fmla="*/ 1765331 h 96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71" h="9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37" y="0"/>
                </a:moveTo>
                <a:lnTo>
                  <a:pt x="137" y="71"/>
                </a:lnTo>
                <a:lnTo>
                  <a:pt x="171" y="71"/>
                </a:lnTo>
                <a:lnTo>
                  <a:pt x="171" y="0"/>
                </a:lnTo>
                <a:lnTo>
                  <a:pt x="137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37" y="369"/>
                </a:moveTo>
                <a:lnTo>
                  <a:pt x="171" y="369"/>
                </a:lnTo>
                <a:lnTo>
                  <a:pt x="171" y="298"/>
                </a:lnTo>
                <a:lnTo>
                  <a:pt x="137" y="298"/>
                </a:lnTo>
                <a:lnTo>
                  <a:pt x="137" y="369"/>
                </a:lnTo>
                <a:close/>
                <a:moveTo>
                  <a:pt x="0" y="263"/>
                </a:moveTo>
                <a:lnTo>
                  <a:pt x="33" y="263"/>
                </a:lnTo>
                <a:lnTo>
                  <a:pt x="33" y="192"/>
                </a:lnTo>
                <a:lnTo>
                  <a:pt x="0" y="192"/>
                </a:lnTo>
                <a:lnTo>
                  <a:pt x="0" y="263"/>
                </a:lnTo>
                <a:close/>
                <a:moveTo>
                  <a:pt x="69" y="263"/>
                </a:moveTo>
                <a:lnTo>
                  <a:pt x="102" y="263"/>
                </a:lnTo>
                <a:lnTo>
                  <a:pt x="102" y="192"/>
                </a:lnTo>
                <a:lnTo>
                  <a:pt x="69" y="192"/>
                </a:lnTo>
                <a:lnTo>
                  <a:pt x="69" y="263"/>
                </a:lnTo>
                <a:close/>
                <a:moveTo>
                  <a:pt x="137" y="263"/>
                </a:moveTo>
                <a:lnTo>
                  <a:pt x="171" y="263"/>
                </a:lnTo>
                <a:lnTo>
                  <a:pt x="171" y="192"/>
                </a:lnTo>
                <a:lnTo>
                  <a:pt x="137" y="192"/>
                </a:lnTo>
                <a:lnTo>
                  <a:pt x="137" y="263"/>
                </a:lnTo>
                <a:close/>
                <a:moveTo>
                  <a:pt x="0" y="168"/>
                </a:moveTo>
                <a:lnTo>
                  <a:pt x="33" y="168"/>
                </a:lnTo>
                <a:lnTo>
                  <a:pt x="33" y="97"/>
                </a:lnTo>
                <a:lnTo>
                  <a:pt x="0" y="97"/>
                </a:lnTo>
                <a:lnTo>
                  <a:pt x="0" y="168"/>
                </a:lnTo>
                <a:close/>
                <a:moveTo>
                  <a:pt x="69" y="168"/>
                </a:moveTo>
                <a:lnTo>
                  <a:pt x="102" y="168"/>
                </a:lnTo>
                <a:lnTo>
                  <a:pt x="102" y="97"/>
                </a:lnTo>
                <a:lnTo>
                  <a:pt x="69" y="97"/>
                </a:lnTo>
                <a:lnTo>
                  <a:pt x="69" y="168"/>
                </a:lnTo>
                <a:close/>
                <a:moveTo>
                  <a:pt x="137" y="168"/>
                </a:moveTo>
                <a:lnTo>
                  <a:pt x="171" y="168"/>
                </a:lnTo>
                <a:lnTo>
                  <a:pt x="171" y="97"/>
                </a:lnTo>
                <a:lnTo>
                  <a:pt x="137" y="97"/>
                </a:lnTo>
                <a:lnTo>
                  <a:pt x="137" y="168"/>
                </a:lnTo>
                <a:close/>
                <a:moveTo>
                  <a:pt x="0" y="476"/>
                </a:moveTo>
                <a:lnTo>
                  <a:pt x="33" y="476"/>
                </a:lnTo>
                <a:lnTo>
                  <a:pt x="33" y="405"/>
                </a:lnTo>
                <a:lnTo>
                  <a:pt x="0" y="405"/>
                </a:lnTo>
                <a:lnTo>
                  <a:pt x="0" y="476"/>
                </a:lnTo>
                <a:close/>
                <a:moveTo>
                  <a:pt x="69" y="476"/>
                </a:moveTo>
                <a:lnTo>
                  <a:pt x="102" y="476"/>
                </a:lnTo>
                <a:lnTo>
                  <a:pt x="102" y="405"/>
                </a:lnTo>
                <a:lnTo>
                  <a:pt x="69" y="405"/>
                </a:lnTo>
                <a:lnTo>
                  <a:pt x="69" y="476"/>
                </a:lnTo>
                <a:close/>
                <a:moveTo>
                  <a:pt x="137" y="476"/>
                </a:moveTo>
                <a:lnTo>
                  <a:pt x="171" y="476"/>
                </a:lnTo>
                <a:lnTo>
                  <a:pt x="171" y="405"/>
                </a:lnTo>
                <a:lnTo>
                  <a:pt x="137" y="405"/>
                </a:lnTo>
                <a:lnTo>
                  <a:pt x="137" y="476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3"/>
                </a:lnTo>
                <a:lnTo>
                  <a:pt x="0" y="703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3"/>
                </a:lnTo>
                <a:lnTo>
                  <a:pt x="69" y="703"/>
                </a:lnTo>
                <a:lnTo>
                  <a:pt x="69" y="773"/>
                </a:lnTo>
                <a:close/>
                <a:moveTo>
                  <a:pt x="137" y="773"/>
                </a:moveTo>
                <a:lnTo>
                  <a:pt x="171" y="773"/>
                </a:lnTo>
                <a:lnTo>
                  <a:pt x="171" y="703"/>
                </a:lnTo>
                <a:lnTo>
                  <a:pt x="137" y="703"/>
                </a:lnTo>
                <a:lnTo>
                  <a:pt x="137" y="773"/>
                </a:lnTo>
                <a:close/>
                <a:moveTo>
                  <a:pt x="0" y="667"/>
                </a:moveTo>
                <a:lnTo>
                  <a:pt x="33" y="667"/>
                </a:lnTo>
                <a:lnTo>
                  <a:pt x="33" y="596"/>
                </a:lnTo>
                <a:lnTo>
                  <a:pt x="0" y="596"/>
                </a:lnTo>
                <a:lnTo>
                  <a:pt x="0" y="667"/>
                </a:lnTo>
                <a:close/>
                <a:moveTo>
                  <a:pt x="69" y="667"/>
                </a:moveTo>
                <a:lnTo>
                  <a:pt x="102" y="667"/>
                </a:lnTo>
                <a:lnTo>
                  <a:pt x="102" y="596"/>
                </a:lnTo>
                <a:lnTo>
                  <a:pt x="69" y="596"/>
                </a:lnTo>
                <a:lnTo>
                  <a:pt x="69" y="667"/>
                </a:lnTo>
                <a:close/>
                <a:moveTo>
                  <a:pt x="137" y="667"/>
                </a:moveTo>
                <a:lnTo>
                  <a:pt x="171" y="667"/>
                </a:lnTo>
                <a:lnTo>
                  <a:pt x="171" y="596"/>
                </a:lnTo>
                <a:lnTo>
                  <a:pt x="137" y="596"/>
                </a:lnTo>
                <a:lnTo>
                  <a:pt x="137" y="667"/>
                </a:lnTo>
                <a:close/>
                <a:moveTo>
                  <a:pt x="0" y="572"/>
                </a:moveTo>
                <a:lnTo>
                  <a:pt x="33" y="572"/>
                </a:lnTo>
                <a:lnTo>
                  <a:pt x="33" y="502"/>
                </a:lnTo>
                <a:lnTo>
                  <a:pt x="0" y="502"/>
                </a:lnTo>
                <a:lnTo>
                  <a:pt x="0" y="572"/>
                </a:lnTo>
                <a:close/>
                <a:moveTo>
                  <a:pt x="69" y="572"/>
                </a:moveTo>
                <a:lnTo>
                  <a:pt x="102" y="572"/>
                </a:lnTo>
                <a:lnTo>
                  <a:pt x="102" y="502"/>
                </a:lnTo>
                <a:lnTo>
                  <a:pt x="69" y="502"/>
                </a:lnTo>
                <a:lnTo>
                  <a:pt x="69" y="572"/>
                </a:lnTo>
                <a:close/>
                <a:moveTo>
                  <a:pt x="137" y="572"/>
                </a:moveTo>
                <a:lnTo>
                  <a:pt x="171" y="572"/>
                </a:lnTo>
                <a:lnTo>
                  <a:pt x="171" y="502"/>
                </a:lnTo>
                <a:lnTo>
                  <a:pt x="137" y="502"/>
                </a:lnTo>
                <a:lnTo>
                  <a:pt x="137" y="572"/>
                </a:lnTo>
                <a:close/>
                <a:moveTo>
                  <a:pt x="0" y="870"/>
                </a:moveTo>
                <a:lnTo>
                  <a:pt x="33" y="870"/>
                </a:lnTo>
                <a:lnTo>
                  <a:pt x="33" y="799"/>
                </a:lnTo>
                <a:lnTo>
                  <a:pt x="0" y="799"/>
                </a:lnTo>
                <a:lnTo>
                  <a:pt x="0" y="870"/>
                </a:lnTo>
                <a:close/>
                <a:moveTo>
                  <a:pt x="69" y="870"/>
                </a:moveTo>
                <a:lnTo>
                  <a:pt x="102" y="870"/>
                </a:lnTo>
                <a:lnTo>
                  <a:pt x="102" y="799"/>
                </a:lnTo>
                <a:lnTo>
                  <a:pt x="69" y="799"/>
                </a:lnTo>
                <a:lnTo>
                  <a:pt x="69" y="870"/>
                </a:lnTo>
                <a:close/>
                <a:moveTo>
                  <a:pt x="137" y="870"/>
                </a:moveTo>
                <a:lnTo>
                  <a:pt x="171" y="870"/>
                </a:lnTo>
                <a:lnTo>
                  <a:pt x="171" y="799"/>
                </a:lnTo>
                <a:lnTo>
                  <a:pt x="137" y="799"/>
                </a:lnTo>
                <a:lnTo>
                  <a:pt x="137" y="870"/>
                </a:lnTo>
                <a:close/>
                <a:moveTo>
                  <a:pt x="0" y="965"/>
                </a:moveTo>
                <a:lnTo>
                  <a:pt x="33" y="965"/>
                </a:lnTo>
                <a:lnTo>
                  <a:pt x="33" y="894"/>
                </a:lnTo>
                <a:lnTo>
                  <a:pt x="0" y="894"/>
                </a:lnTo>
                <a:lnTo>
                  <a:pt x="0" y="965"/>
                </a:lnTo>
                <a:close/>
                <a:moveTo>
                  <a:pt x="69" y="965"/>
                </a:moveTo>
                <a:lnTo>
                  <a:pt x="102" y="965"/>
                </a:lnTo>
                <a:lnTo>
                  <a:pt x="102" y="894"/>
                </a:lnTo>
                <a:lnTo>
                  <a:pt x="69" y="894"/>
                </a:lnTo>
                <a:lnTo>
                  <a:pt x="69" y="965"/>
                </a:lnTo>
                <a:close/>
                <a:moveTo>
                  <a:pt x="137" y="965"/>
                </a:moveTo>
                <a:lnTo>
                  <a:pt x="171" y="965"/>
                </a:lnTo>
                <a:lnTo>
                  <a:pt x="171" y="894"/>
                </a:lnTo>
                <a:lnTo>
                  <a:pt x="137" y="894"/>
                </a:lnTo>
                <a:lnTo>
                  <a:pt x="137" y="96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6" name="Freeform 47"/>
          <p:cNvSpPr>
            <a:spLocks noEditPoints="1"/>
          </p:cNvSpPr>
          <p:nvPr/>
        </p:nvSpPr>
        <p:spPr bwMode="auto">
          <a:xfrm>
            <a:off x="6130925" y="4151143"/>
            <a:ext cx="271463" cy="95250"/>
          </a:xfrm>
          <a:custGeom>
            <a:avLst/>
            <a:gdLst>
              <a:gd name="T0" fmla="*/ 0 w 106"/>
              <a:gd name="T1" fmla="*/ 95127 h 52"/>
              <a:gd name="T2" fmla="*/ 53552 w 106"/>
              <a:gd name="T3" fmla="*/ 95127 h 52"/>
              <a:gd name="T4" fmla="*/ 53552 w 106"/>
              <a:gd name="T5" fmla="*/ 0 h 52"/>
              <a:gd name="T6" fmla="*/ 0 w 106"/>
              <a:gd name="T7" fmla="*/ 0 h 52"/>
              <a:gd name="T8" fmla="*/ 0 w 106"/>
              <a:gd name="T9" fmla="*/ 95127 h 52"/>
              <a:gd name="T10" fmla="*/ 109654 w 106"/>
              <a:gd name="T11" fmla="*/ 95127 h 52"/>
              <a:gd name="T12" fmla="*/ 163206 w 106"/>
              <a:gd name="T13" fmla="*/ 95127 h 52"/>
              <a:gd name="T14" fmla="*/ 163206 w 106"/>
              <a:gd name="T15" fmla="*/ 0 h 52"/>
              <a:gd name="T16" fmla="*/ 109654 w 106"/>
              <a:gd name="T17" fmla="*/ 0 h 52"/>
              <a:gd name="T18" fmla="*/ 109654 w 106"/>
              <a:gd name="T19" fmla="*/ 95127 h 52"/>
              <a:gd name="T20" fmla="*/ 216758 w 106"/>
              <a:gd name="T21" fmla="*/ 0 h 52"/>
              <a:gd name="T22" fmla="*/ 216758 w 106"/>
              <a:gd name="T23" fmla="*/ 95127 h 52"/>
              <a:gd name="T24" fmla="*/ 270310 w 106"/>
              <a:gd name="T25" fmla="*/ 95127 h 52"/>
              <a:gd name="T26" fmla="*/ 270310 w 106"/>
              <a:gd name="T27" fmla="*/ 0 h 52"/>
              <a:gd name="T28" fmla="*/ 216758 w 106"/>
              <a:gd name="T29" fmla="*/ 0 h 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6" h="52">
                <a:moveTo>
                  <a:pt x="0" y="52"/>
                </a:moveTo>
                <a:lnTo>
                  <a:pt x="21" y="52"/>
                </a:lnTo>
                <a:lnTo>
                  <a:pt x="21" y="0"/>
                </a:lnTo>
                <a:lnTo>
                  <a:pt x="0" y="0"/>
                </a:lnTo>
                <a:lnTo>
                  <a:pt x="0" y="52"/>
                </a:lnTo>
                <a:close/>
                <a:moveTo>
                  <a:pt x="43" y="52"/>
                </a:moveTo>
                <a:lnTo>
                  <a:pt x="64" y="52"/>
                </a:lnTo>
                <a:lnTo>
                  <a:pt x="64" y="0"/>
                </a:lnTo>
                <a:lnTo>
                  <a:pt x="43" y="0"/>
                </a:lnTo>
                <a:lnTo>
                  <a:pt x="43" y="52"/>
                </a:lnTo>
                <a:close/>
                <a:moveTo>
                  <a:pt x="85" y="0"/>
                </a:moveTo>
                <a:lnTo>
                  <a:pt x="85" y="52"/>
                </a:lnTo>
                <a:lnTo>
                  <a:pt x="106" y="52"/>
                </a:lnTo>
                <a:lnTo>
                  <a:pt x="106" y="0"/>
                </a:lnTo>
                <a:lnTo>
                  <a:pt x="85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5" name="Freeform 46"/>
          <p:cNvSpPr>
            <a:spLocks noEditPoints="1"/>
          </p:cNvSpPr>
          <p:nvPr/>
        </p:nvSpPr>
        <p:spPr bwMode="auto">
          <a:xfrm>
            <a:off x="6016625" y="4444831"/>
            <a:ext cx="469900" cy="1022350"/>
          </a:xfrm>
          <a:custGeom>
            <a:avLst/>
            <a:gdLst>
              <a:gd name="T0" fmla="*/ 66302 w 184"/>
              <a:gd name="T1" fmla="*/ 98785 h 558"/>
              <a:gd name="T2" fmla="*/ 0 w 184"/>
              <a:gd name="T3" fmla="*/ 0 h 558"/>
              <a:gd name="T4" fmla="*/ 132605 w 184"/>
              <a:gd name="T5" fmla="*/ 98785 h 558"/>
              <a:gd name="T6" fmla="*/ 198907 w 184"/>
              <a:gd name="T7" fmla="*/ 0 h 558"/>
              <a:gd name="T8" fmla="*/ 132605 w 184"/>
              <a:gd name="T9" fmla="*/ 98785 h 558"/>
              <a:gd name="T10" fmla="*/ 336612 w 184"/>
              <a:gd name="T11" fmla="*/ 98785 h 558"/>
              <a:gd name="T12" fmla="*/ 265210 w 184"/>
              <a:gd name="T13" fmla="*/ 0 h 558"/>
              <a:gd name="T14" fmla="*/ 402915 w 184"/>
              <a:gd name="T15" fmla="*/ 0 h 558"/>
              <a:gd name="T16" fmla="*/ 469217 w 184"/>
              <a:gd name="T17" fmla="*/ 98785 h 558"/>
              <a:gd name="T18" fmla="*/ 402915 w 184"/>
              <a:gd name="T19" fmla="*/ 0 h 558"/>
              <a:gd name="T20" fmla="*/ 66302 w 184"/>
              <a:gd name="T21" fmla="*/ 241475 h 558"/>
              <a:gd name="T22" fmla="*/ 0 w 184"/>
              <a:gd name="T23" fmla="*/ 146349 h 558"/>
              <a:gd name="T24" fmla="*/ 132605 w 184"/>
              <a:gd name="T25" fmla="*/ 241475 h 558"/>
              <a:gd name="T26" fmla="*/ 198907 w 184"/>
              <a:gd name="T27" fmla="*/ 146349 h 558"/>
              <a:gd name="T28" fmla="*/ 132605 w 184"/>
              <a:gd name="T29" fmla="*/ 241475 h 558"/>
              <a:gd name="T30" fmla="*/ 336612 w 184"/>
              <a:gd name="T31" fmla="*/ 241475 h 558"/>
              <a:gd name="T32" fmla="*/ 265210 w 184"/>
              <a:gd name="T33" fmla="*/ 146349 h 558"/>
              <a:gd name="T34" fmla="*/ 402915 w 184"/>
              <a:gd name="T35" fmla="*/ 241475 h 558"/>
              <a:gd name="T36" fmla="*/ 469217 w 184"/>
              <a:gd name="T37" fmla="*/ 146349 h 558"/>
              <a:gd name="T38" fmla="*/ 402915 w 184"/>
              <a:gd name="T39" fmla="*/ 241475 h 558"/>
              <a:gd name="T40" fmla="*/ 66302 w 184"/>
              <a:gd name="T41" fmla="*/ 488439 h 558"/>
              <a:gd name="T42" fmla="*/ 0 w 184"/>
              <a:gd name="T43" fmla="*/ 389653 h 558"/>
              <a:gd name="T44" fmla="*/ 132605 w 184"/>
              <a:gd name="T45" fmla="*/ 488439 h 558"/>
              <a:gd name="T46" fmla="*/ 198907 w 184"/>
              <a:gd name="T47" fmla="*/ 389653 h 558"/>
              <a:gd name="T48" fmla="*/ 132605 w 184"/>
              <a:gd name="T49" fmla="*/ 488439 h 558"/>
              <a:gd name="T50" fmla="*/ 336612 w 184"/>
              <a:gd name="T51" fmla="*/ 488439 h 558"/>
              <a:gd name="T52" fmla="*/ 265210 w 184"/>
              <a:gd name="T53" fmla="*/ 389653 h 558"/>
              <a:gd name="T54" fmla="*/ 402915 w 184"/>
              <a:gd name="T55" fmla="*/ 488439 h 558"/>
              <a:gd name="T56" fmla="*/ 469217 w 184"/>
              <a:gd name="T57" fmla="*/ 389653 h 558"/>
              <a:gd name="T58" fmla="*/ 402915 w 184"/>
              <a:gd name="T59" fmla="*/ 488439 h 558"/>
              <a:gd name="T60" fmla="*/ 66302 w 184"/>
              <a:gd name="T61" fmla="*/ 631129 h 558"/>
              <a:gd name="T62" fmla="*/ 0 w 184"/>
              <a:gd name="T63" fmla="*/ 536002 h 558"/>
              <a:gd name="T64" fmla="*/ 132605 w 184"/>
              <a:gd name="T65" fmla="*/ 631129 h 558"/>
              <a:gd name="T66" fmla="*/ 198907 w 184"/>
              <a:gd name="T67" fmla="*/ 536002 h 558"/>
              <a:gd name="T68" fmla="*/ 132605 w 184"/>
              <a:gd name="T69" fmla="*/ 631129 h 558"/>
              <a:gd name="T70" fmla="*/ 336612 w 184"/>
              <a:gd name="T71" fmla="*/ 631129 h 558"/>
              <a:gd name="T72" fmla="*/ 265210 w 184"/>
              <a:gd name="T73" fmla="*/ 536002 h 558"/>
              <a:gd name="T74" fmla="*/ 402915 w 184"/>
              <a:gd name="T75" fmla="*/ 631129 h 558"/>
              <a:gd name="T76" fmla="*/ 469217 w 184"/>
              <a:gd name="T77" fmla="*/ 536002 h 558"/>
              <a:gd name="T78" fmla="*/ 402915 w 184"/>
              <a:gd name="T79" fmla="*/ 631129 h 558"/>
              <a:gd name="T80" fmla="*/ 66302 w 184"/>
              <a:gd name="T81" fmla="*/ 878092 h 558"/>
              <a:gd name="T82" fmla="*/ 0 w 184"/>
              <a:gd name="T83" fmla="*/ 779307 h 558"/>
              <a:gd name="T84" fmla="*/ 132605 w 184"/>
              <a:gd name="T85" fmla="*/ 878092 h 558"/>
              <a:gd name="T86" fmla="*/ 198907 w 184"/>
              <a:gd name="T87" fmla="*/ 779307 h 558"/>
              <a:gd name="T88" fmla="*/ 132605 w 184"/>
              <a:gd name="T89" fmla="*/ 878092 h 558"/>
              <a:gd name="T90" fmla="*/ 336612 w 184"/>
              <a:gd name="T91" fmla="*/ 878092 h 558"/>
              <a:gd name="T92" fmla="*/ 265210 w 184"/>
              <a:gd name="T93" fmla="*/ 779307 h 558"/>
              <a:gd name="T94" fmla="*/ 402915 w 184"/>
              <a:gd name="T95" fmla="*/ 878092 h 558"/>
              <a:gd name="T96" fmla="*/ 469217 w 184"/>
              <a:gd name="T97" fmla="*/ 779307 h 558"/>
              <a:gd name="T98" fmla="*/ 402915 w 184"/>
              <a:gd name="T99" fmla="*/ 878092 h 558"/>
              <a:gd name="T100" fmla="*/ 66302 w 184"/>
              <a:gd name="T101" fmla="*/ 1020782 h 558"/>
              <a:gd name="T102" fmla="*/ 0 w 184"/>
              <a:gd name="T103" fmla="*/ 925655 h 558"/>
              <a:gd name="T104" fmla="*/ 132605 w 184"/>
              <a:gd name="T105" fmla="*/ 1020782 h 558"/>
              <a:gd name="T106" fmla="*/ 198907 w 184"/>
              <a:gd name="T107" fmla="*/ 925655 h 558"/>
              <a:gd name="T108" fmla="*/ 132605 w 184"/>
              <a:gd name="T109" fmla="*/ 1020782 h 558"/>
              <a:gd name="T110" fmla="*/ 336612 w 184"/>
              <a:gd name="T111" fmla="*/ 1020782 h 558"/>
              <a:gd name="T112" fmla="*/ 265210 w 184"/>
              <a:gd name="T113" fmla="*/ 925655 h 558"/>
              <a:gd name="T114" fmla="*/ 402915 w 184"/>
              <a:gd name="T115" fmla="*/ 1020782 h 558"/>
              <a:gd name="T116" fmla="*/ 469217 w 184"/>
              <a:gd name="T117" fmla="*/ 925655 h 558"/>
              <a:gd name="T118" fmla="*/ 402915 w 184"/>
              <a:gd name="T119" fmla="*/ 1020782 h 5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84" h="558">
                <a:moveTo>
                  <a:pt x="0" y="54"/>
                </a:moveTo>
                <a:lnTo>
                  <a:pt x="26" y="54"/>
                </a:lnTo>
                <a:lnTo>
                  <a:pt x="26" y="0"/>
                </a:lnTo>
                <a:lnTo>
                  <a:pt x="0" y="0"/>
                </a:lnTo>
                <a:lnTo>
                  <a:pt x="0" y="54"/>
                </a:lnTo>
                <a:close/>
                <a:moveTo>
                  <a:pt x="52" y="54"/>
                </a:moveTo>
                <a:lnTo>
                  <a:pt x="78" y="54"/>
                </a:lnTo>
                <a:lnTo>
                  <a:pt x="78" y="0"/>
                </a:lnTo>
                <a:lnTo>
                  <a:pt x="52" y="0"/>
                </a:lnTo>
                <a:lnTo>
                  <a:pt x="52" y="54"/>
                </a:lnTo>
                <a:close/>
                <a:moveTo>
                  <a:pt x="104" y="54"/>
                </a:moveTo>
                <a:lnTo>
                  <a:pt x="132" y="54"/>
                </a:lnTo>
                <a:lnTo>
                  <a:pt x="132" y="0"/>
                </a:lnTo>
                <a:lnTo>
                  <a:pt x="104" y="0"/>
                </a:lnTo>
                <a:lnTo>
                  <a:pt x="104" y="54"/>
                </a:lnTo>
                <a:close/>
                <a:moveTo>
                  <a:pt x="158" y="0"/>
                </a:moveTo>
                <a:lnTo>
                  <a:pt x="158" y="54"/>
                </a:lnTo>
                <a:lnTo>
                  <a:pt x="184" y="54"/>
                </a:lnTo>
                <a:lnTo>
                  <a:pt x="184" y="0"/>
                </a:lnTo>
                <a:lnTo>
                  <a:pt x="158" y="0"/>
                </a:lnTo>
                <a:close/>
                <a:moveTo>
                  <a:pt x="0" y="132"/>
                </a:moveTo>
                <a:lnTo>
                  <a:pt x="26" y="132"/>
                </a:lnTo>
                <a:lnTo>
                  <a:pt x="26" y="80"/>
                </a:lnTo>
                <a:lnTo>
                  <a:pt x="0" y="80"/>
                </a:lnTo>
                <a:lnTo>
                  <a:pt x="0" y="132"/>
                </a:lnTo>
                <a:close/>
                <a:moveTo>
                  <a:pt x="52" y="132"/>
                </a:moveTo>
                <a:lnTo>
                  <a:pt x="78" y="132"/>
                </a:lnTo>
                <a:lnTo>
                  <a:pt x="78" y="80"/>
                </a:lnTo>
                <a:lnTo>
                  <a:pt x="52" y="80"/>
                </a:lnTo>
                <a:lnTo>
                  <a:pt x="52" y="132"/>
                </a:lnTo>
                <a:close/>
                <a:moveTo>
                  <a:pt x="104" y="132"/>
                </a:moveTo>
                <a:lnTo>
                  <a:pt x="132" y="132"/>
                </a:lnTo>
                <a:lnTo>
                  <a:pt x="132" y="80"/>
                </a:lnTo>
                <a:lnTo>
                  <a:pt x="104" y="80"/>
                </a:lnTo>
                <a:lnTo>
                  <a:pt x="104" y="132"/>
                </a:lnTo>
                <a:close/>
                <a:moveTo>
                  <a:pt x="158" y="132"/>
                </a:moveTo>
                <a:lnTo>
                  <a:pt x="184" y="132"/>
                </a:lnTo>
                <a:lnTo>
                  <a:pt x="184" y="80"/>
                </a:lnTo>
                <a:lnTo>
                  <a:pt x="158" y="80"/>
                </a:lnTo>
                <a:lnTo>
                  <a:pt x="158" y="132"/>
                </a:lnTo>
                <a:close/>
                <a:moveTo>
                  <a:pt x="0" y="267"/>
                </a:moveTo>
                <a:lnTo>
                  <a:pt x="26" y="267"/>
                </a:lnTo>
                <a:lnTo>
                  <a:pt x="26" y="213"/>
                </a:lnTo>
                <a:lnTo>
                  <a:pt x="0" y="213"/>
                </a:lnTo>
                <a:lnTo>
                  <a:pt x="0" y="267"/>
                </a:lnTo>
                <a:close/>
                <a:moveTo>
                  <a:pt x="52" y="267"/>
                </a:moveTo>
                <a:lnTo>
                  <a:pt x="78" y="267"/>
                </a:lnTo>
                <a:lnTo>
                  <a:pt x="78" y="213"/>
                </a:lnTo>
                <a:lnTo>
                  <a:pt x="52" y="213"/>
                </a:lnTo>
                <a:lnTo>
                  <a:pt x="52" y="267"/>
                </a:lnTo>
                <a:close/>
                <a:moveTo>
                  <a:pt x="104" y="267"/>
                </a:moveTo>
                <a:lnTo>
                  <a:pt x="132" y="267"/>
                </a:lnTo>
                <a:lnTo>
                  <a:pt x="132" y="213"/>
                </a:lnTo>
                <a:lnTo>
                  <a:pt x="104" y="213"/>
                </a:lnTo>
                <a:lnTo>
                  <a:pt x="104" y="267"/>
                </a:lnTo>
                <a:close/>
                <a:moveTo>
                  <a:pt x="158" y="267"/>
                </a:moveTo>
                <a:lnTo>
                  <a:pt x="184" y="267"/>
                </a:lnTo>
                <a:lnTo>
                  <a:pt x="184" y="213"/>
                </a:lnTo>
                <a:lnTo>
                  <a:pt x="158" y="213"/>
                </a:lnTo>
                <a:lnTo>
                  <a:pt x="158" y="267"/>
                </a:lnTo>
                <a:close/>
                <a:moveTo>
                  <a:pt x="0" y="345"/>
                </a:moveTo>
                <a:lnTo>
                  <a:pt x="26" y="345"/>
                </a:lnTo>
                <a:lnTo>
                  <a:pt x="26" y="293"/>
                </a:lnTo>
                <a:lnTo>
                  <a:pt x="0" y="293"/>
                </a:lnTo>
                <a:lnTo>
                  <a:pt x="0" y="345"/>
                </a:lnTo>
                <a:close/>
                <a:moveTo>
                  <a:pt x="52" y="345"/>
                </a:moveTo>
                <a:lnTo>
                  <a:pt x="78" y="345"/>
                </a:lnTo>
                <a:lnTo>
                  <a:pt x="78" y="293"/>
                </a:lnTo>
                <a:lnTo>
                  <a:pt x="52" y="293"/>
                </a:lnTo>
                <a:lnTo>
                  <a:pt x="52" y="345"/>
                </a:lnTo>
                <a:close/>
                <a:moveTo>
                  <a:pt x="104" y="345"/>
                </a:moveTo>
                <a:lnTo>
                  <a:pt x="132" y="345"/>
                </a:lnTo>
                <a:lnTo>
                  <a:pt x="132" y="293"/>
                </a:lnTo>
                <a:lnTo>
                  <a:pt x="104" y="293"/>
                </a:lnTo>
                <a:lnTo>
                  <a:pt x="104" y="345"/>
                </a:lnTo>
                <a:close/>
                <a:moveTo>
                  <a:pt x="158" y="345"/>
                </a:moveTo>
                <a:lnTo>
                  <a:pt x="184" y="345"/>
                </a:lnTo>
                <a:lnTo>
                  <a:pt x="184" y="293"/>
                </a:lnTo>
                <a:lnTo>
                  <a:pt x="158" y="293"/>
                </a:lnTo>
                <a:lnTo>
                  <a:pt x="158" y="345"/>
                </a:lnTo>
                <a:close/>
                <a:moveTo>
                  <a:pt x="0" y="480"/>
                </a:moveTo>
                <a:lnTo>
                  <a:pt x="26" y="480"/>
                </a:lnTo>
                <a:lnTo>
                  <a:pt x="26" y="426"/>
                </a:lnTo>
                <a:lnTo>
                  <a:pt x="0" y="426"/>
                </a:lnTo>
                <a:lnTo>
                  <a:pt x="0" y="480"/>
                </a:lnTo>
                <a:close/>
                <a:moveTo>
                  <a:pt x="52" y="480"/>
                </a:moveTo>
                <a:lnTo>
                  <a:pt x="78" y="480"/>
                </a:lnTo>
                <a:lnTo>
                  <a:pt x="78" y="426"/>
                </a:lnTo>
                <a:lnTo>
                  <a:pt x="52" y="426"/>
                </a:lnTo>
                <a:lnTo>
                  <a:pt x="52" y="480"/>
                </a:lnTo>
                <a:close/>
                <a:moveTo>
                  <a:pt x="104" y="480"/>
                </a:moveTo>
                <a:lnTo>
                  <a:pt x="132" y="480"/>
                </a:lnTo>
                <a:lnTo>
                  <a:pt x="132" y="426"/>
                </a:lnTo>
                <a:lnTo>
                  <a:pt x="104" y="426"/>
                </a:lnTo>
                <a:lnTo>
                  <a:pt x="104" y="480"/>
                </a:lnTo>
                <a:close/>
                <a:moveTo>
                  <a:pt x="158" y="480"/>
                </a:moveTo>
                <a:lnTo>
                  <a:pt x="184" y="480"/>
                </a:lnTo>
                <a:lnTo>
                  <a:pt x="184" y="426"/>
                </a:lnTo>
                <a:lnTo>
                  <a:pt x="158" y="426"/>
                </a:lnTo>
                <a:lnTo>
                  <a:pt x="158" y="480"/>
                </a:lnTo>
                <a:close/>
                <a:moveTo>
                  <a:pt x="0" y="558"/>
                </a:moveTo>
                <a:lnTo>
                  <a:pt x="26" y="558"/>
                </a:lnTo>
                <a:lnTo>
                  <a:pt x="26" y="506"/>
                </a:lnTo>
                <a:lnTo>
                  <a:pt x="0" y="506"/>
                </a:lnTo>
                <a:lnTo>
                  <a:pt x="0" y="558"/>
                </a:lnTo>
                <a:close/>
                <a:moveTo>
                  <a:pt x="52" y="558"/>
                </a:moveTo>
                <a:lnTo>
                  <a:pt x="78" y="558"/>
                </a:lnTo>
                <a:lnTo>
                  <a:pt x="78" y="506"/>
                </a:lnTo>
                <a:lnTo>
                  <a:pt x="52" y="506"/>
                </a:lnTo>
                <a:lnTo>
                  <a:pt x="52" y="558"/>
                </a:lnTo>
                <a:close/>
                <a:moveTo>
                  <a:pt x="104" y="558"/>
                </a:moveTo>
                <a:lnTo>
                  <a:pt x="132" y="558"/>
                </a:lnTo>
                <a:lnTo>
                  <a:pt x="132" y="506"/>
                </a:lnTo>
                <a:lnTo>
                  <a:pt x="104" y="506"/>
                </a:lnTo>
                <a:lnTo>
                  <a:pt x="104" y="558"/>
                </a:lnTo>
                <a:close/>
                <a:moveTo>
                  <a:pt x="158" y="558"/>
                </a:moveTo>
                <a:lnTo>
                  <a:pt x="184" y="558"/>
                </a:lnTo>
                <a:lnTo>
                  <a:pt x="184" y="506"/>
                </a:lnTo>
                <a:lnTo>
                  <a:pt x="158" y="506"/>
                </a:lnTo>
                <a:lnTo>
                  <a:pt x="158" y="558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" name="Freeform 44"/>
          <p:cNvSpPr>
            <a:spLocks noEditPoints="1"/>
          </p:cNvSpPr>
          <p:nvPr/>
        </p:nvSpPr>
        <p:spPr bwMode="auto">
          <a:xfrm>
            <a:off x="2349500" y="4384506"/>
            <a:ext cx="747713" cy="1068387"/>
          </a:xfrm>
          <a:custGeom>
            <a:avLst/>
            <a:gdLst>
              <a:gd name="T0" fmla="*/ 60256 w 124"/>
              <a:gd name="T1" fmla="*/ 77855 h 247"/>
              <a:gd name="T2" fmla="*/ 692947 w 124"/>
              <a:gd name="T3" fmla="*/ 77855 h 247"/>
              <a:gd name="T4" fmla="*/ 747178 w 124"/>
              <a:gd name="T5" fmla="*/ 38928 h 247"/>
              <a:gd name="T6" fmla="*/ 692947 w 124"/>
              <a:gd name="T7" fmla="*/ 0 h 247"/>
              <a:gd name="T8" fmla="*/ 60256 w 124"/>
              <a:gd name="T9" fmla="*/ 0 h 247"/>
              <a:gd name="T10" fmla="*/ 0 w 124"/>
              <a:gd name="T11" fmla="*/ 38928 h 247"/>
              <a:gd name="T12" fmla="*/ 60256 w 124"/>
              <a:gd name="T13" fmla="*/ 77855 h 247"/>
              <a:gd name="T14" fmla="*/ 692947 w 124"/>
              <a:gd name="T15" fmla="*/ 428203 h 247"/>
              <a:gd name="T16" fmla="*/ 60256 w 124"/>
              <a:gd name="T17" fmla="*/ 428203 h 247"/>
              <a:gd name="T18" fmla="*/ 0 w 124"/>
              <a:gd name="T19" fmla="*/ 467131 h 247"/>
              <a:gd name="T20" fmla="*/ 60256 w 124"/>
              <a:gd name="T21" fmla="*/ 506058 h 247"/>
              <a:gd name="T22" fmla="*/ 692947 w 124"/>
              <a:gd name="T23" fmla="*/ 506058 h 247"/>
              <a:gd name="T24" fmla="*/ 747178 w 124"/>
              <a:gd name="T25" fmla="*/ 467131 h 247"/>
              <a:gd name="T26" fmla="*/ 692947 w 124"/>
              <a:gd name="T27" fmla="*/ 428203 h 247"/>
              <a:gd name="T28" fmla="*/ 692947 w 124"/>
              <a:gd name="T29" fmla="*/ 134084 h 247"/>
              <a:gd name="T30" fmla="*/ 60256 w 124"/>
              <a:gd name="T31" fmla="*/ 134084 h 247"/>
              <a:gd name="T32" fmla="*/ 0 w 124"/>
              <a:gd name="T33" fmla="*/ 173011 h 247"/>
              <a:gd name="T34" fmla="*/ 60256 w 124"/>
              <a:gd name="T35" fmla="*/ 211939 h 247"/>
              <a:gd name="T36" fmla="*/ 692947 w 124"/>
              <a:gd name="T37" fmla="*/ 211939 h 247"/>
              <a:gd name="T38" fmla="*/ 747178 w 124"/>
              <a:gd name="T39" fmla="*/ 173011 h 247"/>
              <a:gd name="T40" fmla="*/ 692947 w 124"/>
              <a:gd name="T41" fmla="*/ 134084 h 247"/>
              <a:gd name="T42" fmla="*/ 692947 w 124"/>
              <a:gd name="T43" fmla="*/ 272493 h 247"/>
              <a:gd name="T44" fmla="*/ 60256 w 124"/>
              <a:gd name="T45" fmla="*/ 272493 h 247"/>
              <a:gd name="T46" fmla="*/ 0 w 124"/>
              <a:gd name="T47" fmla="*/ 311420 h 247"/>
              <a:gd name="T48" fmla="*/ 60256 w 124"/>
              <a:gd name="T49" fmla="*/ 350348 h 247"/>
              <a:gd name="T50" fmla="*/ 692947 w 124"/>
              <a:gd name="T51" fmla="*/ 350348 h 247"/>
              <a:gd name="T52" fmla="*/ 747178 w 124"/>
              <a:gd name="T53" fmla="*/ 311420 h 247"/>
              <a:gd name="T54" fmla="*/ 692947 w 124"/>
              <a:gd name="T55" fmla="*/ 272493 h 247"/>
              <a:gd name="T56" fmla="*/ 692947 w 124"/>
              <a:gd name="T57" fmla="*/ 990490 h 247"/>
              <a:gd name="T58" fmla="*/ 60256 w 124"/>
              <a:gd name="T59" fmla="*/ 990490 h 247"/>
              <a:gd name="T60" fmla="*/ 0 w 124"/>
              <a:gd name="T61" fmla="*/ 1029417 h 247"/>
              <a:gd name="T62" fmla="*/ 60256 w 124"/>
              <a:gd name="T63" fmla="*/ 1068345 h 247"/>
              <a:gd name="T64" fmla="*/ 692947 w 124"/>
              <a:gd name="T65" fmla="*/ 1068345 h 247"/>
              <a:gd name="T66" fmla="*/ 747178 w 124"/>
              <a:gd name="T67" fmla="*/ 1029417 h 247"/>
              <a:gd name="T68" fmla="*/ 692947 w 124"/>
              <a:gd name="T69" fmla="*/ 990490 h 247"/>
              <a:gd name="T70" fmla="*/ 692947 w 124"/>
              <a:gd name="T71" fmla="*/ 562287 h 247"/>
              <a:gd name="T72" fmla="*/ 60256 w 124"/>
              <a:gd name="T73" fmla="*/ 562287 h 247"/>
              <a:gd name="T74" fmla="*/ 0 w 124"/>
              <a:gd name="T75" fmla="*/ 601214 h 247"/>
              <a:gd name="T76" fmla="*/ 60256 w 124"/>
              <a:gd name="T77" fmla="*/ 640142 h 247"/>
              <a:gd name="T78" fmla="*/ 692947 w 124"/>
              <a:gd name="T79" fmla="*/ 640142 h 247"/>
              <a:gd name="T80" fmla="*/ 747178 w 124"/>
              <a:gd name="T81" fmla="*/ 601214 h 247"/>
              <a:gd name="T82" fmla="*/ 692947 w 124"/>
              <a:gd name="T83" fmla="*/ 562287 h 247"/>
              <a:gd name="T84" fmla="*/ 692947 w 124"/>
              <a:gd name="T85" fmla="*/ 834780 h 247"/>
              <a:gd name="T86" fmla="*/ 60256 w 124"/>
              <a:gd name="T87" fmla="*/ 834780 h 247"/>
              <a:gd name="T88" fmla="*/ 0 w 124"/>
              <a:gd name="T89" fmla="*/ 873707 h 247"/>
              <a:gd name="T90" fmla="*/ 60256 w 124"/>
              <a:gd name="T91" fmla="*/ 912635 h 247"/>
              <a:gd name="T92" fmla="*/ 692947 w 124"/>
              <a:gd name="T93" fmla="*/ 912635 h 247"/>
              <a:gd name="T94" fmla="*/ 747178 w 124"/>
              <a:gd name="T95" fmla="*/ 873707 h 247"/>
              <a:gd name="T96" fmla="*/ 692947 w 124"/>
              <a:gd name="T97" fmla="*/ 834780 h 247"/>
              <a:gd name="T98" fmla="*/ 692947 w 124"/>
              <a:gd name="T99" fmla="*/ 700696 h 247"/>
              <a:gd name="T100" fmla="*/ 60256 w 124"/>
              <a:gd name="T101" fmla="*/ 700696 h 247"/>
              <a:gd name="T102" fmla="*/ 0 w 124"/>
              <a:gd name="T103" fmla="*/ 739623 h 247"/>
              <a:gd name="T104" fmla="*/ 60256 w 124"/>
              <a:gd name="T105" fmla="*/ 778551 h 247"/>
              <a:gd name="T106" fmla="*/ 692947 w 124"/>
              <a:gd name="T107" fmla="*/ 778551 h 247"/>
              <a:gd name="T108" fmla="*/ 747178 w 124"/>
              <a:gd name="T109" fmla="*/ 739623 h 247"/>
              <a:gd name="T110" fmla="*/ 692947 w 124"/>
              <a:gd name="T111" fmla="*/ 700696 h 24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4" h="247">
                <a:moveTo>
                  <a:pt x="10" y="18"/>
                </a:moveTo>
                <a:cubicBezTo>
                  <a:pt x="115" y="18"/>
                  <a:pt x="115" y="18"/>
                  <a:pt x="115" y="18"/>
                </a:cubicBezTo>
                <a:cubicBezTo>
                  <a:pt x="120" y="18"/>
                  <a:pt x="124" y="14"/>
                  <a:pt x="124" y="9"/>
                </a:cubicBezTo>
                <a:cubicBezTo>
                  <a:pt x="124" y="4"/>
                  <a:pt x="120" y="0"/>
                  <a:pt x="115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lose/>
                <a:moveTo>
                  <a:pt x="115" y="99"/>
                </a:moveTo>
                <a:cubicBezTo>
                  <a:pt x="10" y="99"/>
                  <a:pt x="10" y="99"/>
                  <a:pt x="10" y="99"/>
                </a:cubicBezTo>
                <a:cubicBezTo>
                  <a:pt x="5" y="99"/>
                  <a:pt x="0" y="103"/>
                  <a:pt x="0" y="108"/>
                </a:cubicBezTo>
                <a:cubicBezTo>
                  <a:pt x="0" y="113"/>
                  <a:pt x="5" y="117"/>
                  <a:pt x="10" y="117"/>
                </a:cubicBezTo>
                <a:cubicBezTo>
                  <a:pt x="115" y="117"/>
                  <a:pt x="115" y="117"/>
                  <a:pt x="115" y="117"/>
                </a:cubicBezTo>
                <a:cubicBezTo>
                  <a:pt x="120" y="117"/>
                  <a:pt x="124" y="113"/>
                  <a:pt x="124" y="108"/>
                </a:cubicBezTo>
                <a:cubicBezTo>
                  <a:pt x="124" y="103"/>
                  <a:pt x="120" y="99"/>
                  <a:pt x="115" y="99"/>
                </a:cubicBezTo>
                <a:close/>
                <a:moveTo>
                  <a:pt x="115" y="31"/>
                </a:moveTo>
                <a:cubicBezTo>
                  <a:pt x="10" y="31"/>
                  <a:pt x="10" y="31"/>
                  <a:pt x="10" y="31"/>
                </a:cubicBezTo>
                <a:cubicBezTo>
                  <a:pt x="5" y="31"/>
                  <a:pt x="0" y="35"/>
                  <a:pt x="0" y="40"/>
                </a:cubicBezTo>
                <a:cubicBezTo>
                  <a:pt x="0" y="45"/>
                  <a:pt x="5" y="49"/>
                  <a:pt x="10" y="49"/>
                </a:cubicBezTo>
                <a:cubicBezTo>
                  <a:pt x="115" y="49"/>
                  <a:pt x="115" y="49"/>
                  <a:pt x="115" y="49"/>
                </a:cubicBezTo>
                <a:cubicBezTo>
                  <a:pt x="120" y="49"/>
                  <a:pt x="124" y="45"/>
                  <a:pt x="124" y="40"/>
                </a:cubicBezTo>
                <a:cubicBezTo>
                  <a:pt x="124" y="35"/>
                  <a:pt x="120" y="31"/>
                  <a:pt x="115" y="31"/>
                </a:cubicBezTo>
                <a:close/>
                <a:moveTo>
                  <a:pt x="115" y="63"/>
                </a:move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67"/>
                  <a:pt x="0" y="72"/>
                </a:cubicBezTo>
                <a:cubicBezTo>
                  <a:pt x="0" y="77"/>
                  <a:pt x="5" y="81"/>
                  <a:pt x="10" y="81"/>
                </a:cubicBezTo>
                <a:cubicBezTo>
                  <a:pt x="115" y="81"/>
                  <a:pt x="115" y="81"/>
                  <a:pt x="115" y="81"/>
                </a:cubicBezTo>
                <a:cubicBezTo>
                  <a:pt x="120" y="81"/>
                  <a:pt x="124" y="77"/>
                  <a:pt x="124" y="72"/>
                </a:cubicBezTo>
                <a:cubicBezTo>
                  <a:pt x="124" y="67"/>
                  <a:pt x="120" y="63"/>
                  <a:pt x="115" y="63"/>
                </a:cubicBezTo>
                <a:close/>
                <a:moveTo>
                  <a:pt x="115" y="229"/>
                </a:moveTo>
                <a:cubicBezTo>
                  <a:pt x="10" y="229"/>
                  <a:pt x="10" y="229"/>
                  <a:pt x="10" y="229"/>
                </a:cubicBezTo>
                <a:cubicBezTo>
                  <a:pt x="5" y="229"/>
                  <a:pt x="0" y="233"/>
                  <a:pt x="0" y="238"/>
                </a:cubicBezTo>
                <a:cubicBezTo>
                  <a:pt x="0" y="243"/>
                  <a:pt x="5" y="247"/>
                  <a:pt x="10" y="247"/>
                </a:cubicBezTo>
                <a:cubicBezTo>
                  <a:pt x="115" y="247"/>
                  <a:pt x="115" y="247"/>
                  <a:pt x="115" y="247"/>
                </a:cubicBezTo>
                <a:cubicBezTo>
                  <a:pt x="120" y="247"/>
                  <a:pt x="124" y="243"/>
                  <a:pt x="124" y="238"/>
                </a:cubicBezTo>
                <a:cubicBezTo>
                  <a:pt x="124" y="233"/>
                  <a:pt x="120" y="229"/>
                  <a:pt x="115" y="229"/>
                </a:cubicBezTo>
                <a:close/>
                <a:moveTo>
                  <a:pt x="115" y="130"/>
                </a:moveTo>
                <a:cubicBezTo>
                  <a:pt x="10" y="130"/>
                  <a:pt x="10" y="130"/>
                  <a:pt x="10" y="130"/>
                </a:cubicBezTo>
                <a:cubicBezTo>
                  <a:pt x="5" y="130"/>
                  <a:pt x="0" y="134"/>
                  <a:pt x="0" y="139"/>
                </a:cubicBezTo>
                <a:cubicBezTo>
                  <a:pt x="0" y="144"/>
                  <a:pt x="5" y="148"/>
                  <a:pt x="10" y="148"/>
                </a:cubicBezTo>
                <a:cubicBezTo>
                  <a:pt x="115" y="148"/>
                  <a:pt x="115" y="148"/>
                  <a:pt x="115" y="148"/>
                </a:cubicBezTo>
                <a:cubicBezTo>
                  <a:pt x="120" y="148"/>
                  <a:pt x="124" y="144"/>
                  <a:pt x="124" y="139"/>
                </a:cubicBezTo>
                <a:cubicBezTo>
                  <a:pt x="124" y="134"/>
                  <a:pt x="120" y="130"/>
                  <a:pt x="115" y="130"/>
                </a:cubicBezTo>
                <a:close/>
                <a:moveTo>
                  <a:pt x="115" y="193"/>
                </a:moveTo>
                <a:cubicBezTo>
                  <a:pt x="10" y="193"/>
                  <a:pt x="10" y="193"/>
                  <a:pt x="10" y="193"/>
                </a:cubicBezTo>
                <a:cubicBezTo>
                  <a:pt x="5" y="193"/>
                  <a:pt x="0" y="197"/>
                  <a:pt x="0" y="202"/>
                </a:cubicBezTo>
                <a:cubicBezTo>
                  <a:pt x="0" y="207"/>
                  <a:pt x="5" y="211"/>
                  <a:pt x="10" y="211"/>
                </a:cubicBezTo>
                <a:cubicBezTo>
                  <a:pt x="115" y="211"/>
                  <a:pt x="115" y="211"/>
                  <a:pt x="115" y="211"/>
                </a:cubicBezTo>
                <a:cubicBezTo>
                  <a:pt x="120" y="211"/>
                  <a:pt x="124" y="207"/>
                  <a:pt x="124" y="202"/>
                </a:cubicBezTo>
                <a:cubicBezTo>
                  <a:pt x="124" y="197"/>
                  <a:pt x="120" y="193"/>
                  <a:pt x="115" y="193"/>
                </a:cubicBezTo>
                <a:close/>
                <a:moveTo>
                  <a:pt x="115" y="162"/>
                </a:moveTo>
                <a:cubicBezTo>
                  <a:pt x="10" y="162"/>
                  <a:pt x="10" y="162"/>
                  <a:pt x="10" y="162"/>
                </a:cubicBezTo>
                <a:cubicBezTo>
                  <a:pt x="5" y="162"/>
                  <a:pt x="0" y="166"/>
                  <a:pt x="0" y="171"/>
                </a:cubicBezTo>
                <a:cubicBezTo>
                  <a:pt x="0" y="176"/>
                  <a:pt x="5" y="180"/>
                  <a:pt x="10" y="180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0" y="180"/>
                  <a:pt x="124" y="176"/>
                  <a:pt x="124" y="171"/>
                </a:cubicBezTo>
                <a:cubicBezTo>
                  <a:pt x="124" y="166"/>
                  <a:pt x="120" y="162"/>
                  <a:pt x="115" y="162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7" name="Freeform 30"/>
          <p:cNvSpPr>
            <a:spLocks noEditPoints="1"/>
          </p:cNvSpPr>
          <p:nvPr/>
        </p:nvSpPr>
        <p:spPr bwMode="auto">
          <a:xfrm>
            <a:off x="1655763" y="3516143"/>
            <a:ext cx="436562" cy="2132013"/>
          </a:xfrm>
          <a:custGeom>
            <a:avLst/>
            <a:gdLst>
              <a:gd name="T0" fmla="*/ 84153 w 171"/>
              <a:gd name="T1" fmla="*/ 0 h 1165"/>
              <a:gd name="T2" fmla="*/ 175957 w 171"/>
              <a:gd name="T3" fmla="*/ 129884 h 1165"/>
              <a:gd name="T4" fmla="*/ 175957 w 171"/>
              <a:gd name="T5" fmla="*/ 0 h 1165"/>
              <a:gd name="T6" fmla="*/ 357014 w 171"/>
              <a:gd name="T7" fmla="*/ 129884 h 1165"/>
              <a:gd name="T8" fmla="*/ 357014 w 171"/>
              <a:gd name="T9" fmla="*/ 0 h 1165"/>
              <a:gd name="T10" fmla="*/ 84153 w 171"/>
              <a:gd name="T11" fmla="*/ 545149 h 1165"/>
              <a:gd name="T12" fmla="*/ 175957 w 171"/>
              <a:gd name="T13" fmla="*/ 675033 h 1165"/>
              <a:gd name="T14" fmla="*/ 175957 w 171"/>
              <a:gd name="T15" fmla="*/ 545149 h 1165"/>
              <a:gd name="T16" fmla="*/ 436067 w 171"/>
              <a:gd name="T17" fmla="*/ 675033 h 1165"/>
              <a:gd name="T18" fmla="*/ 357014 w 171"/>
              <a:gd name="T19" fmla="*/ 675033 h 1165"/>
              <a:gd name="T20" fmla="*/ 84153 w 171"/>
              <a:gd name="T21" fmla="*/ 349407 h 1165"/>
              <a:gd name="T22" fmla="*/ 175957 w 171"/>
              <a:gd name="T23" fmla="*/ 479292 h 1165"/>
              <a:gd name="T24" fmla="*/ 175957 w 171"/>
              <a:gd name="T25" fmla="*/ 349407 h 1165"/>
              <a:gd name="T26" fmla="*/ 436067 w 171"/>
              <a:gd name="T27" fmla="*/ 479292 h 1165"/>
              <a:gd name="T28" fmla="*/ 357014 w 171"/>
              <a:gd name="T29" fmla="*/ 479292 h 1165"/>
              <a:gd name="T30" fmla="*/ 84153 w 171"/>
              <a:gd name="T31" fmla="*/ 171960 h 1165"/>
              <a:gd name="T32" fmla="*/ 175957 w 171"/>
              <a:gd name="T33" fmla="*/ 301844 h 1165"/>
              <a:gd name="T34" fmla="*/ 175957 w 171"/>
              <a:gd name="T35" fmla="*/ 171960 h 1165"/>
              <a:gd name="T36" fmla="*/ 436067 w 171"/>
              <a:gd name="T37" fmla="*/ 301844 h 1165"/>
              <a:gd name="T38" fmla="*/ 357014 w 171"/>
              <a:gd name="T39" fmla="*/ 301844 h 1165"/>
              <a:gd name="T40" fmla="*/ 84153 w 171"/>
              <a:gd name="T41" fmla="*/ 739061 h 1165"/>
              <a:gd name="T42" fmla="*/ 175957 w 171"/>
              <a:gd name="T43" fmla="*/ 868945 h 1165"/>
              <a:gd name="T44" fmla="*/ 175957 w 171"/>
              <a:gd name="T45" fmla="*/ 739061 h 1165"/>
              <a:gd name="T46" fmla="*/ 436067 w 171"/>
              <a:gd name="T47" fmla="*/ 868945 h 1165"/>
              <a:gd name="T48" fmla="*/ 357014 w 171"/>
              <a:gd name="T49" fmla="*/ 868945 h 1165"/>
              <a:gd name="T50" fmla="*/ 84153 w 171"/>
              <a:gd name="T51" fmla="*/ 1284209 h 1165"/>
              <a:gd name="T52" fmla="*/ 175957 w 171"/>
              <a:gd name="T53" fmla="*/ 1414094 h 1165"/>
              <a:gd name="T54" fmla="*/ 175957 w 171"/>
              <a:gd name="T55" fmla="*/ 1284209 h 1165"/>
              <a:gd name="T56" fmla="*/ 436067 w 171"/>
              <a:gd name="T57" fmla="*/ 1414094 h 1165"/>
              <a:gd name="T58" fmla="*/ 357014 w 171"/>
              <a:gd name="T59" fmla="*/ 1414094 h 1165"/>
              <a:gd name="T60" fmla="*/ 84153 w 171"/>
              <a:gd name="T61" fmla="*/ 1090297 h 1165"/>
              <a:gd name="T62" fmla="*/ 175957 w 171"/>
              <a:gd name="T63" fmla="*/ 1218352 h 1165"/>
              <a:gd name="T64" fmla="*/ 175957 w 171"/>
              <a:gd name="T65" fmla="*/ 1090297 h 1165"/>
              <a:gd name="T66" fmla="*/ 436067 w 171"/>
              <a:gd name="T67" fmla="*/ 1218352 h 1165"/>
              <a:gd name="T68" fmla="*/ 357014 w 171"/>
              <a:gd name="T69" fmla="*/ 1218352 h 1165"/>
              <a:gd name="T70" fmla="*/ 84153 w 171"/>
              <a:gd name="T71" fmla="*/ 912850 h 1165"/>
              <a:gd name="T72" fmla="*/ 175957 w 171"/>
              <a:gd name="T73" fmla="*/ 1042734 h 1165"/>
              <a:gd name="T74" fmla="*/ 175957 w 171"/>
              <a:gd name="T75" fmla="*/ 912850 h 1165"/>
              <a:gd name="T76" fmla="*/ 436067 w 171"/>
              <a:gd name="T77" fmla="*/ 1042734 h 1165"/>
              <a:gd name="T78" fmla="*/ 357014 w 171"/>
              <a:gd name="T79" fmla="*/ 1042734 h 1165"/>
              <a:gd name="T80" fmla="*/ 84153 w 171"/>
              <a:gd name="T81" fmla="*/ 1457998 h 1165"/>
              <a:gd name="T82" fmla="*/ 175957 w 171"/>
              <a:gd name="T83" fmla="*/ 1586053 h 1165"/>
              <a:gd name="T84" fmla="*/ 175957 w 171"/>
              <a:gd name="T85" fmla="*/ 1457998 h 1165"/>
              <a:gd name="T86" fmla="*/ 436067 w 171"/>
              <a:gd name="T87" fmla="*/ 1586053 h 1165"/>
              <a:gd name="T88" fmla="*/ 357014 w 171"/>
              <a:gd name="T89" fmla="*/ 1586053 h 1165"/>
              <a:gd name="T90" fmla="*/ 84153 w 171"/>
              <a:gd name="T91" fmla="*/ 2003147 h 1165"/>
              <a:gd name="T92" fmla="*/ 175957 w 171"/>
              <a:gd name="T93" fmla="*/ 2131202 h 1165"/>
              <a:gd name="T94" fmla="*/ 175957 w 171"/>
              <a:gd name="T95" fmla="*/ 2003147 h 1165"/>
              <a:gd name="T96" fmla="*/ 436067 w 171"/>
              <a:gd name="T97" fmla="*/ 2131202 h 1165"/>
              <a:gd name="T98" fmla="*/ 357014 w 171"/>
              <a:gd name="T99" fmla="*/ 2131202 h 1165"/>
              <a:gd name="T100" fmla="*/ 84153 w 171"/>
              <a:gd name="T101" fmla="*/ 1807406 h 1165"/>
              <a:gd name="T102" fmla="*/ 175957 w 171"/>
              <a:gd name="T103" fmla="*/ 1937290 h 1165"/>
              <a:gd name="T104" fmla="*/ 175957 w 171"/>
              <a:gd name="T105" fmla="*/ 1807406 h 1165"/>
              <a:gd name="T106" fmla="*/ 436067 w 171"/>
              <a:gd name="T107" fmla="*/ 1937290 h 1165"/>
              <a:gd name="T108" fmla="*/ 357014 w 171"/>
              <a:gd name="T109" fmla="*/ 1937290 h 1165"/>
              <a:gd name="T110" fmla="*/ 84153 w 171"/>
              <a:gd name="T111" fmla="*/ 1635446 h 1165"/>
              <a:gd name="T112" fmla="*/ 175957 w 171"/>
              <a:gd name="T113" fmla="*/ 1763501 h 1165"/>
              <a:gd name="T114" fmla="*/ 175957 w 171"/>
              <a:gd name="T115" fmla="*/ 1635446 h 1165"/>
              <a:gd name="T116" fmla="*/ 436067 w 171"/>
              <a:gd name="T117" fmla="*/ 1763501 h 1165"/>
              <a:gd name="T118" fmla="*/ 357014 w 171"/>
              <a:gd name="T119" fmla="*/ 1763501 h 11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71" h="1165">
                <a:moveTo>
                  <a:pt x="0" y="71"/>
                </a:moveTo>
                <a:lnTo>
                  <a:pt x="33" y="71"/>
                </a:lnTo>
                <a:lnTo>
                  <a:pt x="33" y="0"/>
                </a:lnTo>
                <a:lnTo>
                  <a:pt x="0" y="0"/>
                </a:lnTo>
                <a:lnTo>
                  <a:pt x="0" y="71"/>
                </a:lnTo>
                <a:close/>
                <a:moveTo>
                  <a:pt x="69" y="71"/>
                </a:moveTo>
                <a:lnTo>
                  <a:pt x="102" y="71"/>
                </a:lnTo>
                <a:lnTo>
                  <a:pt x="102" y="0"/>
                </a:lnTo>
                <a:lnTo>
                  <a:pt x="69" y="0"/>
                </a:lnTo>
                <a:lnTo>
                  <a:pt x="69" y="71"/>
                </a:lnTo>
                <a:close/>
                <a:moveTo>
                  <a:pt x="140" y="0"/>
                </a:moveTo>
                <a:lnTo>
                  <a:pt x="140" y="71"/>
                </a:lnTo>
                <a:lnTo>
                  <a:pt x="171" y="71"/>
                </a:lnTo>
                <a:lnTo>
                  <a:pt x="171" y="0"/>
                </a:lnTo>
                <a:lnTo>
                  <a:pt x="140" y="0"/>
                </a:lnTo>
                <a:close/>
                <a:moveTo>
                  <a:pt x="0" y="369"/>
                </a:moveTo>
                <a:lnTo>
                  <a:pt x="33" y="369"/>
                </a:lnTo>
                <a:lnTo>
                  <a:pt x="33" y="298"/>
                </a:lnTo>
                <a:lnTo>
                  <a:pt x="0" y="298"/>
                </a:lnTo>
                <a:lnTo>
                  <a:pt x="0" y="369"/>
                </a:lnTo>
                <a:close/>
                <a:moveTo>
                  <a:pt x="69" y="369"/>
                </a:moveTo>
                <a:lnTo>
                  <a:pt x="102" y="369"/>
                </a:lnTo>
                <a:lnTo>
                  <a:pt x="102" y="298"/>
                </a:lnTo>
                <a:lnTo>
                  <a:pt x="69" y="298"/>
                </a:lnTo>
                <a:lnTo>
                  <a:pt x="69" y="369"/>
                </a:lnTo>
                <a:close/>
                <a:moveTo>
                  <a:pt x="140" y="369"/>
                </a:moveTo>
                <a:lnTo>
                  <a:pt x="171" y="369"/>
                </a:lnTo>
                <a:lnTo>
                  <a:pt x="171" y="298"/>
                </a:lnTo>
                <a:lnTo>
                  <a:pt x="140" y="298"/>
                </a:lnTo>
                <a:lnTo>
                  <a:pt x="140" y="369"/>
                </a:lnTo>
                <a:close/>
                <a:moveTo>
                  <a:pt x="0" y="262"/>
                </a:moveTo>
                <a:lnTo>
                  <a:pt x="33" y="262"/>
                </a:lnTo>
                <a:lnTo>
                  <a:pt x="33" y="191"/>
                </a:lnTo>
                <a:lnTo>
                  <a:pt x="0" y="191"/>
                </a:lnTo>
                <a:lnTo>
                  <a:pt x="0" y="262"/>
                </a:lnTo>
                <a:close/>
                <a:moveTo>
                  <a:pt x="69" y="262"/>
                </a:moveTo>
                <a:lnTo>
                  <a:pt x="102" y="262"/>
                </a:lnTo>
                <a:lnTo>
                  <a:pt x="102" y="191"/>
                </a:lnTo>
                <a:lnTo>
                  <a:pt x="69" y="191"/>
                </a:lnTo>
                <a:lnTo>
                  <a:pt x="69" y="262"/>
                </a:lnTo>
                <a:close/>
                <a:moveTo>
                  <a:pt x="140" y="262"/>
                </a:moveTo>
                <a:lnTo>
                  <a:pt x="171" y="262"/>
                </a:lnTo>
                <a:lnTo>
                  <a:pt x="171" y="191"/>
                </a:lnTo>
                <a:lnTo>
                  <a:pt x="140" y="191"/>
                </a:lnTo>
                <a:lnTo>
                  <a:pt x="140" y="262"/>
                </a:lnTo>
                <a:close/>
                <a:moveTo>
                  <a:pt x="0" y="165"/>
                </a:moveTo>
                <a:lnTo>
                  <a:pt x="33" y="165"/>
                </a:lnTo>
                <a:lnTo>
                  <a:pt x="33" y="94"/>
                </a:lnTo>
                <a:lnTo>
                  <a:pt x="0" y="94"/>
                </a:lnTo>
                <a:lnTo>
                  <a:pt x="0" y="165"/>
                </a:lnTo>
                <a:close/>
                <a:moveTo>
                  <a:pt x="69" y="165"/>
                </a:moveTo>
                <a:lnTo>
                  <a:pt x="102" y="165"/>
                </a:lnTo>
                <a:lnTo>
                  <a:pt x="102" y="94"/>
                </a:lnTo>
                <a:lnTo>
                  <a:pt x="69" y="94"/>
                </a:lnTo>
                <a:lnTo>
                  <a:pt x="69" y="165"/>
                </a:lnTo>
                <a:close/>
                <a:moveTo>
                  <a:pt x="140" y="165"/>
                </a:moveTo>
                <a:lnTo>
                  <a:pt x="171" y="165"/>
                </a:lnTo>
                <a:lnTo>
                  <a:pt x="171" y="94"/>
                </a:lnTo>
                <a:lnTo>
                  <a:pt x="140" y="94"/>
                </a:lnTo>
                <a:lnTo>
                  <a:pt x="140" y="165"/>
                </a:lnTo>
                <a:close/>
                <a:moveTo>
                  <a:pt x="0" y="475"/>
                </a:moveTo>
                <a:lnTo>
                  <a:pt x="33" y="475"/>
                </a:lnTo>
                <a:lnTo>
                  <a:pt x="33" y="404"/>
                </a:lnTo>
                <a:lnTo>
                  <a:pt x="0" y="404"/>
                </a:lnTo>
                <a:lnTo>
                  <a:pt x="0" y="475"/>
                </a:lnTo>
                <a:close/>
                <a:moveTo>
                  <a:pt x="69" y="475"/>
                </a:moveTo>
                <a:lnTo>
                  <a:pt x="102" y="475"/>
                </a:lnTo>
                <a:lnTo>
                  <a:pt x="102" y="404"/>
                </a:lnTo>
                <a:lnTo>
                  <a:pt x="69" y="404"/>
                </a:lnTo>
                <a:lnTo>
                  <a:pt x="69" y="475"/>
                </a:lnTo>
                <a:close/>
                <a:moveTo>
                  <a:pt x="140" y="475"/>
                </a:moveTo>
                <a:lnTo>
                  <a:pt x="171" y="475"/>
                </a:lnTo>
                <a:lnTo>
                  <a:pt x="171" y="404"/>
                </a:lnTo>
                <a:lnTo>
                  <a:pt x="140" y="404"/>
                </a:lnTo>
                <a:lnTo>
                  <a:pt x="140" y="475"/>
                </a:lnTo>
                <a:close/>
                <a:moveTo>
                  <a:pt x="0" y="773"/>
                </a:moveTo>
                <a:lnTo>
                  <a:pt x="33" y="773"/>
                </a:lnTo>
                <a:lnTo>
                  <a:pt x="33" y="702"/>
                </a:lnTo>
                <a:lnTo>
                  <a:pt x="0" y="702"/>
                </a:lnTo>
                <a:lnTo>
                  <a:pt x="0" y="773"/>
                </a:lnTo>
                <a:close/>
                <a:moveTo>
                  <a:pt x="69" y="773"/>
                </a:moveTo>
                <a:lnTo>
                  <a:pt x="102" y="773"/>
                </a:lnTo>
                <a:lnTo>
                  <a:pt x="102" y="702"/>
                </a:lnTo>
                <a:lnTo>
                  <a:pt x="69" y="702"/>
                </a:lnTo>
                <a:lnTo>
                  <a:pt x="69" y="773"/>
                </a:lnTo>
                <a:close/>
                <a:moveTo>
                  <a:pt x="140" y="773"/>
                </a:moveTo>
                <a:lnTo>
                  <a:pt x="171" y="773"/>
                </a:lnTo>
                <a:lnTo>
                  <a:pt x="171" y="702"/>
                </a:lnTo>
                <a:lnTo>
                  <a:pt x="140" y="702"/>
                </a:lnTo>
                <a:lnTo>
                  <a:pt x="140" y="773"/>
                </a:lnTo>
                <a:close/>
                <a:moveTo>
                  <a:pt x="0" y="666"/>
                </a:moveTo>
                <a:lnTo>
                  <a:pt x="33" y="666"/>
                </a:lnTo>
                <a:lnTo>
                  <a:pt x="33" y="596"/>
                </a:lnTo>
                <a:lnTo>
                  <a:pt x="0" y="596"/>
                </a:lnTo>
                <a:lnTo>
                  <a:pt x="0" y="666"/>
                </a:lnTo>
                <a:close/>
                <a:moveTo>
                  <a:pt x="69" y="666"/>
                </a:moveTo>
                <a:lnTo>
                  <a:pt x="102" y="666"/>
                </a:lnTo>
                <a:lnTo>
                  <a:pt x="102" y="596"/>
                </a:lnTo>
                <a:lnTo>
                  <a:pt x="69" y="596"/>
                </a:lnTo>
                <a:lnTo>
                  <a:pt x="69" y="666"/>
                </a:lnTo>
                <a:close/>
                <a:moveTo>
                  <a:pt x="140" y="666"/>
                </a:moveTo>
                <a:lnTo>
                  <a:pt x="171" y="666"/>
                </a:lnTo>
                <a:lnTo>
                  <a:pt x="171" y="596"/>
                </a:lnTo>
                <a:lnTo>
                  <a:pt x="140" y="596"/>
                </a:lnTo>
                <a:lnTo>
                  <a:pt x="140" y="666"/>
                </a:lnTo>
                <a:close/>
                <a:moveTo>
                  <a:pt x="0" y="570"/>
                </a:moveTo>
                <a:lnTo>
                  <a:pt x="33" y="570"/>
                </a:lnTo>
                <a:lnTo>
                  <a:pt x="33" y="499"/>
                </a:lnTo>
                <a:lnTo>
                  <a:pt x="0" y="499"/>
                </a:lnTo>
                <a:lnTo>
                  <a:pt x="0" y="570"/>
                </a:lnTo>
                <a:close/>
                <a:moveTo>
                  <a:pt x="69" y="570"/>
                </a:moveTo>
                <a:lnTo>
                  <a:pt x="102" y="570"/>
                </a:lnTo>
                <a:lnTo>
                  <a:pt x="102" y="499"/>
                </a:lnTo>
                <a:lnTo>
                  <a:pt x="69" y="499"/>
                </a:lnTo>
                <a:lnTo>
                  <a:pt x="69" y="570"/>
                </a:lnTo>
                <a:close/>
                <a:moveTo>
                  <a:pt x="140" y="570"/>
                </a:moveTo>
                <a:lnTo>
                  <a:pt x="171" y="570"/>
                </a:lnTo>
                <a:lnTo>
                  <a:pt x="171" y="499"/>
                </a:lnTo>
                <a:lnTo>
                  <a:pt x="140" y="499"/>
                </a:lnTo>
                <a:lnTo>
                  <a:pt x="140" y="570"/>
                </a:lnTo>
                <a:close/>
                <a:moveTo>
                  <a:pt x="0" y="867"/>
                </a:moveTo>
                <a:lnTo>
                  <a:pt x="33" y="867"/>
                </a:lnTo>
                <a:lnTo>
                  <a:pt x="33" y="797"/>
                </a:lnTo>
                <a:lnTo>
                  <a:pt x="0" y="797"/>
                </a:lnTo>
                <a:lnTo>
                  <a:pt x="0" y="867"/>
                </a:lnTo>
                <a:close/>
                <a:moveTo>
                  <a:pt x="69" y="867"/>
                </a:moveTo>
                <a:lnTo>
                  <a:pt x="102" y="867"/>
                </a:lnTo>
                <a:lnTo>
                  <a:pt x="102" y="797"/>
                </a:lnTo>
                <a:lnTo>
                  <a:pt x="69" y="797"/>
                </a:lnTo>
                <a:lnTo>
                  <a:pt x="69" y="867"/>
                </a:lnTo>
                <a:close/>
                <a:moveTo>
                  <a:pt x="140" y="867"/>
                </a:moveTo>
                <a:lnTo>
                  <a:pt x="171" y="867"/>
                </a:lnTo>
                <a:lnTo>
                  <a:pt x="171" y="797"/>
                </a:lnTo>
                <a:lnTo>
                  <a:pt x="140" y="797"/>
                </a:lnTo>
                <a:lnTo>
                  <a:pt x="140" y="867"/>
                </a:lnTo>
                <a:close/>
                <a:moveTo>
                  <a:pt x="0" y="1165"/>
                </a:moveTo>
                <a:lnTo>
                  <a:pt x="33" y="1165"/>
                </a:lnTo>
                <a:lnTo>
                  <a:pt x="33" y="1095"/>
                </a:lnTo>
                <a:lnTo>
                  <a:pt x="0" y="1095"/>
                </a:lnTo>
                <a:lnTo>
                  <a:pt x="0" y="1165"/>
                </a:lnTo>
                <a:close/>
                <a:moveTo>
                  <a:pt x="69" y="1165"/>
                </a:moveTo>
                <a:lnTo>
                  <a:pt x="102" y="1165"/>
                </a:lnTo>
                <a:lnTo>
                  <a:pt x="102" y="1095"/>
                </a:lnTo>
                <a:lnTo>
                  <a:pt x="69" y="1095"/>
                </a:lnTo>
                <a:lnTo>
                  <a:pt x="69" y="1165"/>
                </a:lnTo>
                <a:close/>
                <a:moveTo>
                  <a:pt x="140" y="1165"/>
                </a:moveTo>
                <a:lnTo>
                  <a:pt x="171" y="1165"/>
                </a:lnTo>
                <a:lnTo>
                  <a:pt x="171" y="1095"/>
                </a:lnTo>
                <a:lnTo>
                  <a:pt x="140" y="1095"/>
                </a:lnTo>
                <a:lnTo>
                  <a:pt x="140" y="1165"/>
                </a:lnTo>
                <a:close/>
                <a:moveTo>
                  <a:pt x="0" y="1059"/>
                </a:moveTo>
                <a:lnTo>
                  <a:pt x="33" y="1059"/>
                </a:lnTo>
                <a:lnTo>
                  <a:pt x="33" y="988"/>
                </a:lnTo>
                <a:lnTo>
                  <a:pt x="0" y="988"/>
                </a:lnTo>
                <a:lnTo>
                  <a:pt x="0" y="1059"/>
                </a:lnTo>
                <a:close/>
                <a:moveTo>
                  <a:pt x="69" y="1059"/>
                </a:moveTo>
                <a:lnTo>
                  <a:pt x="102" y="1059"/>
                </a:lnTo>
                <a:lnTo>
                  <a:pt x="102" y="988"/>
                </a:lnTo>
                <a:lnTo>
                  <a:pt x="69" y="988"/>
                </a:lnTo>
                <a:lnTo>
                  <a:pt x="69" y="1059"/>
                </a:lnTo>
                <a:close/>
                <a:moveTo>
                  <a:pt x="140" y="1059"/>
                </a:moveTo>
                <a:lnTo>
                  <a:pt x="171" y="1059"/>
                </a:lnTo>
                <a:lnTo>
                  <a:pt x="171" y="988"/>
                </a:lnTo>
                <a:lnTo>
                  <a:pt x="140" y="988"/>
                </a:lnTo>
                <a:lnTo>
                  <a:pt x="140" y="1059"/>
                </a:lnTo>
                <a:close/>
                <a:moveTo>
                  <a:pt x="0" y="964"/>
                </a:moveTo>
                <a:lnTo>
                  <a:pt x="33" y="964"/>
                </a:lnTo>
                <a:lnTo>
                  <a:pt x="33" y="894"/>
                </a:lnTo>
                <a:lnTo>
                  <a:pt x="0" y="894"/>
                </a:lnTo>
                <a:lnTo>
                  <a:pt x="0" y="964"/>
                </a:lnTo>
                <a:close/>
                <a:moveTo>
                  <a:pt x="69" y="964"/>
                </a:moveTo>
                <a:lnTo>
                  <a:pt x="102" y="964"/>
                </a:lnTo>
                <a:lnTo>
                  <a:pt x="102" y="894"/>
                </a:lnTo>
                <a:lnTo>
                  <a:pt x="69" y="894"/>
                </a:lnTo>
                <a:lnTo>
                  <a:pt x="69" y="964"/>
                </a:lnTo>
                <a:close/>
                <a:moveTo>
                  <a:pt x="140" y="964"/>
                </a:moveTo>
                <a:lnTo>
                  <a:pt x="171" y="964"/>
                </a:lnTo>
                <a:lnTo>
                  <a:pt x="171" y="894"/>
                </a:lnTo>
                <a:lnTo>
                  <a:pt x="140" y="894"/>
                </a:lnTo>
                <a:lnTo>
                  <a:pt x="140" y="96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1" name="Freeform 38"/>
          <p:cNvSpPr>
            <a:spLocks noEditPoints="1"/>
          </p:cNvSpPr>
          <p:nvPr/>
        </p:nvSpPr>
        <p:spPr bwMode="auto">
          <a:xfrm>
            <a:off x="631825" y="4735343"/>
            <a:ext cx="741363" cy="765175"/>
          </a:xfrm>
          <a:custGeom>
            <a:avLst/>
            <a:gdLst>
              <a:gd name="T0" fmla="*/ 60332 w 123"/>
              <a:gd name="T1" fmla="*/ 0 h 177"/>
              <a:gd name="T2" fmla="*/ 60332 w 123"/>
              <a:gd name="T3" fmla="*/ 86610 h 177"/>
              <a:gd name="T4" fmla="*/ 337857 w 123"/>
              <a:gd name="T5" fmla="*/ 43305 h 177"/>
              <a:gd name="T6" fmla="*/ 470586 w 123"/>
              <a:gd name="T7" fmla="*/ 86610 h 177"/>
              <a:gd name="T8" fmla="*/ 742078 w 123"/>
              <a:gd name="T9" fmla="*/ 43305 h 177"/>
              <a:gd name="T10" fmla="*/ 470586 w 123"/>
              <a:gd name="T11" fmla="*/ 0 h 177"/>
              <a:gd name="T12" fmla="*/ 470586 w 123"/>
              <a:gd name="T13" fmla="*/ 86610 h 177"/>
              <a:gd name="T14" fmla="*/ 60332 w 123"/>
              <a:gd name="T15" fmla="*/ 134246 h 177"/>
              <a:gd name="T16" fmla="*/ 60332 w 123"/>
              <a:gd name="T17" fmla="*/ 220856 h 177"/>
              <a:gd name="T18" fmla="*/ 337857 w 123"/>
              <a:gd name="T19" fmla="*/ 177551 h 177"/>
              <a:gd name="T20" fmla="*/ 687780 w 123"/>
              <a:gd name="T21" fmla="*/ 134246 h 177"/>
              <a:gd name="T22" fmla="*/ 410255 w 123"/>
              <a:gd name="T23" fmla="*/ 177551 h 177"/>
              <a:gd name="T24" fmla="*/ 687780 w 123"/>
              <a:gd name="T25" fmla="*/ 220856 h 177"/>
              <a:gd name="T26" fmla="*/ 687780 w 123"/>
              <a:gd name="T27" fmla="*/ 134246 h 177"/>
              <a:gd name="T28" fmla="*/ 60332 w 123"/>
              <a:gd name="T29" fmla="*/ 272822 h 177"/>
              <a:gd name="T30" fmla="*/ 60332 w 123"/>
              <a:gd name="T31" fmla="*/ 359433 h 177"/>
              <a:gd name="T32" fmla="*/ 337857 w 123"/>
              <a:gd name="T33" fmla="*/ 316128 h 177"/>
              <a:gd name="T34" fmla="*/ 687780 w 123"/>
              <a:gd name="T35" fmla="*/ 272822 h 177"/>
              <a:gd name="T36" fmla="*/ 410255 w 123"/>
              <a:gd name="T37" fmla="*/ 316128 h 177"/>
              <a:gd name="T38" fmla="*/ 687780 w 123"/>
              <a:gd name="T39" fmla="*/ 359433 h 177"/>
              <a:gd name="T40" fmla="*/ 687780 w 123"/>
              <a:gd name="T41" fmla="*/ 272822 h 177"/>
              <a:gd name="T42" fmla="*/ 60332 w 123"/>
              <a:gd name="T43" fmla="*/ 407068 h 177"/>
              <a:gd name="T44" fmla="*/ 60332 w 123"/>
              <a:gd name="T45" fmla="*/ 493679 h 177"/>
              <a:gd name="T46" fmla="*/ 337857 w 123"/>
              <a:gd name="T47" fmla="*/ 450373 h 177"/>
              <a:gd name="T48" fmla="*/ 687780 w 123"/>
              <a:gd name="T49" fmla="*/ 407068 h 177"/>
              <a:gd name="T50" fmla="*/ 410255 w 123"/>
              <a:gd name="T51" fmla="*/ 450373 h 177"/>
              <a:gd name="T52" fmla="*/ 687780 w 123"/>
              <a:gd name="T53" fmla="*/ 493679 h 177"/>
              <a:gd name="T54" fmla="*/ 687780 w 123"/>
              <a:gd name="T55" fmla="*/ 407068 h 177"/>
              <a:gd name="T56" fmla="*/ 60332 w 123"/>
              <a:gd name="T57" fmla="*/ 545645 h 177"/>
              <a:gd name="T58" fmla="*/ 60332 w 123"/>
              <a:gd name="T59" fmla="*/ 632255 h 177"/>
              <a:gd name="T60" fmla="*/ 337857 w 123"/>
              <a:gd name="T61" fmla="*/ 588950 h 177"/>
              <a:gd name="T62" fmla="*/ 687780 w 123"/>
              <a:gd name="T63" fmla="*/ 545645 h 177"/>
              <a:gd name="T64" fmla="*/ 410255 w 123"/>
              <a:gd name="T65" fmla="*/ 588950 h 177"/>
              <a:gd name="T66" fmla="*/ 687780 w 123"/>
              <a:gd name="T67" fmla="*/ 632255 h 177"/>
              <a:gd name="T68" fmla="*/ 687780 w 123"/>
              <a:gd name="T69" fmla="*/ 545645 h 177"/>
              <a:gd name="T70" fmla="*/ 60332 w 123"/>
              <a:gd name="T71" fmla="*/ 679891 h 177"/>
              <a:gd name="T72" fmla="*/ 60332 w 123"/>
              <a:gd name="T73" fmla="*/ 766501 h 177"/>
              <a:gd name="T74" fmla="*/ 337857 w 123"/>
              <a:gd name="T75" fmla="*/ 723196 h 177"/>
              <a:gd name="T76" fmla="*/ 687780 w 123"/>
              <a:gd name="T77" fmla="*/ 679891 h 177"/>
              <a:gd name="T78" fmla="*/ 410255 w 123"/>
              <a:gd name="T79" fmla="*/ 723196 h 177"/>
              <a:gd name="T80" fmla="*/ 687780 w 123"/>
              <a:gd name="T81" fmla="*/ 766501 h 177"/>
              <a:gd name="T82" fmla="*/ 687780 w 123"/>
              <a:gd name="T83" fmla="*/ 679891 h 17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23" h="177">
                <a:moveTo>
                  <a:pt x="46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20"/>
                  <a:pt x="10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52" y="20"/>
                  <a:pt x="56" y="15"/>
                  <a:pt x="56" y="10"/>
                </a:cubicBezTo>
                <a:cubicBezTo>
                  <a:pt x="56" y="4"/>
                  <a:pt x="52" y="0"/>
                  <a:pt x="46" y="0"/>
                </a:cubicBezTo>
                <a:close/>
                <a:moveTo>
                  <a:pt x="78" y="20"/>
                </a:moveTo>
                <a:cubicBezTo>
                  <a:pt x="114" y="20"/>
                  <a:pt x="114" y="20"/>
                  <a:pt x="114" y="20"/>
                </a:cubicBezTo>
                <a:cubicBezTo>
                  <a:pt x="119" y="20"/>
                  <a:pt x="123" y="15"/>
                  <a:pt x="123" y="10"/>
                </a:cubicBezTo>
                <a:cubicBezTo>
                  <a:pt x="123" y="4"/>
                  <a:pt x="119" y="0"/>
                  <a:pt x="114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2" y="0"/>
                  <a:pt x="68" y="4"/>
                  <a:pt x="68" y="10"/>
                </a:cubicBezTo>
                <a:cubicBezTo>
                  <a:pt x="68" y="15"/>
                  <a:pt x="72" y="20"/>
                  <a:pt x="78" y="20"/>
                </a:cubicBezTo>
                <a:close/>
                <a:moveTo>
                  <a:pt x="46" y="31"/>
                </a:moveTo>
                <a:cubicBezTo>
                  <a:pt x="10" y="31"/>
                  <a:pt x="10" y="31"/>
                  <a:pt x="10" y="31"/>
                </a:cubicBezTo>
                <a:cubicBezTo>
                  <a:pt x="5" y="31"/>
                  <a:pt x="0" y="36"/>
                  <a:pt x="0" y="41"/>
                </a:cubicBezTo>
                <a:cubicBezTo>
                  <a:pt x="0" y="47"/>
                  <a:pt x="5" y="51"/>
                  <a:pt x="10" y="51"/>
                </a:cubicBezTo>
                <a:cubicBezTo>
                  <a:pt x="46" y="51"/>
                  <a:pt x="46" y="51"/>
                  <a:pt x="46" y="51"/>
                </a:cubicBezTo>
                <a:cubicBezTo>
                  <a:pt x="52" y="51"/>
                  <a:pt x="56" y="47"/>
                  <a:pt x="56" y="41"/>
                </a:cubicBezTo>
                <a:cubicBezTo>
                  <a:pt x="56" y="36"/>
                  <a:pt x="52" y="31"/>
                  <a:pt x="46" y="31"/>
                </a:cubicBezTo>
                <a:close/>
                <a:moveTo>
                  <a:pt x="114" y="31"/>
                </a:moveTo>
                <a:cubicBezTo>
                  <a:pt x="78" y="31"/>
                  <a:pt x="78" y="31"/>
                  <a:pt x="78" y="31"/>
                </a:cubicBezTo>
                <a:cubicBezTo>
                  <a:pt x="72" y="31"/>
                  <a:pt x="68" y="36"/>
                  <a:pt x="68" y="41"/>
                </a:cubicBezTo>
                <a:cubicBezTo>
                  <a:pt x="68" y="47"/>
                  <a:pt x="72" y="51"/>
                  <a:pt x="78" y="51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19" y="51"/>
                  <a:pt x="123" y="47"/>
                  <a:pt x="123" y="41"/>
                </a:cubicBezTo>
                <a:cubicBezTo>
                  <a:pt x="123" y="36"/>
                  <a:pt x="119" y="31"/>
                  <a:pt x="114" y="31"/>
                </a:cubicBezTo>
                <a:close/>
                <a:moveTo>
                  <a:pt x="46" y="63"/>
                </a:moveTo>
                <a:cubicBezTo>
                  <a:pt x="10" y="63"/>
                  <a:pt x="10" y="63"/>
                  <a:pt x="10" y="63"/>
                </a:cubicBezTo>
                <a:cubicBezTo>
                  <a:pt x="5" y="63"/>
                  <a:pt x="0" y="67"/>
                  <a:pt x="0" y="73"/>
                </a:cubicBezTo>
                <a:cubicBezTo>
                  <a:pt x="0" y="78"/>
                  <a:pt x="5" y="83"/>
                  <a:pt x="10" y="83"/>
                </a:cubicBezTo>
                <a:cubicBezTo>
                  <a:pt x="46" y="83"/>
                  <a:pt x="46" y="83"/>
                  <a:pt x="46" y="83"/>
                </a:cubicBezTo>
                <a:cubicBezTo>
                  <a:pt x="52" y="83"/>
                  <a:pt x="56" y="78"/>
                  <a:pt x="56" y="73"/>
                </a:cubicBezTo>
                <a:cubicBezTo>
                  <a:pt x="56" y="67"/>
                  <a:pt x="52" y="63"/>
                  <a:pt x="46" y="63"/>
                </a:cubicBezTo>
                <a:close/>
                <a:moveTo>
                  <a:pt x="114" y="63"/>
                </a:moveTo>
                <a:cubicBezTo>
                  <a:pt x="78" y="63"/>
                  <a:pt x="78" y="63"/>
                  <a:pt x="78" y="63"/>
                </a:cubicBezTo>
                <a:cubicBezTo>
                  <a:pt x="72" y="63"/>
                  <a:pt x="68" y="67"/>
                  <a:pt x="68" y="73"/>
                </a:cubicBezTo>
                <a:cubicBezTo>
                  <a:pt x="68" y="78"/>
                  <a:pt x="72" y="83"/>
                  <a:pt x="78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19" y="83"/>
                  <a:pt x="123" y="78"/>
                  <a:pt x="123" y="73"/>
                </a:cubicBezTo>
                <a:cubicBezTo>
                  <a:pt x="123" y="67"/>
                  <a:pt x="119" y="63"/>
                  <a:pt x="114" y="63"/>
                </a:cubicBezTo>
                <a:close/>
                <a:moveTo>
                  <a:pt x="46" y="94"/>
                </a:moveTo>
                <a:cubicBezTo>
                  <a:pt x="10" y="94"/>
                  <a:pt x="10" y="94"/>
                  <a:pt x="10" y="94"/>
                </a:cubicBezTo>
                <a:cubicBezTo>
                  <a:pt x="5" y="94"/>
                  <a:pt x="0" y="99"/>
                  <a:pt x="0" y="104"/>
                </a:cubicBezTo>
                <a:cubicBezTo>
                  <a:pt x="0" y="110"/>
                  <a:pt x="5" y="114"/>
                  <a:pt x="10" y="114"/>
                </a:cubicBezTo>
                <a:cubicBezTo>
                  <a:pt x="46" y="114"/>
                  <a:pt x="46" y="114"/>
                  <a:pt x="46" y="114"/>
                </a:cubicBezTo>
                <a:cubicBezTo>
                  <a:pt x="52" y="114"/>
                  <a:pt x="56" y="110"/>
                  <a:pt x="56" y="104"/>
                </a:cubicBezTo>
                <a:cubicBezTo>
                  <a:pt x="56" y="99"/>
                  <a:pt x="52" y="94"/>
                  <a:pt x="46" y="94"/>
                </a:cubicBezTo>
                <a:close/>
                <a:moveTo>
                  <a:pt x="114" y="94"/>
                </a:moveTo>
                <a:cubicBezTo>
                  <a:pt x="78" y="94"/>
                  <a:pt x="78" y="94"/>
                  <a:pt x="78" y="94"/>
                </a:cubicBezTo>
                <a:cubicBezTo>
                  <a:pt x="72" y="94"/>
                  <a:pt x="68" y="99"/>
                  <a:pt x="68" y="104"/>
                </a:cubicBezTo>
                <a:cubicBezTo>
                  <a:pt x="68" y="110"/>
                  <a:pt x="72" y="114"/>
                  <a:pt x="78" y="114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9" y="114"/>
                  <a:pt x="123" y="110"/>
                  <a:pt x="123" y="104"/>
                </a:cubicBezTo>
                <a:cubicBezTo>
                  <a:pt x="123" y="99"/>
                  <a:pt x="119" y="94"/>
                  <a:pt x="114" y="94"/>
                </a:cubicBezTo>
                <a:close/>
                <a:moveTo>
                  <a:pt x="46" y="126"/>
                </a:moveTo>
                <a:cubicBezTo>
                  <a:pt x="10" y="126"/>
                  <a:pt x="10" y="126"/>
                  <a:pt x="10" y="126"/>
                </a:cubicBezTo>
                <a:cubicBezTo>
                  <a:pt x="5" y="126"/>
                  <a:pt x="0" y="130"/>
                  <a:pt x="0" y="136"/>
                </a:cubicBezTo>
                <a:cubicBezTo>
                  <a:pt x="0" y="141"/>
                  <a:pt x="5" y="146"/>
                  <a:pt x="10" y="146"/>
                </a:cubicBezTo>
                <a:cubicBezTo>
                  <a:pt x="46" y="146"/>
                  <a:pt x="46" y="146"/>
                  <a:pt x="46" y="146"/>
                </a:cubicBezTo>
                <a:cubicBezTo>
                  <a:pt x="52" y="146"/>
                  <a:pt x="56" y="141"/>
                  <a:pt x="56" y="136"/>
                </a:cubicBezTo>
                <a:cubicBezTo>
                  <a:pt x="56" y="130"/>
                  <a:pt x="52" y="126"/>
                  <a:pt x="46" y="126"/>
                </a:cubicBezTo>
                <a:close/>
                <a:moveTo>
                  <a:pt x="114" y="126"/>
                </a:moveTo>
                <a:cubicBezTo>
                  <a:pt x="78" y="126"/>
                  <a:pt x="78" y="126"/>
                  <a:pt x="78" y="126"/>
                </a:cubicBezTo>
                <a:cubicBezTo>
                  <a:pt x="72" y="126"/>
                  <a:pt x="68" y="130"/>
                  <a:pt x="68" y="136"/>
                </a:cubicBezTo>
                <a:cubicBezTo>
                  <a:pt x="68" y="141"/>
                  <a:pt x="72" y="146"/>
                  <a:pt x="78" y="146"/>
                </a:cubicBezTo>
                <a:cubicBezTo>
                  <a:pt x="114" y="146"/>
                  <a:pt x="114" y="146"/>
                  <a:pt x="114" y="146"/>
                </a:cubicBezTo>
                <a:cubicBezTo>
                  <a:pt x="119" y="146"/>
                  <a:pt x="123" y="141"/>
                  <a:pt x="123" y="136"/>
                </a:cubicBezTo>
                <a:cubicBezTo>
                  <a:pt x="123" y="130"/>
                  <a:pt x="119" y="126"/>
                  <a:pt x="114" y="126"/>
                </a:cubicBezTo>
                <a:close/>
                <a:moveTo>
                  <a:pt x="46" y="157"/>
                </a:moveTo>
                <a:cubicBezTo>
                  <a:pt x="10" y="157"/>
                  <a:pt x="10" y="157"/>
                  <a:pt x="10" y="157"/>
                </a:cubicBezTo>
                <a:cubicBezTo>
                  <a:pt x="5" y="157"/>
                  <a:pt x="0" y="162"/>
                  <a:pt x="0" y="167"/>
                </a:cubicBezTo>
                <a:cubicBezTo>
                  <a:pt x="0" y="173"/>
                  <a:pt x="5" y="177"/>
                  <a:pt x="10" y="177"/>
                </a:cubicBezTo>
                <a:cubicBezTo>
                  <a:pt x="46" y="177"/>
                  <a:pt x="46" y="177"/>
                  <a:pt x="46" y="177"/>
                </a:cubicBezTo>
                <a:cubicBezTo>
                  <a:pt x="52" y="177"/>
                  <a:pt x="56" y="173"/>
                  <a:pt x="56" y="167"/>
                </a:cubicBezTo>
                <a:cubicBezTo>
                  <a:pt x="56" y="162"/>
                  <a:pt x="52" y="157"/>
                  <a:pt x="46" y="157"/>
                </a:cubicBezTo>
                <a:close/>
                <a:moveTo>
                  <a:pt x="114" y="157"/>
                </a:moveTo>
                <a:cubicBezTo>
                  <a:pt x="78" y="157"/>
                  <a:pt x="78" y="157"/>
                  <a:pt x="78" y="157"/>
                </a:cubicBezTo>
                <a:cubicBezTo>
                  <a:pt x="72" y="157"/>
                  <a:pt x="68" y="162"/>
                  <a:pt x="68" y="167"/>
                </a:cubicBezTo>
                <a:cubicBezTo>
                  <a:pt x="68" y="173"/>
                  <a:pt x="72" y="177"/>
                  <a:pt x="78" y="177"/>
                </a:cubicBezTo>
                <a:cubicBezTo>
                  <a:pt x="114" y="177"/>
                  <a:pt x="114" y="177"/>
                  <a:pt x="114" y="177"/>
                </a:cubicBezTo>
                <a:cubicBezTo>
                  <a:pt x="119" y="177"/>
                  <a:pt x="123" y="173"/>
                  <a:pt x="123" y="167"/>
                </a:cubicBezTo>
                <a:cubicBezTo>
                  <a:pt x="123" y="162"/>
                  <a:pt x="119" y="157"/>
                  <a:pt x="114" y="15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8" name="Freeform 50"/>
          <p:cNvSpPr>
            <a:spLocks noEditPoints="1"/>
          </p:cNvSpPr>
          <p:nvPr/>
        </p:nvSpPr>
        <p:spPr bwMode="auto">
          <a:xfrm>
            <a:off x="8828088" y="3914606"/>
            <a:ext cx="309562" cy="107950"/>
          </a:xfrm>
          <a:custGeom>
            <a:avLst/>
            <a:gdLst>
              <a:gd name="T0" fmla="*/ 0 w 121"/>
              <a:gd name="T1" fmla="*/ 107933 h 59"/>
              <a:gd name="T2" fmla="*/ 66303 w 121"/>
              <a:gd name="T3" fmla="*/ 107933 h 59"/>
              <a:gd name="T4" fmla="*/ 66303 w 121"/>
              <a:gd name="T5" fmla="*/ 0 h 59"/>
              <a:gd name="T6" fmla="*/ 0 w 121"/>
              <a:gd name="T7" fmla="*/ 0 h 59"/>
              <a:gd name="T8" fmla="*/ 0 w 121"/>
              <a:gd name="T9" fmla="*/ 107933 h 59"/>
              <a:gd name="T10" fmla="*/ 127505 w 121"/>
              <a:gd name="T11" fmla="*/ 107933 h 59"/>
              <a:gd name="T12" fmla="*/ 186157 w 121"/>
              <a:gd name="T13" fmla="*/ 107933 h 59"/>
              <a:gd name="T14" fmla="*/ 186157 w 121"/>
              <a:gd name="T15" fmla="*/ 0 h 59"/>
              <a:gd name="T16" fmla="*/ 127505 w 121"/>
              <a:gd name="T17" fmla="*/ 0 h 59"/>
              <a:gd name="T18" fmla="*/ 127505 w 121"/>
              <a:gd name="T19" fmla="*/ 107933 h 59"/>
              <a:gd name="T20" fmla="*/ 247360 w 121"/>
              <a:gd name="T21" fmla="*/ 0 h 59"/>
              <a:gd name="T22" fmla="*/ 247360 w 121"/>
              <a:gd name="T23" fmla="*/ 107933 h 59"/>
              <a:gd name="T24" fmla="*/ 308562 w 121"/>
              <a:gd name="T25" fmla="*/ 107933 h 59"/>
              <a:gd name="T26" fmla="*/ 308562 w 121"/>
              <a:gd name="T27" fmla="*/ 0 h 59"/>
              <a:gd name="T28" fmla="*/ 247360 w 121"/>
              <a:gd name="T29" fmla="*/ 0 h 59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1" h="59">
                <a:moveTo>
                  <a:pt x="0" y="59"/>
                </a:moveTo>
                <a:lnTo>
                  <a:pt x="26" y="59"/>
                </a:lnTo>
                <a:lnTo>
                  <a:pt x="26" y="0"/>
                </a:lnTo>
                <a:lnTo>
                  <a:pt x="0" y="0"/>
                </a:lnTo>
                <a:lnTo>
                  <a:pt x="0" y="59"/>
                </a:lnTo>
                <a:close/>
                <a:moveTo>
                  <a:pt x="50" y="59"/>
                </a:moveTo>
                <a:lnTo>
                  <a:pt x="73" y="59"/>
                </a:lnTo>
                <a:lnTo>
                  <a:pt x="73" y="0"/>
                </a:lnTo>
                <a:lnTo>
                  <a:pt x="50" y="0"/>
                </a:lnTo>
                <a:lnTo>
                  <a:pt x="50" y="59"/>
                </a:lnTo>
                <a:close/>
                <a:moveTo>
                  <a:pt x="97" y="0"/>
                </a:moveTo>
                <a:lnTo>
                  <a:pt x="97" y="59"/>
                </a:lnTo>
                <a:lnTo>
                  <a:pt x="121" y="59"/>
                </a:lnTo>
                <a:lnTo>
                  <a:pt x="121" y="0"/>
                </a:lnTo>
                <a:lnTo>
                  <a:pt x="97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Rectangle 24"/>
          <p:cNvSpPr>
            <a:spLocks noChangeArrowheads="1"/>
          </p:cNvSpPr>
          <p:nvPr/>
        </p:nvSpPr>
        <p:spPr bwMode="auto">
          <a:xfrm>
            <a:off x="-9525" y="5877883"/>
            <a:ext cx="12214225" cy="287337"/>
          </a:xfrm>
          <a:prstGeom prst="rect">
            <a:avLst/>
          </a:prstGeom>
          <a:solidFill>
            <a:srgbClr val="1D181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97213" y="1638525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4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没有到不了的明天</a:t>
            </a:r>
            <a:endParaRPr lang="zh-CN" altLang="en-US" sz="4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5312" y="850415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即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2451477" y="847240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刻</a:t>
            </a:r>
          </a:p>
        </p:txBody>
      </p:sp>
      <p:sp>
        <p:nvSpPr>
          <p:cNvPr id="5" name="矩形 4"/>
          <p:cNvSpPr/>
          <p:nvPr/>
        </p:nvSpPr>
        <p:spPr>
          <a:xfrm>
            <a:off x="3107097" y="682225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启</a:t>
            </a:r>
            <a:endParaRPr lang="zh-CN" altLang="en-US" sz="6000" dirty="0"/>
          </a:p>
        </p:txBody>
      </p:sp>
      <p:sp>
        <p:nvSpPr>
          <p:cNvPr id="6" name="矩形 5"/>
          <p:cNvSpPr/>
          <p:nvPr/>
        </p:nvSpPr>
        <p:spPr>
          <a:xfrm>
            <a:off x="3836174" y="724128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solidFill>
                  <a:srgbClr val="FFFF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程</a:t>
            </a:r>
          </a:p>
        </p:txBody>
      </p:sp>
      <p:pic>
        <p:nvPicPr>
          <p:cNvPr id="8" name="倾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317827" y="72412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2000"/>
    </mc:Choice>
    <mc:Fallback xmlns="">
      <p:transition advClick="0" advTm="2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"/>
                                        <p:tgtEl>
                                          <p:spTgt spid="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59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1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4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4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22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2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229" presetID="10" presetClass="exit" presetSubtype="0" fill="hold" grpId="1" nodeType="after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2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3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2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2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8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28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28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2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8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3" dur="18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8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8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2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8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2000"/>
                                        <p:tgtEl>
                                          <p:spTgt spid="1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1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5800"/>
                            </p:stCondLst>
                            <p:childTnLst>
                              <p:par>
                                <p:cTn id="3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6300"/>
                            </p:stCondLst>
                            <p:childTnLst>
                              <p:par>
                                <p:cTn id="3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16800"/>
                            </p:stCondLst>
                            <p:childTnLst>
                              <p:par>
                                <p:cTn id="3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17300"/>
                            </p:stCondLst>
                            <p:childTnLst>
                              <p:par>
                                <p:cTn id="3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17800"/>
                            </p:stCondLst>
                            <p:childTnLst>
                              <p:par>
                                <p:cTn id="3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36" grpId="0" animBg="1"/>
      <p:bldP spid="9" grpId="0" animBg="1"/>
      <p:bldP spid="13" grpId="0" animBg="1"/>
      <p:bldP spid="14" grpId="0" animBg="1"/>
      <p:bldP spid="14" grpId="1" animBg="1"/>
      <p:bldP spid="14" grpId="2" animBg="1"/>
      <p:bldP spid="145" grpId="0" animBg="1"/>
      <p:bldP spid="145" grpId="1" animBg="1"/>
      <p:bldP spid="15" grpId="0" animBg="1"/>
      <p:bldP spid="17" grpId="0" animBg="1"/>
      <p:bldP spid="18" grpId="0" animBg="1"/>
      <p:bldP spid="18" grpId="1" animBg="1"/>
      <p:bldP spid="18" grpId="2" animBg="1"/>
      <p:bldP spid="19" grpId="0" animBg="1"/>
      <p:bldP spid="20" grpId="0" animBg="1"/>
      <p:bldP spid="20" grpId="1" animBg="1"/>
      <p:bldP spid="20" grpId="2" animBg="1"/>
      <p:bldP spid="148" grpId="0" animBg="1"/>
      <p:bldP spid="148" grpId="1" animBg="1"/>
      <p:bldP spid="21" grpId="0" animBg="1"/>
      <p:bldP spid="22" grpId="0" animBg="1"/>
      <p:bldP spid="22" grpId="1" animBg="1"/>
      <p:bldP spid="22" grpId="2" animBg="1"/>
      <p:bldP spid="23" grpId="0" animBg="1"/>
      <p:bldP spid="24" grpId="0" animBg="1"/>
      <p:bldP spid="24" grpId="1" animBg="1"/>
      <p:bldP spid="24" grpId="2" animBg="1"/>
      <p:bldP spid="25" grpId="0" animBg="1"/>
      <p:bldP spid="26" grpId="0" animBg="1"/>
      <p:bldP spid="26" grpId="1" animBg="1"/>
      <p:bldP spid="26" grpId="2" animBg="1"/>
      <p:bldP spid="29" grpId="0" animBg="1"/>
      <p:bldP spid="30" grpId="0" animBg="1"/>
      <p:bldP spid="30" grpId="1" animBg="1"/>
      <p:bldP spid="30" grpId="2" animBg="1"/>
      <p:bldP spid="31" grpId="0" animBg="1"/>
      <p:bldP spid="1024" grpId="0" animBg="1"/>
      <p:bldP spid="1024" grpId="1" animBg="1"/>
      <p:bldP spid="1024" grpId="2" animBg="1"/>
      <p:bldP spid="1025" grpId="0" animBg="1"/>
      <p:bldP spid="1026" grpId="0" animBg="1"/>
      <p:bldP spid="1026" grpId="1" animBg="1"/>
      <p:bldP spid="1026" grpId="2" animBg="1"/>
      <p:bldP spid="1027" grpId="0" animBg="1"/>
      <p:bldP spid="1027" grpId="1" animBg="1"/>
      <p:bldP spid="1027" grpId="2" animBg="1"/>
      <p:bldP spid="1028" grpId="0" animBg="1"/>
      <p:bldP spid="1029" grpId="0" animBg="1"/>
      <p:bldP spid="1029" grpId="1" animBg="1"/>
      <p:bldP spid="1029" grpId="2" animBg="1"/>
      <p:bldP spid="1030" grpId="0" animBg="1"/>
      <p:bldP spid="1030" grpId="1" animBg="1"/>
      <p:bldP spid="1030" grpId="2" animBg="1"/>
      <p:bldP spid="150" grpId="0" animBg="1"/>
      <p:bldP spid="150" grpId="1" animBg="1"/>
      <p:bldP spid="153" grpId="0" animBg="1"/>
      <p:bldP spid="153" grpId="1" animBg="1"/>
      <p:bldP spid="1059" grpId="0" animBg="1"/>
      <p:bldP spid="1060" grpId="0" animBg="1"/>
      <p:bldP spid="27" grpId="0" animBg="1"/>
      <p:bldP spid="1061" grpId="0" animBg="1"/>
      <p:bldP spid="1067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9" grpId="0" animBg="1"/>
      <p:bldP spid="149" grpId="1" animBg="1"/>
      <p:bldP spid="157" grpId="0" animBg="1"/>
      <p:bldP spid="157" grpId="1" animBg="1"/>
      <p:bldP spid="146" grpId="0" animBg="1"/>
      <p:bldP spid="146" grpId="1" animBg="1"/>
      <p:bldP spid="28" grpId="0" animBg="1"/>
      <p:bldP spid="28" grpId="1" animBg="1"/>
      <p:bldP spid="28" grpId="2" animBg="1"/>
      <p:bldP spid="152" grpId="0" animBg="1"/>
      <p:bldP spid="152" grpId="1" animBg="1"/>
      <p:bldP spid="156" grpId="0" animBg="1"/>
      <p:bldP spid="156" grpId="1" animBg="1"/>
      <p:bldP spid="155" grpId="0" animBg="1"/>
      <p:bldP spid="155" grpId="1" animBg="1"/>
      <p:bldP spid="154" grpId="0" animBg="1"/>
      <p:bldP spid="154" grpId="1" animBg="1"/>
      <p:bldP spid="147" grpId="0" animBg="1"/>
      <p:bldP spid="147" grpId="1" animBg="1"/>
      <p:bldP spid="151" grpId="0" animBg="1"/>
      <p:bldP spid="151" grpId="1" animBg="1"/>
      <p:bldP spid="158" grpId="0" animBg="1"/>
      <p:bldP spid="158" grpId="1" animBg="1"/>
      <p:bldP spid="2" grpId="0"/>
      <p:bldP spid="3" grpId="0"/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598863" y="2933700"/>
            <a:ext cx="1481137" cy="1481138"/>
          </a:xfrm>
          <a:prstGeom prst="ellipse">
            <a:avLst/>
          </a:prstGeom>
          <a:solidFill>
            <a:srgbClr val="E7E2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8</a:t>
            </a:r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7" name="椭圆 6"/>
          <p:cNvSpPr/>
          <p:nvPr/>
        </p:nvSpPr>
        <p:spPr>
          <a:xfrm>
            <a:off x="2232025" y="1133475"/>
            <a:ext cx="1139825" cy="1139825"/>
          </a:xfrm>
          <a:prstGeom prst="ellipse">
            <a:avLst/>
          </a:prstGeom>
          <a:solidFill>
            <a:srgbClr val="009999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10</a:t>
            </a:r>
            <a:r>
              <a: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8" name="椭圆 7"/>
          <p:cNvSpPr/>
          <p:nvPr/>
        </p:nvSpPr>
        <p:spPr>
          <a:xfrm>
            <a:off x="8550275" y="728663"/>
            <a:ext cx="727075" cy="728662"/>
          </a:xfrm>
          <a:prstGeom prst="ellipse">
            <a:avLst/>
          </a:prstGeom>
          <a:solidFill>
            <a:srgbClr val="00999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777038" y="5062538"/>
            <a:ext cx="852487" cy="852487"/>
          </a:xfrm>
          <a:prstGeom prst="ellipse">
            <a:avLst/>
          </a:prstGeom>
          <a:solidFill>
            <a:srgbClr val="00999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801938" y="4414838"/>
            <a:ext cx="944562" cy="944562"/>
          </a:xfrm>
          <a:prstGeom prst="ellipse">
            <a:avLst/>
          </a:prstGeom>
          <a:solidFill>
            <a:srgbClr val="00999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32863" y="2935288"/>
            <a:ext cx="1479550" cy="1479550"/>
          </a:xfrm>
          <a:prstGeom prst="ellipse">
            <a:avLst/>
          </a:prstGeom>
          <a:solidFill>
            <a:srgbClr val="009999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18</a:t>
            </a:r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12" name="椭圆 11"/>
          <p:cNvSpPr/>
          <p:nvPr/>
        </p:nvSpPr>
        <p:spPr>
          <a:xfrm>
            <a:off x="4549775" y="5345113"/>
            <a:ext cx="603250" cy="603250"/>
          </a:xfrm>
          <a:prstGeom prst="ellipse">
            <a:avLst/>
          </a:prstGeom>
          <a:solidFill>
            <a:srgbClr val="00999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27750" y="1147763"/>
            <a:ext cx="482600" cy="482600"/>
          </a:xfrm>
          <a:prstGeom prst="ellipse">
            <a:avLst/>
          </a:prstGeom>
          <a:solidFill>
            <a:srgbClr val="00999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73675" y="3973513"/>
            <a:ext cx="895350" cy="895350"/>
          </a:xfrm>
          <a:prstGeom prst="ellipse">
            <a:avLst/>
          </a:prstGeom>
          <a:solidFill>
            <a:srgbClr val="009999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1206500" y="2747963"/>
            <a:ext cx="1689100" cy="1689100"/>
          </a:xfrm>
          <a:prstGeom prst="ellipse">
            <a:avLst/>
          </a:prstGeom>
          <a:solidFill>
            <a:srgbClr val="009999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5</a:t>
            </a:r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16" name="椭圆 15"/>
          <p:cNvSpPr/>
          <p:nvPr/>
        </p:nvSpPr>
        <p:spPr>
          <a:xfrm>
            <a:off x="9239250" y="5005388"/>
            <a:ext cx="1042988" cy="1042987"/>
          </a:xfrm>
          <a:prstGeom prst="ellipse">
            <a:avLst/>
          </a:prstGeom>
          <a:solidFill>
            <a:srgbClr val="009999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14</a:t>
            </a: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17" name="椭圆 16"/>
          <p:cNvSpPr/>
          <p:nvPr/>
        </p:nvSpPr>
        <p:spPr>
          <a:xfrm>
            <a:off x="9940925" y="1222375"/>
            <a:ext cx="944563" cy="944563"/>
          </a:xfrm>
          <a:prstGeom prst="ellipse">
            <a:avLst/>
          </a:prstGeom>
          <a:solidFill>
            <a:srgbClr val="00999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719263" y="5673725"/>
            <a:ext cx="482600" cy="482600"/>
          </a:xfrm>
          <a:prstGeom prst="ellipse">
            <a:avLst/>
          </a:prstGeom>
          <a:solidFill>
            <a:srgbClr val="00999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886325" y="431800"/>
            <a:ext cx="850900" cy="850900"/>
          </a:xfrm>
          <a:prstGeom prst="ellipse">
            <a:avLst/>
          </a:prstGeom>
          <a:solidFill>
            <a:srgbClr val="009999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48463" y="1606550"/>
            <a:ext cx="1481137" cy="1479550"/>
          </a:xfrm>
          <a:prstGeom prst="ellipse">
            <a:avLst/>
          </a:prstGeom>
          <a:solidFill>
            <a:srgbClr val="E7E2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19</a:t>
            </a:r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1" name="椭圆 20"/>
          <p:cNvSpPr/>
          <p:nvPr/>
        </p:nvSpPr>
        <p:spPr>
          <a:xfrm>
            <a:off x="6667500" y="3709988"/>
            <a:ext cx="1479550" cy="1479550"/>
          </a:xfrm>
          <a:prstGeom prst="ellipse">
            <a:avLst/>
          </a:prstGeom>
          <a:solidFill>
            <a:srgbClr val="E7E2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22</a:t>
            </a:r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16" name="文本框 2"/>
          <p:cNvSpPr txBox="1">
            <a:spLocks noChangeArrowheads="1"/>
          </p:cNvSpPr>
          <p:nvPr/>
        </p:nvSpPr>
        <p:spPr bwMode="auto">
          <a:xfrm>
            <a:off x="10072688" y="1493838"/>
            <a:ext cx="781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11</a:t>
            </a:r>
            <a:r>
              <a:rPr lang="zh-CN" altLang="en-US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>
            <a:off x="2881313" y="4667250"/>
            <a:ext cx="9271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20</a:t>
            </a:r>
            <a:r>
              <a:rPr lang="zh-CN" altLang="en-US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18" name="文本框 23"/>
          <p:cNvSpPr txBox="1">
            <a:spLocks noChangeArrowheads="1"/>
          </p:cNvSpPr>
          <p:nvPr/>
        </p:nvSpPr>
        <p:spPr bwMode="auto">
          <a:xfrm>
            <a:off x="6862763" y="5265738"/>
            <a:ext cx="78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9</a:t>
            </a:r>
            <a:r>
              <a:rPr lang="zh-CN" altLang="en-US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19" name="文本框 24"/>
          <p:cNvSpPr txBox="1">
            <a:spLocks noChangeArrowheads="1"/>
          </p:cNvSpPr>
          <p:nvPr/>
        </p:nvSpPr>
        <p:spPr bwMode="auto">
          <a:xfrm>
            <a:off x="8621713" y="846138"/>
            <a:ext cx="781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6</a:t>
            </a:r>
            <a:r>
              <a:rPr lang="zh-CN" altLang="en-US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20" name="文本框 25"/>
          <p:cNvSpPr txBox="1">
            <a:spLocks noChangeArrowheads="1"/>
          </p:cNvSpPr>
          <p:nvPr/>
        </p:nvSpPr>
        <p:spPr bwMode="auto">
          <a:xfrm>
            <a:off x="6110288" y="1187450"/>
            <a:ext cx="78105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</a:t>
            </a:r>
            <a:r>
              <a:rPr lang="zh-CN" altLang="en-US" sz="20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21" name="文本框 26"/>
          <p:cNvSpPr txBox="1">
            <a:spLocks noChangeArrowheads="1"/>
          </p:cNvSpPr>
          <p:nvPr/>
        </p:nvSpPr>
        <p:spPr bwMode="auto">
          <a:xfrm>
            <a:off x="4954588" y="611188"/>
            <a:ext cx="7810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9</a:t>
            </a:r>
            <a:r>
              <a:rPr lang="zh-CN" altLang="en-US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22" name="文本框 27"/>
          <p:cNvSpPr txBox="1">
            <a:spLocks noChangeArrowheads="1"/>
          </p:cNvSpPr>
          <p:nvPr/>
        </p:nvSpPr>
        <p:spPr bwMode="auto">
          <a:xfrm>
            <a:off x="4492625" y="5416550"/>
            <a:ext cx="781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24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23" name="文本框 28"/>
          <p:cNvSpPr txBox="1">
            <a:spLocks noChangeArrowheads="1"/>
          </p:cNvSpPr>
          <p:nvPr/>
        </p:nvSpPr>
        <p:spPr bwMode="auto">
          <a:xfrm>
            <a:off x="1714500" y="5746750"/>
            <a:ext cx="781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17</a:t>
            </a:r>
            <a:r>
              <a:rPr lang="zh-CN" altLang="en-US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9724" name="文本框 29"/>
          <p:cNvSpPr txBox="1">
            <a:spLocks noChangeArrowheads="1"/>
          </p:cNvSpPr>
          <p:nvPr/>
        </p:nvSpPr>
        <p:spPr bwMode="auto">
          <a:xfrm>
            <a:off x="5348288" y="4159250"/>
            <a:ext cx="958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16</a:t>
            </a:r>
            <a:r>
              <a:rPr lang="zh-CN" altLang="en-US" sz="2800">
                <a:solidFill>
                  <a:srgbClr val="F2F2F2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27075" y="3494088"/>
            <a:ext cx="108013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 dirty="0">
                <a:solidFill>
                  <a:srgbClr val="00B0F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出发吧</a:t>
            </a:r>
            <a:r>
              <a:rPr lang="zh-CN" altLang="en-US" sz="4400" dirty="0">
                <a:solidFill>
                  <a:srgbClr val="00B0F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！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144588" y="2459038"/>
            <a:ext cx="9931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>
                <a:latin typeface="方正喵呜体" panose="02010600010101010101" pitchFamily="2" charset="-122"/>
                <a:ea typeface="方正喵呜体" panose="02010600010101010101" pitchFamily="2" charset="-122"/>
              </a:rPr>
              <a:t>每一个时间点的结束都是另一个目标的开始</a:t>
            </a:r>
          </a:p>
        </p:txBody>
      </p:sp>
      <p:sp>
        <p:nvSpPr>
          <p:cNvPr id="31" name="矩形 30"/>
          <p:cNvSpPr/>
          <p:nvPr/>
        </p:nvSpPr>
        <p:spPr>
          <a:xfrm>
            <a:off x="2462213" y="1576388"/>
            <a:ext cx="374650" cy="336550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181350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52863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502150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18113" y="1589088"/>
            <a:ext cx="376237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07088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10350" y="1590675"/>
            <a:ext cx="374650" cy="336550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00913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80363" y="1576388"/>
            <a:ext cx="374650" cy="336550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666163" y="1576388"/>
            <a:ext cx="374650" cy="336550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44025" y="1589088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296400" y="1166813"/>
            <a:ext cx="493713" cy="304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梦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想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或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许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遥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不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可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及</a:t>
            </a:r>
          </a:p>
        </p:txBody>
      </p:sp>
      <p:sp>
        <p:nvSpPr>
          <p:cNvPr id="43" name="矩形 42"/>
          <p:cNvSpPr/>
          <p:nvPr/>
        </p:nvSpPr>
        <p:spPr>
          <a:xfrm>
            <a:off x="8607425" y="1166813"/>
            <a:ext cx="492125" cy="2678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迟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是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家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常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便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饭</a:t>
            </a:r>
          </a:p>
        </p:txBody>
      </p:sp>
      <p:sp>
        <p:nvSpPr>
          <p:cNvPr id="44" name="矩形 43"/>
          <p:cNvSpPr/>
          <p:nvPr/>
        </p:nvSpPr>
        <p:spPr>
          <a:xfrm>
            <a:off x="7918450" y="1166813"/>
            <a:ext cx="492125" cy="4524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达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彼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岸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总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要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历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尽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千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辛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万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苦</a:t>
            </a:r>
          </a:p>
        </p:txBody>
      </p:sp>
      <p:sp>
        <p:nvSpPr>
          <p:cNvPr id="45" name="矩形 44"/>
          <p:cNvSpPr/>
          <p:nvPr/>
        </p:nvSpPr>
        <p:spPr>
          <a:xfrm>
            <a:off x="7229475" y="1166813"/>
            <a:ext cx="492125" cy="4154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明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明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眼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前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，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却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不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可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触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摸</a:t>
            </a:r>
            <a:endParaRPr lang="zh-CN" altLang="en-US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540500" y="1166813"/>
            <a:ext cx="492125" cy="3786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阴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天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下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天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还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前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行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吗</a:t>
            </a:r>
            <a:endParaRPr lang="zh-CN" altLang="en-US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849938" y="1166813"/>
            <a:ext cx="493712" cy="4154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心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里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还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有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梦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想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吗</a:t>
            </a:r>
          </a:p>
        </p:txBody>
      </p:sp>
      <p:sp>
        <p:nvSpPr>
          <p:cNvPr id="48" name="矩形 47"/>
          <p:cNvSpPr/>
          <p:nvPr/>
        </p:nvSpPr>
        <p:spPr>
          <a:xfrm>
            <a:off x="5160963" y="1166813"/>
            <a:ext cx="492125" cy="2308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就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出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发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吧</a:t>
            </a:r>
          </a:p>
        </p:txBody>
      </p:sp>
      <p:sp>
        <p:nvSpPr>
          <p:cNvPr id="49" name="矩形 48"/>
          <p:cNvSpPr/>
          <p:nvPr/>
        </p:nvSpPr>
        <p:spPr>
          <a:xfrm>
            <a:off x="4471988" y="1166813"/>
            <a:ext cx="492125" cy="3046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造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就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属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于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你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辉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煌</a:t>
            </a:r>
          </a:p>
        </p:txBody>
      </p:sp>
      <p:sp>
        <p:nvSpPr>
          <p:cNvPr id="50" name="矩形 49"/>
          <p:cNvSpPr/>
          <p:nvPr/>
        </p:nvSpPr>
        <p:spPr>
          <a:xfrm>
            <a:off x="3779838" y="1176338"/>
            <a:ext cx="492125" cy="2676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想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要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的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就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要</a:t>
            </a:r>
          </a:p>
        </p:txBody>
      </p:sp>
      <p:sp>
        <p:nvSpPr>
          <p:cNvPr id="51" name="矩形 50"/>
          <p:cNvSpPr/>
          <p:nvPr/>
        </p:nvSpPr>
        <p:spPr>
          <a:xfrm>
            <a:off x="3094038" y="1166813"/>
            <a:ext cx="492125" cy="2308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开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启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90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新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模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式</a:t>
            </a:r>
          </a:p>
        </p:txBody>
      </p:sp>
      <p:sp>
        <p:nvSpPr>
          <p:cNvPr id="52" name="矩形 51"/>
          <p:cNvSpPr/>
          <p:nvPr/>
        </p:nvSpPr>
        <p:spPr>
          <a:xfrm>
            <a:off x="2401888" y="1176338"/>
            <a:ext cx="493712" cy="19383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路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程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不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遥</a:t>
            </a:r>
            <a:endParaRPr lang="en-US" altLang="zh-CN" sz="2400" kern="100" dirty="0">
              <a:latin typeface="方正喵呜体" panose="02010600010101010101" pitchFamily="2" charset="-122"/>
              <a:ea typeface="方正喵呜体" panose="02010600010101010101" pitchFamily="2" charset="-122"/>
              <a:cs typeface="Times New Roman" panose="02020603050405020304" pitchFamily="18" charset="0"/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kern="100" dirty="0">
                <a:latin typeface="方正喵呜体" panose="02010600010101010101" pitchFamily="2" charset="-122"/>
                <a:ea typeface="方正喵呜体" panose="02010600010101010101" pitchFamily="2" charset="-122"/>
                <a:cs typeface="Times New Roman" panose="02020603050405020304" pitchFamily="18" charset="0"/>
              </a:rPr>
              <a:t>远</a:t>
            </a:r>
          </a:p>
        </p:txBody>
      </p: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-666750" y="6129338"/>
            <a:ext cx="12796838" cy="463550"/>
            <a:chOff x="-666854" y="6130075"/>
            <a:chExt cx="12797478" cy="462675"/>
          </a:xfrm>
        </p:grpSpPr>
        <p:grpSp>
          <p:nvGrpSpPr>
            <p:cNvPr id="29785" name="组合 53"/>
            <p:cNvGrpSpPr>
              <a:grpSpLocks/>
            </p:cNvGrpSpPr>
            <p:nvPr/>
          </p:nvGrpSpPr>
          <p:grpSpPr bwMode="auto">
            <a:xfrm>
              <a:off x="7440400" y="6130075"/>
              <a:ext cx="4690224" cy="461651"/>
              <a:chOff x="-571987" y="703986"/>
              <a:chExt cx="12036807" cy="1430196"/>
            </a:xfrm>
          </p:grpSpPr>
          <p:grpSp>
            <p:nvGrpSpPr>
              <p:cNvPr id="29850" name="组合 118"/>
              <p:cNvGrpSpPr>
                <a:grpSpLocks/>
              </p:cNvGrpSpPr>
              <p:nvPr/>
            </p:nvGrpSpPr>
            <p:grpSpPr bwMode="auto">
              <a:xfrm>
                <a:off x="4036529" y="70398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159" name="矩形 158"/>
                <p:cNvSpPr/>
                <p:nvPr/>
              </p:nvSpPr>
              <p:spPr>
                <a:xfrm>
                  <a:off x="2368223" y="1696230"/>
                  <a:ext cx="2212346" cy="114374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0" name="圆角矩形 159"/>
                <p:cNvSpPr/>
                <p:nvPr/>
              </p:nvSpPr>
              <p:spPr>
                <a:xfrm>
                  <a:off x="2645275" y="2015300"/>
                  <a:ext cx="713004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61" name="圆角矩形 160"/>
                <p:cNvSpPr/>
                <p:nvPr/>
              </p:nvSpPr>
              <p:spPr>
                <a:xfrm>
                  <a:off x="3606810" y="2015300"/>
                  <a:ext cx="713004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9893" name="组合 161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63" name="弦形 162"/>
                  <p:cNvSpPr/>
                  <p:nvPr/>
                </p:nvSpPr>
                <p:spPr>
                  <a:xfrm rot="17582810">
                    <a:off x="2881975" y="2908312"/>
                    <a:ext cx="211080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64" name="任意多边形 163"/>
                  <p:cNvSpPr/>
                  <p:nvPr/>
                </p:nvSpPr>
                <p:spPr>
                  <a:xfrm>
                    <a:off x="2368223" y="2839979"/>
                    <a:ext cx="2212346" cy="186535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65" name="弦形 164"/>
                  <p:cNvSpPr/>
                  <p:nvPr/>
                </p:nvSpPr>
                <p:spPr>
                  <a:xfrm rot="17582810">
                    <a:off x="3843510" y="2908312"/>
                    <a:ext cx="211080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9851" name="组合 119"/>
              <p:cNvGrpSpPr>
                <a:grpSpLocks/>
              </p:cNvGrpSpPr>
              <p:nvPr/>
            </p:nvGrpSpPr>
            <p:grpSpPr bwMode="auto">
              <a:xfrm>
                <a:off x="6337089" y="703986"/>
                <a:ext cx="2210769" cy="1423846"/>
                <a:chOff x="4667946" y="1696230"/>
                <a:chExt cx="2210769" cy="1423846"/>
              </a:xfrm>
            </p:grpSpPr>
            <p:sp>
              <p:nvSpPr>
                <p:cNvPr id="152" name="矩形 151"/>
                <p:cNvSpPr/>
                <p:nvPr/>
              </p:nvSpPr>
              <p:spPr>
                <a:xfrm>
                  <a:off x="4670205" y="1696230"/>
                  <a:ext cx="2208272" cy="114374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3" name="圆角矩形 152"/>
                <p:cNvSpPr/>
                <p:nvPr/>
              </p:nvSpPr>
              <p:spPr>
                <a:xfrm>
                  <a:off x="4939108" y="2015301"/>
                  <a:ext cx="713002" cy="431974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54" name="圆角矩形 153"/>
                <p:cNvSpPr/>
                <p:nvPr/>
              </p:nvSpPr>
              <p:spPr>
                <a:xfrm>
                  <a:off x="5900644" y="2015301"/>
                  <a:ext cx="713002" cy="431974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9886" name="组合 154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56" name="弦形 155"/>
                  <p:cNvSpPr/>
                  <p:nvPr/>
                </p:nvSpPr>
                <p:spPr>
                  <a:xfrm rot="17582810">
                    <a:off x="2883397" y="2908312"/>
                    <a:ext cx="211080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57" name="任意多边形 156"/>
                  <p:cNvSpPr/>
                  <p:nvPr/>
                </p:nvSpPr>
                <p:spPr>
                  <a:xfrm>
                    <a:off x="2369645" y="2839979"/>
                    <a:ext cx="2208271" cy="186535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58" name="弦形 157"/>
                  <p:cNvSpPr/>
                  <p:nvPr/>
                </p:nvSpPr>
                <p:spPr>
                  <a:xfrm rot="17582810">
                    <a:off x="3844932" y="2908312"/>
                    <a:ext cx="211080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9852" name="组合 120"/>
              <p:cNvGrpSpPr>
                <a:grpSpLocks/>
              </p:cNvGrpSpPr>
              <p:nvPr/>
            </p:nvGrpSpPr>
            <p:grpSpPr bwMode="auto">
              <a:xfrm>
                <a:off x="8620581" y="710339"/>
                <a:ext cx="2844239" cy="1419948"/>
                <a:chOff x="6951438" y="1702583"/>
                <a:chExt cx="2844239" cy="1419948"/>
              </a:xfrm>
            </p:grpSpPr>
            <p:sp>
              <p:nvSpPr>
                <p:cNvPr id="138" name="矩形 44"/>
                <p:cNvSpPr/>
                <p:nvPr/>
              </p:nvSpPr>
              <p:spPr>
                <a:xfrm>
                  <a:off x="9119343" y="2844886"/>
                  <a:ext cx="578551" cy="181624"/>
                </a:xfrm>
                <a:custGeom>
                  <a:avLst/>
                  <a:gdLst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580386 w 580386"/>
                    <a:gd name="connsiteY2" fmla="*/ 184801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580386 w 580386"/>
                    <a:gd name="connsiteY2" fmla="*/ 184801 h 190050"/>
                    <a:gd name="connsiteX3" fmla="*/ 251329 w 580386"/>
                    <a:gd name="connsiteY3" fmla="*/ 190050 h 190050"/>
                    <a:gd name="connsiteX4" fmla="*/ 0 w 580386"/>
                    <a:gd name="connsiteY4" fmla="*/ 184801 h 190050"/>
                    <a:gd name="connsiteX5" fmla="*/ 0 w 580386"/>
                    <a:gd name="connsiteY5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251329 w 580386"/>
                    <a:gd name="connsiteY2" fmla="*/ 176402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386" h="184801">
                      <a:moveTo>
                        <a:pt x="0" y="0"/>
                      </a:moveTo>
                      <a:lnTo>
                        <a:pt x="580386" y="0"/>
                      </a:lnTo>
                      <a:cubicBezTo>
                        <a:pt x="470700" y="63350"/>
                        <a:pt x="415606" y="140347"/>
                        <a:pt x="251329" y="176402"/>
                      </a:cubicBezTo>
                      <a:lnTo>
                        <a:pt x="0" y="184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9870" name="组合 138"/>
                <p:cNvGrpSpPr>
                  <a:grpSpLocks/>
                </p:cNvGrpSpPr>
                <p:nvPr/>
              </p:nvGrpSpPr>
              <p:grpSpPr bwMode="auto">
                <a:xfrm>
                  <a:off x="6951438" y="1702583"/>
                  <a:ext cx="2844239" cy="1419948"/>
                  <a:chOff x="6951438" y="1702583"/>
                  <a:chExt cx="2844239" cy="1419948"/>
                </a:xfrm>
              </p:grpSpPr>
              <p:grpSp>
                <p:nvGrpSpPr>
                  <p:cNvPr id="29871" name="组合 139"/>
                  <p:cNvGrpSpPr>
                    <a:grpSpLocks/>
                  </p:cNvGrpSpPr>
                  <p:nvPr/>
                </p:nvGrpSpPr>
                <p:grpSpPr bwMode="auto">
                  <a:xfrm>
                    <a:off x="6968506" y="2842208"/>
                    <a:ext cx="2210768" cy="280323"/>
                    <a:chOff x="2367386" y="2839753"/>
                    <a:chExt cx="2210768" cy="280323"/>
                  </a:xfrm>
                </p:grpSpPr>
                <p:sp>
                  <p:nvSpPr>
                    <p:cNvPr id="149" name="弦形 148"/>
                    <p:cNvSpPr/>
                    <p:nvPr/>
                  </p:nvSpPr>
                  <p:spPr>
                    <a:xfrm rot="17582810">
                      <a:off x="2880746" y="2905854"/>
                      <a:ext cx="211080" cy="211864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150" name="任意多边形 149"/>
                    <p:cNvSpPr/>
                    <p:nvPr/>
                  </p:nvSpPr>
                  <p:spPr>
                    <a:xfrm>
                      <a:off x="2366993" y="2837520"/>
                      <a:ext cx="2212344" cy="186535"/>
                    </a:xfrm>
                    <a:custGeom>
                      <a:avLst/>
                      <a:gdLst>
                        <a:gd name="connsiteX0" fmla="*/ 0 w 2210768"/>
                        <a:gd name="connsiteY0" fmla="*/ 0 h 184801"/>
                        <a:gd name="connsiteX1" fmla="*/ 2210768 w 2210768"/>
                        <a:gd name="connsiteY1" fmla="*/ 0 h 184801"/>
                        <a:gd name="connsiteX2" fmla="*/ 2210768 w 2210768"/>
                        <a:gd name="connsiteY2" fmla="*/ 184801 h 184801"/>
                        <a:gd name="connsiteX3" fmla="*/ 1722326 w 2210768"/>
                        <a:gd name="connsiteY3" fmla="*/ 184801 h 184801"/>
                        <a:gd name="connsiteX4" fmla="*/ 1701064 w 2210768"/>
                        <a:gd name="connsiteY4" fmla="*/ 139001 h 184801"/>
                        <a:gd name="connsiteX5" fmla="*/ 1470834 w 2210768"/>
                        <a:gd name="connsiteY5" fmla="*/ 139001 h 184801"/>
                        <a:gd name="connsiteX6" fmla="*/ 1449572 w 2210768"/>
                        <a:gd name="connsiteY6" fmla="*/ 184801 h 184801"/>
                        <a:gd name="connsiteX7" fmla="*/ 763734 w 2210768"/>
                        <a:gd name="connsiteY7" fmla="*/ 184801 h 184801"/>
                        <a:gd name="connsiteX8" fmla="*/ 742472 w 2210768"/>
                        <a:gd name="connsiteY8" fmla="*/ 139001 h 184801"/>
                        <a:gd name="connsiteX9" fmla="*/ 512242 w 2210768"/>
                        <a:gd name="connsiteY9" fmla="*/ 139001 h 184801"/>
                        <a:gd name="connsiteX10" fmla="*/ 490980 w 2210768"/>
                        <a:gd name="connsiteY10" fmla="*/ 184801 h 184801"/>
                        <a:gd name="connsiteX11" fmla="*/ 0 w 2210768"/>
                        <a:gd name="connsiteY11" fmla="*/ 184801 h 1848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210768" h="184801">
                          <a:moveTo>
                            <a:pt x="0" y="0"/>
                          </a:moveTo>
                          <a:lnTo>
                            <a:pt x="2210768" y="0"/>
                          </a:lnTo>
                          <a:lnTo>
                            <a:pt x="2210768" y="184801"/>
                          </a:lnTo>
                          <a:lnTo>
                            <a:pt x="1722326" y="184801"/>
                          </a:lnTo>
                          <a:lnTo>
                            <a:pt x="1701064" y="139001"/>
                          </a:lnTo>
                          <a:lnTo>
                            <a:pt x="1470834" y="139001"/>
                          </a:lnTo>
                          <a:lnTo>
                            <a:pt x="1449572" y="184801"/>
                          </a:lnTo>
                          <a:lnTo>
                            <a:pt x="763734" y="184801"/>
                          </a:lnTo>
                          <a:lnTo>
                            <a:pt x="742472" y="139001"/>
                          </a:lnTo>
                          <a:lnTo>
                            <a:pt x="512242" y="139001"/>
                          </a:lnTo>
                          <a:lnTo>
                            <a:pt x="490980" y="184801"/>
                          </a:lnTo>
                          <a:lnTo>
                            <a:pt x="0" y="184801"/>
                          </a:lnTo>
                          <a:close/>
                        </a:path>
                      </a:pathLst>
                    </a:custGeom>
                    <a:solidFill>
                      <a:srgbClr val="FD87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151" name="弦形 150"/>
                    <p:cNvSpPr/>
                    <p:nvPr/>
                  </p:nvSpPr>
                  <p:spPr>
                    <a:xfrm rot="17582810">
                      <a:off x="3842280" y="2905854"/>
                      <a:ext cx="211080" cy="211864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  <p:grpSp>
                <p:nvGrpSpPr>
                  <p:cNvPr id="29872" name="组合 140"/>
                  <p:cNvGrpSpPr>
                    <a:grpSpLocks/>
                  </p:cNvGrpSpPr>
                  <p:nvPr/>
                </p:nvGrpSpPr>
                <p:grpSpPr bwMode="auto">
                  <a:xfrm>
                    <a:off x="6951438" y="1702583"/>
                    <a:ext cx="2844239" cy="1172464"/>
                    <a:chOff x="6951438" y="1702583"/>
                    <a:chExt cx="2844239" cy="1172464"/>
                  </a:xfrm>
                </p:grpSpPr>
                <p:grpSp>
                  <p:nvGrpSpPr>
                    <p:cNvPr id="29873" name="组合 1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951438" y="1702583"/>
                      <a:ext cx="2844239" cy="1172464"/>
                      <a:chOff x="6951438" y="1702583"/>
                      <a:chExt cx="2844239" cy="1172464"/>
                    </a:xfrm>
                  </p:grpSpPr>
                  <p:grpSp>
                    <p:nvGrpSpPr>
                      <p:cNvPr id="29875" name="组合 1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951438" y="1702583"/>
                        <a:ext cx="2844239" cy="1143520"/>
                        <a:chOff x="6951438" y="1702583"/>
                        <a:chExt cx="2844239" cy="1143520"/>
                      </a:xfrm>
                    </p:grpSpPr>
                    <p:sp>
                      <p:nvSpPr>
                        <p:cNvPr id="147" name="任意多边形 146"/>
                        <p:cNvSpPr/>
                        <p:nvPr/>
                      </p:nvSpPr>
                      <p:spPr>
                        <a:xfrm>
                          <a:off x="6951815" y="1701136"/>
                          <a:ext cx="2843862" cy="1143749"/>
                        </a:xfrm>
                        <a:custGeom>
                          <a:avLst/>
                          <a:gdLst>
                            <a:gd name="connsiteX0" fmla="*/ 0 w 2844239"/>
                            <a:gd name="connsiteY0" fmla="*/ 0 h 1143520"/>
                            <a:gd name="connsiteX1" fmla="*/ 1610218 w 2844239"/>
                            <a:gd name="connsiteY1" fmla="*/ 0 h 1143520"/>
                            <a:gd name="connsiteX2" fmla="*/ 1610218 w 2844239"/>
                            <a:gd name="connsiteY2" fmla="*/ 853443 h 1143520"/>
                            <a:gd name="connsiteX3" fmla="*/ 2803855 w 2844239"/>
                            <a:gd name="connsiteY3" fmla="*/ 853443 h 1143520"/>
                            <a:gd name="connsiteX4" fmla="*/ 2844235 w 2844239"/>
                            <a:gd name="connsiteY4" fmla="*/ 976273 h 1143520"/>
                            <a:gd name="connsiteX5" fmla="*/ 2738460 w 2844239"/>
                            <a:gd name="connsiteY5" fmla="*/ 1143520 h 1143520"/>
                            <a:gd name="connsiteX6" fmla="*/ 0 w 2844239"/>
                            <a:gd name="connsiteY6" fmla="*/ 1143520 h 1143520"/>
                            <a:gd name="connsiteX7" fmla="*/ 0 w 2844239"/>
                            <a:gd name="connsiteY7" fmla="*/ 0 h 1143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844239" h="1143520">
                              <a:moveTo>
                                <a:pt x="0" y="0"/>
                              </a:moveTo>
                              <a:lnTo>
                                <a:pt x="1610218" y="0"/>
                              </a:lnTo>
                              <a:lnTo>
                                <a:pt x="1610218" y="853443"/>
                              </a:lnTo>
                              <a:lnTo>
                                <a:pt x="2803855" y="853443"/>
                              </a:lnTo>
                              <a:cubicBezTo>
                                <a:pt x="2803351" y="898936"/>
                                <a:pt x="2844739" y="930780"/>
                                <a:pt x="2844235" y="976273"/>
                              </a:cubicBezTo>
                              <a:cubicBezTo>
                                <a:pt x="2844739" y="1027473"/>
                                <a:pt x="2788756" y="1098670"/>
                                <a:pt x="2738460" y="1143520"/>
                              </a:cubicBezTo>
                              <a:lnTo>
                                <a:pt x="0" y="114352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  <p:sp>
                      <p:nvSpPr>
                        <p:cNvPr id="148" name="矩形 147"/>
                        <p:cNvSpPr/>
                        <p:nvPr/>
                      </p:nvSpPr>
                      <p:spPr>
                        <a:xfrm>
                          <a:off x="8410415" y="2304918"/>
                          <a:ext cx="708928" cy="363250"/>
                        </a:xfrm>
                        <a:prstGeom prst="rect">
                          <a:avLst/>
                        </a:pr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145" name="圆角矩形 144"/>
                      <p:cNvSpPr/>
                      <p:nvPr/>
                    </p:nvSpPr>
                    <p:spPr>
                      <a:xfrm>
                        <a:off x="7241089" y="2020209"/>
                        <a:ext cx="713004" cy="427063"/>
                      </a:xfrm>
                      <a:prstGeom prst="roundRect">
                        <a:avLst/>
                      </a:prstGeom>
                      <a:solidFill>
                        <a:srgbClr val="1C6485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146" name="圆角矩形 145"/>
                      <p:cNvSpPr/>
                      <p:nvPr/>
                    </p:nvSpPr>
                    <p:spPr>
                      <a:xfrm>
                        <a:off x="8121138" y="2015299"/>
                        <a:ext cx="289277" cy="859040"/>
                      </a:xfrm>
                      <a:prstGeom prst="roundRect">
                        <a:avLst/>
                      </a:prstGeom>
                      <a:solidFill>
                        <a:srgbClr val="FD87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</p:grpSp>
                <p:sp>
                  <p:nvSpPr>
                    <p:cNvPr id="143" name="任意多边形 142"/>
                    <p:cNvSpPr/>
                    <p:nvPr/>
                  </p:nvSpPr>
                  <p:spPr>
                    <a:xfrm>
                      <a:off x="8565238" y="1701136"/>
                      <a:ext cx="1181547" cy="849223"/>
                    </a:xfrm>
                    <a:custGeom>
                      <a:avLst/>
                      <a:gdLst>
                        <a:gd name="connsiteX0" fmla="*/ 0 w 1180937"/>
                        <a:gd name="connsiteY0" fmla="*/ 0 h 847379"/>
                        <a:gd name="connsiteX1" fmla="*/ 45106 w 1180937"/>
                        <a:gd name="connsiteY1" fmla="*/ 0 h 847379"/>
                        <a:gd name="connsiteX2" fmla="*/ 201915 w 1180937"/>
                        <a:gd name="connsiteY2" fmla="*/ 29616 h 847379"/>
                        <a:gd name="connsiteX3" fmla="*/ 1180937 w 1180937"/>
                        <a:gd name="connsiteY3" fmla="*/ 847379 h 847379"/>
                        <a:gd name="connsiteX4" fmla="*/ 293949 w 1180937"/>
                        <a:gd name="connsiteY4" fmla="*/ 847379 h 847379"/>
                        <a:gd name="connsiteX5" fmla="*/ 265798 w 1180937"/>
                        <a:gd name="connsiteY5" fmla="*/ 844541 h 847379"/>
                        <a:gd name="connsiteX6" fmla="*/ 5931 w 1180937"/>
                        <a:gd name="connsiteY6" fmla="*/ 584674 h 847379"/>
                        <a:gd name="connsiteX7" fmla="*/ 0 w 1180937"/>
                        <a:gd name="connsiteY7" fmla="*/ 525842 h 847379"/>
                        <a:gd name="connsiteX8" fmla="*/ 0 w 1180937"/>
                        <a:gd name="connsiteY8" fmla="*/ 218103 h 847379"/>
                        <a:gd name="connsiteX9" fmla="*/ 622 w 1180937"/>
                        <a:gd name="connsiteY9" fmla="*/ 211933 h 847379"/>
                        <a:gd name="connsiteX10" fmla="*/ 0 w 1180937"/>
                        <a:gd name="connsiteY10" fmla="*/ 211933 h 847379"/>
                        <a:gd name="connsiteX11" fmla="*/ 0 w 1180937"/>
                        <a:gd name="connsiteY11" fmla="*/ 0 h 84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80937" h="847379">
                          <a:moveTo>
                            <a:pt x="0" y="0"/>
                          </a:moveTo>
                          <a:lnTo>
                            <a:pt x="45106" y="0"/>
                          </a:lnTo>
                          <a:lnTo>
                            <a:pt x="201915" y="29616"/>
                          </a:lnTo>
                          <a:cubicBezTo>
                            <a:pt x="645808" y="148080"/>
                            <a:pt x="908148" y="466383"/>
                            <a:pt x="1180937" y="847379"/>
                          </a:cubicBezTo>
                          <a:lnTo>
                            <a:pt x="293949" y="847379"/>
                          </a:lnTo>
                          <a:lnTo>
                            <a:pt x="265798" y="844541"/>
                          </a:lnTo>
                          <a:cubicBezTo>
                            <a:pt x="135360" y="817850"/>
                            <a:pt x="32622" y="715112"/>
                            <a:pt x="5931" y="584674"/>
                          </a:cubicBezTo>
                          <a:lnTo>
                            <a:pt x="0" y="525842"/>
                          </a:lnTo>
                          <a:lnTo>
                            <a:pt x="0" y="218103"/>
                          </a:lnTo>
                          <a:lnTo>
                            <a:pt x="622" y="211933"/>
                          </a:lnTo>
                          <a:lnTo>
                            <a:pt x="0" y="2119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9853" name="组合 121"/>
              <p:cNvGrpSpPr>
                <a:grpSpLocks/>
              </p:cNvGrpSpPr>
              <p:nvPr/>
            </p:nvGrpSpPr>
            <p:grpSpPr bwMode="auto">
              <a:xfrm>
                <a:off x="-571987" y="71033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131" name="矩形 130"/>
                <p:cNvSpPr/>
                <p:nvPr/>
              </p:nvSpPr>
              <p:spPr>
                <a:xfrm>
                  <a:off x="2368705" y="1694786"/>
                  <a:ext cx="2212344" cy="1143752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2" name="圆角矩形 131"/>
                <p:cNvSpPr/>
                <p:nvPr/>
              </p:nvSpPr>
              <p:spPr>
                <a:xfrm>
                  <a:off x="2645758" y="2013859"/>
                  <a:ext cx="713001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3" name="圆角矩形 132"/>
                <p:cNvSpPr/>
                <p:nvPr/>
              </p:nvSpPr>
              <p:spPr>
                <a:xfrm>
                  <a:off x="3607292" y="2013859"/>
                  <a:ext cx="713001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9865" name="组合 133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35" name="弦形 134"/>
                  <p:cNvSpPr/>
                  <p:nvPr/>
                </p:nvSpPr>
                <p:spPr>
                  <a:xfrm rot="17582810">
                    <a:off x="2882460" y="2906868"/>
                    <a:ext cx="211077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6" name="任意多边形 135"/>
                  <p:cNvSpPr/>
                  <p:nvPr/>
                </p:nvSpPr>
                <p:spPr>
                  <a:xfrm>
                    <a:off x="2368705" y="2838538"/>
                    <a:ext cx="2212344" cy="186535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7" name="弦形 136"/>
                  <p:cNvSpPr/>
                  <p:nvPr/>
                </p:nvSpPr>
                <p:spPr>
                  <a:xfrm rot="17582810">
                    <a:off x="3843995" y="2906868"/>
                    <a:ext cx="211077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9854" name="组合 122"/>
              <p:cNvGrpSpPr>
                <a:grpSpLocks/>
              </p:cNvGrpSpPr>
              <p:nvPr/>
            </p:nvGrpSpPr>
            <p:grpSpPr bwMode="auto">
              <a:xfrm>
                <a:off x="1728573" y="71033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124" name="矩形 123"/>
                <p:cNvSpPr/>
                <p:nvPr/>
              </p:nvSpPr>
              <p:spPr>
                <a:xfrm>
                  <a:off x="4670684" y="1694786"/>
                  <a:ext cx="2208271" cy="1143752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5" name="圆角矩形 124"/>
                <p:cNvSpPr/>
                <p:nvPr/>
              </p:nvSpPr>
              <p:spPr>
                <a:xfrm>
                  <a:off x="4939588" y="2013859"/>
                  <a:ext cx="713004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6" name="圆角矩形 125"/>
                <p:cNvSpPr/>
                <p:nvPr/>
              </p:nvSpPr>
              <p:spPr>
                <a:xfrm>
                  <a:off x="5901123" y="2013859"/>
                  <a:ext cx="713004" cy="431975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9858" name="组合 126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28" name="弦形 127"/>
                  <p:cNvSpPr/>
                  <p:nvPr/>
                </p:nvSpPr>
                <p:spPr>
                  <a:xfrm rot="17582810">
                    <a:off x="2883880" y="2906868"/>
                    <a:ext cx="211077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29" name="任意多边形 128"/>
                  <p:cNvSpPr/>
                  <p:nvPr/>
                </p:nvSpPr>
                <p:spPr>
                  <a:xfrm>
                    <a:off x="2370124" y="2838538"/>
                    <a:ext cx="2208271" cy="186535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30" name="弦形 129"/>
                  <p:cNvSpPr/>
                  <p:nvPr/>
                </p:nvSpPr>
                <p:spPr>
                  <a:xfrm rot="17582810">
                    <a:off x="3845414" y="2906868"/>
                    <a:ext cx="211077" cy="211864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grpSp>
          <p:nvGrpSpPr>
            <p:cNvPr id="29786" name="组合 54"/>
            <p:cNvGrpSpPr>
              <a:grpSpLocks/>
            </p:cNvGrpSpPr>
            <p:nvPr/>
          </p:nvGrpSpPr>
          <p:grpSpPr bwMode="auto">
            <a:xfrm>
              <a:off x="6539897" y="6133150"/>
              <a:ext cx="861441" cy="459600"/>
              <a:chOff x="893387" y="2854906"/>
              <a:chExt cx="2033541" cy="1084946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891668" y="2855127"/>
                <a:ext cx="2034990" cy="871519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4" name="圆角矩形 113"/>
              <p:cNvSpPr/>
              <p:nvPr/>
            </p:nvSpPr>
            <p:spPr>
              <a:xfrm>
                <a:off x="1146511" y="3098254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5" name="圆角矩形 114"/>
              <p:cNvSpPr/>
              <p:nvPr/>
            </p:nvSpPr>
            <p:spPr>
              <a:xfrm>
                <a:off x="2030964" y="3098254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6" name="弦形 115"/>
              <p:cNvSpPr/>
              <p:nvPr/>
            </p:nvSpPr>
            <p:spPr>
              <a:xfrm rot="17582810">
                <a:off x="1380895" y="3761994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891668" y="3726646"/>
                <a:ext cx="2034990" cy="142136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8" name="弦形 117"/>
              <p:cNvSpPr/>
              <p:nvPr/>
            </p:nvSpPr>
            <p:spPr>
              <a:xfrm rot="17582810">
                <a:off x="2265348" y="3761994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9787" name="组合 55"/>
            <p:cNvGrpSpPr>
              <a:grpSpLocks/>
            </p:cNvGrpSpPr>
            <p:nvPr/>
          </p:nvGrpSpPr>
          <p:grpSpPr bwMode="auto">
            <a:xfrm>
              <a:off x="5638041" y="6132903"/>
              <a:ext cx="861441" cy="459600"/>
              <a:chOff x="893387" y="2854906"/>
              <a:chExt cx="2033541" cy="1084946"/>
            </a:xfrm>
          </p:grpSpPr>
          <p:sp>
            <p:nvSpPr>
              <p:cNvPr id="107" name="矩形 106"/>
              <p:cNvSpPr/>
              <p:nvPr/>
            </p:nvSpPr>
            <p:spPr>
              <a:xfrm>
                <a:off x="891930" y="2855712"/>
                <a:ext cx="2034990" cy="871519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>
                <a:off x="1146773" y="3098839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>
                <a:off x="2031226" y="3098839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0" name="弦形 109"/>
              <p:cNvSpPr/>
              <p:nvPr/>
            </p:nvSpPr>
            <p:spPr>
              <a:xfrm rot="17582810">
                <a:off x="1381157" y="3762578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891930" y="3727231"/>
                <a:ext cx="2034990" cy="142136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弦形 111"/>
              <p:cNvSpPr/>
              <p:nvPr/>
            </p:nvSpPr>
            <p:spPr>
              <a:xfrm rot="17582810">
                <a:off x="2265610" y="3762578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9788" name="组合 56"/>
            <p:cNvGrpSpPr>
              <a:grpSpLocks/>
            </p:cNvGrpSpPr>
            <p:nvPr/>
          </p:nvGrpSpPr>
          <p:grpSpPr bwMode="auto">
            <a:xfrm>
              <a:off x="4738713" y="6130075"/>
              <a:ext cx="861441" cy="459600"/>
              <a:chOff x="893387" y="2854906"/>
              <a:chExt cx="2033541" cy="1084946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893720" y="2854906"/>
                <a:ext cx="2034990" cy="871519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>
                <a:off x="1148562" y="3098033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>
                <a:off x="2033015" y="3098033"/>
                <a:ext cx="655843" cy="329158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4" name="弦形 103"/>
              <p:cNvSpPr/>
              <p:nvPr/>
            </p:nvSpPr>
            <p:spPr>
              <a:xfrm rot="17582810">
                <a:off x="1382947" y="3761772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893720" y="3726425"/>
                <a:ext cx="2034990" cy="142136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6" name="弦形 105"/>
              <p:cNvSpPr/>
              <p:nvPr/>
            </p:nvSpPr>
            <p:spPr>
              <a:xfrm rot="17582810">
                <a:off x="2267400" y="3761772"/>
                <a:ext cx="160840" cy="19487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29789" name="组合 57"/>
            <p:cNvGrpSpPr>
              <a:grpSpLocks/>
            </p:cNvGrpSpPr>
            <p:nvPr/>
          </p:nvGrpSpPr>
          <p:grpSpPr bwMode="auto">
            <a:xfrm>
              <a:off x="-666854" y="6130075"/>
              <a:ext cx="5361078" cy="461198"/>
              <a:chOff x="-665369" y="6143514"/>
              <a:chExt cx="5361078" cy="461198"/>
            </a:xfrm>
          </p:grpSpPr>
          <p:grpSp>
            <p:nvGrpSpPr>
              <p:cNvPr id="29790" name="组合 58"/>
              <p:cNvGrpSpPr>
                <a:grpSpLocks/>
              </p:cNvGrpSpPr>
              <p:nvPr/>
            </p:nvGrpSpPr>
            <p:grpSpPr bwMode="auto">
              <a:xfrm>
                <a:off x="3834268" y="6143515"/>
                <a:ext cx="861441" cy="459600"/>
                <a:chOff x="893387" y="2854906"/>
                <a:chExt cx="2033541" cy="1084946"/>
              </a:xfrm>
            </p:grpSpPr>
            <p:sp>
              <p:nvSpPr>
                <p:cNvPr id="95" name="矩形 94"/>
                <p:cNvSpPr/>
                <p:nvPr/>
              </p:nvSpPr>
              <p:spPr>
                <a:xfrm>
                  <a:off x="892355" y="2854904"/>
                  <a:ext cx="2034993" cy="87151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1147198" y="3098030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2031651" y="3098030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8" name="弦形 97"/>
                <p:cNvSpPr/>
                <p:nvPr/>
              </p:nvSpPr>
              <p:spPr>
                <a:xfrm rot="17582810">
                  <a:off x="1381582" y="3761770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9" name="任意多边形 98"/>
                <p:cNvSpPr/>
                <p:nvPr/>
              </p:nvSpPr>
              <p:spPr>
                <a:xfrm>
                  <a:off x="892355" y="3726423"/>
                  <a:ext cx="2034993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0" name="弦形 99"/>
                <p:cNvSpPr/>
                <p:nvPr/>
              </p:nvSpPr>
              <p:spPr>
                <a:xfrm rot="17582810">
                  <a:off x="2266035" y="3761770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9791" name="组合 59"/>
              <p:cNvGrpSpPr>
                <a:grpSpLocks/>
              </p:cNvGrpSpPr>
              <p:nvPr/>
            </p:nvGrpSpPr>
            <p:grpSpPr bwMode="auto">
              <a:xfrm>
                <a:off x="2935305" y="6145112"/>
                <a:ext cx="861441" cy="459600"/>
                <a:chOff x="893387" y="2854906"/>
                <a:chExt cx="2033541" cy="1084946"/>
              </a:xfrm>
            </p:grpSpPr>
            <p:sp>
              <p:nvSpPr>
                <p:cNvPr id="89" name="矩形 88"/>
                <p:cNvSpPr/>
                <p:nvPr/>
              </p:nvSpPr>
              <p:spPr>
                <a:xfrm>
                  <a:off x="893283" y="2854873"/>
                  <a:ext cx="2034993" cy="871521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0" name="圆角矩形 89"/>
                <p:cNvSpPr/>
                <p:nvPr/>
              </p:nvSpPr>
              <p:spPr>
                <a:xfrm>
                  <a:off x="1148126" y="3098002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1" name="圆角矩形 90"/>
                <p:cNvSpPr/>
                <p:nvPr/>
              </p:nvSpPr>
              <p:spPr>
                <a:xfrm>
                  <a:off x="2032579" y="3098002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2" name="弦形 91"/>
                <p:cNvSpPr/>
                <p:nvPr/>
              </p:nvSpPr>
              <p:spPr>
                <a:xfrm rot="17582810">
                  <a:off x="1382512" y="3761739"/>
                  <a:ext cx="160837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3" name="任意多边形 92"/>
                <p:cNvSpPr/>
                <p:nvPr/>
              </p:nvSpPr>
              <p:spPr>
                <a:xfrm>
                  <a:off x="893283" y="3726394"/>
                  <a:ext cx="2034993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4" name="弦形 93"/>
                <p:cNvSpPr/>
                <p:nvPr/>
              </p:nvSpPr>
              <p:spPr>
                <a:xfrm rot="17582810">
                  <a:off x="2266965" y="3761739"/>
                  <a:ext cx="160837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9792" name="组合 60"/>
              <p:cNvGrpSpPr>
                <a:grpSpLocks/>
              </p:cNvGrpSpPr>
              <p:nvPr/>
            </p:nvGrpSpPr>
            <p:grpSpPr bwMode="auto">
              <a:xfrm>
                <a:off x="2034899" y="6143514"/>
                <a:ext cx="861441" cy="459600"/>
                <a:chOff x="893387" y="2854906"/>
                <a:chExt cx="2033541" cy="1084946"/>
              </a:xfrm>
            </p:grpSpPr>
            <p:sp>
              <p:nvSpPr>
                <p:cNvPr id="83" name="矩形 82"/>
                <p:cNvSpPr/>
                <p:nvPr/>
              </p:nvSpPr>
              <p:spPr>
                <a:xfrm>
                  <a:off x="893871" y="2854906"/>
                  <a:ext cx="2034990" cy="87151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4" name="圆角矩形 83"/>
                <p:cNvSpPr/>
                <p:nvPr/>
              </p:nvSpPr>
              <p:spPr>
                <a:xfrm>
                  <a:off x="1148713" y="3098033"/>
                  <a:ext cx="655843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5" name="圆角矩形 84"/>
                <p:cNvSpPr/>
                <p:nvPr/>
              </p:nvSpPr>
              <p:spPr>
                <a:xfrm>
                  <a:off x="2033166" y="3098033"/>
                  <a:ext cx="655843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6" name="弦形 85"/>
                <p:cNvSpPr/>
                <p:nvPr/>
              </p:nvSpPr>
              <p:spPr>
                <a:xfrm rot="17582810">
                  <a:off x="1383098" y="3761772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7" name="任意多边形 86"/>
                <p:cNvSpPr/>
                <p:nvPr/>
              </p:nvSpPr>
              <p:spPr>
                <a:xfrm>
                  <a:off x="893871" y="3726425"/>
                  <a:ext cx="2034990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8" name="弦形 87"/>
                <p:cNvSpPr/>
                <p:nvPr/>
              </p:nvSpPr>
              <p:spPr>
                <a:xfrm rot="17582810">
                  <a:off x="2267551" y="3761772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9793" name="组合 61"/>
              <p:cNvGrpSpPr>
                <a:grpSpLocks/>
              </p:cNvGrpSpPr>
              <p:nvPr/>
            </p:nvGrpSpPr>
            <p:grpSpPr bwMode="auto">
              <a:xfrm>
                <a:off x="1135571" y="6143514"/>
                <a:ext cx="861441" cy="459600"/>
                <a:chOff x="893387" y="2854906"/>
                <a:chExt cx="2033541" cy="1084946"/>
              </a:xfrm>
            </p:grpSpPr>
            <p:sp>
              <p:nvSpPr>
                <p:cNvPr id="77" name="矩形 76"/>
                <p:cNvSpPr/>
                <p:nvPr/>
              </p:nvSpPr>
              <p:spPr>
                <a:xfrm>
                  <a:off x="891912" y="2854906"/>
                  <a:ext cx="2034993" cy="87151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8" name="圆角矩形 77"/>
                <p:cNvSpPr/>
                <p:nvPr/>
              </p:nvSpPr>
              <p:spPr>
                <a:xfrm>
                  <a:off x="1146754" y="3098033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9" name="圆角矩形 78"/>
                <p:cNvSpPr/>
                <p:nvPr/>
              </p:nvSpPr>
              <p:spPr>
                <a:xfrm>
                  <a:off x="2031207" y="3098033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0" name="弦形 79"/>
                <p:cNvSpPr/>
                <p:nvPr/>
              </p:nvSpPr>
              <p:spPr>
                <a:xfrm rot="17582810">
                  <a:off x="1381138" y="3761772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1" name="任意多边形 80"/>
                <p:cNvSpPr/>
                <p:nvPr/>
              </p:nvSpPr>
              <p:spPr>
                <a:xfrm>
                  <a:off x="891912" y="3726425"/>
                  <a:ext cx="2034993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2" name="弦形 81"/>
                <p:cNvSpPr/>
                <p:nvPr/>
              </p:nvSpPr>
              <p:spPr>
                <a:xfrm rot="17582810">
                  <a:off x="2265591" y="3761772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9794" name="组合 62"/>
              <p:cNvGrpSpPr>
                <a:grpSpLocks/>
              </p:cNvGrpSpPr>
              <p:nvPr/>
            </p:nvGrpSpPr>
            <p:grpSpPr bwMode="auto">
              <a:xfrm>
                <a:off x="235826" y="6144491"/>
                <a:ext cx="861441" cy="459600"/>
                <a:chOff x="893387" y="2854906"/>
                <a:chExt cx="2033541" cy="1084946"/>
              </a:xfrm>
            </p:grpSpPr>
            <p:sp>
              <p:nvSpPr>
                <p:cNvPr id="71" name="矩形 70"/>
                <p:cNvSpPr/>
                <p:nvPr/>
              </p:nvSpPr>
              <p:spPr>
                <a:xfrm>
                  <a:off x="894685" y="2856339"/>
                  <a:ext cx="2031244" cy="871521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2" name="圆角矩形 71"/>
                <p:cNvSpPr/>
                <p:nvPr/>
              </p:nvSpPr>
              <p:spPr>
                <a:xfrm>
                  <a:off x="1149528" y="3099468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3" name="圆角矩形 72"/>
                <p:cNvSpPr/>
                <p:nvPr/>
              </p:nvSpPr>
              <p:spPr>
                <a:xfrm>
                  <a:off x="2033981" y="3099468"/>
                  <a:ext cx="652097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4" name="弦形 73"/>
                <p:cNvSpPr/>
                <p:nvPr/>
              </p:nvSpPr>
              <p:spPr>
                <a:xfrm rot="17582810">
                  <a:off x="1383915" y="3763205"/>
                  <a:ext cx="160837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894685" y="3727860"/>
                  <a:ext cx="2031244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6" name="弦形 75"/>
                <p:cNvSpPr/>
                <p:nvPr/>
              </p:nvSpPr>
              <p:spPr>
                <a:xfrm rot="17582810">
                  <a:off x="2268368" y="3763205"/>
                  <a:ext cx="160837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29795" name="组合 63"/>
              <p:cNvGrpSpPr>
                <a:grpSpLocks/>
              </p:cNvGrpSpPr>
              <p:nvPr/>
            </p:nvGrpSpPr>
            <p:grpSpPr bwMode="auto">
              <a:xfrm>
                <a:off x="-665369" y="6143515"/>
                <a:ext cx="861441" cy="459600"/>
                <a:chOff x="893387" y="2854906"/>
                <a:chExt cx="2033541" cy="1084946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893387" y="2854904"/>
                  <a:ext cx="2034993" cy="871519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6" name="圆角矩形 65"/>
                <p:cNvSpPr/>
                <p:nvPr/>
              </p:nvSpPr>
              <p:spPr>
                <a:xfrm>
                  <a:off x="1148229" y="3098030"/>
                  <a:ext cx="655843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2032683" y="3098030"/>
                  <a:ext cx="655846" cy="329158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8" name="弦形 67"/>
                <p:cNvSpPr/>
                <p:nvPr/>
              </p:nvSpPr>
              <p:spPr>
                <a:xfrm rot="17582810">
                  <a:off x="1382614" y="3761770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9" name="任意多边形 68"/>
                <p:cNvSpPr/>
                <p:nvPr/>
              </p:nvSpPr>
              <p:spPr>
                <a:xfrm>
                  <a:off x="893387" y="3726423"/>
                  <a:ext cx="2034993" cy="142136"/>
                </a:xfrm>
                <a:custGeom>
                  <a:avLst/>
                  <a:gdLst>
                    <a:gd name="connsiteX0" fmla="*/ 0 w 2210768"/>
                    <a:gd name="connsiteY0" fmla="*/ 0 h 184801"/>
                    <a:gd name="connsiteX1" fmla="*/ 2210768 w 2210768"/>
                    <a:gd name="connsiteY1" fmla="*/ 0 h 184801"/>
                    <a:gd name="connsiteX2" fmla="*/ 2210768 w 2210768"/>
                    <a:gd name="connsiteY2" fmla="*/ 184801 h 184801"/>
                    <a:gd name="connsiteX3" fmla="*/ 1722326 w 2210768"/>
                    <a:gd name="connsiteY3" fmla="*/ 184801 h 184801"/>
                    <a:gd name="connsiteX4" fmla="*/ 1701064 w 2210768"/>
                    <a:gd name="connsiteY4" fmla="*/ 139001 h 184801"/>
                    <a:gd name="connsiteX5" fmla="*/ 1470834 w 2210768"/>
                    <a:gd name="connsiteY5" fmla="*/ 139001 h 184801"/>
                    <a:gd name="connsiteX6" fmla="*/ 1449572 w 2210768"/>
                    <a:gd name="connsiteY6" fmla="*/ 184801 h 184801"/>
                    <a:gd name="connsiteX7" fmla="*/ 763734 w 2210768"/>
                    <a:gd name="connsiteY7" fmla="*/ 184801 h 184801"/>
                    <a:gd name="connsiteX8" fmla="*/ 742472 w 2210768"/>
                    <a:gd name="connsiteY8" fmla="*/ 139001 h 184801"/>
                    <a:gd name="connsiteX9" fmla="*/ 512242 w 2210768"/>
                    <a:gd name="connsiteY9" fmla="*/ 139001 h 184801"/>
                    <a:gd name="connsiteX10" fmla="*/ 490980 w 2210768"/>
                    <a:gd name="connsiteY10" fmla="*/ 184801 h 184801"/>
                    <a:gd name="connsiteX11" fmla="*/ 0 w 2210768"/>
                    <a:gd name="connsiteY11" fmla="*/ 184801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768" h="184801">
                      <a:moveTo>
                        <a:pt x="0" y="0"/>
                      </a:moveTo>
                      <a:lnTo>
                        <a:pt x="2210768" y="0"/>
                      </a:lnTo>
                      <a:lnTo>
                        <a:pt x="2210768" y="184801"/>
                      </a:lnTo>
                      <a:lnTo>
                        <a:pt x="1722326" y="184801"/>
                      </a:lnTo>
                      <a:lnTo>
                        <a:pt x="1701064" y="139001"/>
                      </a:lnTo>
                      <a:lnTo>
                        <a:pt x="1470834" y="139001"/>
                      </a:lnTo>
                      <a:lnTo>
                        <a:pt x="1449572" y="184801"/>
                      </a:lnTo>
                      <a:lnTo>
                        <a:pt x="763734" y="184801"/>
                      </a:lnTo>
                      <a:lnTo>
                        <a:pt x="742472" y="139001"/>
                      </a:lnTo>
                      <a:lnTo>
                        <a:pt x="512242" y="139001"/>
                      </a:lnTo>
                      <a:lnTo>
                        <a:pt x="490980" y="184801"/>
                      </a:lnTo>
                      <a:lnTo>
                        <a:pt x="0" y="184801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0" name="弦形 69"/>
                <p:cNvSpPr/>
                <p:nvPr/>
              </p:nvSpPr>
              <p:spPr>
                <a:xfrm rot="17582810">
                  <a:off x="2267067" y="3761770"/>
                  <a:ext cx="160840" cy="194879"/>
                </a:xfrm>
                <a:prstGeom prst="chord">
                  <a:avLst>
                    <a:gd name="adj1" fmla="val 3826046"/>
                    <a:gd name="adj2" fmla="val 14934719"/>
                  </a:avLst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</p:grpSp>
      <p:sp>
        <p:nvSpPr>
          <p:cNvPr id="166" name="矩形 165"/>
          <p:cNvSpPr/>
          <p:nvPr/>
        </p:nvSpPr>
        <p:spPr>
          <a:xfrm>
            <a:off x="2460625" y="1597025"/>
            <a:ext cx="374650" cy="338138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程</a:t>
            </a:r>
          </a:p>
        </p:txBody>
      </p:sp>
      <p:sp>
        <p:nvSpPr>
          <p:cNvPr id="167" name="矩形 166"/>
          <p:cNvSpPr/>
          <p:nvPr/>
        </p:nvSpPr>
        <p:spPr>
          <a:xfrm>
            <a:off x="3179763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启</a:t>
            </a:r>
          </a:p>
        </p:txBody>
      </p:sp>
      <p:sp>
        <p:nvSpPr>
          <p:cNvPr id="168" name="矩形 167"/>
          <p:cNvSpPr/>
          <p:nvPr/>
        </p:nvSpPr>
        <p:spPr>
          <a:xfrm>
            <a:off x="3849688" y="1611313"/>
            <a:ext cx="376237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要</a:t>
            </a:r>
          </a:p>
        </p:txBody>
      </p:sp>
      <p:sp>
        <p:nvSpPr>
          <p:cNvPr id="169" name="矩形 168"/>
          <p:cNvSpPr/>
          <p:nvPr/>
        </p:nvSpPr>
        <p:spPr>
          <a:xfrm>
            <a:off x="4498975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就</a:t>
            </a:r>
          </a:p>
        </p:txBody>
      </p:sp>
      <p:sp>
        <p:nvSpPr>
          <p:cNvPr id="170" name="矩形 169"/>
          <p:cNvSpPr/>
          <p:nvPr/>
        </p:nvSpPr>
        <p:spPr>
          <a:xfrm>
            <a:off x="5216525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在</a:t>
            </a:r>
          </a:p>
        </p:txBody>
      </p:sp>
      <p:sp>
        <p:nvSpPr>
          <p:cNvPr id="171" name="矩形 170"/>
          <p:cNvSpPr/>
          <p:nvPr/>
        </p:nvSpPr>
        <p:spPr>
          <a:xfrm>
            <a:off x="5905500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现</a:t>
            </a:r>
          </a:p>
        </p:txBody>
      </p:sp>
      <p:sp>
        <p:nvSpPr>
          <p:cNvPr id="172" name="矩形 171"/>
          <p:cNvSpPr/>
          <p:nvPr/>
        </p:nvSpPr>
        <p:spPr>
          <a:xfrm>
            <a:off x="6608763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天</a:t>
            </a:r>
          </a:p>
        </p:txBody>
      </p:sp>
      <p:sp>
        <p:nvSpPr>
          <p:cNvPr id="173" name="矩形 172"/>
          <p:cNvSpPr/>
          <p:nvPr/>
        </p:nvSpPr>
        <p:spPr>
          <a:xfrm>
            <a:off x="7297738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明</a:t>
            </a:r>
          </a:p>
        </p:txBody>
      </p:sp>
      <p:sp>
        <p:nvSpPr>
          <p:cNvPr id="174" name="矩形 173"/>
          <p:cNvSpPr/>
          <p:nvPr/>
        </p:nvSpPr>
        <p:spPr>
          <a:xfrm>
            <a:off x="7977188" y="1597025"/>
            <a:ext cx="374650" cy="338138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达</a:t>
            </a:r>
          </a:p>
        </p:txBody>
      </p:sp>
      <p:sp>
        <p:nvSpPr>
          <p:cNvPr id="175" name="矩形 174"/>
          <p:cNvSpPr/>
          <p:nvPr/>
        </p:nvSpPr>
        <p:spPr>
          <a:xfrm>
            <a:off x="8664575" y="1597025"/>
            <a:ext cx="374650" cy="338138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到</a:t>
            </a:r>
          </a:p>
        </p:txBody>
      </p:sp>
      <p:sp>
        <p:nvSpPr>
          <p:cNvPr id="176" name="矩形 175"/>
          <p:cNvSpPr/>
          <p:nvPr/>
        </p:nvSpPr>
        <p:spPr>
          <a:xfrm>
            <a:off x="9340850" y="1611313"/>
            <a:ext cx="374650" cy="338137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想</a:t>
            </a:r>
          </a:p>
        </p:txBody>
      </p:sp>
      <p:grpSp>
        <p:nvGrpSpPr>
          <p:cNvPr id="177" name="组合 176"/>
          <p:cNvGrpSpPr>
            <a:grpSpLocks/>
          </p:cNvGrpSpPr>
          <p:nvPr/>
        </p:nvGrpSpPr>
        <p:grpSpPr bwMode="auto">
          <a:xfrm>
            <a:off x="2460625" y="1597025"/>
            <a:ext cx="7254875" cy="352425"/>
            <a:chOff x="2489540" y="2244372"/>
            <a:chExt cx="7255998" cy="351693"/>
          </a:xfrm>
        </p:grpSpPr>
        <p:sp>
          <p:nvSpPr>
            <p:cNvPr id="178" name="矩形 177"/>
            <p:cNvSpPr/>
            <p:nvPr/>
          </p:nvSpPr>
          <p:spPr>
            <a:xfrm>
              <a:off x="2489540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程</a:t>
              </a:r>
            </a:p>
          </p:txBody>
        </p:sp>
        <p:sp>
          <p:nvSpPr>
            <p:cNvPr id="179" name="矩形 178"/>
            <p:cNvSpPr/>
            <p:nvPr/>
          </p:nvSpPr>
          <p:spPr>
            <a:xfrm>
              <a:off x="3208789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启</a:t>
              </a:r>
            </a:p>
          </p:txBody>
        </p:sp>
        <p:sp>
          <p:nvSpPr>
            <p:cNvPr id="180" name="矩形 179"/>
            <p:cNvSpPr/>
            <p:nvPr/>
          </p:nvSpPr>
          <p:spPr>
            <a:xfrm>
              <a:off x="3880405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要</a:t>
              </a:r>
            </a:p>
          </p:txBody>
        </p:sp>
        <p:sp>
          <p:nvSpPr>
            <p:cNvPr id="181" name="矩形 180"/>
            <p:cNvSpPr/>
            <p:nvPr/>
          </p:nvSpPr>
          <p:spPr>
            <a:xfrm>
              <a:off x="4528206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就</a:t>
              </a:r>
            </a:p>
          </p:txBody>
        </p:sp>
        <p:sp>
          <p:nvSpPr>
            <p:cNvPr id="182" name="矩形 181"/>
            <p:cNvSpPr/>
            <p:nvPr/>
          </p:nvSpPr>
          <p:spPr>
            <a:xfrm>
              <a:off x="5245867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在</a:t>
              </a:r>
            </a:p>
          </p:txBody>
        </p:sp>
        <p:sp>
          <p:nvSpPr>
            <p:cNvPr id="183" name="矩形 182"/>
            <p:cNvSpPr/>
            <p:nvPr/>
          </p:nvSpPr>
          <p:spPr>
            <a:xfrm>
              <a:off x="5933361" y="2258630"/>
              <a:ext cx="376295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现</a:t>
              </a:r>
            </a:p>
          </p:txBody>
        </p:sp>
        <p:sp>
          <p:nvSpPr>
            <p:cNvPr id="184" name="矩形 183"/>
            <p:cNvSpPr/>
            <p:nvPr/>
          </p:nvSpPr>
          <p:spPr>
            <a:xfrm>
              <a:off x="6638320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天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7327402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明</a:t>
              </a:r>
            </a:p>
          </p:txBody>
        </p:sp>
        <p:sp>
          <p:nvSpPr>
            <p:cNvPr id="186" name="矩形 185"/>
            <p:cNvSpPr/>
            <p:nvPr/>
          </p:nvSpPr>
          <p:spPr>
            <a:xfrm>
              <a:off x="8006957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达</a:t>
              </a:r>
            </a:p>
          </p:txBody>
        </p:sp>
        <p:sp>
          <p:nvSpPr>
            <p:cNvPr id="187" name="矩形 186"/>
            <p:cNvSpPr/>
            <p:nvPr/>
          </p:nvSpPr>
          <p:spPr>
            <a:xfrm>
              <a:off x="8692863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到</a:t>
              </a:r>
            </a:p>
          </p:txBody>
        </p:sp>
        <p:sp>
          <p:nvSpPr>
            <p:cNvPr id="188" name="矩形 187"/>
            <p:cNvSpPr/>
            <p:nvPr/>
          </p:nvSpPr>
          <p:spPr>
            <a:xfrm>
              <a:off x="9370830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想</a:t>
              </a:r>
            </a:p>
          </p:txBody>
        </p:sp>
      </p:grpSp>
      <p:grpSp>
        <p:nvGrpSpPr>
          <p:cNvPr id="189" name="组合 188"/>
          <p:cNvGrpSpPr>
            <a:grpSpLocks/>
          </p:cNvGrpSpPr>
          <p:nvPr/>
        </p:nvGrpSpPr>
        <p:grpSpPr bwMode="auto">
          <a:xfrm flipH="1">
            <a:off x="2460625" y="1597025"/>
            <a:ext cx="7254875" cy="352425"/>
            <a:chOff x="2489540" y="2244372"/>
            <a:chExt cx="7255998" cy="351693"/>
          </a:xfrm>
        </p:grpSpPr>
        <p:sp>
          <p:nvSpPr>
            <p:cNvPr id="190" name="矩形 189"/>
            <p:cNvSpPr/>
            <p:nvPr/>
          </p:nvSpPr>
          <p:spPr>
            <a:xfrm>
              <a:off x="2489540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程</a:t>
              </a:r>
            </a:p>
          </p:txBody>
        </p:sp>
        <p:sp>
          <p:nvSpPr>
            <p:cNvPr id="191" name="矩形 190"/>
            <p:cNvSpPr/>
            <p:nvPr/>
          </p:nvSpPr>
          <p:spPr>
            <a:xfrm>
              <a:off x="3208788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启</a:t>
              </a:r>
            </a:p>
          </p:txBody>
        </p:sp>
        <p:sp>
          <p:nvSpPr>
            <p:cNvPr id="192" name="矩形 191"/>
            <p:cNvSpPr/>
            <p:nvPr/>
          </p:nvSpPr>
          <p:spPr>
            <a:xfrm>
              <a:off x="3880405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要</a:t>
              </a:r>
            </a:p>
          </p:txBody>
        </p:sp>
        <p:sp>
          <p:nvSpPr>
            <p:cNvPr id="193" name="矩形 192"/>
            <p:cNvSpPr/>
            <p:nvPr/>
          </p:nvSpPr>
          <p:spPr>
            <a:xfrm>
              <a:off x="4528206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就</a:t>
              </a:r>
            </a:p>
          </p:txBody>
        </p:sp>
        <p:sp>
          <p:nvSpPr>
            <p:cNvPr id="194" name="矩形 193"/>
            <p:cNvSpPr/>
            <p:nvPr/>
          </p:nvSpPr>
          <p:spPr>
            <a:xfrm>
              <a:off x="5245867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在</a:t>
              </a:r>
            </a:p>
          </p:txBody>
        </p:sp>
        <p:sp>
          <p:nvSpPr>
            <p:cNvPr id="195" name="矩形 194"/>
            <p:cNvSpPr/>
            <p:nvPr/>
          </p:nvSpPr>
          <p:spPr>
            <a:xfrm>
              <a:off x="5933360" y="2258630"/>
              <a:ext cx="376296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现</a:t>
              </a:r>
            </a:p>
          </p:txBody>
        </p:sp>
        <p:sp>
          <p:nvSpPr>
            <p:cNvPr id="196" name="矩形 195"/>
            <p:cNvSpPr/>
            <p:nvPr/>
          </p:nvSpPr>
          <p:spPr>
            <a:xfrm>
              <a:off x="6638319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天</a:t>
              </a:r>
            </a:p>
          </p:txBody>
        </p:sp>
        <p:sp>
          <p:nvSpPr>
            <p:cNvPr id="197" name="矩形 196"/>
            <p:cNvSpPr/>
            <p:nvPr/>
          </p:nvSpPr>
          <p:spPr>
            <a:xfrm>
              <a:off x="7327401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明</a:t>
              </a:r>
            </a:p>
          </p:txBody>
        </p:sp>
        <p:sp>
          <p:nvSpPr>
            <p:cNvPr id="198" name="矩形 197"/>
            <p:cNvSpPr/>
            <p:nvPr/>
          </p:nvSpPr>
          <p:spPr>
            <a:xfrm>
              <a:off x="8006956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达</a:t>
              </a:r>
            </a:p>
          </p:txBody>
        </p:sp>
        <p:sp>
          <p:nvSpPr>
            <p:cNvPr id="199" name="矩形 198"/>
            <p:cNvSpPr/>
            <p:nvPr/>
          </p:nvSpPr>
          <p:spPr>
            <a:xfrm>
              <a:off x="8692862" y="2244372"/>
              <a:ext cx="374708" cy="337436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到</a:t>
              </a:r>
            </a:p>
          </p:txBody>
        </p:sp>
        <p:sp>
          <p:nvSpPr>
            <p:cNvPr id="200" name="矩形 199"/>
            <p:cNvSpPr/>
            <p:nvPr/>
          </p:nvSpPr>
          <p:spPr>
            <a:xfrm>
              <a:off x="9370830" y="2258630"/>
              <a:ext cx="374708" cy="337435"/>
            </a:xfrm>
            <a:prstGeom prst="rect">
              <a:avLst/>
            </a:prstGeom>
            <a:solidFill>
              <a:srgbClr val="E28F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想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9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95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0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60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7850"/>
                            </p:stCondLst>
                            <p:childTnLst>
                              <p:par>
                                <p:cTn id="11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8350"/>
                            </p:stCondLst>
                            <p:childTnLst>
                              <p:par>
                                <p:cTn id="121" presetID="2" presetClass="exit" presetSubtype="4" fill="hold" grpId="1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22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20050"/>
                            </p:stCondLst>
                            <p:childTnLst>
                              <p:par>
                                <p:cTn id="1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1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2135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1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2255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24050"/>
                            </p:stCondLst>
                            <p:childTnLst>
                              <p:par>
                                <p:cTn id="1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1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2555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1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2705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28550"/>
                            </p:stCondLst>
                            <p:childTnLst>
                              <p:par>
                                <p:cTn id="1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955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1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3085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1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3205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33050"/>
                            </p:stCondLst>
                            <p:childTnLst>
                              <p:par>
                                <p:cTn id="1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 nodeType="afterGroup">
                            <p:stCondLst>
                              <p:cond delay="34050"/>
                            </p:stCondLst>
                            <p:childTnLst>
                              <p:par>
                                <p:cTn id="1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3435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3465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 nodeType="afterGroup">
                            <p:stCondLst>
                              <p:cond delay="3495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3525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3555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3585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36150"/>
                            </p:stCondLst>
                            <p:childTnLst>
                              <p:par>
                                <p:cTn id="2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36450"/>
                            </p:stCondLst>
                            <p:childTnLst>
                              <p:par>
                                <p:cTn id="2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 nodeType="afterGroup">
                            <p:stCondLst>
                              <p:cond delay="3675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 nodeType="afterGroup">
                            <p:stCondLst>
                              <p:cond delay="37050"/>
                            </p:stCondLst>
                            <p:childTnLst>
                              <p:par>
                                <p:cTn id="2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7350"/>
                            </p:stCondLst>
                            <p:childTnLst>
                              <p:par>
                                <p:cTn id="2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2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1" dur="2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 nodeType="afterGroup">
                            <p:stCondLst>
                              <p:cond delay="39850"/>
                            </p:stCondLst>
                            <p:childTnLst>
                              <p:par>
                                <p:cTn id="223" presetID="1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4" dur="2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225" dur="2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8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8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8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8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8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8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8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8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8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8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8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8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 nodeType="afterGroup">
                            <p:stCondLst>
                              <p:cond delay="42350"/>
                            </p:stCondLst>
                            <p:childTnLst>
                              <p:par>
                                <p:cTn id="35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5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 nodeType="afterGroup">
                            <p:stCondLst>
                              <p:cond delay="43350"/>
                            </p:stCondLst>
                            <p:childTnLst>
                              <p:par>
                                <p:cTn id="3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 nodeType="afterGroup">
                            <p:stCondLst>
                              <p:cond delay="43350"/>
                            </p:stCondLst>
                            <p:childTnLst>
                              <p:par>
                                <p:cTn id="360" presetID="23" presetClass="exit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" grpId="0"/>
      <p:bldP spid="2" grpId="1"/>
      <p:bldP spid="2" grpId="2"/>
      <p:bldP spid="22" grpId="0"/>
      <p:bldP spid="22" grpId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166" grpId="0" animBg="1"/>
      <p:bldP spid="166" grpId="1" animBg="1"/>
      <p:bldP spid="167" grpId="0" animBg="1"/>
      <p:bldP spid="167" grpId="1" animBg="1"/>
      <p:bldP spid="168" grpId="0" animBg="1"/>
      <p:bldP spid="168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76363" y="636588"/>
            <a:ext cx="3140075" cy="1863725"/>
          </a:xfrm>
          <a:prstGeom prst="rect">
            <a:avLst/>
          </a:prstGeom>
          <a:solidFill>
            <a:srgbClr val="A2A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16438" y="636588"/>
            <a:ext cx="3138487" cy="18637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6363" y="2500313"/>
            <a:ext cx="3140075" cy="1865312"/>
          </a:xfrm>
          <a:prstGeom prst="rect">
            <a:avLst/>
          </a:prstGeom>
          <a:solidFill>
            <a:srgbClr val="CC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6438" y="2500313"/>
            <a:ext cx="3138487" cy="1865312"/>
          </a:xfrm>
          <a:prstGeom prst="rect">
            <a:avLst/>
          </a:prstGeom>
          <a:solidFill>
            <a:srgbClr val="94E0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48575" y="636588"/>
            <a:ext cx="3138488" cy="1863725"/>
          </a:xfrm>
          <a:prstGeom prst="rect">
            <a:avLst/>
          </a:prstGeom>
          <a:solidFill>
            <a:srgbClr val="E28F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8575" y="2500313"/>
            <a:ext cx="3138488" cy="1865312"/>
          </a:xfrm>
          <a:prstGeom prst="rect">
            <a:avLst/>
          </a:prstGeom>
          <a:solidFill>
            <a:srgbClr val="219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76363" y="4365625"/>
            <a:ext cx="3140075" cy="1863725"/>
          </a:xfrm>
          <a:prstGeom prst="rect">
            <a:avLst/>
          </a:prstGeom>
          <a:solidFill>
            <a:srgbClr val="FFB3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16438" y="4365625"/>
            <a:ext cx="3138487" cy="1863725"/>
          </a:xfrm>
          <a:prstGeom prst="rect">
            <a:avLst/>
          </a:prstGeom>
          <a:solidFill>
            <a:srgbClr val="867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35875" y="4365625"/>
            <a:ext cx="3140075" cy="1863725"/>
          </a:xfrm>
          <a:prstGeom prst="rect">
            <a:avLst/>
          </a:prstGeom>
          <a:solidFill>
            <a:srgbClr val="E87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1954213" y="2471738"/>
            <a:ext cx="1709737" cy="1893887"/>
            <a:chOff x="1052965" y="938462"/>
            <a:chExt cx="1926503" cy="2133115"/>
          </a:xfrm>
        </p:grpSpPr>
        <p:pic>
          <p:nvPicPr>
            <p:cNvPr id="3074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1052965" y="938462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1736275" y="1678705"/>
              <a:ext cx="577772" cy="434490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空心弧 17"/>
            <p:cNvSpPr/>
            <p:nvPr/>
          </p:nvSpPr>
          <p:spPr>
            <a:xfrm rot="855203">
              <a:off x="1659357" y="1698373"/>
              <a:ext cx="298725" cy="305753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空心弧 18"/>
            <p:cNvSpPr/>
            <p:nvPr/>
          </p:nvSpPr>
          <p:spPr>
            <a:xfrm rot="855203">
              <a:off x="2094028" y="1698373"/>
              <a:ext cx="296936" cy="305753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1"/>
          <a:stretch>
            <a:fillRect/>
          </a:stretch>
        </p:blipFill>
        <p:spPr bwMode="auto">
          <a:xfrm>
            <a:off x="5278438" y="2479675"/>
            <a:ext cx="15938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72"/>
          <a:stretch>
            <a:fillRect/>
          </a:stretch>
        </p:blipFill>
        <p:spPr bwMode="auto">
          <a:xfrm>
            <a:off x="8470900" y="2479675"/>
            <a:ext cx="15557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矩形 34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203" name="Picture 8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622300"/>
            <a:ext cx="314007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4" name="Picture 8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622300"/>
            <a:ext cx="3138488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5" name="Picture 8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2490788"/>
            <a:ext cx="314007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6" name="Picture 8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2490788"/>
            <a:ext cx="3138488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7" name="Picture 8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620713"/>
            <a:ext cx="3138487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8" name="Picture 8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463" y="2451100"/>
            <a:ext cx="3140075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09" name="Picture 8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4360863"/>
            <a:ext cx="3140075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0" name="Picture 9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4360863"/>
            <a:ext cx="3138488" cy="186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11" name="Picture 9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813" y="4362450"/>
            <a:ext cx="3140075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-1074738" y="2697163"/>
            <a:ext cx="13196888" cy="1092200"/>
            <a:chOff x="-1384766" y="2697667"/>
            <a:chExt cx="13197627" cy="1092202"/>
          </a:xfrm>
        </p:grpSpPr>
        <p:grpSp>
          <p:nvGrpSpPr>
            <p:cNvPr id="13337" name="组合 106"/>
            <p:cNvGrpSpPr>
              <a:grpSpLocks/>
            </p:cNvGrpSpPr>
            <p:nvPr/>
          </p:nvGrpSpPr>
          <p:grpSpPr bwMode="auto">
            <a:xfrm>
              <a:off x="740987" y="2697667"/>
              <a:ext cx="11071874" cy="1089784"/>
              <a:chOff x="-571987" y="703989"/>
              <a:chExt cx="12036807" cy="1430193"/>
            </a:xfrm>
          </p:grpSpPr>
          <p:grpSp>
            <p:nvGrpSpPr>
              <p:cNvPr id="13345" name="组合 84"/>
              <p:cNvGrpSpPr>
                <a:grpSpLocks/>
              </p:cNvGrpSpPr>
              <p:nvPr/>
            </p:nvGrpSpPr>
            <p:grpSpPr bwMode="auto">
              <a:xfrm>
                <a:off x="4036529" y="70398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2367188" y="1696233"/>
                  <a:ext cx="2210943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>
                  <a:off x="2643340" y="2017074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3606421" y="2017074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3388" name="组合 30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7" name="弦形 16"/>
                  <p:cNvSpPr/>
                  <p:nvPr/>
                </p:nvSpPr>
                <p:spPr>
                  <a:xfrm rot="17582810">
                    <a:off x="2880731" y="2907827"/>
                    <a:ext cx="210421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2367188" y="2840009"/>
                    <a:ext cx="2210943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17582810">
                    <a:off x="3843811" y="2907827"/>
                    <a:ext cx="210421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3346" name="组合 85"/>
              <p:cNvGrpSpPr>
                <a:grpSpLocks/>
              </p:cNvGrpSpPr>
              <p:nvPr/>
            </p:nvGrpSpPr>
            <p:grpSpPr bwMode="auto">
              <a:xfrm>
                <a:off x="6337089" y="70398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4667880" y="1696233"/>
                  <a:ext cx="2210942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>
                  <a:off x="4938853" y="2017074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900208" y="2017074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3381" name="组合 31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33" name="弦形 32"/>
                  <p:cNvSpPr/>
                  <p:nvPr/>
                </p:nvSpPr>
                <p:spPr>
                  <a:xfrm rot="17582810">
                    <a:off x="2880862" y="2907826"/>
                    <a:ext cx="210421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4" name="任意多边形 33"/>
                  <p:cNvSpPr/>
                  <p:nvPr/>
                </p:nvSpPr>
                <p:spPr>
                  <a:xfrm>
                    <a:off x="2367320" y="2840009"/>
                    <a:ext cx="2210942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5" name="弦形 34"/>
                  <p:cNvSpPr/>
                  <p:nvPr/>
                </p:nvSpPr>
                <p:spPr>
                  <a:xfrm rot="17582810">
                    <a:off x="3843942" y="2907826"/>
                    <a:ext cx="210421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3347" name="组合 89"/>
              <p:cNvGrpSpPr>
                <a:grpSpLocks/>
              </p:cNvGrpSpPr>
              <p:nvPr/>
            </p:nvGrpSpPr>
            <p:grpSpPr bwMode="auto">
              <a:xfrm>
                <a:off x="8620581" y="710339"/>
                <a:ext cx="2844239" cy="1419948"/>
                <a:chOff x="6951438" y="1702583"/>
                <a:chExt cx="2844239" cy="1419948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9117379" y="2844175"/>
                  <a:ext cx="579919" cy="181255"/>
                </a:xfrm>
                <a:custGeom>
                  <a:avLst/>
                  <a:gdLst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580386 w 580386"/>
                    <a:gd name="connsiteY2" fmla="*/ 184801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580386 w 580386"/>
                    <a:gd name="connsiteY2" fmla="*/ 184801 h 190050"/>
                    <a:gd name="connsiteX3" fmla="*/ 251329 w 580386"/>
                    <a:gd name="connsiteY3" fmla="*/ 190050 h 190050"/>
                    <a:gd name="connsiteX4" fmla="*/ 0 w 580386"/>
                    <a:gd name="connsiteY4" fmla="*/ 184801 h 190050"/>
                    <a:gd name="connsiteX5" fmla="*/ 0 w 580386"/>
                    <a:gd name="connsiteY5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251329 w 580386"/>
                    <a:gd name="connsiteY2" fmla="*/ 176402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386" h="184801">
                      <a:moveTo>
                        <a:pt x="0" y="0"/>
                      </a:moveTo>
                      <a:lnTo>
                        <a:pt x="580386" y="0"/>
                      </a:lnTo>
                      <a:cubicBezTo>
                        <a:pt x="470700" y="63350"/>
                        <a:pt x="415606" y="140347"/>
                        <a:pt x="251329" y="176402"/>
                      </a:cubicBezTo>
                      <a:lnTo>
                        <a:pt x="0" y="184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3365" name="组合 88"/>
                <p:cNvGrpSpPr>
                  <a:grpSpLocks/>
                </p:cNvGrpSpPr>
                <p:nvPr/>
              </p:nvGrpSpPr>
              <p:grpSpPr bwMode="auto">
                <a:xfrm>
                  <a:off x="6951438" y="1702583"/>
                  <a:ext cx="2844239" cy="1419948"/>
                  <a:chOff x="6951438" y="1702583"/>
                  <a:chExt cx="2844239" cy="1419948"/>
                </a:xfrm>
              </p:grpSpPr>
              <p:grpSp>
                <p:nvGrpSpPr>
                  <p:cNvPr id="13366" name="组合 38"/>
                  <p:cNvGrpSpPr>
                    <a:grpSpLocks/>
                  </p:cNvGrpSpPr>
                  <p:nvPr/>
                </p:nvGrpSpPr>
                <p:grpSpPr bwMode="auto">
                  <a:xfrm>
                    <a:off x="6968506" y="2842208"/>
                    <a:ext cx="2210768" cy="280323"/>
                    <a:chOff x="2367386" y="2839753"/>
                    <a:chExt cx="2210768" cy="280323"/>
                  </a:xfrm>
                </p:grpSpPr>
                <p:sp>
                  <p:nvSpPr>
                    <p:cNvPr id="40" name="弦形 39"/>
                    <p:cNvSpPr/>
                    <p:nvPr/>
                  </p:nvSpPr>
                  <p:spPr>
                    <a:xfrm rot="17582810">
                      <a:off x="2880993" y="2907454"/>
                      <a:ext cx="210422" cy="212291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>
                      <a:off x="2367451" y="2839638"/>
                      <a:ext cx="2210942" cy="183338"/>
                    </a:xfrm>
                    <a:custGeom>
                      <a:avLst/>
                      <a:gdLst>
                        <a:gd name="connsiteX0" fmla="*/ 0 w 2210768"/>
                        <a:gd name="connsiteY0" fmla="*/ 0 h 184801"/>
                        <a:gd name="connsiteX1" fmla="*/ 2210768 w 2210768"/>
                        <a:gd name="connsiteY1" fmla="*/ 0 h 184801"/>
                        <a:gd name="connsiteX2" fmla="*/ 2210768 w 2210768"/>
                        <a:gd name="connsiteY2" fmla="*/ 184801 h 184801"/>
                        <a:gd name="connsiteX3" fmla="*/ 1722326 w 2210768"/>
                        <a:gd name="connsiteY3" fmla="*/ 184801 h 184801"/>
                        <a:gd name="connsiteX4" fmla="*/ 1701064 w 2210768"/>
                        <a:gd name="connsiteY4" fmla="*/ 139001 h 184801"/>
                        <a:gd name="connsiteX5" fmla="*/ 1470834 w 2210768"/>
                        <a:gd name="connsiteY5" fmla="*/ 139001 h 184801"/>
                        <a:gd name="connsiteX6" fmla="*/ 1449572 w 2210768"/>
                        <a:gd name="connsiteY6" fmla="*/ 184801 h 184801"/>
                        <a:gd name="connsiteX7" fmla="*/ 763734 w 2210768"/>
                        <a:gd name="connsiteY7" fmla="*/ 184801 h 184801"/>
                        <a:gd name="connsiteX8" fmla="*/ 742472 w 2210768"/>
                        <a:gd name="connsiteY8" fmla="*/ 139001 h 184801"/>
                        <a:gd name="connsiteX9" fmla="*/ 512242 w 2210768"/>
                        <a:gd name="connsiteY9" fmla="*/ 139001 h 184801"/>
                        <a:gd name="connsiteX10" fmla="*/ 490980 w 2210768"/>
                        <a:gd name="connsiteY10" fmla="*/ 184801 h 184801"/>
                        <a:gd name="connsiteX11" fmla="*/ 0 w 2210768"/>
                        <a:gd name="connsiteY11" fmla="*/ 184801 h 1848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210768" h="184801">
                          <a:moveTo>
                            <a:pt x="0" y="0"/>
                          </a:moveTo>
                          <a:lnTo>
                            <a:pt x="2210768" y="0"/>
                          </a:lnTo>
                          <a:lnTo>
                            <a:pt x="2210768" y="184801"/>
                          </a:lnTo>
                          <a:lnTo>
                            <a:pt x="1722326" y="184801"/>
                          </a:lnTo>
                          <a:lnTo>
                            <a:pt x="1701064" y="139001"/>
                          </a:lnTo>
                          <a:lnTo>
                            <a:pt x="1470834" y="139001"/>
                          </a:lnTo>
                          <a:lnTo>
                            <a:pt x="1449572" y="184801"/>
                          </a:lnTo>
                          <a:lnTo>
                            <a:pt x="763734" y="184801"/>
                          </a:lnTo>
                          <a:lnTo>
                            <a:pt x="742472" y="139001"/>
                          </a:lnTo>
                          <a:lnTo>
                            <a:pt x="512242" y="139001"/>
                          </a:lnTo>
                          <a:lnTo>
                            <a:pt x="490980" y="184801"/>
                          </a:lnTo>
                          <a:lnTo>
                            <a:pt x="0" y="184801"/>
                          </a:lnTo>
                          <a:close/>
                        </a:path>
                      </a:pathLst>
                    </a:custGeom>
                    <a:solidFill>
                      <a:srgbClr val="FD87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2" name="弦形 41"/>
                    <p:cNvSpPr/>
                    <p:nvPr/>
                  </p:nvSpPr>
                  <p:spPr>
                    <a:xfrm rot="17582810">
                      <a:off x="3844073" y="2907454"/>
                      <a:ext cx="210422" cy="212291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  <p:grpSp>
                <p:nvGrpSpPr>
                  <p:cNvPr id="13367" name="组合 87"/>
                  <p:cNvGrpSpPr>
                    <a:grpSpLocks/>
                  </p:cNvGrpSpPr>
                  <p:nvPr/>
                </p:nvGrpSpPr>
                <p:grpSpPr bwMode="auto">
                  <a:xfrm>
                    <a:off x="6951438" y="1702583"/>
                    <a:ext cx="2844239" cy="1172464"/>
                    <a:chOff x="6951438" y="1702583"/>
                    <a:chExt cx="2844239" cy="1172464"/>
                  </a:xfrm>
                </p:grpSpPr>
                <p:grpSp>
                  <p:nvGrpSpPr>
                    <p:cNvPr id="13368" name="组合 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951438" y="1702583"/>
                      <a:ext cx="2844239" cy="1172464"/>
                      <a:chOff x="6951438" y="1702583"/>
                      <a:chExt cx="2844239" cy="1172464"/>
                    </a:xfrm>
                  </p:grpSpPr>
                  <p:grpSp>
                    <p:nvGrpSpPr>
                      <p:cNvPr id="13370" name="组合 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951438" y="1702583"/>
                        <a:ext cx="2844239" cy="1143520"/>
                        <a:chOff x="6951438" y="1702583"/>
                        <a:chExt cx="2844239" cy="1143520"/>
                      </a:xfrm>
                    </p:grpSpPr>
                    <p:sp>
                      <p:nvSpPr>
                        <p:cNvPr id="81" name="任意多边形 80"/>
                        <p:cNvSpPr/>
                        <p:nvPr/>
                      </p:nvSpPr>
                      <p:spPr>
                        <a:xfrm>
                          <a:off x="6951312" y="1702482"/>
                          <a:ext cx="2844365" cy="1141693"/>
                        </a:xfrm>
                        <a:custGeom>
                          <a:avLst/>
                          <a:gdLst>
                            <a:gd name="connsiteX0" fmla="*/ 0 w 2844239"/>
                            <a:gd name="connsiteY0" fmla="*/ 0 h 1143520"/>
                            <a:gd name="connsiteX1" fmla="*/ 1610218 w 2844239"/>
                            <a:gd name="connsiteY1" fmla="*/ 0 h 1143520"/>
                            <a:gd name="connsiteX2" fmla="*/ 1610218 w 2844239"/>
                            <a:gd name="connsiteY2" fmla="*/ 853443 h 1143520"/>
                            <a:gd name="connsiteX3" fmla="*/ 2803855 w 2844239"/>
                            <a:gd name="connsiteY3" fmla="*/ 853443 h 1143520"/>
                            <a:gd name="connsiteX4" fmla="*/ 2844235 w 2844239"/>
                            <a:gd name="connsiteY4" fmla="*/ 976273 h 1143520"/>
                            <a:gd name="connsiteX5" fmla="*/ 2738460 w 2844239"/>
                            <a:gd name="connsiteY5" fmla="*/ 1143520 h 1143520"/>
                            <a:gd name="connsiteX6" fmla="*/ 0 w 2844239"/>
                            <a:gd name="connsiteY6" fmla="*/ 1143520 h 1143520"/>
                            <a:gd name="connsiteX7" fmla="*/ 0 w 2844239"/>
                            <a:gd name="connsiteY7" fmla="*/ 0 h 1143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844239" h="1143520">
                              <a:moveTo>
                                <a:pt x="0" y="0"/>
                              </a:moveTo>
                              <a:lnTo>
                                <a:pt x="1610218" y="0"/>
                              </a:lnTo>
                              <a:lnTo>
                                <a:pt x="1610218" y="853443"/>
                              </a:lnTo>
                              <a:lnTo>
                                <a:pt x="2803855" y="853443"/>
                              </a:lnTo>
                              <a:cubicBezTo>
                                <a:pt x="2803351" y="898936"/>
                                <a:pt x="2844739" y="930780"/>
                                <a:pt x="2844235" y="976273"/>
                              </a:cubicBezTo>
                              <a:cubicBezTo>
                                <a:pt x="2844739" y="1027473"/>
                                <a:pt x="2788756" y="1098670"/>
                                <a:pt x="2738460" y="1143520"/>
                              </a:cubicBezTo>
                              <a:lnTo>
                                <a:pt x="0" y="114352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  <p:sp>
                      <p:nvSpPr>
                        <p:cNvPr id="83" name="矩形 82"/>
                        <p:cNvSpPr/>
                        <p:nvPr/>
                      </p:nvSpPr>
                      <p:spPr>
                        <a:xfrm>
                          <a:off x="8409740" y="2306663"/>
                          <a:ext cx="707639" cy="362508"/>
                        </a:xfrm>
                        <a:prstGeom prst="rect">
                          <a:avLst/>
                        </a:pr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7" name="圆角矩形 36"/>
                      <p:cNvSpPr/>
                      <p:nvPr/>
                    </p:nvSpPr>
                    <p:spPr>
                      <a:xfrm>
                        <a:off x="7239546" y="2019156"/>
                        <a:ext cx="712817" cy="429177"/>
                      </a:xfrm>
                      <a:prstGeom prst="roundRect">
                        <a:avLst/>
                      </a:prstGeom>
                      <a:solidFill>
                        <a:srgbClr val="1C6485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43" name="圆角矩形 42"/>
                      <p:cNvSpPr/>
                      <p:nvPr/>
                    </p:nvSpPr>
                    <p:spPr>
                      <a:xfrm>
                        <a:off x="8119780" y="2017073"/>
                        <a:ext cx="289960" cy="856269"/>
                      </a:xfrm>
                      <a:prstGeom prst="roundRect">
                        <a:avLst/>
                      </a:prstGeom>
                      <a:solidFill>
                        <a:srgbClr val="FD87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</p:grp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8563349" y="1704566"/>
                      <a:ext cx="1182276" cy="845853"/>
                    </a:xfrm>
                    <a:custGeom>
                      <a:avLst/>
                      <a:gdLst>
                        <a:gd name="connsiteX0" fmla="*/ 0 w 1180937"/>
                        <a:gd name="connsiteY0" fmla="*/ 0 h 847379"/>
                        <a:gd name="connsiteX1" fmla="*/ 45106 w 1180937"/>
                        <a:gd name="connsiteY1" fmla="*/ 0 h 847379"/>
                        <a:gd name="connsiteX2" fmla="*/ 201915 w 1180937"/>
                        <a:gd name="connsiteY2" fmla="*/ 29616 h 847379"/>
                        <a:gd name="connsiteX3" fmla="*/ 1180937 w 1180937"/>
                        <a:gd name="connsiteY3" fmla="*/ 847379 h 847379"/>
                        <a:gd name="connsiteX4" fmla="*/ 293949 w 1180937"/>
                        <a:gd name="connsiteY4" fmla="*/ 847379 h 847379"/>
                        <a:gd name="connsiteX5" fmla="*/ 265798 w 1180937"/>
                        <a:gd name="connsiteY5" fmla="*/ 844541 h 847379"/>
                        <a:gd name="connsiteX6" fmla="*/ 5931 w 1180937"/>
                        <a:gd name="connsiteY6" fmla="*/ 584674 h 847379"/>
                        <a:gd name="connsiteX7" fmla="*/ 0 w 1180937"/>
                        <a:gd name="connsiteY7" fmla="*/ 525842 h 847379"/>
                        <a:gd name="connsiteX8" fmla="*/ 0 w 1180937"/>
                        <a:gd name="connsiteY8" fmla="*/ 218103 h 847379"/>
                        <a:gd name="connsiteX9" fmla="*/ 622 w 1180937"/>
                        <a:gd name="connsiteY9" fmla="*/ 211933 h 847379"/>
                        <a:gd name="connsiteX10" fmla="*/ 0 w 1180937"/>
                        <a:gd name="connsiteY10" fmla="*/ 211933 h 847379"/>
                        <a:gd name="connsiteX11" fmla="*/ 0 w 1180937"/>
                        <a:gd name="connsiteY11" fmla="*/ 0 h 84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80937" h="847379">
                          <a:moveTo>
                            <a:pt x="0" y="0"/>
                          </a:moveTo>
                          <a:lnTo>
                            <a:pt x="45106" y="0"/>
                          </a:lnTo>
                          <a:lnTo>
                            <a:pt x="201915" y="29616"/>
                          </a:lnTo>
                          <a:cubicBezTo>
                            <a:pt x="645808" y="148080"/>
                            <a:pt x="908148" y="466383"/>
                            <a:pt x="1180937" y="847379"/>
                          </a:cubicBezTo>
                          <a:lnTo>
                            <a:pt x="293949" y="847379"/>
                          </a:lnTo>
                          <a:lnTo>
                            <a:pt x="265798" y="844541"/>
                          </a:lnTo>
                          <a:cubicBezTo>
                            <a:pt x="135360" y="817850"/>
                            <a:pt x="32622" y="715112"/>
                            <a:pt x="5931" y="584674"/>
                          </a:cubicBezTo>
                          <a:lnTo>
                            <a:pt x="0" y="525842"/>
                          </a:lnTo>
                          <a:lnTo>
                            <a:pt x="0" y="218103"/>
                          </a:lnTo>
                          <a:lnTo>
                            <a:pt x="622" y="211933"/>
                          </a:lnTo>
                          <a:lnTo>
                            <a:pt x="0" y="2119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3348" name="组合 90"/>
              <p:cNvGrpSpPr>
                <a:grpSpLocks/>
              </p:cNvGrpSpPr>
              <p:nvPr/>
            </p:nvGrpSpPr>
            <p:grpSpPr bwMode="auto">
              <a:xfrm>
                <a:off x="-571987" y="71033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2367418" y="1696132"/>
                  <a:ext cx="2210943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3" name="圆角矩形 92"/>
                <p:cNvSpPr/>
                <p:nvPr/>
              </p:nvSpPr>
              <p:spPr>
                <a:xfrm>
                  <a:off x="2643570" y="2016973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4" name="圆角矩形 93"/>
                <p:cNvSpPr/>
                <p:nvPr/>
              </p:nvSpPr>
              <p:spPr>
                <a:xfrm>
                  <a:off x="3606650" y="2016973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3360" name="组合 94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96" name="弦形 95"/>
                  <p:cNvSpPr/>
                  <p:nvPr/>
                </p:nvSpPr>
                <p:spPr>
                  <a:xfrm rot="17582810">
                    <a:off x="2880960" y="2907726"/>
                    <a:ext cx="210422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2367418" y="2839909"/>
                    <a:ext cx="2210943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8" name="弦形 97"/>
                  <p:cNvSpPr/>
                  <p:nvPr/>
                </p:nvSpPr>
                <p:spPr>
                  <a:xfrm rot="17582810">
                    <a:off x="3844040" y="2907726"/>
                    <a:ext cx="210422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3349" name="组合 98"/>
              <p:cNvGrpSpPr>
                <a:grpSpLocks/>
              </p:cNvGrpSpPr>
              <p:nvPr/>
            </p:nvGrpSpPr>
            <p:grpSpPr bwMode="auto">
              <a:xfrm>
                <a:off x="1728573" y="71033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4668109" y="1696132"/>
                  <a:ext cx="2210942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1" name="圆角矩形 100"/>
                <p:cNvSpPr/>
                <p:nvPr/>
              </p:nvSpPr>
              <p:spPr>
                <a:xfrm>
                  <a:off x="4939083" y="2016973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2" name="圆角矩形 101"/>
                <p:cNvSpPr/>
                <p:nvPr/>
              </p:nvSpPr>
              <p:spPr>
                <a:xfrm>
                  <a:off x="5900438" y="2016973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3353" name="组合 102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04" name="弦形 103"/>
                  <p:cNvSpPr/>
                  <p:nvPr/>
                </p:nvSpPr>
                <p:spPr>
                  <a:xfrm rot="17582810">
                    <a:off x="2881091" y="2907724"/>
                    <a:ext cx="210422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/>
                  <p:nvPr/>
                </p:nvSpPr>
                <p:spPr>
                  <a:xfrm>
                    <a:off x="2367549" y="2839909"/>
                    <a:ext cx="2210942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6" name="弦形 105"/>
                  <p:cNvSpPr/>
                  <p:nvPr/>
                </p:nvSpPr>
                <p:spPr>
                  <a:xfrm rot="17582810">
                    <a:off x="3844172" y="2907724"/>
                    <a:ext cx="210422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grpSp>
          <p:nvGrpSpPr>
            <p:cNvPr id="13338" name="组合 11"/>
            <p:cNvGrpSpPr>
              <a:grpSpLocks/>
            </p:cNvGrpSpPr>
            <p:nvPr/>
          </p:nvGrpSpPr>
          <p:grpSpPr bwMode="auto">
            <a:xfrm>
              <a:off x="-1384766" y="2704923"/>
              <a:ext cx="2033541" cy="1084946"/>
              <a:chOff x="893387" y="2854906"/>
              <a:chExt cx="2033541" cy="1084946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93387" y="2855587"/>
                <a:ext cx="2033702" cy="871540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147401" y="3100062"/>
                <a:ext cx="655675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033277" y="3100062"/>
                <a:ext cx="655674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弦形 70"/>
              <p:cNvSpPr/>
              <p:nvPr/>
            </p:nvSpPr>
            <p:spPr>
              <a:xfrm rot="17582810">
                <a:off x="1381575" y="3761253"/>
                <a:ext cx="161925" cy="195273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893387" y="3727127"/>
                <a:ext cx="2033702" cy="139700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弦形 72"/>
              <p:cNvSpPr/>
              <p:nvPr/>
            </p:nvSpPr>
            <p:spPr>
              <a:xfrm rot="17582810">
                <a:off x="2267450" y="3761252"/>
                <a:ext cx="161925" cy="195274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8912225" y="1698625"/>
            <a:ext cx="44450" cy="6350"/>
          </a:xfrm>
          <a:custGeom>
            <a:avLst/>
            <a:gdLst>
              <a:gd name="connsiteX0" fmla="*/ 0 w 45106"/>
              <a:gd name="connsiteY0" fmla="*/ 0 h 6064"/>
              <a:gd name="connsiteX1" fmla="*/ 12999 w 45106"/>
              <a:gd name="connsiteY1" fmla="*/ 0 h 6064"/>
              <a:gd name="connsiteX2" fmla="*/ 45106 w 45106"/>
              <a:gd name="connsiteY2" fmla="*/ 6064 h 6064"/>
              <a:gd name="connsiteX3" fmla="*/ 0 w 45106"/>
              <a:gd name="connsiteY3" fmla="*/ 6064 h 6064"/>
              <a:gd name="connsiteX4" fmla="*/ 0 w 45106"/>
              <a:gd name="connsiteY4" fmla="*/ 0 h 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6" h="6064">
                <a:moveTo>
                  <a:pt x="0" y="0"/>
                </a:moveTo>
                <a:lnTo>
                  <a:pt x="12999" y="0"/>
                </a:lnTo>
                <a:lnTo>
                  <a:pt x="45106" y="6064"/>
                </a:lnTo>
                <a:lnTo>
                  <a:pt x="0" y="60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912225" y="1695450"/>
            <a:ext cx="12700" cy="3175"/>
          </a:xfrm>
          <a:custGeom>
            <a:avLst/>
            <a:gdLst>
              <a:gd name="connsiteX0" fmla="*/ 0 w 12999"/>
              <a:gd name="connsiteY0" fmla="*/ 0 h 2455"/>
              <a:gd name="connsiteX1" fmla="*/ 12999 w 12999"/>
              <a:gd name="connsiteY1" fmla="*/ 2455 h 2455"/>
              <a:gd name="connsiteX2" fmla="*/ 0 w 12999"/>
              <a:gd name="connsiteY2" fmla="*/ 2455 h 2455"/>
              <a:gd name="connsiteX3" fmla="*/ 0 w 12999"/>
              <a:gd name="connsiteY3" fmla="*/ 0 h 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99" h="2455">
                <a:moveTo>
                  <a:pt x="0" y="0"/>
                </a:moveTo>
                <a:lnTo>
                  <a:pt x="12999" y="2455"/>
                </a:lnTo>
                <a:lnTo>
                  <a:pt x="0" y="2455"/>
                </a:lnTo>
                <a:lnTo>
                  <a:pt x="0" y="0"/>
                </a:lnTo>
                <a:close/>
              </a:path>
            </a:pathLst>
          </a:custGeom>
          <a:solidFill>
            <a:srgbClr val="1C6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0" y="3781425"/>
            <a:ext cx="12192000" cy="133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3" name="文本框 112"/>
          <p:cNvSpPr txBox="1">
            <a:spLocks noChangeArrowheads="1"/>
          </p:cNvSpPr>
          <p:nvPr/>
        </p:nvSpPr>
        <p:spPr bwMode="auto">
          <a:xfrm>
            <a:off x="3529013" y="5635625"/>
            <a:ext cx="482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那一年，</a:t>
            </a:r>
            <a:r>
              <a:rPr lang="en-US" altLang="zh-CN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5</a:t>
            </a:r>
            <a:r>
              <a:rPr lang="zh-CN" altLang="en-US" sz="36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岁半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3384550" y="1973263"/>
            <a:ext cx="5349875" cy="300672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9772650" y="2941638"/>
            <a:ext cx="655638" cy="328612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4783138" y="2649538"/>
            <a:ext cx="2552700" cy="12763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4273550" y="2346325"/>
            <a:ext cx="3697288" cy="184626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4006850" y="630238"/>
            <a:ext cx="4032250" cy="4349750"/>
            <a:chOff x="1052965" y="938462"/>
            <a:chExt cx="1926503" cy="2133115"/>
          </a:xfrm>
        </p:grpSpPr>
        <p:pic>
          <p:nvPicPr>
            <p:cNvPr id="13333" name="图片 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1052965" y="938462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9" name="矩形 108"/>
            <p:cNvSpPr/>
            <p:nvPr/>
          </p:nvSpPr>
          <p:spPr>
            <a:xfrm>
              <a:off x="1735584" y="1678824"/>
              <a:ext cx="578710" cy="435187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空心弧 109"/>
            <p:cNvSpPr/>
            <p:nvPr/>
          </p:nvSpPr>
          <p:spPr>
            <a:xfrm rot="855203">
              <a:off x="1660496" y="1698287"/>
              <a:ext cx="296560" cy="305176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1" name="空心弧 110"/>
            <p:cNvSpPr/>
            <p:nvPr/>
          </p:nvSpPr>
          <p:spPr>
            <a:xfrm rot="855203">
              <a:off x="2093580" y="1698287"/>
              <a:ext cx="297319" cy="305176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309938" y="603250"/>
            <a:ext cx="5348287" cy="4349750"/>
            <a:chOff x="5214969" y="2010204"/>
            <a:chExt cx="5348933" cy="4349605"/>
          </a:xfrm>
        </p:grpSpPr>
        <p:sp>
          <p:nvSpPr>
            <p:cNvPr id="117" name="圆角矩形 116"/>
            <p:cNvSpPr/>
            <p:nvPr/>
          </p:nvSpPr>
          <p:spPr>
            <a:xfrm>
              <a:off x="5214969" y="3353184"/>
              <a:ext cx="5348933" cy="300662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3328" name="组合 117"/>
            <p:cNvGrpSpPr>
              <a:grpSpLocks/>
            </p:cNvGrpSpPr>
            <p:nvPr/>
          </p:nvGrpSpPr>
          <p:grpSpPr bwMode="auto">
            <a:xfrm>
              <a:off x="5918336" y="2010204"/>
              <a:ext cx="4031818" cy="4349605"/>
              <a:chOff x="1150055" y="938462"/>
              <a:chExt cx="1926503" cy="2133115"/>
            </a:xfrm>
          </p:grpSpPr>
          <p:pic>
            <p:nvPicPr>
              <p:cNvPr id="13329" name="图片 11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9194"/>
              <a:stretch>
                <a:fillRect/>
              </a:stretch>
            </p:blipFill>
            <p:spPr bwMode="auto">
              <a:xfrm>
                <a:off x="1150055" y="938462"/>
                <a:ext cx="1926503" cy="21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矩形 119"/>
              <p:cNvSpPr/>
              <p:nvPr/>
            </p:nvSpPr>
            <p:spPr>
              <a:xfrm>
                <a:off x="1832820" y="1678824"/>
                <a:ext cx="578083" cy="435186"/>
              </a:xfrm>
              <a:prstGeom prst="rect">
                <a:avLst/>
              </a:prstGeom>
              <a:solidFill>
                <a:srgbClr val="FCE5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1" name="空心弧 120"/>
              <p:cNvSpPr/>
              <p:nvPr/>
            </p:nvSpPr>
            <p:spPr>
              <a:xfrm rot="855203">
                <a:off x="1756956" y="1698287"/>
                <a:ext cx="297386" cy="305176"/>
              </a:xfrm>
              <a:prstGeom prst="blockArc">
                <a:avLst>
                  <a:gd name="adj1" fmla="val 10800000"/>
                  <a:gd name="adj2" fmla="val 19772074"/>
                  <a:gd name="adj3" fmla="val 0"/>
                </a:avLst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空心弧 121"/>
              <p:cNvSpPr/>
              <p:nvPr/>
            </p:nvSpPr>
            <p:spPr>
              <a:xfrm rot="855203">
                <a:off x="2190898" y="1698287"/>
                <a:ext cx="296628" cy="305176"/>
              </a:xfrm>
              <a:prstGeom prst="blockArc">
                <a:avLst>
                  <a:gd name="adj1" fmla="val 10800000"/>
                  <a:gd name="adj2" fmla="val 19772074"/>
                  <a:gd name="adj3" fmla="val 0"/>
                </a:avLst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11000">
        <p14:vortex dir="r"/>
      </p:transition>
    </mc:Choice>
    <mc:Fallback xmlns="">
      <p:transition spd="slow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22222E-6 L -0.33321 0.0240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120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xit" presetSubtype="27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xit" presetSubtype="27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6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6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3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3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xit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53" grpId="0" animBg="1"/>
      <p:bldP spid="54" grpId="0" animBg="1"/>
      <p:bldP spid="113" grpId="0"/>
      <p:bldP spid="113" grpId="1"/>
      <p:bldP spid="79" grpId="0" animBg="1"/>
      <p:bldP spid="79" grpId="1" animBg="1"/>
      <p:bldP spid="114" grpId="0" animBg="1"/>
      <p:bldP spid="114" grpId="1" animBg="1"/>
      <p:bldP spid="114" grpId="2" animBg="1"/>
      <p:bldP spid="115" grpId="0" animBg="1"/>
      <p:bldP spid="115" grpId="1" animBg="1"/>
      <p:bldP spid="116" grpId="0" animBg="1"/>
      <p:bldP spid="1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组合 115"/>
          <p:cNvGrpSpPr>
            <a:grpSpLocks/>
          </p:cNvGrpSpPr>
          <p:nvPr/>
        </p:nvGrpSpPr>
        <p:grpSpPr bwMode="auto">
          <a:xfrm>
            <a:off x="3001963" y="1554163"/>
            <a:ext cx="1927225" cy="2132012"/>
            <a:chOff x="5167427" y="2057371"/>
            <a:chExt cx="1926503" cy="2133115"/>
          </a:xfrm>
        </p:grpSpPr>
        <p:pic>
          <p:nvPicPr>
            <p:cNvPr id="15424" name="图片 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5167427" y="2057371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5" name="矩形 114"/>
            <p:cNvSpPr/>
            <p:nvPr/>
          </p:nvSpPr>
          <p:spPr>
            <a:xfrm>
              <a:off x="5878361" y="2849943"/>
              <a:ext cx="506222" cy="343077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9" name="文本框 98"/>
          <p:cNvSpPr txBox="1">
            <a:spLocks noChangeArrowheads="1"/>
          </p:cNvSpPr>
          <p:nvPr/>
        </p:nvSpPr>
        <p:spPr bwMode="auto">
          <a:xfrm>
            <a:off x="2092325" y="4483100"/>
            <a:ext cx="867251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入学不久的我，</a:t>
            </a:r>
            <a:endParaRPr lang="en-US" altLang="zh-CN" sz="4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4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我以为我的童年是酱紫的。。。</a:t>
            </a:r>
          </a:p>
        </p:txBody>
      </p:sp>
      <p:sp>
        <p:nvSpPr>
          <p:cNvPr id="46" name="矩形 45"/>
          <p:cNvSpPr/>
          <p:nvPr/>
        </p:nvSpPr>
        <p:spPr>
          <a:xfrm>
            <a:off x="2763838" y="3686175"/>
            <a:ext cx="2503487" cy="238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94"/>
          <a:stretch>
            <a:fillRect/>
          </a:stretch>
        </p:blipFill>
        <p:spPr bwMode="auto">
          <a:xfrm>
            <a:off x="2987675" y="1538288"/>
            <a:ext cx="1925638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矩形 123"/>
          <p:cNvSpPr/>
          <p:nvPr/>
        </p:nvSpPr>
        <p:spPr>
          <a:xfrm>
            <a:off x="3698875" y="2330450"/>
            <a:ext cx="504825" cy="342900"/>
          </a:xfrm>
          <a:prstGeom prst="rect">
            <a:avLst/>
          </a:prstGeom>
          <a:solidFill>
            <a:srgbClr val="FCE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 rot="-710802">
            <a:off x="2471738" y="1370013"/>
            <a:ext cx="1312862" cy="1633537"/>
            <a:chOff x="2251280" y="475053"/>
            <a:chExt cx="1844642" cy="2297142"/>
          </a:xfrm>
        </p:grpSpPr>
        <p:sp>
          <p:nvSpPr>
            <p:cNvPr id="51" name="矩形 50"/>
            <p:cNvSpPr/>
            <p:nvPr/>
          </p:nvSpPr>
          <p:spPr>
            <a:xfrm>
              <a:off x="2250353" y="690238"/>
              <a:ext cx="1724194" cy="208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2458398" y="1377694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2457141" y="1699049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2457150" y="2025233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2456701" y="2353600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23" name="文本框 55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49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 rot="266394">
            <a:off x="3252788" y="906463"/>
            <a:ext cx="1312862" cy="1635125"/>
            <a:chOff x="2251280" y="475053"/>
            <a:chExt cx="1844642" cy="2297142"/>
          </a:xfrm>
        </p:grpSpPr>
        <p:sp>
          <p:nvSpPr>
            <p:cNvPr id="65" name="矩形 64"/>
            <p:cNvSpPr/>
            <p:nvPr/>
          </p:nvSpPr>
          <p:spPr>
            <a:xfrm>
              <a:off x="2250422" y="689743"/>
              <a:ext cx="1724194" cy="20808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2457234" y="1377112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2457638" y="1699201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2458385" y="2025737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2456909" y="2352446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17" name="文本框 69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62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1" name="组合 70"/>
          <p:cNvGrpSpPr>
            <a:grpSpLocks/>
          </p:cNvGrpSpPr>
          <p:nvPr/>
        </p:nvGrpSpPr>
        <p:grpSpPr bwMode="auto">
          <a:xfrm rot="2683768">
            <a:off x="4162425" y="1554163"/>
            <a:ext cx="1312863" cy="1633537"/>
            <a:chOff x="2251280" y="475053"/>
            <a:chExt cx="1844642" cy="2297142"/>
          </a:xfrm>
        </p:grpSpPr>
        <p:sp>
          <p:nvSpPr>
            <p:cNvPr id="72" name="矩形 71"/>
            <p:cNvSpPr/>
            <p:nvPr/>
          </p:nvSpPr>
          <p:spPr>
            <a:xfrm>
              <a:off x="2251849" y="691174"/>
              <a:ext cx="1724194" cy="208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2457042" y="1378564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2457108" y="1699013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2457143" y="2025776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2457179" y="2352539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11" name="文本框 76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43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8" name="组合 77"/>
          <p:cNvGrpSpPr>
            <a:grpSpLocks/>
          </p:cNvGrpSpPr>
          <p:nvPr/>
        </p:nvGrpSpPr>
        <p:grpSpPr bwMode="auto">
          <a:xfrm rot="1774360">
            <a:off x="3355975" y="2166938"/>
            <a:ext cx="1312863" cy="1633537"/>
            <a:chOff x="2251280" y="475053"/>
            <a:chExt cx="1844642" cy="2297142"/>
          </a:xfrm>
        </p:grpSpPr>
        <p:sp>
          <p:nvSpPr>
            <p:cNvPr id="79" name="矩形 78"/>
            <p:cNvSpPr/>
            <p:nvPr/>
          </p:nvSpPr>
          <p:spPr>
            <a:xfrm>
              <a:off x="2249760" y="691543"/>
              <a:ext cx="1724192" cy="208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2456608" y="1378464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2456474" y="1699388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2456602" y="2025295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457830" y="2353144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05" name="文本框 83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52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92" name="组合 91"/>
          <p:cNvGrpSpPr>
            <a:grpSpLocks/>
          </p:cNvGrpSpPr>
          <p:nvPr/>
        </p:nvGrpSpPr>
        <p:grpSpPr bwMode="auto">
          <a:xfrm rot="2019937">
            <a:off x="3746500" y="2525713"/>
            <a:ext cx="1312863" cy="1635125"/>
            <a:chOff x="2251280" y="475053"/>
            <a:chExt cx="1844642" cy="2297142"/>
          </a:xfrm>
        </p:grpSpPr>
        <p:sp>
          <p:nvSpPr>
            <p:cNvPr id="93" name="矩形 92"/>
            <p:cNvSpPr/>
            <p:nvPr/>
          </p:nvSpPr>
          <p:spPr>
            <a:xfrm>
              <a:off x="2248977" y="690512"/>
              <a:ext cx="1724192" cy="20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2457894" y="1376786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2457756" y="1698435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2456379" y="2026269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2456859" y="2352866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99" name="文本框 97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48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 rot="844131">
            <a:off x="3378200" y="1327150"/>
            <a:ext cx="1312863" cy="1635125"/>
            <a:chOff x="2251280" y="475053"/>
            <a:chExt cx="1844642" cy="2297142"/>
          </a:xfrm>
        </p:grpSpPr>
        <p:sp>
          <p:nvSpPr>
            <p:cNvPr id="58" name="矩形 57"/>
            <p:cNvSpPr/>
            <p:nvPr/>
          </p:nvSpPr>
          <p:spPr>
            <a:xfrm>
              <a:off x="2248541" y="689815"/>
              <a:ext cx="1724194" cy="20808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2456615" y="1377286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2456799" y="1699128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458066" y="2025297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2457170" y="2352008"/>
              <a:ext cx="127139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93" name="文本框 62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59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85" name="组合 84"/>
          <p:cNvGrpSpPr>
            <a:grpSpLocks/>
          </p:cNvGrpSpPr>
          <p:nvPr/>
        </p:nvGrpSpPr>
        <p:grpSpPr bwMode="auto">
          <a:xfrm rot="-710802">
            <a:off x="2903538" y="2300288"/>
            <a:ext cx="1312862" cy="1633537"/>
            <a:chOff x="2251280" y="475053"/>
            <a:chExt cx="1844642" cy="2297142"/>
          </a:xfrm>
        </p:grpSpPr>
        <p:sp>
          <p:nvSpPr>
            <p:cNvPr id="86" name="矩形 85"/>
            <p:cNvSpPr/>
            <p:nvPr/>
          </p:nvSpPr>
          <p:spPr>
            <a:xfrm>
              <a:off x="2250353" y="690238"/>
              <a:ext cx="1724194" cy="2080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87" name="直接连接符 86"/>
            <p:cNvCxnSpPr/>
            <p:nvPr/>
          </p:nvCxnSpPr>
          <p:spPr>
            <a:xfrm>
              <a:off x="2458398" y="1377694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2457141" y="1699049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2457150" y="2025233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2456701" y="2353600"/>
              <a:ext cx="127139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87" name="文本框 90"/>
            <p:cNvSpPr txBox="1">
              <a:spLocks noChangeArrowheads="1"/>
            </p:cNvSpPr>
            <p:nvPr/>
          </p:nvSpPr>
          <p:spPr bwMode="auto">
            <a:xfrm>
              <a:off x="3058820" y="475053"/>
              <a:ext cx="1037102" cy="116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solidFill>
                    <a:srgbClr val="C00000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37</a:t>
              </a:r>
              <a:endParaRPr lang="zh-CN" altLang="en-US" sz="4800">
                <a:solidFill>
                  <a:srgbClr val="C0000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326188" y="2813050"/>
            <a:ext cx="2503487" cy="238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2" name="图片 1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11"/>
          <a:stretch>
            <a:fillRect/>
          </a:stretch>
        </p:blipFill>
        <p:spPr bwMode="auto">
          <a:xfrm>
            <a:off x="6611938" y="779463"/>
            <a:ext cx="1931987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1" name="组合 120"/>
          <p:cNvGrpSpPr>
            <a:grpSpLocks/>
          </p:cNvGrpSpPr>
          <p:nvPr/>
        </p:nvGrpSpPr>
        <p:grpSpPr bwMode="auto">
          <a:xfrm>
            <a:off x="8791575" y="1935163"/>
            <a:ext cx="2386013" cy="1803400"/>
            <a:chOff x="8792039" y="1754515"/>
            <a:chExt cx="2593303" cy="1984124"/>
          </a:xfrm>
        </p:grpSpPr>
        <p:sp>
          <p:nvSpPr>
            <p:cNvPr id="119" name="椭圆形标注 118"/>
            <p:cNvSpPr/>
            <p:nvPr/>
          </p:nvSpPr>
          <p:spPr>
            <a:xfrm rot="6106917">
              <a:off x="9096629" y="1449925"/>
              <a:ext cx="1984124" cy="2593303"/>
            </a:xfrm>
            <a:prstGeom prst="wedgeEllipseCallout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81" name="文本框 119"/>
            <p:cNvSpPr txBox="1">
              <a:spLocks noChangeArrowheads="1"/>
            </p:cNvSpPr>
            <p:nvPr/>
          </p:nvSpPr>
          <p:spPr bwMode="auto">
            <a:xfrm rot="1259167">
              <a:off x="9024062" y="2316251"/>
              <a:ext cx="2208916" cy="1049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明天让你家长来一趟！</a:t>
              </a:r>
            </a:p>
          </p:txBody>
        </p:sp>
      </p:grpSp>
      <p:sp>
        <p:nvSpPr>
          <p:cNvPr id="126" name="文本框 125"/>
          <p:cNvSpPr txBox="1">
            <a:spLocks noChangeArrowheads="1"/>
          </p:cNvSpPr>
          <p:nvPr/>
        </p:nvSpPr>
        <p:spPr bwMode="auto">
          <a:xfrm>
            <a:off x="1490663" y="4937125"/>
            <a:ext cx="92106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考试永远不及格，老师不爱，家长受罪，</a:t>
            </a:r>
            <a:endParaRPr lang="en-US" altLang="zh-CN" sz="40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40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没有快乐，只有责备</a:t>
            </a:r>
          </a:p>
        </p:txBody>
      </p:sp>
      <p:sp>
        <p:nvSpPr>
          <p:cNvPr id="127" name="矩形 126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0"/>
    </mc:Choice>
    <mc:Fallback xmlns="">
      <p:transition spd="slow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22" presetClass="exit" presetSubtype="2" fill="hold" grpId="1" nodeType="after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6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1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6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11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2100"/>
                            </p:stCondLst>
                            <p:childTnLst>
                              <p:par>
                                <p:cTn id="56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decel="100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6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3100"/>
                            </p:stCondLst>
                            <p:childTnLst>
                              <p:par>
                                <p:cTn id="70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" decel="100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7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" decel="100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84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" decel="100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9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100"/>
                            </p:stCondLst>
                            <p:childTnLst>
                              <p:par>
                                <p:cTn id="98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" decel="100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5600"/>
                            </p:stCondLst>
                            <p:childTnLst>
                              <p:par>
                                <p:cTn id="10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0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6600"/>
                            </p:stCondLst>
                            <p:childTnLst>
                              <p:par>
                                <p:cTn id="1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tmFilter="0,0; .5, 1; 1, 1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99" grpId="1"/>
      <p:bldP spid="46" grpId="0" animBg="1"/>
      <p:bldP spid="124" grpId="0" animBg="1"/>
      <p:bldP spid="124" grpId="1" animBg="1"/>
      <p:bldP spid="47" grpId="0" animBg="1"/>
      <p:bldP spid="1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Freeform 5"/>
          <p:cNvSpPr>
            <a:spLocks noEditPoints="1"/>
          </p:cNvSpPr>
          <p:nvPr/>
        </p:nvSpPr>
        <p:spPr bwMode="auto">
          <a:xfrm>
            <a:off x="5019675" y="777875"/>
            <a:ext cx="6604000" cy="4543425"/>
          </a:xfrm>
          <a:custGeom>
            <a:avLst/>
            <a:gdLst>
              <a:gd name="T0" fmla="*/ 5204585 w 2270"/>
              <a:gd name="T1" fmla="*/ 275941 h 1630"/>
              <a:gd name="T2" fmla="*/ 5524598 w 2270"/>
              <a:gd name="T3" fmla="*/ 621564 h 1630"/>
              <a:gd name="T4" fmla="*/ 5821338 w 2270"/>
              <a:gd name="T5" fmla="*/ 1142786 h 1630"/>
              <a:gd name="T6" fmla="*/ 6211173 w 2270"/>
              <a:gd name="T7" fmla="*/ 1374130 h 1630"/>
              <a:gd name="T8" fmla="*/ 6292631 w 2270"/>
              <a:gd name="T9" fmla="*/ 2363615 h 1630"/>
              <a:gd name="T10" fmla="*/ 5542054 w 2270"/>
              <a:gd name="T11" fmla="*/ 3328015 h 1630"/>
              <a:gd name="T12" fmla="*/ 1361512 w 2270"/>
              <a:gd name="T13" fmla="*/ 3918919 h 1630"/>
              <a:gd name="T14" fmla="*/ 846581 w 2270"/>
              <a:gd name="T15" fmla="*/ 4016474 h 1630"/>
              <a:gd name="T16" fmla="*/ 3307777 w 2270"/>
              <a:gd name="T17" fmla="*/ 4114029 h 1630"/>
              <a:gd name="T18" fmla="*/ 2938307 w 2270"/>
              <a:gd name="T19" fmla="*/ 4122390 h 1630"/>
              <a:gd name="T20" fmla="*/ 5803883 w 2270"/>
              <a:gd name="T21" fmla="*/ 4175349 h 1630"/>
              <a:gd name="T22" fmla="*/ 4797295 w 2270"/>
              <a:gd name="T23" fmla="*/ 4264542 h 1630"/>
              <a:gd name="T24" fmla="*/ 4646016 w 2270"/>
              <a:gd name="T25" fmla="*/ 4309138 h 1630"/>
              <a:gd name="T26" fmla="*/ 1175323 w 2270"/>
              <a:gd name="T27" fmla="*/ 4384395 h 1630"/>
              <a:gd name="T28" fmla="*/ 878583 w 2270"/>
              <a:gd name="T29" fmla="*/ 4426204 h 1630"/>
              <a:gd name="T30" fmla="*/ 2120817 w 2270"/>
              <a:gd name="T31" fmla="*/ 4417842 h 1630"/>
              <a:gd name="T32" fmla="*/ 3232137 w 2270"/>
              <a:gd name="T33" fmla="*/ 4470801 h 1630"/>
              <a:gd name="T34" fmla="*/ 116369 w 2270"/>
              <a:gd name="T35" fmla="*/ 2809580 h 1630"/>
              <a:gd name="T36" fmla="*/ 171644 w 2270"/>
              <a:gd name="T37" fmla="*/ 3336377 h 1630"/>
              <a:gd name="T38" fmla="*/ 549842 w 2270"/>
              <a:gd name="T39" fmla="*/ 3595594 h 1630"/>
              <a:gd name="T40" fmla="*/ 1329511 w 2270"/>
              <a:gd name="T41" fmla="*/ 4052708 h 1630"/>
              <a:gd name="T42" fmla="*/ 2641567 w 2270"/>
              <a:gd name="T43" fmla="*/ 3999750 h 1630"/>
              <a:gd name="T44" fmla="*/ 4462735 w 2270"/>
              <a:gd name="T45" fmla="*/ 3969090 h 1630"/>
              <a:gd name="T46" fmla="*/ 5725334 w 2270"/>
              <a:gd name="T47" fmla="*/ 3985814 h 1630"/>
              <a:gd name="T48" fmla="*/ 5696242 w 2270"/>
              <a:gd name="T49" fmla="*/ 3826938 h 1630"/>
              <a:gd name="T50" fmla="*/ 5510052 w 2270"/>
              <a:gd name="T51" fmla="*/ 3336377 h 1630"/>
              <a:gd name="T52" fmla="*/ 6027893 w 2270"/>
              <a:gd name="T53" fmla="*/ 2815155 h 1630"/>
              <a:gd name="T54" fmla="*/ 6147170 w 2270"/>
              <a:gd name="T55" fmla="*/ 2291146 h 1630"/>
              <a:gd name="T56" fmla="*/ 5751517 w 2270"/>
              <a:gd name="T57" fmla="*/ 1970609 h 1630"/>
              <a:gd name="T58" fmla="*/ 6170444 w 2270"/>
              <a:gd name="T59" fmla="*/ 1474472 h 1630"/>
              <a:gd name="T60" fmla="*/ 5329681 w 2270"/>
              <a:gd name="T61" fmla="*/ 1112126 h 1630"/>
              <a:gd name="T62" fmla="*/ 5277315 w 2270"/>
              <a:gd name="T63" fmla="*/ 850121 h 1630"/>
              <a:gd name="T64" fmla="*/ 5478051 w 2270"/>
              <a:gd name="T65" fmla="*/ 615989 h 1630"/>
              <a:gd name="T66" fmla="*/ 5280224 w 2270"/>
              <a:gd name="T67" fmla="*/ 242494 h 1630"/>
              <a:gd name="T68" fmla="*/ 3662701 w 2270"/>
              <a:gd name="T69" fmla="*/ 94768 h 1630"/>
              <a:gd name="T70" fmla="*/ 2018995 w 2270"/>
              <a:gd name="T71" fmla="*/ 183961 h 1630"/>
              <a:gd name="T72" fmla="*/ 407290 w 2270"/>
              <a:gd name="T73" fmla="*/ 607628 h 1630"/>
              <a:gd name="T74" fmla="*/ 389835 w 2270"/>
              <a:gd name="T75" fmla="*/ 1201319 h 1630"/>
              <a:gd name="T76" fmla="*/ 858218 w 2270"/>
              <a:gd name="T77" fmla="*/ 1279363 h 1630"/>
              <a:gd name="T78" fmla="*/ 104732 w 2270"/>
              <a:gd name="T79" fmla="*/ 1873054 h 1630"/>
              <a:gd name="T80" fmla="*/ 5085307 w 2270"/>
              <a:gd name="T81" fmla="*/ 705182 h 1630"/>
              <a:gd name="T82" fmla="*/ 4637288 w 2270"/>
              <a:gd name="T83" fmla="*/ 245281 h 1630"/>
              <a:gd name="T84" fmla="*/ 1050226 w 2270"/>
              <a:gd name="T85" fmla="*/ 501711 h 1630"/>
              <a:gd name="T86" fmla="*/ 4922391 w 2270"/>
              <a:gd name="T87" fmla="*/ 735843 h 1630"/>
              <a:gd name="T88" fmla="*/ 474202 w 2270"/>
              <a:gd name="T89" fmla="*/ 1014571 h 1630"/>
              <a:gd name="T90" fmla="*/ 5574055 w 2270"/>
              <a:gd name="T91" fmla="*/ 1192957 h 1630"/>
              <a:gd name="T92" fmla="*/ 381107 w 2270"/>
              <a:gd name="T93" fmla="*/ 1510707 h 1630"/>
              <a:gd name="T94" fmla="*/ 459656 w 2270"/>
              <a:gd name="T95" fmla="*/ 1736477 h 1630"/>
              <a:gd name="T96" fmla="*/ 465474 w 2270"/>
              <a:gd name="T97" fmla="*/ 2483468 h 1630"/>
              <a:gd name="T98" fmla="*/ 5085307 w 2270"/>
              <a:gd name="T99" fmla="*/ 3330802 h 1630"/>
              <a:gd name="T100" fmla="*/ 4125266 w 2270"/>
              <a:gd name="T101" fmla="*/ 3626254 h 1630"/>
              <a:gd name="T102" fmla="*/ 3907075 w 2270"/>
              <a:gd name="T103" fmla="*/ 3796278 h 1630"/>
              <a:gd name="T104" fmla="*/ 2798664 w 2270"/>
              <a:gd name="T105" fmla="*/ 3918919 h 1630"/>
              <a:gd name="T106" fmla="*/ 4375459 w 2270"/>
              <a:gd name="T107" fmla="*/ 3935642 h 1630"/>
              <a:gd name="T108" fmla="*/ 4902026 w 2270"/>
              <a:gd name="T109" fmla="*/ 4052708 h 1630"/>
              <a:gd name="T110" fmla="*/ 5512962 w 2270"/>
              <a:gd name="T111" fmla="*/ 582542 h 1630"/>
              <a:gd name="T112" fmla="*/ 75640 w 2270"/>
              <a:gd name="T113" fmla="*/ 2252124 h 1630"/>
              <a:gd name="T114" fmla="*/ 1061863 w 2270"/>
              <a:gd name="T115" fmla="*/ 3913344 h 1630"/>
              <a:gd name="T116" fmla="*/ 3776160 w 2270"/>
              <a:gd name="T117" fmla="*/ 4136327 h 1630"/>
              <a:gd name="T118" fmla="*/ 2539744 w 2270"/>
              <a:gd name="T119" fmla="*/ 4161412 h 1630"/>
              <a:gd name="T120" fmla="*/ 1184050 w 2270"/>
              <a:gd name="T121" fmla="*/ 4108454 h 1630"/>
              <a:gd name="T122" fmla="*/ 928039 w 2270"/>
              <a:gd name="T123" fmla="*/ 4348160 h 1630"/>
              <a:gd name="T124" fmla="*/ 1070591 w 2270"/>
              <a:gd name="T125" fmla="*/ 4063857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DED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4" name="组合 203"/>
          <p:cNvGrpSpPr>
            <a:grpSpLocks/>
          </p:cNvGrpSpPr>
          <p:nvPr/>
        </p:nvGrpSpPr>
        <p:grpSpPr bwMode="auto">
          <a:xfrm>
            <a:off x="6359525" y="1619250"/>
            <a:ext cx="4110038" cy="2828925"/>
            <a:chOff x="5933415" y="2034347"/>
            <a:chExt cx="2246313" cy="1546225"/>
          </a:xfrm>
        </p:grpSpPr>
        <p:sp>
          <p:nvSpPr>
            <p:cNvPr id="207" name="Freeform 5"/>
            <p:cNvSpPr>
              <a:spLocks noEditPoints="1"/>
            </p:cNvSpPr>
            <p:nvPr/>
          </p:nvSpPr>
          <p:spPr bwMode="auto">
            <a:xfrm>
              <a:off x="5979400" y="2325024"/>
              <a:ext cx="760050" cy="580485"/>
            </a:xfrm>
            <a:custGeom>
              <a:avLst/>
              <a:gdLst>
                <a:gd name="T0" fmla="*/ 195 w 202"/>
                <a:gd name="T1" fmla="*/ 124 h 154"/>
                <a:gd name="T2" fmla="*/ 176 w 202"/>
                <a:gd name="T3" fmla="*/ 65 h 154"/>
                <a:gd name="T4" fmla="*/ 168 w 202"/>
                <a:gd name="T5" fmla="*/ 39 h 154"/>
                <a:gd name="T6" fmla="*/ 163 w 202"/>
                <a:gd name="T7" fmla="*/ 17 h 154"/>
                <a:gd name="T8" fmla="*/ 131 w 202"/>
                <a:gd name="T9" fmla="*/ 7 h 154"/>
                <a:gd name="T10" fmla="*/ 118 w 202"/>
                <a:gd name="T11" fmla="*/ 5 h 154"/>
                <a:gd name="T12" fmla="*/ 112 w 202"/>
                <a:gd name="T13" fmla="*/ 4 h 154"/>
                <a:gd name="T14" fmla="*/ 100 w 202"/>
                <a:gd name="T15" fmla="*/ 1 h 154"/>
                <a:gd name="T16" fmla="*/ 42 w 202"/>
                <a:gd name="T17" fmla="*/ 68 h 154"/>
                <a:gd name="T18" fmla="*/ 2 w 202"/>
                <a:gd name="T19" fmla="*/ 128 h 154"/>
                <a:gd name="T20" fmla="*/ 10 w 202"/>
                <a:gd name="T21" fmla="*/ 146 h 154"/>
                <a:gd name="T22" fmla="*/ 25 w 202"/>
                <a:gd name="T23" fmla="*/ 154 h 154"/>
                <a:gd name="T24" fmla="*/ 48 w 202"/>
                <a:gd name="T25" fmla="*/ 94 h 154"/>
                <a:gd name="T26" fmla="*/ 54 w 202"/>
                <a:gd name="T27" fmla="*/ 77 h 154"/>
                <a:gd name="T28" fmla="*/ 71 w 202"/>
                <a:gd name="T29" fmla="*/ 57 h 154"/>
                <a:gd name="T30" fmla="*/ 70 w 202"/>
                <a:gd name="T31" fmla="*/ 139 h 154"/>
                <a:gd name="T32" fmla="*/ 76 w 202"/>
                <a:gd name="T33" fmla="*/ 152 h 154"/>
                <a:gd name="T34" fmla="*/ 88 w 202"/>
                <a:gd name="T35" fmla="*/ 149 h 154"/>
                <a:gd name="T36" fmla="*/ 104 w 202"/>
                <a:gd name="T37" fmla="*/ 148 h 154"/>
                <a:gd name="T38" fmla="*/ 138 w 202"/>
                <a:gd name="T39" fmla="*/ 142 h 154"/>
                <a:gd name="T40" fmla="*/ 155 w 202"/>
                <a:gd name="T41" fmla="*/ 106 h 154"/>
                <a:gd name="T42" fmla="*/ 168 w 202"/>
                <a:gd name="T43" fmla="*/ 81 h 154"/>
                <a:gd name="T44" fmla="*/ 187 w 202"/>
                <a:gd name="T45" fmla="*/ 132 h 154"/>
                <a:gd name="T46" fmla="*/ 198 w 202"/>
                <a:gd name="T47" fmla="*/ 142 h 154"/>
                <a:gd name="T48" fmla="*/ 16 w 202"/>
                <a:gd name="T49" fmla="*/ 134 h 154"/>
                <a:gd name="T50" fmla="*/ 22 w 202"/>
                <a:gd name="T51" fmla="*/ 136 h 154"/>
                <a:gd name="T52" fmla="*/ 62 w 202"/>
                <a:gd name="T53" fmla="*/ 59 h 154"/>
                <a:gd name="T54" fmla="*/ 63 w 202"/>
                <a:gd name="T55" fmla="*/ 54 h 154"/>
                <a:gd name="T56" fmla="*/ 69 w 202"/>
                <a:gd name="T57" fmla="*/ 146 h 154"/>
                <a:gd name="T58" fmla="*/ 80 w 202"/>
                <a:gd name="T59" fmla="*/ 76 h 154"/>
                <a:gd name="T60" fmla="*/ 80 w 202"/>
                <a:gd name="T61" fmla="*/ 76 h 154"/>
                <a:gd name="T62" fmla="*/ 84 w 202"/>
                <a:gd name="T63" fmla="*/ 124 h 154"/>
                <a:gd name="T64" fmla="*/ 89 w 202"/>
                <a:gd name="T65" fmla="*/ 60 h 154"/>
                <a:gd name="T66" fmla="*/ 97 w 202"/>
                <a:gd name="T67" fmla="*/ 43 h 154"/>
                <a:gd name="T68" fmla="*/ 96 w 202"/>
                <a:gd name="T69" fmla="*/ 134 h 154"/>
                <a:gd name="T70" fmla="*/ 97 w 202"/>
                <a:gd name="T71" fmla="*/ 130 h 154"/>
                <a:gd name="T72" fmla="*/ 99 w 202"/>
                <a:gd name="T73" fmla="*/ 137 h 154"/>
                <a:gd name="T74" fmla="*/ 99 w 202"/>
                <a:gd name="T75" fmla="*/ 70 h 154"/>
                <a:gd name="T76" fmla="*/ 101 w 202"/>
                <a:gd name="T77" fmla="*/ 13 h 154"/>
                <a:gd name="T78" fmla="*/ 105 w 202"/>
                <a:gd name="T79" fmla="*/ 98 h 154"/>
                <a:gd name="T80" fmla="*/ 109 w 202"/>
                <a:gd name="T81" fmla="*/ 136 h 154"/>
                <a:gd name="T82" fmla="*/ 109 w 202"/>
                <a:gd name="T83" fmla="*/ 132 h 154"/>
                <a:gd name="T84" fmla="*/ 111 w 202"/>
                <a:gd name="T85" fmla="*/ 11 h 154"/>
                <a:gd name="T86" fmla="*/ 121 w 202"/>
                <a:gd name="T87" fmla="*/ 34 h 154"/>
                <a:gd name="T88" fmla="*/ 136 w 202"/>
                <a:gd name="T89" fmla="*/ 90 h 154"/>
                <a:gd name="T90" fmla="*/ 143 w 202"/>
                <a:gd name="T91" fmla="*/ 128 h 154"/>
                <a:gd name="T92" fmla="*/ 150 w 202"/>
                <a:gd name="T93" fmla="*/ 125 h 154"/>
                <a:gd name="T94" fmla="*/ 152 w 202"/>
                <a:gd name="T95" fmla="*/ 75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2" h="154">
                  <a:moveTo>
                    <a:pt x="198" y="142"/>
                  </a:moveTo>
                  <a:cubicBezTo>
                    <a:pt x="199" y="140"/>
                    <a:pt x="199" y="140"/>
                    <a:pt x="199" y="140"/>
                  </a:cubicBezTo>
                  <a:cubicBezTo>
                    <a:pt x="202" y="136"/>
                    <a:pt x="202" y="130"/>
                    <a:pt x="200" y="126"/>
                  </a:cubicBezTo>
                  <a:cubicBezTo>
                    <a:pt x="199" y="124"/>
                    <a:pt x="196" y="123"/>
                    <a:pt x="195" y="124"/>
                  </a:cubicBezTo>
                  <a:cubicBezTo>
                    <a:pt x="194" y="118"/>
                    <a:pt x="190" y="114"/>
                    <a:pt x="188" y="108"/>
                  </a:cubicBezTo>
                  <a:cubicBezTo>
                    <a:pt x="188" y="98"/>
                    <a:pt x="185" y="88"/>
                    <a:pt x="182" y="78"/>
                  </a:cubicBezTo>
                  <a:cubicBezTo>
                    <a:pt x="182" y="76"/>
                    <a:pt x="180" y="75"/>
                    <a:pt x="180" y="73"/>
                  </a:cubicBezTo>
                  <a:cubicBezTo>
                    <a:pt x="178" y="71"/>
                    <a:pt x="178" y="67"/>
                    <a:pt x="176" y="65"/>
                  </a:cubicBezTo>
                  <a:cubicBezTo>
                    <a:pt x="175" y="64"/>
                    <a:pt x="173" y="64"/>
                    <a:pt x="173" y="62"/>
                  </a:cubicBezTo>
                  <a:cubicBezTo>
                    <a:pt x="173" y="60"/>
                    <a:pt x="173" y="60"/>
                    <a:pt x="173" y="60"/>
                  </a:cubicBezTo>
                  <a:cubicBezTo>
                    <a:pt x="172" y="54"/>
                    <a:pt x="169" y="49"/>
                    <a:pt x="169" y="43"/>
                  </a:cubicBezTo>
                  <a:cubicBezTo>
                    <a:pt x="168" y="42"/>
                    <a:pt x="168" y="40"/>
                    <a:pt x="168" y="39"/>
                  </a:cubicBezTo>
                  <a:cubicBezTo>
                    <a:pt x="166" y="37"/>
                    <a:pt x="168" y="33"/>
                    <a:pt x="167" y="30"/>
                  </a:cubicBezTo>
                  <a:cubicBezTo>
                    <a:pt x="164" y="27"/>
                    <a:pt x="166" y="22"/>
                    <a:pt x="164" y="20"/>
                  </a:cubicBezTo>
                  <a:cubicBezTo>
                    <a:pt x="162" y="21"/>
                    <a:pt x="162" y="19"/>
                    <a:pt x="161" y="18"/>
                  </a:cubicBezTo>
                  <a:cubicBezTo>
                    <a:pt x="162" y="18"/>
                    <a:pt x="162" y="17"/>
                    <a:pt x="163" y="17"/>
                  </a:cubicBezTo>
                  <a:cubicBezTo>
                    <a:pt x="164" y="14"/>
                    <a:pt x="162" y="10"/>
                    <a:pt x="161" y="8"/>
                  </a:cubicBezTo>
                  <a:cubicBezTo>
                    <a:pt x="158" y="6"/>
                    <a:pt x="153" y="6"/>
                    <a:pt x="149" y="6"/>
                  </a:cubicBezTo>
                  <a:cubicBezTo>
                    <a:pt x="144" y="3"/>
                    <a:pt x="137" y="6"/>
                    <a:pt x="132" y="4"/>
                  </a:cubicBezTo>
                  <a:cubicBezTo>
                    <a:pt x="131" y="4"/>
                    <a:pt x="132" y="6"/>
                    <a:pt x="131" y="7"/>
                  </a:cubicBezTo>
                  <a:cubicBezTo>
                    <a:pt x="129" y="10"/>
                    <a:pt x="128" y="3"/>
                    <a:pt x="125" y="6"/>
                  </a:cubicBezTo>
                  <a:cubicBezTo>
                    <a:pt x="125" y="6"/>
                    <a:pt x="123" y="7"/>
                    <a:pt x="122" y="6"/>
                  </a:cubicBezTo>
                  <a:cubicBezTo>
                    <a:pt x="122" y="4"/>
                    <a:pt x="121" y="4"/>
                    <a:pt x="120" y="4"/>
                  </a:cubicBezTo>
                  <a:cubicBezTo>
                    <a:pt x="119" y="4"/>
                    <a:pt x="119" y="5"/>
                    <a:pt x="118" y="5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6" y="5"/>
                    <a:pt x="116" y="6"/>
                    <a:pt x="115" y="7"/>
                  </a:cubicBezTo>
                  <a:cubicBezTo>
                    <a:pt x="113" y="8"/>
                    <a:pt x="113" y="6"/>
                    <a:pt x="112" y="5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1" y="4"/>
                    <a:pt x="109" y="3"/>
                    <a:pt x="108" y="3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2" y="0"/>
                    <a:pt x="101" y="1"/>
                    <a:pt x="100" y="1"/>
                  </a:cubicBezTo>
                  <a:cubicBezTo>
                    <a:pt x="88" y="3"/>
                    <a:pt x="80" y="10"/>
                    <a:pt x="72" y="18"/>
                  </a:cubicBezTo>
                  <a:cubicBezTo>
                    <a:pt x="66" y="27"/>
                    <a:pt x="57" y="36"/>
                    <a:pt x="53" y="47"/>
                  </a:cubicBezTo>
                  <a:cubicBezTo>
                    <a:pt x="52" y="48"/>
                    <a:pt x="51" y="50"/>
                    <a:pt x="50" y="52"/>
                  </a:cubicBezTo>
                  <a:cubicBezTo>
                    <a:pt x="47" y="57"/>
                    <a:pt x="44" y="62"/>
                    <a:pt x="42" y="68"/>
                  </a:cubicBezTo>
                  <a:cubicBezTo>
                    <a:pt x="38" y="70"/>
                    <a:pt x="38" y="76"/>
                    <a:pt x="36" y="79"/>
                  </a:cubicBezTo>
                  <a:cubicBezTo>
                    <a:pt x="34" y="83"/>
                    <a:pt x="33" y="87"/>
                    <a:pt x="31" y="91"/>
                  </a:cubicBezTo>
                  <a:cubicBezTo>
                    <a:pt x="28" y="103"/>
                    <a:pt x="20" y="112"/>
                    <a:pt x="12" y="123"/>
                  </a:cubicBezTo>
                  <a:cubicBezTo>
                    <a:pt x="7" y="122"/>
                    <a:pt x="4" y="124"/>
                    <a:pt x="2" y="128"/>
                  </a:cubicBezTo>
                  <a:cubicBezTo>
                    <a:pt x="1" y="133"/>
                    <a:pt x="0" y="139"/>
                    <a:pt x="2" y="142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5" y="142"/>
                    <a:pt x="7" y="140"/>
                    <a:pt x="8" y="142"/>
                  </a:cubicBezTo>
                  <a:cubicBezTo>
                    <a:pt x="9" y="143"/>
                    <a:pt x="10" y="144"/>
                    <a:pt x="10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3" y="147"/>
                    <a:pt x="16" y="148"/>
                    <a:pt x="16" y="15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9" y="153"/>
                    <a:pt x="21" y="154"/>
                    <a:pt x="25" y="154"/>
                  </a:cubicBezTo>
                  <a:cubicBezTo>
                    <a:pt x="29" y="149"/>
                    <a:pt x="30" y="144"/>
                    <a:pt x="33" y="139"/>
                  </a:cubicBezTo>
                  <a:cubicBezTo>
                    <a:pt x="34" y="136"/>
                    <a:pt x="33" y="134"/>
                    <a:pt x="32" y="131"/>
                  </a:cubicBezTo>
                  <a:cubicBezTo>
                    <a:pt x="31" y="129"/>
                    <a:pt x="33" y="128"/>
                    <a:pt x="34" y="126"/>
                  </a:cubicBezTo>
                  <a:cubicBezTo>
                    <a:pt x="38" y="115"/>
                    <a:pt x="41" y="103"/>
                    <a:pt x="48" y="94"/>
                  </a:cubicBezTo>
                  <a:cubicBezTo>
                    <a:pt x="49" y="91"/>
                    <a:pt x="51" y="89"/>
                    <a:pt x="51" y="86"/>
                  </a:cubicBezTo>
                  <a:cubicBezTo>
                    <a:pt x="50" y="85"/>
                    <a:pt x="50" y="87"/>
                    <a:pt x="49" y="86"/>
                  </a:cubicBezTo>
                  <a:cubicBezTo>
                    <a:pt x="49" y="85"/>
                    <a:pt x="49" y="85"/>
                    <a:pt x="50" y="84"/>
                  </a:cubicBezTo>
                  <a:cubicBezTo>
                    <a:pt x="49" y="81"/>
                    <a:pt x="52" y="78"/>
                    <a:pt x="54" y="77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62" y="73"/>
                    <a:pt x="66" y="65"/>
                    <a:pt x="71" y="57"/>
                  </a:cubicBezTo>
                  <a:cubicBezTo>
                    <a:pt x="73" y="56"/>
                    <a:pt x="73" y="56"/>
                    <a:pt x="73" y="57"/>
                  </a:cubicBezTo>
                  <a:cubicBezTo>
                    <a:pt x="73" y="75"/>
                    <a:pt x="70" y="91"/>
                    <a:pt x="70" y="107"/>
                  </a:cubicBezTo>
                  <a:cubicBezTo>
                    <a:pt x="71" y="118"/>
                    <a:pt x="64" y="128"/>
                    <a:pt x="68" y="138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68" y="140"/>
                    <a:pt x="69" y="141"/>
                    <a:pt x="68" y="141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6" y="149"/>
                    <a:pt x="66" y="149"/>
                    <a:pt x="66" y="149"/>
                  </a:cubicBezTo>
                  <a:cubicBezTo>
                    <a:pt x="69" y="150"/>
                    <a:pt x="72" y="152"/>
                    <a:pt x="76" y="152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8" y="152"/>
                    <a:pt x="81" y="153"/>
                    <a:pt x="83" y="152"/>
                  </a:cubicBezTo>
                  <a:cubicBezTo>
                    <a:pt x="82" y="150"/>
                    <a:pt x="84" y="150"/>
                    <a:pt x="84" y="149"/>
                  </a:cubicBezTo>
                  <a:cubicBezTo>
                    <a:pt x="86" y="149"/>
                    <a:pt x="87" y="149"/>
                    <a:pt x="88" y="149"/>
                  </a:cubicBezTo>
                  <a:cubicBezTo>
                    <a:pt x="87" y="152"/>
                    <a:pt x="91" y="151"/>
                    <a:pt x="92" y="151"/>
                  </a:cubicBezTo>
                  <a:cubicBezTo>
                    <a:pt x="96" y="150"/>
                    <a:pt x="99" y="149"/>
                    <a:pt x="103" y="149"/>
                  </a:cubicBezTo>
                  <a:cubicBezTo>
                    <a:pt x="102" y="147"/>
                    <a:pt x="103" y="147"/>
                    <a:pt x="103" y="146"/>
                  </a:cubicBezTo>
                  <a:cubicBezTo>
                    <a:pt x="104" y="147"/>
                    <a:pt x="105" y="147"/>
                    <a:pt x="104" y="148"/>
                  </a:cubicBezTo>
                  <a:cubicBezTo>
                    <a:pt x="107" y="149"/>
                    <a:pt x="109" y="147"/>
                    <a:pt x="111" y="146"/>
                  </a:cubicBezTo>
                  <a:cubicBezTo>
                    <a:pt x="117" y="146"/>
                    <a:pt x="120" y="142"/>
                    <a:pt x="127" y="142"/>
                  </a:cubicBezTo>
                  <a:cubicBezTo>
                    <a:pt x="130" y="143"/>
                    <a:pt x="131" y="141"/>
                    <a:pt x="133" y="142"/>
                  </a:cubicBezTo>
                  <a:cubicBezTo>
                    <a:pt x="135" y="142"/>
                    <a:pt x="136" y="140"/>
                    <a:pt x="138" y="142"/>
                  </a:cubicBezTo>
                  <a:cubicBezTo>
                    <a:pt x="139" y="142"/>
                    <a:pt x="142" y="141"/>
                    <a:pt x="143" y="142"/>
                  </a:cubicBezTo>
                  <a:cubicBezTo>
                    <a:pt x="143" y="142"/>
                    <a:pt x="145" y="141"/>
                    <a:pt x="145" y="142"/>
                  </a:cubicBezTo>
                  <a:cubicBezTo>
                    <a:pt x="147" y="142"/>
                    <a:pt x="147" y="143"/>
                    <a:pt x="148" y="143"/>
                  </a:cubicBezTo>
                  <a:cubicBezTo>
                    <a:pt x="151" y="131"/>
                    <a:pt x="155" y="119"/>
                    <a:pt x="155" y="106"/>
                  </a:cubicBezTo>
                  <a:cubicBezTo>
                    <a:pt x="156" y="91"/>
                    <a:pt x="154" y="76"/>
                    <a:pt x="155" y="61"/>
                  </a:cubicBezTo>
                  <a:cubicBezTo>
                    <a:pt x="155" y="61"/>
                    <a:pt x="155" y="60"/>
                    <a:pt x="156" y="61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3" y="72"/>
                    <a:pt x="166" y="76"/>
                    <a:pt x="168" y="81"/>
                  </a:cubicBezTo>
                  <a:cubicBezTo>
                    <a:pt x="169" y="85"/>
                    <a:pt x="170" y="89"/>
                    <a:pt x="172" y="93"/>
                  </a:cubicBezTo>
                  <a:cubicBezTo>
                    <a:pt x="173" y="97"/>
                    <a:pt x="176" y="101"/>
                    <a:pt x="178" y="106"/>
                  </a:cubicBezTo>
                  <a:cubicBezTo>
                    <a:pt x="179" y="108"/>
                    <a:pt x="180" y="111"/>
                    <a:pt x="181" y="114"/>
                  </a:cubicBezTo>
                  <a:cubicBezTo>
                    <a:pt x="181" y="121"/>
                    <a:pt x="185" y="125"/>
                    <a:pt x="187" y="132"/>
                  </a:cubicBezTo>
                  <a:cubicBezTo>
                    <a:pt x="184" y="136"/>
                    <a:pt x="188" y="140"/>
                    <a:pt x="188" y="145"/>
                  </a:cubicBezTo>
                  <a:cubicBezTo>
                    <a:pt x="189" y="145"/>
                    <a:pt x="190" y="147"/>
                    <a:pt x="191" y="146"/>
                  </a:cubicBezTo>
                  <a:cubicBezTo>
                    <a:pt x="191" y="144"/>
                    <a:pt x="192" y="143"/>
                    <a:pt x="193" y="142"/>
                  </a:cubicBezTo>
                  <a:cubicBezTo>
                    <a:pt x="194" y="141"/>
                    <a:pt x="196" y="142"/>
                    <a:pt x="198" y="142"/>
                  </a:cubicBezTo>
                  <a:close/>
                  <a:moveTo>
                    <a:pt x="15" y="135"/>
                  </a:moveTo>
                  <a:cubicBezTo>
                    <a:pt x="14" y="134"/>
                    <a:pt x="14" y="134"/>
                    <a:pt x="14" y="134"/>
                  </a:cubicBezTo>
                  <a:cubicBezTo>
                    <a:pt x="15" y="134"/>
                    <a:pt x="15" y="133"/>
                    <a:pt x="15" y="132"/>
                  </a:cubicBezTo>
                  <a:cubicBezTo>
                    <a:pt x="16" y="133"/>
                    <a:pt x="17" y="133"/>
                    <a:pt x="16" y="134"/>
                  </a:cubicBezTo>
                  <a:lnTo>
                    <a:pt x="15" y="135"/>
                  </a:lnTo>
                  <a:close/>
                  <a:moveTo>
                    <a:pt x="23" y="138"/>
                  </a:moveTo>
                  <a:cubicBezTo>
                    <a:pt x="22" y="138"/>
                    <a:pt x="22" y="138"/>
                    <a:pt x="22" y="138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7"/>
                    <a:pt x="23" y="138"/>
                  </a:cubicBezTo>
                  <a:close/>
                  <a:moveTo>
                    <a:pt x="64" y="55"/>
                  </a:moveTo>
                  <a:cubicBezTo>
                    <a:pt x="63" y="56"/>
                    <a:pt x="63" y="56"/>
                    <a:pt x="63" y="56"/>
                  </a:cubicBezTo>
                  <a:cubicBezTo>
                    <a:pt x="63" y="57"/>
                    <a:pt x="63" y="59"/>
                    <a:pt x="62" y="59"/>
                  </a:cubicBezTo>
                  <a:cubicBezTo>
                    <a:pt x="60" y="58"/>
                    <a:pt x="60" y="61"/>
                    <a:pt x="58" y="60"/>
                  </a:cubicBezTo>
                  <a:cubicBezTo>
                    <a:pt x="59" y="59"/>
                    <a:pt x="59" y="57"/>
                    <a:pt x="61" y="56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3"/>
                    <a:pt x="63" y="52"/>
                    <a:pt x="64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4" y="53"/>
                    <a:pt x="64" y="55"/>
                  </a:cubicBezTo>
                  <a:close/>
                  <a:moveTo>
                    <a:pt x="69" y="146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70" y="145"/>
                    <a:pt x="70" y="145"/>
                    <a:pt x="70" y="146"/>
                  </a:cubicBezTo>
                  <a:lnTo>
                    <a:pt x="69" y="146"/>
                  </a:lnTo>
                  <a:close/>
                  <a:moveTo>
                    <a:pt x="80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9" y="73"/>
                    <a:pt x="78" y="70"/>
                    <a:pt x="79" y="68"/>
                  </a:cubicBezTo>
                  <a:cubicBezTo>
                    <a:pt x="80" y="68"/>
                    <a:pt x="80" y="68"/>
                    <a:pt x="80" y="68"/>
                  </a:cubicBezTo>
                  <a:lnTo>
                    <a:pt x="80" y="76"/>
                  </a:lnTo>
                  <a:close/>
                  <a:moveTo>
                    <a:pt x="82" y="62"/>
                  </a:moveTo>
                  <a:cubicBezTo>
                    <a:pt x="83" y="62"/>
                    <a:pt x="83" y="63"/>
                    <a:pt x="83" y="64"/>
                  </a:cubicBezTo>
                  <a:cubicBezTo>
                    <a:pt x="81" y="64"/>
                    <a:pt x="82" y="63"/>
                    <a:pt x="82" y="62"/>
                  </a:cubicBezTo>
                  <a:close/>
                  <a:moveTo>
                    <a:pt x="84" y="124"/>
                  </a:moveTo>
                  <a:cubicBezTo>
                    <a:pt x="84" y="121"/>
                    <a:pt x="84" y="121"/>
                    <a:pt x="84" y="121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5" y="122"/>
                    <a:pt x="86" y="124"/>
                    <a:pt x="84" y="124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1"/>
                    <a:pt x="88" y="60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9" y="58"/>
                    <a:pt x="90" y="58"/>
                    <a:pt x="89" y="60"/>
                  </a:cubicBezTo>
                  <a:close/>
                  <a:moveTo>
                    <a:pt x="97" y="43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2"/>
                    <a:pt x="97" y="43"/>
                  </a:cubicBezTo>
                  <a:close/>
                  <a:moveTo>
                    <a:pt x="94" y="135"/>
                  </a:moveTo>
                  <a:cubicBezTo>
                    <a:pt x="95" y="133"/>
                    <a:pt x="95" y="134"/>
                    <a:pt x="96" y="134"/>
                  </a:cubicBezTo>
                  <a:lnTo>
                    <a:pt x="94" y="135"/>
                  </a:lnTo>
                  <a:close/>
                  <a:moveTo>
                    <a:pt x="96" y="133"/>
                  </a:moveTo>
                  <a:cubicBezTo>
                    <a:pt x="96" y="131"/>
                    <a:pt x="94" y="131"/>
                    <a:pt x="96" y="128"/>
                  </a:cubicBezTo>
                  <a:cubicBezTo>
                    <a:pt x="96" y="129"/>
                    <a:pt x="96" y="131"/>
                    <a:pt x="97" y="130"/>
                  </a:cubicBezTo>
                  <a:cubicBezTo>
                    <a:pt x="98" y="131"/>
                    <a:pt x="97" y="132"/>
                    <a:pt x="96" y="133"/>
                  </a:cubicBezTo>
                  <a:close/>
                  <a:moveTo>
                    <a:pt x="98" y="139"/>
                  </a:moveTo>
                  <a:cubicBezTo>
                    <a:pt x="97" y="139"/>
                    <a:pt x="97" y="138"/>
                    <a:pt x="97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98" y="138"/>
                    <a:pt x="99" y="138"/>
                    <a:pt x="98" y="139"/>
                  </a:cubicBezTo>
                  <a:close/>
                  <a:moveTo>
                    <a:pt x="99" y="73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1"/>
                    <a:pt x="100" y="71"/>
                    <a:pt x="100" y="71"/>
                  </a:cubicBezTo>
                  <a:lnTo>
                    <a:pt x="99" y="73"/>
                  </a:lnTo>
                  <a:close/>
                  <a:moveTo>
                    <a:pt x="100" y="13"/>
                  </a:moveTo>
                  <a:cubicBezTo>
                    <a:pt x="100" y="13"/>
                    <a:pt x="101" y="13"/>
                    <a:pt x="101" y="13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99" y="18"/>
                    <a:pt x="101" y="15"/>
                    <a:pt x="100" y="13"/>
                  </a:cubicBezTo>
                  <a:close/>
                  <a:moveTo>
                    <a:pt x="106" y="98"/>
                  </a:moveTo>
                  <a:cubicBezTo>
                    <a:pt x="105" y="98"/>
                    <a:pt x="105" y="98"/>
                    <a:pt x="105" y="98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6" y="90"/>
                    <a:pt x="106" y="90"/>
                    <a:pt x="106" y="90"/>
                  </a:cubicBezTo>
                  <a:lnTo>
                    <a:pt x="106" y="98"/>
                  </a:lnTo>
                  <a:close/>
                  <a:moveTo>
                    <a:pt x="109" y="136"/>
                  </a:moveTo>
                  <a:cubicBezTo>
                    <a:pt x="109" y="132"/>
                    <a:pt x="109" y="132"/>
                    <a:pt x="109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3"/>
                    <a:pt x="110" y="136"/>
                    <a:pt x="109" y="136"/>
                  </a:cubicBezTo>
                  <a:close/>
                  <a:moveTo>
                    <a:pt x="113" y="12"/>
                  </a:move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2" y="11"/>
                    <a:pt x="112" y="11"/>
                    <a:pt x="113" y="12"/>
                  </a:cubicBezTo>
                  <a:close/>
                  <a:moveTo>
                    <a:pt x="122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34"/>
                    <a:pt x="122" y="34"/>
                    <a:pt x="122" y="34"/>
                  </a:cubicBezTo>
                  <a:cubicBezTo>
                    <a:pt x="122" y="35"/>
                    <a:pt x="122" y="36"/>
                    <a:pt x="122" y="37"/>
                  </a:cubicBezTo>
                  <a:close/>
                  <a:moveTo>
                    <a:pt x="136" y="92"/>
                  </a:moveTo>
                  <a:cubicBezTo>
                    <a:pt x="136" y="90"/>
                    <a:pt x="136" y="90"/>
                    <a:pt x="136" y="90"/>
                  </a:cubicBezTo>
                  <a:cubicBezTo>
                    <a:pt x="137" y="91"/>
                    <a:pt x="137" y="92"/>
                    <a:pt x="136" y="92"/>
                  </a:cubicBezTo>
                  <a:close/>
                  <a:moveTo>
                    <a:pt x="143" y="128"/>
                  </a:moveTo>
                  <a:cubicBezTo>
                    <a:pt x="143" y="127"/>
                    <a:pt x="142" y="125"/>
                    <a:pt x="144" y="126"/>
                  </a:cubicBezTo>
                  <a:cubicBezTo>
                    <a:pt x="143" y="127"/>
                    <a:pt x="144" y="128"/>
                    <a:pt x="143" y="128"/>
                  </a:cubicBezTo>
                  <a:close/>
                  <a:moveTo>
                    <a:pt x="150" y="125"/>
                  </a:moveTo>
                  <a:cubicBezTo>
                    <a:pt x="151" y="121"/>
                    <a:pt x="151" y="121"/>
                    <a:pt x="151" y="121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50" y="125"/>
                  </a:lnTo>
                  <a:close/>
                  <a:moveTo>
                    <a:pt x="152" y="77"/>
                  </a:moveTo>
                  <a:cubicBezTo>
                    <a:pt x="151" y="77"/>
                    <a:pt x="151" y="77"/>
                    <a:pt x="151" y="77"/>
                  </a:cubicBezTo>
                  <a:cubicBezTo>
                    <a:pt x="151" y="76"/>
                    <a:pt x="150" y="75"/>
                    <a:pt x="151" y="75"/>
                  </a:cubicBezTo>
                  <a:cubicBezTo>
                    <a:pt x="152" y="75"/>
                    <a:pt x="152" y="75"/>
                    <a:pt x="152" y="75"/>
                  </a:cubicBezTo>
                  <a:lnTo>
                    <a:pt x="152" y="77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8" name="Freeform 6"/>
            <p:cNvSpPr>
              <a:spLocks/>
            </p:cNvSpPr>
            <p:nvPr/>
          </p:nvSpPr>
          <p:spPr bwMode="auto">
            <a:xfrm>
              <a:off x="5933415" y="2859521"/>
              <a:ext cx="112793" cy="114535"/>
            </a:xfrm>
            <a:custGeom>
              <a:avLst/>
              <a:gdLst>
                <a:gd name="T0" fmla="*/ 27 w 30"/>
                <a:gd name="T1" fmla="*/ 9 h 30"/>
                <a:gd name="T2" fmla="*/ 23 w 30"/>
                <a:gd name="T3" fmla="*/ 7 h 30"/>
                <a:gd name="T4" fmla="*/ 22 w 30"/>
                <a:gd name="T5" fmla="*/ 6 h 30"/>
                <a:gd name="T6" fmla="*/ 16 w 30"/>
                <a:gd name="T7" fmla="*/ 4 h 30"/>
                <a:gd name="T8" fmla="*/ 15 w 30"/>
                <a:gd name="T9" fmla="*/ 0 h 30"/>
                <a:gd name="T10" fmla="*/ 14 w 30"/>
                <a:gd name="T11" fmla="*/ 0 h 30"/>
                <a:gd name="T12" fmla="*/ 0 w 30"/>
                <a:gd name="T13" fmla="*/ 19 h 30"/>
                <a:gd name="T14" fmla="*/ 12 w 30"/>
                <a:gd name="T15" fmla="*/ 10 h 30"/>
                <a:gd name="T16" fmla="*/ 14 w 30"/>
                <a:gd name="T17" fmla="*/ 14 h 30"/>
                <a:gd name="T18" fmla="*/ 15 w 30"/>
                <a:gd name="T19" fmla="*/ 28 h 30"/>
                <a:gd name="T20" fmla="*/ 19 w 30"/>
                <a:gd name="T21" fmla="*/ 26 h 30"/>
                <a:gd name="T22" fmla="*/ 22 w 30"/>
                <a:gd name="T23" fmla="*/ 20 h 30"/>
                <a:gd name="T24" fmla="*/ 23 w 30"/>
                <a:gd name="T25" fmla="*/ 28 h 30"/>
                <a:gd name="T26" fmla="*/ 27 w 30"/>
                <a:gd name="T27" fmla="*/ 29 h 30"/>
                <a:gd name="T28" fmla="*/ 29 w 30"/>
                <a:gd name="T29" fmla="*/ 23 h 30"/>
                <a:gd name="T30" fmla="*/ 28 w 30"/>
                <a:gd name="T31" fmla="*/ 9 h 30"/>
                <a:gd name="T32" fmla="*/ 28 w 30"/>
                <a:gd name="T33" fmla="*/ 9 h 30"/>
                <a:gd name="T34" fmla="*/ 27 w 30"/>
                <a:gd name="T35" fmla="*/ 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30">
                  <a:moveTo>
                    <a:pt x="27" y="9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0" y="6"/>
                    <a:pt x="18" y="5"/>
                    <a:pt x="16" y="4"/>
                  </a:cubicBezTo>
                  <a:cubicBezTo>
                    <a:pt x="16" y="3"/>
                    <a:pt x="15" y="2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2"/>
                    <a:pt x="0" y="17"/>
                    <a:pt x="0" y="19"/>
                  </a:cubicBezTo>
                  <a:cubicBezTo>
                    <a:pt x="2" y="26"/>
                    <a:pt x="11" y="10"/>
                    <a:pt x="12" y="1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2" y="28"/>
                    <a:pt x="15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20" y="25"/>
                    <a:pt x="19" y="21"/>
                    <a:pt x="22" y="20"/>
                  </a:cubicBezTo>
                  <a:cubicBezTo>
                    <a:pt x="22" y="20"/>
                    <a:pt x="22" y="28"/>
                    <a:pt x="23" y="28"/>
                  </a:cubicBezTo>
                  <a:cubicBezTo>
                    <a:pt x="24" y="30"/>
                    <a:pt x="26" y="30"/>
                    <a:pt x="27" y="29"/>
                  </a:cubicBezTo>
                  <a:cubicBezTo>
                    <a:pt x="28" y="28"/>
                    <a:pt x="29" y="25"/>
                    <a:pt x="29" y="23"/>
                  </a:cubicBezTo>
                  <a:cubicBezTo>
                    <a:pt x="29" y="21"/>
                    <a:pt x="30" y="1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lnTo>
                    <a:pt x="27" y="9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9" name="Freeform 7"/>
            <p:cNvSpPr>
              <a:spLocks noEditPoints="1"/>
            </p:cNvSpPr>
            <p:nvPr/>
          </p:nvSpPr>
          <p:spPr bwMode="auto">
            <a:xfrm>
              <a:off x="6166810" y="2853447"/>
              <a:ext cx="411260" cy="663784"/>
            </a:xfrm>
            <a:custGeom>
              <a:avLst/>
              <a:gdLst>
                <a:gd name="T0" fmla="*/ 95 w 109"/>
                <a:gd name="T1" fmla="*/ 2 h 176"/>
                <a:gd name="T2" fmla="*/ 93 w 109"/>
                <a:gd name="T3" fmla="*/ 2 h 176"/>
                <a:gd name="T4" fmla="*/ 88 w 109"/>
                <a:gd name="T5" fmla="*/ 2 h 176"/>
                <a:gd name="T6" fmla="*/ 83 w 109"/>
                <a:gd name="T7" fmla="*/ 2 h 176"/>
                <a:gd name="T8" fmla="*/ 77 w 109"/>
                <a:gd name="T9" fmla="*/ 2 h 176"/>
                <a:gd name="T10" fmla="*/ 61 w 109"/>
                <a:gd name="T11" fmla="*/ 6 h 176"/>
                <a:gd name="T12" fmla="*/ 54 w 109"/>
                <a:gd name="T13" fmla="*/ 8 h 176"/>
                <a:gd name="T14" fmla="*/ 53 w 109"/>
                <a:gd name="T15" fmla="*/ 6 h 176"/>
                <a:gd name="T16" fmla="*/ 53 w 109"/>
                <a:gd name="T17" fmla="*/ 9 h 176"/>
                <a:gd name="T18" fmla="*/ 42 w 109"/>
                <a:gd name="T19" fmla="*/ 11 h 176"/>
                <a:gd name="T20" fmla="*/ 38 w 109"/>
                <a:gd name="T21" fmla="*/ 9 h 176"/>
                <a:gd name="T22" fmla="*/ 34 w 109"/>
                <a:gd name="T23" fmla="*/ 9 h 176"/>
                <a:gd name="T24" fmla="*/ 33 w 109"/>
                <a:gd name="T25" fmla="*/ 12 h 176"/>
                <a:gd name="T26" fmla="*/ 26 w 109"/>
                <a:gd name="T27" fmla="*/ 12 h 176"/>
                <a:gd name="T28" fmla="*/ 26 w 109"/>
                <a:gd name="T29" fmla="*/ 12 h 176"/>
                <a:gd name="T30" fmla="*/ 16 w 109"/>
                <a:gd name="T31" fmla="*/ 9 h 176"/>
                <a:gd name="T32" fmla="*/ 12 w 109"/>
                <a:gd name="T33" fmla="*/ 11 h 176"/>
                <a:gd name="T34" fmla="*/ 8 w 109"/>
                <a:gd name="T35" fmla="*/ 28 h 176"/>
                <a:gd name="T36" fmla="*/ 11 w 109"/>
                <a:gd name="T37" fmla="*/ 27 h 176"/>
                <a:gd name="T38" fmla="*/ 6 w 109"/>
                <a:gd name="T39" fmla="*/ 89 h 176"/>
                <a:gd name="T40" fmla="*/ 2 w 109"/>
                <a:gd name="T41" fmla="*/ 148 h 176"/>
                <a:gd name="T42" fmla="*/ 1 w 109"/>
                <a:gd name="T43" fmla="*/ 154 h 176"/>
                <a:gd name="T44" fmla="*/ 2 w 109"/>
                <a:gd name="T45" fmla="*/ 169 h 176"/>
                <a:gd name="T46" fmla="*/ 6 w 109"/>
                <a:gd name="T47" fmla="*/ 171 h 176"/>
                <a:gd name="T48" fmla="*/ 13 w 109"/>
                <a:gd name="T49" fmla="*/ 173 h 176"/>
                <a:gd name="T50" fmla="*/ 23 w 109"/>
                <a:gd name="T51" fmla="*/ 171 h 176"/>
                <a:gd name="T52" fmla="*/ 22 w 109"/>
                <a:gd name="T53" fmla="*/ 126 h 176"/>
                <a:gd name="T54" fmla="*/ 33 w 109"/>
                <a:gd name="T55" fmla="*/ 56 h 176"/>
                <a:gd name="T56" fmla="*/ 42 w 109"/>
                <a:gd name="T57" fmla="*/ 40 h 176"/>
                <a:gd name="T58" fmla="*/ 70 w 109"/>
                <a:gd name="T59" fmla="*/ 33 h 176"/>
                <a:gd name="T60" fmla="*/ 79 w 109"/>
                <a:gd name="T61" fmla="*/ 31 h 176"/>
                <a:gd name="T62" fmla="*/ 80 w 109"/>
                <a:gd name="T63" fmla="*/ 89 h 176"/>
                <a:gd name="T64" fmla="*/ 79 w 109"/>
                <a:gd name="T65" fmla="*/ 176 h 176"/>
                <a:gd name="T66" fmla="*/ 83 w 109"/>
                <a:gd name="T67" fmla="*/ 176 h 176"/>
                <a:gd name="T68" fmla="*/ 85 w 109"/>
                <a:gd name="T69" fmla="*/ 175 h 176"/>
                <a:gd name="T70" fmla="*/ 92 w 109"/>
                <a:gd name="T71" fmla="*/ 176 h 176"/>
                <a:gd name="T72" fmla="*/ 94 w 109"/>
                <a:gd name="T73" fmla="*/ 174 h 176"/>
                <a:gd name="T74" fmla="*/ 98 w 109"/>
                <a:gd name="T75" fmla="*/ 173 h 176"/>
                <a:gd name="T76" fmla="*/ 107 w 109"/>
                <a:gd name="T77" fmla="*/ 172 h 176"/>
                <a:gd name="T78" fmla="*/ 108 w 109"/>
                <a:gd name="T79" fmla="*/ 163 h 176"/>
                <a:gd name="T80" fmla="*/ 103 w 109"/>
                <a:gd name="T81" fmla="*/ 87 h 176"/>
                <a:gd name="T82" fmla="*/ 99 w 109"/>
                <a:gd name="T83" fmla="*/ 13 h 176"/>
                <a:gd name="T84" fmla="*/ 98 w 109"/>
                <a:gd name="T85" fmla="*/ 3 h 176"/>
                <a:gd name="T86" fmla="*/ 95 w 109"/>
                <a:gd name="T87" fmla="*/ 2 h 176"/>
                <a:gd name="T88" fmla="*/ 9 w 109"/>
                <a:gd name="T89" fmla="*/ 164 h 176"/>
                <a:gd name="T90" fmla="*/ 9 w 109"/>
                <a:gd name="T91" fmla="*/ 164 h 176"/>
                <a:gd name="T92" fmla="*/ 9 w 109"/>
                <a:gd name="T93" fmla="*/ 162 h 176"/>
                <a:gd name="T94" fmla="*/ 9 w 109"/>
                <a:gd name="T95" fmla="*/ 162 h 176"/>
                <a:gd name="T96" fmla="*/ 9 w 109"/>
                <a:gd name="T97" fmla="*/ 164 h 176"/>
                <a:gd name="T98" fmla="*/ 32 w 109"/>
                <a:gd name="T99" fmla="*/ 31 h 176"/>
                <a:gd name="T100" fmla="*/ 33 w 109"/>
                <a:gd name="T101" fmla="*/ 28 h 176"/>
                <a:gd name="T102" fmla="*/ 32 w 109"/>
                <a:gd name="T103" fmla="*/ 31 h 176"/>
                <a:gd name="T104" fmla="*/ 46 w 109"/>
                <a:gd name="T105" fmla="*/ 36 h 176"/>
                <a:gd name="T106" fmla="*/ 45 w 109"/>
                <a:gd name="T107" fmla="*/ 36 h 176"/>
                <a:gd name="T108" fmla="*/ 45 w 109"/>
                <a:gd name="T109" fmla="*/ 34 h 176"/>
                <a:gd name="T110" fmla="*/ 46 w 109"/>
                <a:gd name="T111" fmla="*/ 36 h 176"/>
                <a:gd name="T112" fmla="*/ 94 w 109"/>
                <a:gd name="T113" fmla="*/ 124 h 176"/>
                <a:gd name="T114" fmla="*/ 94 w 109"/>
                <a:gd name="T115" fmla="*/ 123 h 176"/>
                <a:gd name="T116" fmla="*/ 95 w 109"/>
                <a:gd name="T117" fmla="*/ 123 h 176"/>
                <a:gd name="T118" fmla="*/ 94 w 109"/>
                <a:gd name="T119" fmla="*/ 12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9" h="176">
                  <a:moveTo>
                    <a:pt x="95" y="2"/>
                  </a:moveTo>
                  <a:cubicBezTo>
                    <a:pt x="95" y="1"/>
                    <a:pt x="93" y="2"/>
                    <a:pt x="93" y="2"/>
                  </a:cubicBezTo>
                  <a:cubicBezTo>
                    <a:pt x="92" y="1"/>
                    <a:pt x="89" y="2"/>
                    <a:pt x="88" y="2"/>
                  </a:cubicBezTo>
                  <a:cubicBezTo>
                    <a:pt x="86" y="0"/>
                    <a:pt x="85" y="2"/>
                    <a:pt x="83" y="2"/>
                  </a:cubicBezTo>
                  <a:cubicBezTo>
                    <a:pt x="81" y="1"/>
                    <a:pt x="80" y="3"/>
                    <a:pt x="77" y="2"/>
                  </a:cubicBezTo>
                  <a:cubicBezTo>
                    <a:pt x="70" y="2"/>
                    <a:pt x="67" y="6"/>
                    <a:pt x="61" y="6"/>
                  </a:cubicBezTo>
                  <a:cubicBezTo>
                    <a:pt x="59" y="7"/>
                    <a:pt x="57" y="9"/>
                    <a:pt x="54" y="8"/>
                  </a:cubicBezTo>
                  <a:cubicBezTo>
                    <a:pt x="55" y="7"/>
                    <a:pt x="54" y="7"/>
                    <a:pt x="53" y="6"/>
                  </a:cubicBezTo>
                  <a:cubicBezTo>
                    <a:pt x="53" y="7"/>
                    <a:pt x="52" y="7"/>
                    <a:pt x="53" y="9"/>
                  </a:cubicBezTo>
                  <a:cubicBezTo>
                    <a:pt x="49" y="9"/>
                    <a:pt x="46" y="10"/>
                    <a:pt x="42" y="11"/>
                  </a:cubicBezTo>
                  <a:cubicBezTo>
                    <a:pt x="41" y="11"/>
                    <a:pt x="37" y="12"/>
                    <a:pt x="38" y="9"/>
                  </a:cubicBezTo>
                  <a:cubicBezTo>
                    <a:pt x="37" y="9"/>
                    <a:pt x="36" y="9"/>
                    <a:pt x="34" y="9"/>
                  </a:cubicBezTo>
                  <a:cubicBezTo>
                    <a:pt x="34" y="10"/>
                    <a:pt x="32" y="10"/>
                    <a:pt x="33" y="12"/>
                  </a:cubicBezTo>
                  <a:cubicBezTo>
                    <a:pt x="31" y="13"/>
                    <a:pt x="28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2" y="12"/>
                    <a:pt x="19" y="10"/>
                    <a:pt x="16" y="9"/>
                  </a:cubicBezTo>
                  <a:cubicBezTo>
                    <a:pt x="14" y="9"/>
                    <a:pt x="13" y="10"/>
                    <a:pt x="12" y="11"/>
                  </a:cubicBezTo>
                  <a:cubicBezTo>
                    <a:pt x="14" y="18"/>
                    <a:pt x="7" y="21"/>
                    <a:pt x="8" y="28"/>
                  </a:cubicBezTo>
                  <a:cubicBezTo>
                    <a:pt x="9" y="28"/>
                    <a:pt x="11" y="28"/>
                    <a:pt x="11" y="27"/>
                  </a:cubicBezTo>
                  <a:cubicBezTo>
                    <a:pt x="8" y="47"/>
                    <a:pt x="11" y="70"/>
                    <a:pt x="6" y="89"/>
                  </a:cubicBezTo>
                  <a:cubicBezTo>
                    <a:pt x="7" y="109"/>
                    <a:pt x="1" y="128"/>
                    <a:pt x="2" y="148"/>
                  </a:cubicBezTo>
                  <a:cubicBezTo>
                    <a:pt x="2" y="150"/>
                    <a:pt x="0" y="152"/>
                    <a:pt x="1" y="154"/>
                  </a:cubicBezTo>
                  <a:cubicBezTo>
                    <a:pt x="1" y="159"/>
                    <a:pt x="1" y="164"/>
                    <a:pt x="2" y="169"/>
                  </a:cubicBezTo>
                  <a:cubicBezTo>
                    <a:pt x="3" y="170"/>
                    <a:pt x="5" y="170"/>
                    <a:pt x="6" y="171"/>
                  </a:cubicBezTo>
                  <a:cubicBezTo>
                    <a:pt x="9" y="171"/>
                    <a:pt x="10" y="173"/>
                    <a:pt x="13" y="173"/>
                  </a:cubicBezTo>
                  <a:cubicBezTo>
                    <a:pt x="16" y="174"/>
                    <a:pt x="21" y="174"/>
                    <a:pt x="23" y="171"/>
                  </a:cubicBezTo>
                  <a:cubicBezTo>
                    <a:pt x="22" y="157"/>
                    <a:pt x="22" y="141"/>
                    <a:pt x="22" y="126"/>
                  </a:cubicBezTo>
                  <a:cubicBezTo>
                    <a:pt x="25" y="103"/>
                    <a:pt x="26" y="78"/>
                    <a:pt x="33" y="56"/>
                  </a:cubicBezTo>
                  <a:cubicBezTo>
                    <a:pt x="36" y="51"/>
                    <a:pt x="37" y="44"/>
                    <a:pt x="42" y="40"/>
                  </a:cubicBezTo>
                  <a:cubicBezTo>
                    <a:pt x="51" y="37"/>
                    <a:pt x="62" y="37"/>
                    <a:pt x="70" y="33"/>
                  </a:cubicBezTo>
                  <a:cubicBezTo>
                    <a:pt x="73" y="33"/>
                    <a:pt x="77" y="28"/>
                    <a:pt x="79" y="31"/>
                  </a:cubicBezTo>
                  <a:cubicBezTo>
                    <a:pt x="80" y="51"/>
                    <a:pt x="79" y="70"/>
                    <a:pt x="80" y="89"/>
                  </a:cubicBezTo>
                  <a:cubicBezTo>
                    <a:pt x="78" y="119"/>
                    <a:pt x="83" y="147"/>
                    <a:pt x="79" y="176"/>
                  </a:cubicBezTo>
                  <a:cubicBezTo>
                    <a:pt x="80" y="176"/>
                    <a:pt x="82" y="176"/>
                    <a:pt x="83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8" y="173"/>
                    <a:pt x="90" y="176"/>
                    <a:pt x="92" y="176"/>
                  </a:cubicBezTo>
                  <a:cubicBezTo>
                    <a:pt x="93" y="176"/>
                    <a:pt x="94" y="175"/>
                    <a:pt x="94" y="174"/>
                  </a:cubicBezTo>
                  <a:cubicBezTo>
                    <a:pt x="94" y="172"/>
                    <a:pt x="97" y="173"/>
                    <a:pt x="98" y="173"/>
                  </a:cubicBezTo>
                  <a:cubicBezTo>
                    <a:pt x="101" y="174"/>
                    <a:pt x="103" y="171"/>
                    <a:pt x="107" y="172"/>
                  </a:cubicBezTo>
                  <a:cubicBezTo>
                    <a:pt x="109" y="170"/>
                    <a:pt x="107" y="166"/>
                    <a:pt x="108" y="163"/>
                  </a:cubicBezTo>
                  <a:cubicBezTo>
                    <a:pt x="103" y="138"/>
                    <a:pt x="103" y="113"/>
                    <a:pt x="103" y="87"/>
                  </a:cubicBezTo>
                  <a:cubicBezTo>
                    <a:pt x="99" y="62"/>
                    <a:pt x="104" y="36"/>
                    <a:pt x="99" y="13"/>
                  </a:cubicBezTo>
                  <a:cubicBezTo>
                    <a:pt x="100" y="9"/>
                    <a:pt x="96" y="7"/>
                    <a:pt x="98" y="3"/>
                  </a:cubicBezTo>
                  <a:cubicBezTo>
                    <a:pt x="97" y="3"/>
                    <a:pt x="97" y="2"/>
                    <a:pt x="95" y="2"/>
                  </a:cubicBezTo>
                  <a:close/>
                  <a:moveTo>
                    <a:pt x="9" y="164"/>
                  </a:moveTo>
                  <a:cubicBezTo>
                    <a:pt x="9" y="164"/>
                    <a:pt x="9" y="164"/>
                    <a:pt x="9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2"/>
                    <a:pt x="9" y="162"/>
                    <a:pt x="9" y="162"/>
                  </a:cubicBezTo>
                  <a:lnTo>
                    <a:pt x="9" y="164"/>
                  </a:lnTo>
                  <a:close/>
                  <a:moveTo>
                    <a:pt x="32" y="31"/>
                  </a:moveTo>
                  <a:cubicBezTo>
                    <a:pt x="32" y="30"/>
                    <a:pt x="31" y="28"/>
                    <a:pt x="33" y="28"/>
                  </a:cubicBezTo>
                  <a:cubicBezTo>
                    <a:pt x="33" y="29"/>
                    <a:pt x="34" y="31"/>
                    <a:pt x="32" y="31"/>
                  </a:cubicBezTo>
                  <a:close/>
                  <a:moveTo>
                    <a:pt x="46" y="36"/>
                  </a:moveTo>
                  <a:cubicBezTo>
                    <a:pt x="45" y="36"/>
                    <a:pt x="45" y="36"/>
                    <a:pt x="45" y="36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6" y="34"/>
                    <a:pt x="46" y="35"/>
                    <a:pt x="46" y="36"/>
                  </a:cubicBezTo>
                  <a:close/>
                  <a:moveTo>
                    <a:pt x="94" y="124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lnTo>
                    <a:pt x="94" y="12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0" name="Freeform 8"/>
            <p:cNvSpPr>
              <a:spLocks/>
            </p:cNvSpPr>
            <p:nvPr/>
          </p:nvSpPr>
          <p:spPr bwMode="auto">
            <a:xfrm>
              <a:off x="6185898" y="3498142"/>
              <a:ext cx="170057" cy="82430"/>
            </a:xfrm>
            <a:custGeom>
              <a:avLst/>
              <a:gdLst>
                <a:gd name="T0" fmla="*/ 8 w 45"/>
                <a:gd name="T1" fmla="*/ 2 h 22"/>
                <a:gd name="T2" fmla="*/ 1 w 45"/>
                <a:gd name="T3" fmla="*/ 0 h 22"/>
                <a:gd name="T4" fmla="*/ 2 w 45"/>
                <a:gd name="T5" fmla="*/ 14 h 22"/>
                <a:gd name="T6" fmla="*/ 13 w 45"/>
                <a:gd name="T7" fmla="*/ 15 h 22"/>
                <a:gd name="T8" fmla="*/ 22 w 45"/>
                <a:gd name="T9" fmla="*/ 19 h 22"/>
                <a:gd name="T10" fmla="*/ 34 w 45"/>
                <a:gd name="T11" fmla="*/ 21 h 22"/>
                <a:gd name="T12" fmla="*/ 45 w 45"/>
                <a:gd name="T13" fmla="*/ 12 h 22"/>
                <a:gd name="T14" fmla="*/ 22 w 45"/>
                <a:gd name="T15" fmla="*/ 4 h 22"/>
                <a:gd name="T16" fmla="*/ 18 w 45"/>
                <a:gd name="T17" fmla="*/ 0 h 22"/>
                <a:gd name="T18" fmla="*/ 8 w 45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22">
                  <a:moveTo>
                    <a:pt x="8" y="2"/>
                  </a:moveTo>
                  <a:cubicBezTo>
                    <a:pt x="5" y="2"/>
                    <a:pt x="4" y="0"/>
                    <a:pt x="1" y="0"/>
                  </a:cubicBezTo>
                  <a:cubicBezTo>
                    <a:pt x="1" y="4"/>
                    <a:pt x="0" y="10"/>
                    <a:pt x="2" y="14"/>
                  </a:cubicBezTo>
                  <a:cubicBezTo>
                    <a:pt x="6" y="13"/>
                    <a:pt x="9" y="15"/>
                    <a:pt x="13" y="15"/>
                  </a:cubicBezTo>
                  <a:cubicBezTo>
                    <a:pt x="16" y="16"/>
                    <a:pt x="20" y="15"/>
                    <a:pt x="22" y="19"/>
                  </a:cubicBezTo>
                  <a:cubicBezTo>
                    <a:pt x="25" y="22"/>
                    <a:pt x="31" y="18"/>
                    <a:pt x="34" y="21"/>
                  </a:cubicBezTo>
                  <a:cubicBezTo>
                    <a:pt x="40" y="20"/>
                    <a:pt x="44" y="17"/>
                    <a:pt x="45" y="12"/>
                  </a:cubicBezTo>
                  <a:cubicBezTo>
                    <a:pt x="40" y="5"/>
                    <a:pt x="28" y="9"/>
                    <a:pt x="22" y="4"/>
                  </a:cubicBezTo>
                  <a:cubicBezTo>
                    <a:pt x="21" y="3"/>
                    <a:pt x="19" y="1"/>
                    <a:pt x="18" y="0"/>
                  </a:cubicBezTo>
                  <a:cubicBezTo>
                    <a:pt x="16" y="3"/>
                    <a:pt x="11" y="3"/>
                    <a:pt x="8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1" name="Freeform 9"/>
            <p:cNvSpPr>
              <a:spLocks/>
            </p:cNvSpPr>
            <p:nvPr/>
          </p:nvSpPr>
          <p:spPr bwMode="auto">
            <a:xfrm>
              <a:off x="6465277" y="2097689"/>
              <a:ext cx="30367" cy="22560"/>
            </a:xfrm>
            <a:custGeom>
              <a:avLst/>
              <a:gdLst>
                <a:gd name="T0" fmla="*/ 2 w 8"/>
                <a:gd name="T1" fmla="*/ 4 h 6"/>
                <a:gd name="T2" fmla="*/ 8 w 8"/>
                <a:gd name="T3" fmla="*/ 3 h 6"/>
                <a:gd name="T4" fmla="*/ 1 w 8"/>
                <a:gd name="T5" fmla="*/ 0 h 6"/>
                <a:gd name="T6" fmla="*/ 1 w 8"/>
                <a:gd name="T7" fmla="*/ 3 h 6"/>
                <a:gd name="T8" fmla="*/ 2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4" y="3"/>
                    <a:pt x="8" y="6"/>
                    <a:pt x="8" y="3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2" name="Freeform 10"/>
            <p:cNvSpPr>
              <a:spLocks/>
            </p:cNvSpPr>
            <p:nvPr/>
          </p:nvSpPr>
          <p:spPr bwMode="auto">
            <a:xfrm>
              <a:off x="6394131" y="2113307"/>
              <a:ext cx="55529" cy="30369"/>
            </a:xfrm>
            <a:custGeom>
              <a:avLst/>
              <a:gdLst>
                <a:gd name="T0" fmla="*/ 11 w 15"/>
                <a:gd name="T1" fmla="*/ 4 h 8"/>
                <a:gd name="T2" fmla="*/ 14 w 15"/>
                <a:gd name="T3" fmla="*/ 2 h 8"/>
                <a:gd name="T4" fmla="*/ 13 w 15"/>
                <a:gd name="T5" fmla="*/ 1 h 8"/>
                <a:gd name="T6" fmla="*/ 1 w 15"/>
                <a:gd name="T7" fmla="*/ 4 h 8"/>
                <a:gd name="T8" fmla="*/ 0 w 15"/>
                <a:gd name="T9" fmla="*/ 7 h 8"/>
                <a:gd name="T10" fmla="*/ 11 w 15"/>
                <a:gd name="T1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8">
                  <a:moveTo>
                    <a:pt x="11" y="4"/>
                  </a:moveTo>
                  <a:cubicBezTo>
                    <a:pt x="12" y="4"/>
                    <a:pt x="15" y="4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0"/>
                    <a:pt x="5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4" y="8"/>
                    <a:pt x="7" y="4"/>
                    <a:pt x="11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3" name="Freeform 11"/>
            <p:cNvSpPr>
              <a:spLocks/>
            </p:cNvSpPr>
            <p:nvPr/>
          </p:nvSpPr>
          <p:spPr bwMode="auto">
            <a:xfrm>
              <a:off x="5990679" y="2853447"/>
              <a:ext cx="49456" cy="41649"/>
            </a:xfrm>
            <a:custGeom>
              <a:avLst/>
              <a:gdLst>
                <a:gd name="T0" fmla="*/ 7 w 13"/>
                <a:gd name="T1" fmla="*/ 8 h 11"/>
                <a:gd name="T2" fmla="*/ 8 w 13"/>
                <a:gd name="T3" fmla="*/ 9 h 11"/>
                <a:gd name="T4" fmla="*/ 12 w 13"/>
                <a:gd name="T5" fmla="*/ 11 h 11"/>
                <a:gd name="T6" fmla="*/ 13 w 13"/>
                <a:gd name="T7" fmla="*/ 11 h 11"/>
                <a:gd name="T8" fmla="*/ 8 w 13"/>
                <a:gd name="T9" fmla="*/ 6 h 11"/>
                <a:gd name="T10" fmla="*/ 7 w 13"/>
                <a:gd name="T11" fmla="*/ 6 h 11"/>
                <a:gd name="T12" fmla="*/ 5 w 13"/>
                <a:gd name="T13" fmla="*/ 2 h 11"/>
                <a:gd name="T14" fmla="*/ 0 w 13"/>
                <a:gd name="T15" fmla="*/ 2 h 11"/>
                <a:gd name="T16" fmla="*/ 1 w 13"/>
                <a:gd name="T17" fmla="*/ 6 h 11"/>
                <a:gd name="T18" fmla="*/ 7 w 13"/>
                <a:gd name="T1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1">
                  <a:moveTo>
                    <a:pt x="7" y="8"/>
                  </a:moveTo>
                  <a:cubicBezTo>
                    <a:pt x="7" y="9"/>
                    <a:pt x="7" y="9"/>
                    <a:pt x="8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8"/>
                    <a:pt x="10" y="7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0"/>
                    <a:pt x="2" y="2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3" y="7"/>
                    <a:pt x="5" y="8"/>
                    <a:pt x="7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4" name="Freeform 12"/>
            <p:cNvSpPr>
              <a:spLocks/>
            </p:cNvSpPr>
            <p:nvPr/>
          </p:nvSpPr>
          <p:spPr bwMode="auto">
            <a:xfrm>
              <a:off x="6698671" y="2856918"/>
              <a:ext cx="30368" cy="29501"/>
            </a:xfrm>
            <a:custGeom>
              <a:avLst/>
              <a:gdLst>
                <a:gd name="T0" fmla="*/ 8 w 8"/>
                <a:gd name="T1" fmla="*/ 5 h 8"/>
                <a:gd name="T2" fmla="*/ 7 w 8"/>
                <a:gd name="T3" fmla="*/ 1 h 8"/>
                <a:gd name="T4" fmla="*/ 2 w 8"/>
                <a:gd name="T5" fmla="*/ 1 h 8"/>
                <a:gd name="T6" fmla="*/ 0 w 8"/>
                <a:gd name="T7" fmla="*/ 5 h 8"/>
                <a:gd name="T8" fmla="*/ 0 w 8"/>
                <a:gd name="T9" fmla="*/ 5 h 8"/>
                <a:gd name="T10" fmla="*/ 8 w 8"/>
                <a:gd name="T1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5" y="8"/>
                    <a:pt x="8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" name="Freeform 13"/>
            <p:cNvSpPr>
              <a:spLocks/>
            </p:cNvSpPr>
            <p:nvPr/>
          </p:nvSpPr>
          <p:spPr bwMode="auto">
            <a:xfrm>
              <a:off x="6476556" y="3498142"/>
              <a:ext cx="191748" cy="65077"/>
            </a:xfrm>
            <a:custGeom>
              <a:avLst/>
              <a:gdLst>
                <a:gd name="T0" fmla="*/ 50 w 51"/>
                <a:gd name="T1" fmla="*/ 5 h 17"/>
                <a:gd name="T2" fmla="*/ 45 w 51"/>
                <a:gd name="T3" fmla="*/ 4 h 17"/>
                <a:gd name="T4" fmla="*/ 31 w 51"/>
                <a:gd name="T5" fmla="*/ 4 h 17"/>
                <a:gd name="T6" fmla="*/ 25 w 51"/>
                <a:gd name="T7" fmla="*/ 1 h 17"/>
                <a:gd name="T8" fmla="*/ 16 w 51"/>
                <a:gd name="T9" fmla="*/ 2 h 17"/>
                <a:gd name="T10" fmla="*/ 12 w 51"/>
                <a:gd name="T11" fmla="*/ 3 h 17"/>
                <a:gd name="T12" fmla="*/ 10 w 51"/>
                <a:gd name="T13" fmla="*/ 5 h 17"/>
                <a:gd name="T14" fmla="*/ 3 w 51"/>
                <a:gd name="T15" fmla="*/ 4 h 17"/>
                <a:gd name="T16" fmla="*/ 1 w 51"/>
                <a:gd name="T17" fmla="*/ 5 h 17"/>
                <a:gd name="T18" fmla="*/ 3 w 51"/>
                <a:gd name="T19" fmla="*/ 15 h 17"/>
                <a:gd name="T20" fmla="*/ 24 w 51"/>
                <a:gd name="T21" fmla="*/ 16 h 17"/>
                <a:gd name="T22" fmla="*/ 38 w 51"/>
                <a:gd name="T23" fmla="*/ 15 h 17"/>
                <a:gd name="T24" fmla="*/ 51 w 51"/>
                <a:gd name="T25" fmla="*/ 9 h 17"/>
                <a:gd name="T26" fmla="*/ 50 w 51"/>
                <a:gd name="T2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17">
                  <a:moveTo>
                    <a:pt x="50" y="5"/>
                  </a:moveTo>
                  <a:cubicBezTo>
                    <a:pt x="48" y="5"/>
                    <a:pt x="46" y="5"/>
                    <a:pt x="4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9" y="3"/>
                    <a:pt x="27" y="2"/>
                    <a:pt x="25" y="1"/>
                  </a:cubicBezTo>
                  <a:cubicBezTo>
                    <a:pt x="21" y="0"/>
                    <a:pt x="19" y="3"/>
                    <a:pt x="16" y="2"/>
                  </a:cubicBezTo>
                  <a:cubicBezTo>
                    <a:pt x="15" y="2"/>
                    <a:pt x="12" y="1"/>
                    <a:pt x="12" y="3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8" y="5"/>
                    <a:pt x="6" y="2"/>
                    <a:pt x="3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8"/>
                    <a:pt x="0" y="13"/>
                    <a:pt x="3" y="15"/>
                  </a:cubicBezTo>
                  <a:cubicBezTo>
                    <a:pt x="11" y="15"/>
                    <a:pt x="17" y="15"/>
                    <a:pt x="24" y="16"/>
                  </a:cubicBezTo>
                  <a:cubicBezTo>
                    <a:pt x="29" y="16"/>
                    <a:pt x="33" y="14"/>
                    <a:pt x="38" y="15"/>
                  </a:cubicBezTo>
                  <a:cubicBezTo>
                    <a:pt x="44" y="17"/>
                    <a:pt x="47" y="12"/>
                    <a:pt x="51" y="9"/>
                  </a:cubicBezTo>
                  <a:cubicBezTo>
                    <a:pt x="50" y="8"/>
                    <a:pt x="51" y="5"/>
                    <a:pt x="50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6" name="Freeform 14"/>
            <p:cNvSpPr>
              <a:spLocks/>
            </p:cNvSpPr>
            <p:nvPr/>
          </p:nvSpPr>
          <p:spPr bwMode="auto">
            <a:xfrm>
              <a:off x="6438380" y="2223504"/>
              <a:ext cx="59867" cy="29501"/>
            </a:xfrm>
            <a:custGeom>
              <a:avLst/>
              <a:gdLst>
                <a:gd name="T0" fmla="*/ 14 w 16"/>
                <a:gd name="T1" fmla="*/ 1 h 8"/>
                <a:gd name="T2" fmla="*/ 12 w 16"/>
                <a:gd name="T3" fmla="*/ 1 h 8"/>
                <a:gd name="T4" fmla="*/ 10 w 16"/>
                <a:gd name="T5" fmla="*/ 2 h 8"/>
                <a:gd name="T6" fmla="*/ 9 w 16"/>
                <a:gd name="T7" fmla="*/ 0 h 8"/>
                <a:gd name="T8" fmla="*/ 8 w 16"/>
                <a:gd name="T9" fmla="*/ 2 h 8"/>
                <a:gd name="T10" fmla="*/ 7 w 16"/>
                <a:gd name="T11" fmla="*/ 1 h 8"/>
                <a:gd name="T12" fmla="*/ 5 w 16"/>
                <a:gd name="T13" fmla="*/ 2 h 8"/>
                <a:gd name="T14" fmla="*/ 4 w 16"/>
                <a:gd name="T15" fmla="*/ 1 h 8"/>
                <a:gd name="T16" fmla="*/ 2 w 16"/>
                <a:gd name="T17" fmla="*/ 2 h 8"/>
                <a:gd name="T18" fmla="*/ 0 w 16"/>
                <a:gd name="T19" fmla="*/ 3 h 8"/>
                <a:gd name="T20" fmla="*/ 0 w 16"/>
                <a:gd name="T21" fmla="*/ 3 h 8"/>
                <a:gd name="T22" fmla="*/ 10 w 16"/>
                <a:gd name="T23" fmla="*/ 7 h 8"/>
                <a:gd name="T24" fmla="*/ 15 w 16"/>
                <a:gd name="T25" fmla="*/ 3 h 8"/>
                <a:gd name="T26" fmla="*/ 16 w 16"/>
                <a:gd name="T27" fmla="*/ 1 h 8"/>
                <a:gd name="T28" fmla="*/ 14 w 16"/>
                <a:gd name="T2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8">
                  <a:moveTo>
                    <a:pt x="14" y="1"/>
                  </a:moveTo>
                  <a:cubicBezTo>
                    <a:pt x="13" y="1"/>
                    <a:pt x="12" y="2"/>
                    <a:pt x="12" y="1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6" y="8"/>
                    <a:pt x="10" y="7"/>
                  </a:cubicBezTo>
                  <a:cubicBezTo>
                    <a:pt x="12" y="6"/>
                    <a:pt x="14" y="5"/>
                    <a:pt x="15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2"/>
                    <a:pt x="14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7" name="Freeform 15"/>
            <p:cNvSpPr>
              <a:spLocks/>
            </p:cNvSpPr>
            <p:nvPr/>
          </p:nvSpPr>
          <p:spPr bwMode="auto">
            <a:xfrm>
              <a:off x="6404542" y="2204414"/>
              <a:ext cx="127542" cy="32972"/>
            </a:xfrm>
            <a:custGeom>
              <a:avLst/>
              <a:gdLst>
                <a:gd name="T0" fmla="*/ 33 w 34"/>
                <a:gd name="T1" fmla="*/ 2 h 9"/>
                <a:gd name="T2" fmla="*/ 32 w 34"/>
                <a:gd name="T3" fmla="*/ 0 h 9"/>
                <a:gd name="T4" fmla="*/ 25 w 34"/>
                <a:gd name="T5" fmla="*/ 2 h 9"/>
                <a:gd name="T6" fmla="*/ 24 w 34"/>
                <a:gd name="T7" fmla="*/ 1 h 9"/>
                <a:gd name="T8" fmla="*/ 12 w 34"/>
                <a:gd name="T9" fmla="*/ 1 h 9"/>
                <a:gd name="T10" fmla="*/ 6 w 34"/>
                <a:gd name="T11" fmla="*/ 4 h 9"/>
                <a:gd name="T12" fmla="*/ 0 w 34"/>
                <a:gd name="T13" fmla="*/ 4 h 9"/>
                <a:gd name="T14" fmla="*/ 2 w 34"/>
                <a:gd name="T15" fmla="*/ 8 h 9"/>
                <a:gd name="T16" fmla="*/ 9 w 34"/>
                <a:gd name="T17" fmla="*/ 8 h 9"/>
                <a:gd name="T18" fmla="*/ 11 w 34"/>
                <a:gd name="T19" fmla="*/ 7 h 9"/>
                <a:gd name="T20" fmla="*/ 13 w 34"/>
                <a:gd name="T21" fmla="*/ 6 h 9"/>
                <a:gd name="T22" fmla="*/ 14 w 34"/>
                <a:gd name="T23" fmla="*/ 7 h 9"/>
                <a:gd name="T24" fmla="*/ 16 w 34"/>
                <a:gd name="T25" fmla="*/ 6 h 9"/>
                <a:gd name="T26" fmla="*/ 17 w 34"/>
                <a:gd name="T27" fmla="*/ 7 h 9"/>
                <a:gd name="T28" fmla="*/ 18 w 34"/>
                <a:gd name="T29" fmla="*/ 5 h 9"/>
                <a:gd name="T30" fmla="*/ 19 w 34"/>
                <a:gd name="T31" fmla="*/ 7 h 9"/>
                <a:gd name="T32" fmla="*/ 21 w 34"/>
                <a:gd name="T33" fmla="*/ 6 h 9"/>
                <a:gd name="T34" fmla="*/ 23 w 34"/>
                <a:gd name="T35" fmla="*/ 6 h 9"/>
                <a:gd name="T36" fmla="*/ 25 w 34"/>
                <a:gd name="T37" fmla="*/ 6 h 9"/>
                <a:gd name="T38" fmla="*/ 25 w 34"/>
                <a:gd name="T39" fmla="*/ 6 h 9"/>
                <a:gd name="T40" fmla="*/ 29 w 34"/>
                <a:gd name="T41" fmla="*/ 6 h 9"/>
                <a:gd name="T42" fmla="*/ 33 w 34"/>
                <a:gd name="T43" fmla="*/ 5 h 9"/>
                <a:gd name="T44" fmla="*/ 34 w 34"/>
                <a:gd name="T45" fmla="*/ 3 h 9"/>
                <a:gd name="T46" fmla="*/ 33 w 34"/>
                <a:gd name="T4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9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0" y="2"/>
                    <a:pt x="27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0" y="0"/>
                    <a:pt x="16" y="2"/>
                    <a:pt x="12" y="1"/>
                  </a:cubicBezTo>
                  <a:cubicBezTo>
                    <a:pt x="10" y="2"/>
                    <a:pt x="9" y="3"/>
                    <a:pt x="6" y="4"/>
                  </a:cubicBezTo>
                  <a:cubicBezTo>
                    <a:pt x="4" y="4"/>
                    <a:pt x="2" y="3"/>
                    <a:pt x="0" y="4"/>
                  </a:cubicBezTo>
                  <a:cubicBezTo>
                    <a:pt x="0" y="6"/>
                    <a:pt x="0" y="7"/>
                    <a:pt x="2" y="8"/>
                  </a:cubicBezTo>
                  <a:cubicBezTo>
                    <a:pt x="5" y="8"/>
                    <a:pt x="6" y="9"/>
                    <a:pt x="9" y="8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5" y="7"/>
                    <a:pt x="15" y="5"/>
                    <a:pt x="16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7"/>
                    <a:pt x="18" y="6"/>
                    <a:pt x="18" y="5"/>
                  </a:cubicBezTo>
                  <a:cubicBezTo>
                    <a:pt x="19" y="6"/>
                    <a:pt x="19" y="6"/>
                    <a:pt x="19" y="7"/>
                  </a:cubicBezTo>
                  <a:cubicBezTo>
                    <a:pt x="20" y="7"/>
                    <a:pt x="20" y="6"/>
                    <a:pt x="21" y="6"/>
                  </a:cubicBezTo>
                  <a:cubicBezTo>
                    <a:pt x="21" y="7"/>
                    <a:pt x="22" y="6"/>
                    <a:pt x="23" y="6"/>
                  </a:cubicBezTo>
                  <a:cubicBezTo>
                    <a:pt x="23" y="7"/>
                    <a:pt x="24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6"/>
                    <a:pt x="33" y="5"/>
                  </a:cubicBezTo>
                  <a:cubicBezTo>
                    <a:pt x="33" y="5"/>
                    <a:pt x="34" y="4"/>
                    <a:pt x="34" y="3"/>
                  </a:cubicBezTo>
                  <a:lnTo>
                    <a:pt x="33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8" name="Oval 16"/>
            <p:cNvSpPr>
              <a:spLocks noChangeArrowheads="1"/>
            </p:cNvSpPr>
            <p:nvPr/>
          </p:nvSpPr>
          <p:spPr bwMode="auto">
            <a:xfrm>
              <a:off x="6415821" y="2147147"/>
              <a:ext cx="30368" cy="30369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9" name="Oval 17"/>
            <p:cNvSpPr>
              <a:spLocks noChangeArrowheads="1"/>
            </p:cNvSpPr>
            <p:nvPr/>
          </p:nvSpPr>
          <p:spPr bwMode="auto">
            <a:xfrm>
              <a:off x="6484365" y="2139338"/>
              <a:ext cx="30367" cy="30369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0" name="Freeform 18"/>
            <p:cNvSpPr>
              <a:spLocks noEditPoints="1"/>
            </p:cNvSpPr>
            <p:nvPr/>
          </p:nvSpPr>
          <p:spPr bwMode="auto">
            <a:xfrm>
              <a:off x="6339469" y="2034347"/>
              <a:ext cx="222983" cy="304560"/>
            </a:xfrm>
            <a:custGeom>
              <a:avLst/>
              <a:gdLst>
                <a:gd name="T0" fmla="*/ 55 w 59"/>
                <a:gd name="T1" fmla="*/ 17 h 81"/>
                <a:gd name="T2" fmla="*/ 49 w 59"/>
                <a:gd name="T3" fmla="*/ 9 h 81"/>
                <a:gd name="T4" fmla="*/ 26 w 59"/>
                <a:gd name="T5" fmla="*/ 0 h 81"/>
                <a:gd name="T6" fmla="*/ 5 w 59"/>
                <a:gd name="T7" fmla="*/ 18 h 81"/>
                <a:gd name="T8" fmla="*/ 7 w 59"/>
                <a:gd name="T9" fmla="*/ 47 h 81"/>
                <a:gd name="T10" fmla="*/ 13 w 59"/>
                <a:gd name="T11" fmla="*/ 60 h 81"/>
                <a:gd name="T12" fmla="*/ 17 w 59"/>
                <a:gd name="T13" fmla="*/ 65 h 81"/>
                <a:gd name="T14" fmla="*/ 12 w 59"/>
                <a:gd name="T15" fmla="*/ 78 h 81"/>
                <a:gd name="T16" fmla="*/ 13 w 59"/>
                <a:gd name="T17" fmla="*/ 78 h 81"/>
                <a:gd name="T18" fmla="*/ 16 w 59"/>
                <a:gd name="T19" fmla="*/ 79 h 81"/>
                <a:gd name="T20" fmla="*/ 19 w 59"/>
                <a:gd name="T21" fmla="*/ 80 h 81"/>
                <a:gd name="T22" fmla="*/ 24 w 59"/>
                <a:gd name="T23" fmla="*/ 81 h 81"/>
                <a:gd name="T24" fmla="*/ 27 w 59"/>
                <a:gd name="T25" fmla="*/ 81 h 81"/>
                <a:gd name="T26" fmla="*/ 31 w 59"/>
                <a:gd name="T27" fmla="*/ 81 h 81"/>
                <a:gd name="T28" fmla="*/ 36 w 59"/>
                <a:gd name="T29" fmla="*/ 81 h 81"/>
                <a:gd name="T30" fmla="*/ 38 w 59"/>
                <a:gd name="T31" fmla="*/ 68 h 81"/>
                <a:gd name="T32" fmla="*/ 44 w 59"/>
                <a:gd name="T33" fmla="*/ 63 h 81"/>
                <a:gd name="T34" fmla="*/ 47 w 59"/>
                <a:gd name="T35" fmla="*/ 57 h 81"/>
                <a:gd name="T36" fmla="*/ 41 w 59"/>
                <a:gd name="T37" fmla="*/ 60 h 81"/>
                <a:gd name="T38" fmla="*/ 32 w 59"/>
                <a:gd name="T39" fmla="*/ 65 h 81"/>
                <a:gd name="T40" fmla="*/ 23 w 59"/>
                <a:gd name="T41" fmla="*/ 64 h 81"/>
                <a:gd name="T42" fmla="*/ 7 w 59"/>
                <a:gd name="T43" fmla="*/ 46 h 81"/>
                <a:gd name="T44" fmla="*/ 10 w 59"/>
                <a:gd name="T45" fmla="*/ 42 h 81"/>
                <a:gd name="T46" fmla="*/ 10 w 59"/>
                <a:gd name="T47" fmla="*/ 40 h 81"/>
                <a:gd name="T48" fmla="*/ 11 w 59"/>
                <a:gd name="T49" fmla="*/ 36 h 81"/>
                <a:gd name="T50" fmla="*/ 11 w 59"/>
                <a:gd name="T51" fmla="*/ 36 h 81"/>
                <a:gd name="T52" fmla="*/ 11 w 59"/>
                <a:gd name="T53" fmla="*/ 29 h 81"/>
                <a:gd name="T54" fmla="*/ 12 w 59"/>
                <a:gd name="T55" fmla="*/ 27 h 81"/>
                <a:gd name="T56" fmla="*/ 13 w 59"/>
                <a:gd name="T57" fmla="*/ 25 h 81"/>
                <a:gd name="T58" fmla="*/ 14 w 59"/>
                <a:gd name="T59" fmla="*/ 23 h 81"/>
                <a:gd name="T60" fmla="*/ 20 w 59"/>
                <a:gd name="T61" fmla="*/ 17 h 81"/>
                <a:gd name="T62" fmla="*/ 26 w 59"/>
                <a:gd name="T63" fmla="*/ 18 h 81"/>
                <a:gd name="T64" fmla="*/ 28 w 59"/>
                <a:gd name="T65" fmla="*/ 14 h 81"/>
                <a:gd name="T66" fmla="*/ 39 w 59"/>
                <a:gd name="T67" fmla="*/ 16 h 81"/>
                <a:gd name="T68" fmla="*/ 44 w 59"/>
                <a:gd name="T69" fmla="*/ 21 h 81"/>
                <a:gd name="T70" fmla="*/ 49 w 59"/>
                <a:gd name="T71" fmla="*/ 26 h 81"/>
                <a:gd name="T72" fmla="*/ 50 w 59"/>
                <a:gd name="T73" fmla="*/ 35 h 81"/>
                <a:gd name="T74" fmla="*/ 52 w 59"/>
                <a:gd name="T75" fmla="*/ 35 h 81"/>
                <a:gd name="T76" fmla="*/ 55 w 59"/>
                <a:gd name="T77" fmla="*/ 32 h 81"/>
                <a:gd name="T78" fmla="*/ 56 w 59"/>
                <a:gd name="T79" fmla="*/ 28 h 81"/>
                <a:gd name="T80" fmla="*/ 55 w 59"/>
                <a:gd name="T81" fmla="*/ 17 h 81"/>
                <a:gd name="T82" fmla="*/ 20 w 59"/>
                <a:gd name="T83" fmla="*/ 67 h 81"/>
                <a:gd name="T84" fmla="*/ 33 w 59"/>
                <a:gd name="T85" fmla="*/ 72 h 81"/>
                <a:gd name="T86" fmla="*/ 30 w 59"/>
                <a:gd name="T87" fmla="*/ 79 h 81"/>
                <a:gd name="T88" fmla="*/ 19 w 59"/>
                <a:gd name="T89" fmla="*/ 77 h 81"/>
                <a:gd name="T90" fmla="*/ 20 w 59"/>
                <a:gd name="T91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81">
                  <a:moveTo>
                    <a:pt x="55" y="17"/>
                  </a:moveTo>
                  <a:cubicBezTo>
                    <a:pt x="53" y="15"/>
                    <a:pt x="53" y="9"/>
                    <a:pt x="49" y="9"/>
                  </a:cubicBezTo>
                  <a:cubicBezTo>
                    <a:pt x="46" y="0"/>
                    <a:pt x="35" y="1"/>
                    <a:pt x="26" y="0"/>
                  </a:cubicBezTo>
                  <a:cubicBezTo>
                    <a:pt x="16" y="2"/>
                    <a:pt x="7" y="8"/>
                    <a:pt x="5" y="18"/>
                  </a:cubicBezTo>
                  <a:cubicBezTo>
                    <a:pt x="0" y="27"/>
                    <a:pt x="3" y="38"/>
                    <a:pt x="7" y="47"/>
                  </a:cubicBezTo>
                  <a:cubicBezTo>
                    <a:pt x="6" y="53"/>
                    <a:pt x="9" y="56"/>
                    <a:pt x="13" y="60"/>
                  </a:cubicBezTo>
                  <a:cubicBezTo>
                    <a:pt x="14" y="62"/>
                    <a:pt x="17" y="62"/>
                    <a:pt x="17" y="65"/>
                  </a:cubicBezTo>
                  <a:cubicBezTo>
                    <a:pt x="15" y="69"/>
                    <a:pt x="16" y="76"/>
                    <a:pt x="12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9"/>
                    <a:pt x="15" y="79"/>
                    <a:pt x="16" y="79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21" y="80"/>
                    <a:pt x="23" y="80"/>
                    <a:pt x="24" y="81"/>
                  </a:cubicBezTo>
                  <a:cubicBezTo>
                    <a:pt x="25" y="81"/>
                    <a:pt x="26" y="81"/>
                    <a:pt x="27" y="81"/>
                  </a:cubicBezTo>
                  <a:cubicBezTo>
                    <a:pt x="28" y="81"/>
                    <a:pt x="29" y="81"/>
                    <a:pt x="31" y="81"/>
                  </a:cubicBezTo>
                  <a:cubicBezTo>
                    <a:pt x="32" y="81"/>
                    <a:pt x="34" y="81"/>
                    <a:pt x="36" y="81"/>
                  </a:cubicBezTo>
                  <a:cubicBezTo>
                    <a:pt x="35" y="76"/>
                    <a:pt x="38" y="73"/>
                    <a:pt x="38" y="68"/>
                  </a:cubicBezTo>
                  <a:cubicBezTo>
                    <a:pt x="39" y="65"/>
                    <a:pt x="42" y="65"/>
                    <a:pt x="44" y="63"/>
                  </a:cubicBezTo>
                  <a:cubicBezTo>
                    <a:pt x="46" y="61"/>
                    <a:pt x="47" y="60"/>
                    <a:pt x="47" y="57"/>
                  </a:cubicBezTo>
                  <a:cubicBezTo>
                    <a:pt x="43" y="56"/>
                    <a:pt x="44" y="60"/>
                    <a:pt x="41" y="60"/>
                  </a:cubicBezTo>
                  <a:cubicBezTo>
                    <a:pt x="39" y="63"/>
                    <a:pt x="34" y="65"/>
                    <a:pt x="32" y="65"/>
                  </a:cubicBezTo>
                  <a:cubicBezTo>
                    <a:pt x="29" y="65"/>
                    <a:pt x="26" y="65"/>
                    <a:pt x="23" y="64"/>
                  </a:cubicBezTo>
                  <a:cubicBezTo>
                    <a:pt x="11" y="58"/>
                    <a:pt x="9" y="48"/>
                    <a:pt x="7" y="46"/>
                  </a:cubicBezTo>
                  <a:cubicBezTo>
                    <a:pt x="8" y="45"/>
                    <a:pt x="9" y="44"/>
                    <a:pt x="10" y="42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3"/>
                    <a:pt x="12" y="32"/>
                    <a:pt x="11" y="29"/>
                  </a:cubicBezTo>
                  <a:cubicBezTo>
                    <a:pt x="10" y="28"/>
                    <a:pt x="12" y="28"/>
                    <a:pt x="12" y="2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8" y="22"/>
                    <a:pt x="14" y="14"/>
                    <a:pt x="20" y="17"/>
                  </a:cubicBezTo>
                  <a:cubicBezTo>
                    <a:pt x="23" y="15"/>
                    <a:pt x="23" y="19"/>
                    <a:pt x="26" y="18"/>
                  </a:cubicBezTo>
                  <a:cubicBezTo>
                    <a:pt x="27" y="17"/>
                    <a:pt x="27" y="16"/>
                    <a:pt x="28" y="14"/>
                  </a:cubicBezTo>
                  <a:cubicBezTo>
                    <a:pt x="30" y="18"/>
                    <a:pt x="36" y="16"/>
                    <a:pt x="39" y="16"/>
                  </a:cubicBezTo>
                  <a:cubicBezTo>
                    <a:pt x="42" y="16"/>
                    <a:pt x="42" y="20"/>
                    <a:pt x="44" y="21"/>
                  </a:cubicBezTo>
                  <a:cubicBezTo>
                    <a:pt x="48" y="19"/>
                    <a:pt x="47" y="24"/>
                    <a:pt x="49" y="26"/>
                  </a:cubicBezTo>
                  <a:cubicBezTo>
                    <a:pt x="50" y="29"/>
                    <a:pt x="48" y="33"/>
                    <a:pt x="5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29"/>
                    <a:pt x="56" y="28"/>
                  </a:cubicBezTo>
                  <a:cubicBezTo>
                    <a:pt x="59" y="25"/>
                    <a:pt x="55" y="21"/>
                    <a:pt x="55" y="17"/>
                  </a:cubicBezTo>
                  <a:close/>
                  <a:moveTo>
                    <a:pt x="20" y="67"/>
                  </a:moveTo>
                  <a:cubicBezTo>
                    <a:pt x="23" y="66"/>
                    <a:pt x="33" y="68"/>
                    <a:pt x="33" y="72"/>
                  </a:cubicBezTo>
                  <a:cubicBezTo>
                    <a:pt x="32" y="75"/>
                    <a:pt x="33" y="80"/>
                    <a:pt x="30" y="79"/>
                  </a:cubicBezTo>
                  <a:cubicBezTo>
                    <a:pt x="28" y="80"/>
                    <a:pt x="19" y="79"/>
                    <a:pt x="19" y="77"/>
                  </a:cubicBezTo>
                  <a:lnTo>
                    <a:pt x="20" y="67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1" name="Freeform 19"/>
            <p:cNvSpPr>
              <a:spLocks/>
            </p:cNvSpPr>
            <p:nvPr/>
          </p:nvSpPr>
          <p:spPr bwMode="auto">
            <a:xfrm>
              <a:off x="6690863" y="2876007"/>
              <a:ext cx="52058" cy="71151"/>
            </a:xfrm>
            <a:custGeom>
              <a:avLst/>
              <a:gdLst>
                <a:gd name="T0" fmla="*/ 10 w 14"/>
                <a:gd name="T1" fmla="*/ 0 h 19"/>
                <a:gd name="T2" fmla="*/ 2 w 14"/>
                <a:gd name="T3" fmla="*/ 0 h 19"/>
                <a:gd name="T4" fmla="*/ 0 w 14"/>
                <a:gd name="T5" fmla="*/ 15 h 19"/>
                <a:gd name="T6" fmla="*/ 2 w 14"/>
                <a:gd name="T7" fmla="*/ 16 h 19"/>
                <a:gd name="T8" fmla="*/ 5 w 14"/>
                <a:gd name="T9" fmla="*/ 12 h 19"/>
                <a:gd name="T10" fmla="*/ 7 w 14"/>
                <a:gd name="T11" fmla="*/ 16 h 19"/>
                <a:gd name="T12" fmla="*/ 9 w 14"/>
                <a:gd name="T13" fmla="*/ 10 h 19"/>
                <a:gd name="T14" fmla="*/ 12 w 14"/>
                <a:gd name="T15" fmla="*/ 15 h 19"/>
                <a:gd name="T16" fmla="*/ 13 w 14"/>
                <a:gd name="T17" fmla="*/ 12 h 19"/>
                <a:gd name="T18" fmla="*/ 10 w 14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9">
                  <a:moveTo>
                    <a:pt x="10" y="0"/>
                  </a:moveTo>
                  <a:cubicBezTo>
                    <a:pt x="7" y="3"/>
                    <a:pt x="4" y="0"/>
                    <a:pt x="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6"/>
                  </a:cubicBezTo>
                  <a:cubicBezTo>
                    <a:pt x="4" y="15"/>
                    <a:pt x="4" y="14"/>
                    <a:pt x="5" y="12"/>
                  </a:cubicBezTo>
                  <a:cubicBezTo>
                    <a:pt x="5" y="12"/>
                    <a:pt x="4" y="13"/>
                    <a:pt x="7" y="16"/>
                  </a:cubicBezTo>
                  <a:cubicBezTo>
                    <a:pt x="9" y="19"/>
                    <a:pt x="8" y="12"/>
                    <a:pt x="9" y="10"/>
                  </a:cubicBezTo>
                  <a:cubicBezTo>
                    <a:pt x="9" y="10"/>
                    <a:pt x="10" y="14"/>
                    <a:pt x="12" y="15"/>
                  </a:cubicBezTo>
                  <a:cubicBezTo>
                    <a:pt x="14" y="16"/>
                    <a:pt x="13" y="12"/>
                    <a:pt x="13" y="12"/>
                  </a:cubicBezTo>
                  <a:cubicBezTo>
                    <a:pt x="11" y="5"/>
                    <a:pt x="10" y="0"/>
                    <a:pt x="1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2" name="Freeform 20"/>
            <p:cNvSpPr>
              <a:spLocks/>
            </p:cNvSpPr>
            <p:nvPr/>
          </p:nvSpPr>
          <p:spPr bwMode="auto">
            <a:xfrm>
              <a:off x="6984124" y="2615700"/>
              <a:ext cx="147498" cy="112800"/>
            </a:xfrm>
            <a:custGeom>
              <a:avLst/>
              <a:gdLst>
                <a:gd name="T0" fmla="*/ 39 w 39"/>
                <a:gd name="T1" fmla="*/ 1 h 30"/>
                <a:gd name="T2" fmla="*/ 37 w 39"/>
                <a:gd name="T3" fmla="*/ 0 h 30"/>
                <a:gd name="T4" fmla="*/ 27 w 39"/>
                <a:gd name="T5" fmla="*/ 10 h 30"/>
                <a:gd name="T6" fmla="*/ 14 w 39"/>
                <a:gd name="T7" fmla="*/ 13 h 30"/>
                <a:gd name="T8" fmla="*/ 5 w 39"/>
                <a:gd name="T9" fmla="*/ 8 h 30"/>
                <a:gd name="T10" fmla="*/ 2 w 39"/>
                <a:gd name="T11" fmla="*/ 0 h 30"/>
                <a:gd name="T12" fmla="*/ 0 w 39"/>
                <a:gd name="T13" fmla="*/ 0 h 30"/>
                <a:gd name="T14" fmla="*/ 4 w 39"/>
                <a:gd name="T15" fmla="*/ 9 h 30"/>
                <a:gd name="T16" fmla="*/ 9 w 39"/>
                <a:gd name="T17" fmla="*/ 14 h 30"/>
                <a:gd name="T18" fmla="*/ 9 w 39"/>
                <a:gd name="T19" fmla="*/ 16 h 30"/>
                <a:gd name="T20" fmla="*/ 9 w 39"/>
                <a:gd name="T21" fmla="*/ 23 h 30"/>
                <a:gd name="T22" fmla="*/ 9 w 39"/>
                <a:gd name="T23" fmla="*/ 23 h 30"/>
                <a:gd name="T24" fmla="*/ 9 w 39"/>
                <a:gd name="T25" fmla="*/ 29 h 30"/>
                <a:gd name="T26" fmla="*/ 10 w 39"/>
                <a:gd name="T27" fmla="*/ 30 h 30"/>
                <a:gd name="T28" fmla="*/ 11 w 39"/>
                <a:gd name="T29" fmla="*/ 30 h 30"/>
                <a:gd name="T30" fmla="*/ 11 w 39"/>
                <a:gd name="T31" fmla="*/ 24 h 30"/>
                <a:gd name="T32" fmla="*/ 11 w 39"/>
                <a:gd name="T33" fmla="*/ 23 h 30"/>
                <a:gd name="T34" fmla="*/ 11 w 39"/>
                <a:gd name="T35" fmla="*/ 15 h 30"/>
                <a:gd name="T36" fmla="*/ 11 w 39"/>
                <a:gd name="T37" fmla="*/ 15 h 30"/>
                <a:gd name="T38" fmla="*/ 13 w 39"/>
                <a:gd name="T39" fmla="*/ 15 h 30"/>
                <a:gd name="T40" fmla="*/ 22 w 39"/>
                <a:gd name="T41" fmla="*/ 14 h 30"/>
                <a:gd name="T42" fmla="*/ 23 w 39"/>
                <a:gd name="T43" fmla="*/ 24 h 30"/>
                <a:gd name="T44" fmla="*/ 23 w 39"/>
                <a:gd name="T45" fmla="*/ 25 h 30"/>
                <a:gd name="T46" fmla="*/ 24 w 39"/>
                <a:gd name="T47" fmla="*/ 29 h 30"/>
                <a:gd name="T48" fmla="*/ 25 w 39"/>
                <a:gd name="T49" fmla="*/ 29 h 30"/>
                <a:gd name="T50" fmla="*/ 26 w 39"/>
                <a:gd name="T51" fmla="*/ 28 h 30"/>
                <a:gd name="T52" fmla="*/ 25 w 39"/>
                <a:gd name="T53" fmla="*/ 25 h 30"/>
                <a:gd name="T54" fmla="*/ 25 w 39"/>
                <a:gd name="T55" fmla="*/ 23 h 30"/>
                <a:gd name="T56" fmla="*/ 24 w 39"/>
                <a:gd name="T57" fmla="*/ 14 h 30"/>
                <a:gd name="T58" fmla="*/ 24 w 39"/>
                <a:gd name="T59" fmla="*/ 13 h 30"/>
                <a:gd name="T60" fmla="*/ 28 w 39"/>
                <a:gd name="T61" fmla="*/ 11 h 30"/>
                <a:gd name="T62" fmla="*/ 39 w 39"/>
                <a:gd name="T6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0">
                  <a:moveTo>
                    <a:pt x="39" y="1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4" y="5"/>
                    <a:pt x="31" y="7"/>
                    <a:pt x="27" y="10"/>
                  </a:cubicBezTo>
                  <a:cubicBezTo>
                    <a:pt x="24" y="11"/>
                    <a:pt x="19" y="13"/>
                    <a:pt x="14" y="13"/>
                  </a:cubicBezTo>
                  <a:cubicBezTo>
                    <a:pt x="10" y="12"/>
                    <a:pt x="8" y="11"/>
                    <a:pt x="5" y="8"/>
                  </a:cubicBezTo>
                  <a:cubicBezTo>
                    <a:pt x="4" y="6"/>
                    <a:pt x="2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8"/>
                    <a:pt x="4" y="9"/>
                  </a:cubicBezTo>
                  <a:cubicBezTo>
                    <a:pt x="6" y="11"/>
                    <a:pt x="7" y="13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9" y="29"/>
                    <a:pt x="9" y="29"/>
                    <a:pt x="10" y="30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29"/>
                    <a:pt x="11" y="27"/>
                    <a:pt x="11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7" y="15"/>
                    <a:pt x="20" y="15"/>
                    <a:pt x="22" y="14"/>
                  </a:cubicBezTo>
                  <a:cubicBezTo>
                    <a:pt x="22" y="17"/>
                    <a:pt x="22" y="20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4" y="28"/>
                    <a:pt x="24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7"/>
                    <a:pt x="25" y="26"/>
                    <a:pt x="25" y="25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0"/>
                    <a:pt x="24" y="17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3"/>
                    <a:pt x="27" y="12"/>
                    <a:pt x="28" y="11"/>
                  </a:cubicBezTo>
                  <a:cubicBezTo>
                    <a:pt x="32" y="9"/>
                    <a:pt x="36" y="6"/>
                    <a:pt x="39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3" name="Freeform 21"/>
            <p:cNvSpPr>
              <a:spLocks/>
            </p:cNvSpPr>
            <p:nvPr/>
          </p:nvSpPr>
          <p:spPr bwMode="auto">
            <a:xfrm>
              <a:off x="7019697" y="2623509"/>
              <a:ext cx="71146" cy="44252"/>
            </a:xfrm>
            <a:custGeom>
              <a:avLst/>
              <a:gdLst>
                <a:gd name="T0" fmla="*/ 0 w 19"/>
                <a:gd name="T1" fmla="*/ 0 h 12"/>
                <a:gd name="T2" fmla="*/ 19 w 19"/>
                <a:gd name="T3" fmla="*/ 0 h 12"/>
                <a:gd name="T4" fmla="*/ 0 w 19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2">
                  <a:moveTo>
                    <a:pt x="0" y="0"/>
                  </a:moveTo>
                  <a:cubicBezTo>
                    <a:pt x="7" y="3"/>
                    <a:pt x="14" y="1"/>
                    <a:pt x="19" y="0"/>
                  </a:cubicBezTo>
                  <a:cubicBezTo>
                    <a:pt x="8" y="12"/>
                    <a:pt x="1" y="3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4" name="Freeform 22"/>
            <p:cNvSpPr>
              <a:spLocks/>
            </p:cNvSpPr>
            <p:nvPr/>
          </p:nvSpPr>
          <p:spPr bwMode="auto">
            <a:xfrm>
              <a:off x="7003212" y="2763207"/>
              <a:ext cx="34705" cy="30369"/>
            </a:xfrm>
            <a:custGeom>
              <a:avLst/>
              <a:gdLst>
                <a:gd name="T0" fmla="*/ 9 w 9"/>
                <a:gd name="T1" fmla="*/ 3 h 8"/>
                <a:gd name="T2" fmla="*/ 3 w 9"/>
                <a:gd name="T3" fmla="*/ 0 h 8"/>
                <a:gd name="T4" fmla="*/ 1 w 9"/>
                <a:gd name="T5" fmla="*/ 4 h 8"/>
                <a:gd name="T6" fmla="*/ 7 w 9"/>
                <a:gd name="T7" fmla="*/ 7 h 8"/>
                <a:gd name="T8" fmla="*/ 9 w 9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8" y="0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3" y="4"/>
                    <a:pt x="4" y="8"/>
                    <a:pt x="7" y="7"/>
                  </a:cubicBezTo>
                  <a:cubicBezTo>
                    <a:pt x="9" y="7"/>
                    <a:pt x="9" y="4"/>
                    <a:pt x="9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5" name="Freeform 23"/>
            <p:cNvSpPr>
              <a:spLocks/>
            </p:cNvSpPr>
            <p:nvPr/>
          </p:nvSpPr>
          <p:spPr bwMode="auto">
            <a:xfrm>
              <a:off x="7041388" y="2769281"/>
              <a:ext cx="30367" cy="30369"/>
            </a:xfrm>
            <a:custGeom>
              <a:avLst/>
              <a:gdLst>
                <a:gd name="T0" fmla="*/ 8 w 8"/>
                <a:gd name="T1" fmla="*/ 3 h 8"/>
                <a:gd name="T2" fmla="*/ 5 w 8"/>
                <a:gd name="T3" fmla="*/ 1 h 8"/>
                <a:gd name="T4" fmla="*/ 2 w 8"/>
                <a:gd name="T5" fmla="*/ 3 h 8"/>
                <a:gd name="T6" fmla="*/ 2 w 8"/>
                <a:gd name="T7" fmla="*/ 8 h 8"/>
                <a:gd name="T8" fmla="*/ 5 w 8"/>
                <a:gd name="T9" fmla="*/ 8 h 8"/>
                <a:gd name="T10" fmla="*/ 8 w 8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8" y="3"/>
                  </a:moveTo>
                  <a:cubicBezTo>
                    <a:pt x="8" y="1"/>
                    <a:pt x="6" y="0"/>
                    <a:pt x="5" y="1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5"/>
                    <a:pt x="0" y="7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7" y="7"/>
                    <a:pt x="8" y="5"/>
                    <a:pt x="8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6" name="Freeform 24"/>
            <p:cNvSpPr>
              <a:spLocks/>
            </p:cNvSpPr>
            <p:nvPr/>
          </p:nvSpPr>
          <p:spPr bwMode="auto">
            <a:xfrm>
              <a:off x="7008418" y="2834358"/>
              <a:ext cx="25161" cy="79828"/>
            </a:xfrm>
            <a:custGeom>
              <a:avLst/>
              <a:gdLst>
                <a:gd name="T0" fmla="*/ 5 w 7"/>
                <a:gd name="T1" fmla="*/ 0 h 21"/>
                <a:gd name="T2" fmla="*/ 2 w 7"/>
                <a:gd name="T3" fmla="*/ 7 h 21"/>
                <a:gd name="T4" fmla="*/ 2 w 7"/>
                <a:gd name="T5" fmla="*/ 21 h 21"/>
                <a:gd name="T6" fmla="*/ 3 w 7"/>
                <a:gd name="T7" fmla="*/ 21 h 21"/>
                <a:gd name="T8" fmla="*/ 7 w 7"/>
                <a:gd name="T9" fmla="*/ 0 h 21"/>
                <a:gd name="T10" fmla="*/ 5 w 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1">
                  <a:moveTo>
                    <a:pt x="5" y="0"/>
                  </a:moveTo>
                  <a:cubicBezTo>
                    <a:pt x="3" y="1"/>
                    <a:pt x="2" y="4"/>
                    <a:pt x="2" y="7"/>
                  </a:cubicBezTo>
                  <a:cubicBezTo>
                    <a:pt x="2" y="12"/>
                    <a:pt x="0" y="17"/>
                    <a:pt x="2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14"/>
                    <a:pt x="6" y="7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7" name="Freeform 25"/>
            <p:cNvSpPr>
              <a:spLocks/>
            </p:cNvSpPr>
            <p:nvPr/>
          </p:nvSpPr>
          <p:spPr bwMode="auto">
            <a:xfrm>
              <a:off x="6943345" y="2924598"/>
              <a:ext cx="29500" cy="33840"/>
            </a:xfrm>
            <a:custGeom>
              <a:avLst/>
              <a:gdLst>
                <a:gd name="T0" fmla="*/ 1 w 8"/>
                <a:gd name="T1" fmla="*/ 5 h 9"/>
                <a:gd name="T2" fmla="*/ 7 w 8"/>
                <a:gd name="T3" fmla="*/ 7 h 9"/>
                <a:gd name="T4" fmla="*/ 8 w 8"/>
                <a:gd name="T5" fmla="*/ 1 h 9"/>
                <a:gd name="T6" fmla="*/ 5 w 8"/>
                <a:gd name="T7" fmla="*/ 0 h 9"/>
                <a:gd name="T8" fmla="*/ 1 w 8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1" y="5"/>
                  </a:moveTo>
                  <a:cubicBezTo>
                    <a:pt x="2" y="7"/>
                    <a:pt x="4" y="9"/>
                    <a:pt x="7" y="7"/>
                  </a:cubicBezTo>
                  <a:cubicBezTo>
                    <a:pt x="8" y="6"/>
                    <a:pt x="8" y="3"/>
                    <a:pt x="8" y="1"/>
                  </a:cubicBezTo>
                  <a:cubicBezTo>
                    <a:pt x="7" y="0"/>
                    <a:pt x="6" y="1"/>
                    <a:pt x="5" y="0"/>
                  </a:cubicBezTo>
                  <a:cubicBezTo>
                    <a:pt x="3" y="1"/>
                    <a:pt x="0" y="2"/>
                    <a:pt x="1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8" name="Freeform 26"/>
            <p:cNvSpPr>
              <a:spLocks/>
            </p:cNvSpPr>
            <p:nvPr/>
          </p:nvSpPr>
          <p:spPr bwMode="auto">
            <a:xfrm>
              <a:off x="7037917" y="2947158"/>
              <a:ext cx="18220" cy="68548"/>
            </a:xfrm>
            <a:custGeom>
              <a:avLst/>
              <a:gdLst>
                <a:gd name="T0" fmla="*/ 3 w 5"/>
                <a:gd name="T1" fmla="*/ 1 h 18"/>
                <a:gd name="T2" fmla="*/ 1 w 5"/>
                <a:gd name="T3" fmla="*/ 11 h 18"/>
                <a:gd name="T4" fmla="*/ 3 w 5"/>
                <a:gd name="T5" fmla="*/ 18 h 18"/>
                <a:gd name="T6" fmla="*/ 5 w 5"/>
                <a:gd name="T7" fmla="*/ 17 h 18"/>
                <a:gd name="T8" fmla="*/ 5 w 5"/>
                <a:gd name="T9" fmla="*/ 1 h 18"/>
                <a:gd name="T10" fmla="*/ 3 w 5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">
                  <a:moveTo>
                    <a:pt x="3" y="1"/>
                  </a:moveTo>
                  <a:cubicBezTo>
                    <a:pt x="1" y="4"/>
                    <a:pt x="2" y="8"/>
                    <a:pt x="1" y="11"/>
                  </a:cubicBezTo>
                  <a:cubicBezTo>
                    <a:pt x="2" y="14"/>
                    <a:pt x="0" y="17"/>
                    <a:pt x="3" y="18"/>
                  </a:cubicBezTo>
                  <a:cubicBezTo>
                    <a:pt x="4" y="18"/>
                    <a:pt x="5" y="18"/>
                    <a:pt x="5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0"/>
                    <a:pt x="3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9" name="Freeform 27"/>
            <p:cNvSpPr>
              <a:spLocks/>
            </p:cNvSpPr>
            <p:nvPr/>
          </p:nvSpPr>
          <p:spPr bwMode="auto">
            <a:xfrm>
              <a:off x="6905169" y="2988807"/>
              <a:ext cx="34705" cy="65077"/>
            </a:xfrm>
            <a:custGeom>
              <a:avLst/>
              <a:gdLst>
                <a:gd name="T0" fmla="*/ 7 w 9"/>
                <a:gd name="T1" fmla="*/ 0 h 17"/>
                <a:gd name="T2" fmla="*/ 3 w 9"/>
                <a:gd name="T3" fmla="*/ 10 h 17"/>
                <a:gd name="T4" fmla="*/ 3 w 9"/>
                <a:gd name="T5" fmla="*/ 17 h 17"/>
                <a:gd name="T6" fmla="*/ 5 w 9"/>
                <a:gd name="T7" fmla="*/ 16 h 17"/>
                <a:gd name="T8" fmla="*/ 9 w 9"/>
                <a:gd name="T9" fmla="*/ 1 h 17"/>
                <a:gd name="T10" fmla="*/ 7 w 9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5" y="3"/>
                    <a:pt x="4" y="7"/>
                    <a:pt x="3" y="10"/>
                  </a:cubicBezTo>
                  <a:cubicBezTo>
                    <a:pt x="3" y="12"/>
                    <a:pt x="0" y="15"/>
                    <a:pt x="3" y="17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7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0" name="Freeform 28"/>
            <p:cNvSpPr>
              <a:spLocks/>
            </p:cNvSpPr>
            <p:nvPr/>
          </p:nvSpPr>
          <p:spPr bwMode="auto">
            <a:xfrm>
              <a:off x="7090843" y="2996616"/>
              <a:ext cx="32970" cy="48591"/>
            </a:xfrm>
            <a:custGeom>
              <a:avLst/>
              <a:gdLst>
                <a:gd name="T0" fmla="*/ 5 w 9"/>
                <a:gd name="T1" fmla="*/ 12 h 13"/>
                <a:gd name="T2" fmla="*/ 8 w 9"/>
                <a:gd name="T3" fmla="*/ 4 h 13"/>
                <a:gd name="T4" fmla="*/ 3 w 9"/>
                <a:gd name="T5" fmla="*/ 1 h 13"/>
                <a:gd name="T6" fmla="*/ 0 w 9"/>
                <a:gd name="T7" fmla="*/ 9 h 13"/>
                <a:gd name="T8" fmla="*/ 5 w 9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3">
                  <a:moveTo>
                    <a:pt x="5" y="12"/>
                  </a:moveTo>
                  <a:cubicBezTo>
                    <a:pt x="9" y="11"/>
                    <a:pt x="8" y="7"/>
                    <a:pt x="8" y="4"/>
                  </a:cubicBezTo>
                  <a:cubicBezTo>
                    <a:pt x="7" y="2"/>
                    <a:pt x="6" y="0"/>
                    <a:pt x="3" y="1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1"/>
                    <a:pt x="3" y="13"/>
                    <a:pt x="5" y="1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1" name="Freeform 29"/>
            <p:cNvSpPr>
              <a:spLocks/>
            </p:cNvSpPr>
            <p:nvPr/>
          </p:nvSpPr>
          <p:spPr bwMode="auto">
            <a:xfrm>
              <a:off x="7165460" y="2815269"/>
              <a:ext cx="21691" cy="33840"/>
            </a:xfrm>
            <a:custGeom>
              <a:avLst/>
              <a:gdLst>
                <a:gd name="T0" fmla="*/ 2 w 6"/>
                <a:gd name="T1" fmla="*/ 2 h 9"/>
                <a:gd name="T2" fmla="*/ 1 w 6"/>
                <a:gd name="T3" fmla="*/ 4 h 9"/>
                <a:gd name="T4" fmla="*/ 1 w 6"/>
                <a:gd name="T5" fmla="*/ 9 h 9"/>
                <a:gd name="T6" fmla="*/ 6 w 6"/>
                <a:gd name="T7" fmla="*/ 4 h 9"/>
                <a:gd name="T8" fmla="*/ 6 w 6"/>
                <a:gd name="T9" fmla="*/ 3 h 9"/>
                <a:gd name="T10" fmla="*/ 6 w 6"/>
                <a:gd name="T11" fmla="*/ 2 h 9"/>
                <a:gd name="T12" fmla="*/ 2 w 6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2" y="2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0" y="6"/>
                    <a:pt x="1" y="9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4" y="3"/>
                    <a:pt x="2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2" name="Freeform 30"/>
            <p:cNvSpPr>
              <a:spLocks/>
            </p:cNvSpPr>
            <p:nvPr/>
          </p:nvSpPr>
          <p:spPr bwMode="auto">
            <a:xfrm>
              <a:off x="6887816" y="2826549"/>
              <a:ext cx="17353" cy="32972"/>
            </a:xfrm>
            <a:custGeom>
              <a:avLst/>
              <a:gdLst>
                <a:gd name="T0" fmla="*/ 3 w 5"/>
                <a:gd name="T1" fmla="*/ 1 h 9"/>
                <a:gd name="T2" fmla="*/ 2 w 5"/>
                <a:gd name="T3" fmla="*/ 1 h 9"/>
                <a:gd name="T4" fmla="*/ 0 w 5"/>
                <a:gd name="T5" fmla="*/ 1 h 9"/>
                <a:gd name="T6" fmla="*/ 0 w 5"/>
                <a:gd name="T7" fmla="*/ 2 h 9"/>
                <a:gd name="T8" fmla="*/ 4 w 5"/>
                <a:gd name="T9" fmla="*/ 9 h 9"/>
                <a:gd name="T10" fmla="*/ 5 w 5"/>
                <a:gd name="T11" fmla="*/ 9 h 9"/>
                <a:gd name="T12" fmla="*/ 5 w 5"/>
                <a:gd name="T13" fmla="*/ 6 h 9"/>
                <a:gd name="T14" fmla="*/ 3 w 5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3" y="3"/>
                    <a:pt x="3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3" name="Freeform 31"/>
            <p:cNvSpPr>
              <a:spLocks/>
            </p:cNvSpPr>
            <p:nvPr/>
          </p:nvSpPr>
          <p:spPr bwMode="auto">
            <a:xfrm>
              <a:off x="7146372" y="3125035"/>
              <a:ext cx="19088" cy="11280"/>
            </a:xfrm>
            <a:custGeom>
              <a:avLst/>
              <a:gdLst>
                <a:gd name="T0" fmla="*/ 1 w 5"/>
                <a:gd name="T1" fmla="*/ 1 h 3"/>
                <a:gd name="T2" fmla="*/ 0 w 5"/>
                <a:gd name="T3" fmla="*/ 3 h 3"/>
                <a:gd name="T4" fmla="*/ 0 w 5"/>
                <a:gd name="T5" fmla="*/ 3 h 3"/>
                <a:gd name="T6" fmla="*/ 4 w 5"/>
                <a:gd name="T7" fmla="*/ 3 h 3"/>
                <a:gd name="T8" fmla="*/ 5 w 5"/>
                <a:gd name="T9" fmla="*/ 2 h 3"/>
                <a:gd name="T10" fmla="*/ 1 w 5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1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4" name="Freeform 32"/>
            <p:cNvSpPr>
              <a:spLocks/>
            </p:cNvSpPr>
            <p:nvPr/>
          </p:nvSpPr>
          <p:spPr bwMode="auto">
            <a:xfrm>
              <a:off x="6962433" y="3128505"/>
              <a:ext cx="15617" cy="7809"/>
            </a:xfrm>
            <a:custGeom>
              <a:avLst/>
              <a:gdLst>
                <a:gd name="T0" fmla="*/ 1 w 4"/>
                <a:gd name="T1" fmla="*/ 2 h 2"/>
                <a:gd name="T2" fmla="*/ 3 w 4"/>
                <a:gd name="T3" fmla="*/ 2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2 h 2"/>
                <a:gd name="T10" fmla="*/ 1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5" name="Freeform 33"/>
            <p:cNvSpPr>
              <a:spLocks/>
            </p:cNvSpPr>
            <p:nvPr/>
          </p:nvSpPr>
          <p:spPr bwMode="auto">
            <a:xfrm>
              <a:off x="7093446" y="3131108"/>
              <a:ext cx="16485" cy="7809"/>
            </a:xfrm>
            <a:custGeom>
              <a:avLst/>
              <a:gdLst>
                <a:gd name="T0" fmla="*/ 4 w 4"/>
                <a:gd name="T1" fmla="*/ 2 h 2"/>
                <a:gd name="T2" fmla="*/ 4 w 4"/>
                <a:gd name="T3" fmla="*/ 1 h 2"/>
                <a:gd name="T4" fmla="*/ 2 w 4"/>
                <a:gd name="T5" fmla="*/ 0 h 2"/>
                <a:gd name="T6" fmla="*/ 0 w 4"/>
                <a:gd name="T7" fmla="*/ 2 h 2"/>
                <a:gd name="T8" fmla="*/ 0 w 4"/>
                <a:gd name="T9" fmla="*/ 2 h 2"/>
                <a:gd name="T10" fmla="*/ 4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6" name="Freeform 34"/>
            <p:cNvSpPr>
              <a:spLocks/>
            </p:cNvSpPr>
            <p:nvPr/>
          </p:nvSpPr>
          <p:spPr bwMode="auto">
            <a:xfrm>
              <a:off x="6932066" y="3131108"/>
              <a:ext cx="11279" cy="7809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2 h 2"/>
                <a:gd name="T6" fmla="*/ 1 w 3"/>
                <a:gd name="T7" fmla="*/ 2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3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7" name="Freeform 35"/>
            <p:cNvSpPr>
              <a:spLocks/>
            </p:cNvSpPr>
            <p:nvPr/>
          </p:nvSpPr>
          <p:spPr bwMode="auto">
            <a:xfrm>
              <a:off x="7003212" y="2585331"/>
              <a:ext cx="34705" cy="21692"/>
            </a:xfrm>
            <a:custGeom>
              <a:avLst/>
              <a:gdLst>
                <a:gd name="T0" fmla="*/ 4 w 9"/>
                <a:gd name="T1" fmla="*/ 0 h 6"/>
                <a:gd name="T2" fmla="*/ 2 w 9"/>
                <a:gd name="T3" fmla="*/ 0 h 6"/>
                <a:gd name="T4" fmla="*/ 1 w 9"/>
                <a:gd name="T5" fmla="*/ 0 h 6"/>
                <a:gd name="T6" fmla="*/ 0 w 9"/>
                <a:gd name="T7" fmla="*/ 2 h 6"/>
                <a:gd name="T8" fmla="*/ 3 w 9"/>
                <a:gd name="T9" fmla="*/ 5 h 6"/>
                <a:gd name="T10" fmla="*/ 8 w 9"/>
                <a:gd name="T11" fmla="*/ 4 h 6"/>
                <a:gd name="T12" fmla="*/ 9 w 9"/>
                <a:gd name="T13" fmla="*/ 2 h 6"/>
                <a:gd name="T14" fmla="*/ 8 w 9"/>
                <a:gd name="T15" fmla="*/ 1 h 6"/>
                <a:gd name="T16" fmla="*/ 4 w 9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5"/>
                    <a:pt x="3" y="5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8" name="Freeform 36"/>
            <p:cNvSpPr>
              <a:spLocks/>
            </p:cNvSpPr>
            <p:nvPr/>
          </p:nvSpPr>
          <p:spPr bwMode="auto">
            <a:xfrm>
              <a:off x="6995403" y="2550623"/>
              <a:ext cx="53794" cy="42517"/>
            </a:xfrm>
            <a:custGeom>
              <a:avLst/>
              <a:gdLst>
                <a:gd name="T0" fmla="*/ 10 w 14"/>
                <a:gd name="T1" fmla="*/ 4 h 11"/>
                <a:gd name="T2" fmla="*/ 9 w 14"/>
                <a:gd name="T3" fmla="*/ 4 h 11"/>
                <a:gd name="T4" fmla="*/ 8 w 14"/>
                <a:gd name="T5" fmla="*/ 2 h 11"/>
                <a:gd name="T6" fmla="*/ 8 w 14"/>
                <a:gd name="T7" fmla="*/ 2 h 11"/>
                <a:gd name="T8" fmla="*/ 8 w 14"/>
                <a:gd name="T9" fmla="*/ 2 h 11"/>
                <a:gd name="T10" fmla="*/ 7 w 14"/>
                <a:gd name="T11" fmla="*/ 4 h 11"/>
                <a:gd name="T12" fmla="*/ 6 w 14"/>
                <a:gd name="T13" fmla="*/ 3 h 11"/>
                <a:gd name="T14" fmla="*/ 5 w 14"/>
                <a:gd name="T15" fmla="*/ 2 h 11"/>
                <a:gd name="T16" fmla="*/ 4 w 14"/>
                <a:gd name="T17" fmla="*/ 2 h 11"/>
                <a:gd name="T18" fmla="*/ 4 w 14"/>
                <a:gd name="T19" fmla="*/ 5 h 11"/>
                <a:gd name="T20" fmla="*/ 1 w 14"/>
                <a:gd name="T21" fmla="*/ 5 h 11"/>
                <a:gd name="T22" fmla="*/ 1 w 14"/>
                <a:gd name="T23" fmla="*/ 8 h 11"/>
                <a:gd name="T24" fmla="*/ 3 w 14"/>
                <a:gd name="T25" fmla="*/ 9 h 11"/>
                <a:gd name="T26" fmla="*/ 3 w 14"/>
                <a:gd name="T27" fmla="*/ 9 h 11"/>
                <a:gd name="T28" fmla="*/ 4 w 14"/>
                <a:gd name="T29" fmla="*/ 9 h 11"/>
                <a:gd name="T30" fmla="*/ 6 w 14"/>
                <a:gd name="T31" fmla="*/ 9 h 11"/>
                <a:gd name="T32" fmla="*/ 10 w 14"/>
                <a:gd name="T33" fmla="*/ 10 h 11"/>
                <a:gd name="T34" fmla="*/ 11 w 14"/>
                <a:gd name="T35" fmla="*/ 11 h 11"/>
                <a:gd name="T36" fmla="*/ 11 w 14"/>
                <a:gd name="T37" fmla="*/ 10 h 11"/>
                <a:gd name="T38" fmla="*/ 13 w 14"/>
                <a:gd name="T39" fmla="*/ 9 h 11"/>
                <a:gd name="T40" fmla="*/ 10 w 14"/>
                <a:gd name="T4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cubicBezTo>
                    <a:pt x="10" y="4"/>
                    <a:pt x="9" y="4"/>
                    <a:pt x="9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4" y="6"/>
                    <a:pt x="2" y="6"/>
                    <a:pt x="1" y="5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9"/>
                    <a:pt x="10" y="10"/>
                  </a:cubicBezTo>
                  <a:cubicBezTo>
                    <a:pt x="10" y="10"/>
                    <a:pt x="11" y="10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2" y="10"/>
                    <a:pt x="13" y="9"/>
                  </a:cubicBezTo>
                  <a:cubicBezTo>
                    <a:pt x="11" y="8"/>
                    <a:pt x="14" y="0"/>
                    <a:pt x="10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9" name="Freeform 37"/>
            <p:cNvSpPr>
              <a:spLocks/>
            </p:cNvSpPr>
            <p:nvPr/>
          </p:nvSpPr>
          <p:spPr bwMode="auto">
            <a:xfrm>
              <a:off x="6755935" y="2456913"/>
              <a:ext cx="589993" cy="252498"/>
            </a:xfrm>
            <a:custGeom>
              <a:avLst/>
              <a:gdLst>
                <a:gd name="T0" fmla="*/ 157 w 157"/>
                <a:gd name="T1" fmla="*/ 23 h 67"/>
                <a:gd name="T2" fmla="*/ 155 w 157"/>
                <a:gd name="T3" fmla="*/ 22 h 67"/>
                <a:gd name="T4" fmla="*/ 155 w 157"/>
                <a:gd name="T5" fmla="*/ 18 h 67"/>
                <a:gd name="T6" fmla="*/ 153 w 157"/>
                <a:gd name="T7" fmla="*/ 19 h 67"/>
                <a:gd name="T8" fmla="*/ 148 w 157"/>
                <a:gd name="T9" fmla="*/ 21 h 67"/>
                <a:gd name="T10" fmla="*/ 145 w 157"/>
                <a:gd name="T11" fmla="*/ 23 h 67"/>
                <a:gd name="T12" fmla="*/ 137 w 157"/>
                <a:gd name="T13" fmla="*/ 22 h 67"/>
                <a:gd name="T14" fmla="*/ 127 w 157"/>
                <a:gd name="T15" fmla="*/ 11 h 67"/>
                <a:gd name="T16" fmla="*/ 123 w 157"/>
                <a:gd name="T17" fmla="*/ 29 h 67"/>
                <a:gd name="T18" fmla="*/ 93 w 157"/>
                <a:gd name="T19" fmla="*/ 1 h 67"/>
                <a:gd name="T20" fmla="*/ 88 w 157"/>
                <a:gd name="T21" fmla="*/ 1 h 67"/>
                <a:gd name="T22" fmla="*/ 83 w 157"/>
                <a:gd name="T23" fmla="*/ 3 h 67"/>
                <a:gd name="T24" fmla="*/ 76 w 157"/>
                <a:gd name="T25" fmla="*/ 3 h 67"/>
                <a:gd name="T26" fmla="*/ 68 w 157"/>
                <a:gd name="T27" fmla="*/ 4 h 67"/>
                <a:gd name="T28" fmla="*/ 63 w 157"/>
                <a:gd name="T29" fmla="*/ 5 h 67"/>
                <a:gd name="T30" fmla="*/ 43 w 157"/>
                <a:gd name="T31" fmla="*/ 28 h 67"/>
                <a:gd name="T32" fmla="*/ 41 w 157"/>
                <a:gd name="T33" fmla="*/ 29 h 67"/>
                <a:gd name="T34" fmla="*/ 34 w 157"/>
                <a:gd name="T35" fmla="*/ 16 h 67"/>
                <a:gd name="T36" fmla="*/ 24 w 157"/>
                <a:gd name="T37" fmla="*/ 18 h 67"/>
                <a:gd name="T38" fmla="*/ 22 w 157"/>
                <a:gd name="T39" fmla="*/ 35 h 67"/>
                <a:gd name="T40" fmla="*/ 6 w 157"/>
                <a:gd name="T41" fmla="*/ 24 h 67"/>
                <a:gd name="T42" fmla="*/ 3 w 157"/>
                <a:gd name="T43" fmla="*/ 25 h 67"/>
                <a:gd name="T44" fmla="*/ 3 w 157"/>
                <a:gd name="T45" fmla="*/ 30 h 67"/>
                <a:gd name="T46" fmla="*/ 2 w 157"/>
                <a:gd name="T47" fmla="*/ 33 h 67"/>
                <a:gd name="T48" fmla="*/ 10 w 157"/>
                <a:gd name="T49" fmla="*/ 40 h 67"/>
                <a:gd name="T50" fmla="*/ 20 w 157"/>
                <a:gd name="T51" fmla="*/ 44 h 67"/>
                <a:gd name="T52" fmla="*/ 17 w 157"/>
                <a:gd name="T53" fmla="*/ 59 h 67"/>
                <a:gd name="T54" fmla="*/ 27 w 157"/>
                <a:gd name="T55" fmla="*/ 63 h 67"/>
                <a:gd name="T56" fmla="*/ 30 w 157"/>
                <a:gd name="T57" fmla="*/ 56 h 67"/>
                <a:gd name="T58" fmla="*/ 33 w 157"/>
                <a:gd name="T59" fmla="*/ 41 h 67"/>
                <a:gd name="T60" fmla="*/ 63 w 157"/>
                <a:gd name="T61" fmla="*/ 49 h 67"/>
                <a:gd name="T62" fmla="*/ 63 w 157"/>
                <a:gd name="T63" fmla="*/ 32 h 67"/>
                <a:gd name="T64" fmla="*/ 62 w 157"/>
                <a:gd name="T65" fmla="*/ 30 h 67"/>
                <a:gd name="T66" fmla="*/ 70 w 157"/>
                <a:gd name="T67" fmla="*/ 23 h 67"/>
                <a:gd name="T68" fmla="*/ 81 w 157"/>
                <a:gd name="T69" fmla="*/ 18 h 67"/>
                <a:gd name="T70" fmla="*/ 99 w 157"/>
                <a:gd name="T71" fmla="*/ 35 h 67"/>
                <a:gd name="T72" fmla="*/ 97 w 157"/>
                <a:gd name="T73" fmla="*/ 44 h 67"/>
                <a:gd name="T74" fmla="*/ 109 w 157"/>
                <a:gd name="T75" fmla="*/ 48 h 67"/>
                <a:gd name="T76" fmla="*/ 126 w 157"/>
                <a:gd name="T77" fmla="*/ 43 h 67"/>
                <a:gd name="T78" fmla="*/ 132 w 157"/>
                <a:gd name="T79" fmla="*/ 57 h 67"/>
                <a:gd name="T80" fmla="*/ 139 w 157"/>
                <a:gd name="T81" fmla="*/ 53 h 67"/>
                <a:gd name="T82" fmla="*/ 140 w 157"/>
                <a:gd name="T83" fmla="*/ 38 h 67"/>
                <a:gd name="T84" fmla="*/ 145 w 157"/>
                <a:gd name="T85" fmla="*/ 35 h 67"/>
                <a:gd name="T86" fmla="*/ 150 w 157"/>
                <a:gd name="T87" fmla="*/ 36 h 67"/>
                <a:gd name="T88" fmla="*/ 153 w 157"/>
                <a:gd name="T89" fmla="*/ 36 h 67"/>
                <a:gd name="T90" fmla="*/ 155 w 157"/>
                <a:gd name="T91" fmla="*/ 35 h 67"/>
                <a:gd name="T92" fmla="*/ 156 w 157"/>
                <a:gd name="T93" fmla="*/ 28 h 67"/>
                <a:gd name="T94" fmla="*/ 155 w 157"/>
                <a:gd name="T95" fmla="*/ 27 h 67"/>
                <a:gd name="T96" fmla="*/ 156 w 157"/>
                <a:gd name="T97" fmla="*/ 2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7" h="67">
                  <a:moveTo>
                    <a:pt x="157" y="24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0"/>
                    <a:pt x="155" y="19"/>
                    <a:pt x="155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49" y="20"/>
                    <a:pt x="148" y="20"/>
                    <a:pt x="148" y="21"/>
                  </a:cubicBezTo>
                  <a:cubicBezTo>
                    <a:pt x="147" y="22"/>
                    <a:pt x="147" y="23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6"/>
                    <a:pt x="142" y="27"/>
                    <a:pt x="139" y="27"/>
                  </a:cubicBezTo>
                  <a:cubicBezTo>
                    <a:pt x="137" y="27"/>
                    <a:pt x="137" y="24"/>
                    <a:pt x="137" y="22"/>
                  </a:cubicBezTo>
                  <a:cubicBezTo>
                    <a:pt x="136" y="19"/>
                    <a:pt x="136" y="15"/>
                    <a:pt x="134" y="13"/>
                  </a:cubicBezTo>
                  <a:cubicBezTo>
                    <a:pt x="132" y="12"/>
                    <a:pt x="129" y="9"/>
                    <a:pt x="127" y="11"/>
                  </a:cubicBezTo>
                  <a:cubicBezTo>
                    <a:pt x="125" y="13"/>
                    <a:pt x="124" y="16"/>
                    <a:pt x="124" y="19"/>
                  </a:cubicBezTo>
                  <a:cubicBezTo>
                    <a:pt x="123" y="22"/>
                    <a:pt x="124" y="26"/>
                    <a:pt x="123" y="29"/>
                  </a:cubicBezTo>
                  <a:cubicBezTo>
                    <a:pt x="116" y="27"/>
                    <a:pt x="112" y="21"/>
                    <a:pt x="109" y="15"/>
                  </a:cubicBezTo>
                  <a:cubicBezTo>
                    <a:pt x="104" y="10"/>
                    <a:pt x="102" y="1"/>
                    <a:pt x="93" y="1"/>
                  </a:cubicBezTo>
                  <a:cubicBezTo>
                    <a:pt x="91" y="1"/>
                    <a:pt x="89" y="0"/>
                    <a:pt x="89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"/>
                    <a:pt x="84" y="2"/>
                    <a:pt x="83" y="3"/>
                  </a:cubicBezTo>
                  <a:cubicBezTo>
                    <a:pt x="81" y="2"/>
                    <a:pt x="81" y="5"/>
                    <a:pt x="79" y="5"/>
                  </a:cubicBezTo>
                  <a:cubicBezTo>
                    <a:pt x="78" y="4"/>
                    <a:pt x="77" y="2"/>
                    <a:pt x="76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3"/>
                    <a:pt x="69" y="3"/>
                    <a:pt x="68" y="4"/>
                  </a:cubicBezTo>
                  <a:cubicBezTo>
                    <a:pt x="66" y="4"/>
                    <a:pt x="67" y="1"/>
                    <a:pt x="65" y="2"/>
                  </a:cubicBezTo>
                  <a:cubicBezTo>
                    <a:pt x="64" y="3"/>
                    <a:pt x="63" y="3"/>
                    <a:pt x="63" y="5"/>
                  </a:cubicBezTo>
                  <a:cubicBezTo>
                    <a:pt x="60" y="7"/>
                    <a:pt x="58" y="11"/>
                    <a:pt x="54" y="14"/>
                  </a:cubicBezTo>
                  <a:cubicBezTo>
                    <a:pt x="51" y="19"/>
                    <a:pt x="47" y="23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5" y="24"/>
                    <a:pt x="36" y="20"/>
                    <a:pt x="34" y="16"/>
                  </a:cubicBezTo>
                  <a:cubicBezTo>
                    <a:pt x="33" y="15"/>
                    <a:pt x="32" y="14"/>
                    <a:pt x="30" y="15"/>
                  </a:cubicBezTo>
                  <a:cubicBezTo>
                    <a:pt x="27" y="15"/>
                    <a:pt x="25" y="16"/>
                    <a:pt x="24" y="18"/>
                  </a:cubicBezTo>
                  <a:cubicBezTo>
                    <a:pt x="23" y="21"/>
                    <a:pt x="23" y="26"/>
                    <a:pt x="22" y="29"/>
                  </a:cubicBezTo>
                  <a:cubicBezTo>
                    <a:pt x="21" y="31"/>
                    <a:pt x="23" y="33"/>
                    <a:pt x="22" y="35"/>
                  </a:cubicBezTo>
                  <a:cubicBezTo>
                    <a:pt x="19" y="34"/>
                    <a:pt x="16" y="32"/>
                    <a:pt x="14" y="29"/>
                  </a:cubicBezTo>
                  <a:cubicBezTo>
                    <a:pt x="11" y="27"/>
                    <a:pt x="10" y="23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5"/>
                    <a:pt x="2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5" y="33"/>
                    <a:pt x="4" y="35"/>
                    <a:pt x="4" y="37"/>
                  </a:cubicBezTo>
                  <a:cubicBezTo>
                    <a:pt x="5" y="39"/>
                    <a:pt x="8" y="39"/>
                    <a:pt x="10" y="40"/>
                  </a:cubicBezTo>
                  <a:cubicBezTo>
                    <a:pt x="13" y="42"/>
                    <a:pt x="18" y="41"/>
                    <a:pt x="21" y="4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6"/>
                    <a:pt x="19" y="47"/>
                    <a:pt x="18" y="49"/>
                  </a:cubicBezTo>
                  <a:cubicBezTo>
                    <a:pt x="19" y="52"/>
                    <a:pt x="17" y="55"/>
                    <a:pt x="17" y="59"/>
                  </a:cubicBezTo>
                  <a:cubicBezTo>
                    <a:pt x="18" y="60"/>
                    <a:pt x="18" y="61"/>
                    <a:pt x="18" y="62"/>
                  </a:cubicBezTo>
                  <a:cubicBezTo>
                    <a:pt x="19" y="67"/>
                    <a:pt x="24" y="63"/>
                    <a:pt x="27" y="63"/>
                  </a:cubicBezTo>
                  <a:cubicBezTo>
                    <a:pt x="29" y="63"/>
                    <a:pt x="29" y="61"/>
                    <a:pt x="29" y="59"/>
                  </a:cubicBezTo>
                  <a:cubicBezTo>
                    <a:pt x="28" y="58"/>
                    <a:pt x="29" y="57"/>
                    <a:pt x="30" y="56"/>
                  </a:cubicBezTo>
                  <a:cubicBezTo>
                    <a:pt x="30" y="53"/>
                    <a:pt x="32" y="50"/>
                    <a:pt x="32" y="47"/>
                  </a:cubicBezTo>
                  <a:cubicBezTo>
                    <a:pt x="33" y="46"/>
                    <a:pt x="32" y="43"/>
                    <a:pt x="33" y="41"/>
                  </a:cubicBezTo>
                  <a:cubicBezTo>
                    <a:pt x="37" y="41"/>
                    <a:pt x="41" y="41"/>
                    <a:pt x="43" y="44"/>
                  </a:cubicBezTo>
                  <a:cubicBezTo>
                    <a:pt x="48" y="46"/>
                    <a:pt x="63" y="49"/>
                    <a:pt x="63" y="49"/>
                  </a:cubicBezTo>
                  <a:cubicBezTo>
                    <a:pt x="64" y="48"/>
                    <a:pt x="63" y="39"/>
                    <a:pt x="64" y="35"/>
                  </a:cubicBezTo>
                  <a:cubicBezTo>
                    <a:pt x="63" y="34"/>
                    <a:pt x="63" y="33"/>
                    <a:pt x="63" y="32"/>
                  </a:cubicBezTo>
                  <a:cubicBezTo>
                    <a:pt x="63" y="31"/>
                    <a:pt x="63" y="31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6" y="25"/>
                    <a:pt x="67" y="22"/>
                    <a:pt x="70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3" y="20"/>
                    <a:pt x="77" y="18"/>
                    <a:pt x="81" y="18"/>
                  </a:cubicBezTo>
                  <a:cubicBezTo>
                    <a:pt x="82" y="20"/>
                    <a:pt x="85" y="20"/>
                    <a:pt x="87" y="21"/>
                  </a:cubicBezTo>
                  <a:cubicBezTo>
                    <a:pt x="93" y="22"/>
                    <a:pt x="97" y="28"/>
                    <a:pt x="99" y="35"/>
                  </a:cubicBezTo>
                  <a:cubicBezTo>
                    <a:pt x="98" y="37"/>
                    <a:pt x="99" y="39"/>
                    <a:pt x="98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5"/>
                    <a:pt x="97" y="48"/>
                    <a:pt x="98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5" y="48"/>
                    <a:pt x="121" y="46"/>
                    <a:pt x="124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5" y="46"/>
                    <a:pt x="125" y="50"/>
                    <a:pt x="126" y="53"/>
                  </a:cubicBezTo>
                  <a:cubicBezTo>
                    <a:pt x="127" y="55"/>
                    <a:pt x="129" y="57"/>
                    <a:pt x="132" y="57"/>
                  </a:cubicBezTo>
                  <a:cubicBezTo>
                    <a:pt x="134" y="55"/>
                    <a:pt x="137" y="57"/>
                    <a:pt x="138" y="55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38" y="49"/>
                    <a:pt x="138" y="44"/>
                    <a:pt x="138" y="3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2" y="36"/>
                    <a:pt x="143" y="35"/>
                    <a:pt x="145" y="35"/>
                  </a:cubicBezTo>
                  <a:cubicBezTo>
                    <a:pt x="147" y="34"/>
                    <a:pt x="146" y="36"/>
                    <a:pt x="148" y="37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7" y="32"/>
                    <a:pt x="155" y="30"/>
                    <a:pt x="156" y="28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5" y="27"/>
                    <a:pt x="155" y="27"/>
                    <a:pt x="155" y="27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6" y="25"/>
                    <a:pt x="156" y="25"/>
                    <a:pt x="156" y="25"/>
                  </a:cubicBezTo>
                  <a:lnTo>
                    <a:pt x="157" y="2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0" name="Freeform 38"/>
            <p:cNvSpPr>
              <a:spLocks/>
            </p:cNvSpPr>
            <p:nvPr/>
          </p:nvSpPr>
          <p:spPr bwMode="auto">
            <a:xfrm>
              <a:off x="7060476" y="2574051"/>
              <a:ext cx="36441" cy="30369"/>
            </a:xfrm>
            <a:custGeom>
              <a:avLst/>
              <a:gdLst>
                <a:gd name="T0" fmla="*/ 4 w 10"/>
                <a:gd name="T1" fmla="*/ 1 h 8"/>
                <a:gd name="T2" fmla="*/ 1 w 10"/>
                <a:gd name="T3" fmla="*/ 3 h 8"/>
                <a:gd name="T4" fmla="*/ 1 w 10"/>
                <a:gd name="T5" fmla="*/ 3 h 8"/>
                <a:gd name="T6" fmla="*/ 1 w 10"/>
                <a:gd name="T7" fmla="*/ 4 h 8"/>
                <a:gd name="T8" fmla="*/ 3 w 10"/>
                <a:gd name="T9" fmla="*/ 7 h 8"/>
                <a:gd name="T10" fmla="*/ 8 w 10"/>
                <a:gd name="T11" fmla="*/ 7 h 8"/>
                <a:gd name="T12" fmla="*/ 9 w 10"/>
                <a:gd name="T13" fmla="*/ 2 h 8"/>
                <a:gd name="T14" fmla="*/ 9 w 10"/>
                <a:gd name="T15" fmla="*/ 2 h 8"/>
                <a:gd name="T16" fmla="*/ 4 w 10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8">
                  <a:moveTo>
                    <a:pt x="4" y="1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2" y="6"/>
                    <a:pt x="3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10" y="6"/>
                    <a:pt x="9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6" y="0"/>
                    <a:pt x="4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1" name="Freeform 39"/>
            <p:cNvSpPr>
              <a:spLocks/>
            </p:cNvSpPr>
            <p:nvPr/>
          </p:nvSpPr>
          <p:spPr bwMode="auto">
            <a:xfrm>
              <a:off x="7060476" y="2558432"/>
              <a:ext cx="49455" cy="26899"/>
            </a:xfrm>
            <a:custGeom>
              <a:avLst/>
              <a:gdLst>
                <a:gd name="T0" fmla="*/ 13 w 13"/>
                <a:gd name="T1" fmla="*/ 1 h 7"/>
                <a:gd name="T2" fmla="*/ 10 w 13"/>
                <a:gd name="T3" fmla="*/ 0 h 7"/>
                <a:gd name="T4" fmla="*/ 8 w 13"/>
                <a:gd name="T5" fmla="*/ 1 h 7"/>
                <a:gd name="T6" fmla="*/ 3 w 13"/>
                <a:gd name="T7" fmla="*/ 1 h 7"/>
                <a:gd name="T8" fmla="*/ 0 w 13"/>
                <a:gd name="T9" fmla="*/ 4 h 7"/>
                <a:gd name="T10" fmla="*/ 1 w 13"/>
                <a:gd name="T11" fmla="*/ 7 h 7"/>
                <a:gd name="T12" fmla="*/ 1 w 13"/>
                <a:gd name="T13" fmla="*/ 7 h 7"/>
                <a:gd name="T14" fmla="*/ 4 w 13"/>
                <a:gd name="T15" fmla="*/ 5 h 7"/>
                <a:gd name="T16" fmla="*/ 9 w 13"/>
                <a:gd name="T17" fmla="*/ 6 h 7"/>
                <a:gd name="T18" fmla="*/ 13 w 13"/>
                <a:gd name="T19" fmla="*/ 5 h 7"/>
                <a:gd name="T20" fmla="*/ 13 w 13"/>
                <a:gd name="T2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1" y="2"/>
                    <a:pt x="10" y="1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6" y="0"/>
                    <a:pt x="4" y="3"/>
                    <a:pt x="3" y="1"/>
                  </a:cubicBezTo>
                  <a:cubicBezTo>
                    <a:pt x="1" y="1"/>
                    <a:pt x="2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6" y="4"/>
                    <a:pt x="8" y="5"/>
                    <a:pt x="9" y="6"/>
                  </a:cubicBezTo>
                  <a:cubicBezTo>
                    <a:pt x="10" y="5"/>
                    <a:pt x="12" y="6"/>
                    <a:pt x="13" y="5"/>
                  </a:cubicBezTo>
                  <a:cubicBezTo>
                    <a:pt x="13" y="4"/>
                    <a:pt x="13" y="2"/>
                    <a:pt x="13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2" name="Freeform 40"/>
            <p:cNvSpPr>
              <a:spLocks/>
            </p:cNvSpPr>
            <p:nvPr/>
          </p:nvSpPr>
          <p:spPr bwMode="auto">
            <a:xfrm>
              <a:off x="6736847" y="298013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3" name="Freeform 41"/>
            <p:cNvSpPr>
              <a:spLocks/>
            </p:cNvSpPr>
            <p:nvPr/>
          </p:nvSpPr>
          <p:spPr bwMode="auto">
            <a:xfrm>
              <a:off x="6736847" y="2834358"/>
              <a:ext cx="164851" cy="210849"/>
            </a:xfrm>
            <a:custGeom>
              <a:avLst/>
              <a:gdLst>
                <a:gd name="T0" fmla="*/ 20 w 44"/>
                <a:gd name="T1" fmla="*/ 36 h 56"/>
                <a:gd name="T2" fmla="*/ 44 w 44"/>
                <a:gd name="T3" fmla="*/ 7 h 56"/>
                <a:gd name="T4" fmla="*/ 40 w 44"/>
                <a:gd name="T5" fmla="*/ 0 h 56"/>
                <a:gd name="T6" fmla="*/ 23 w 44"/>
                <a:gd name="T7" fmla="*/ 20 h 56"/>
                <a:gd name="T8" fmla="*/ 14 w 44"/>
                <a:gd name="T9" fmla="*/ 31 h 56"/>
                <a:gd name="T10" fmla="*/ 2 w 44"/>
                <a:gd name="T11" fmla="*/ 37 h 56"/>
                <a:gd name="T12" fmla="*/ 0 w 44"/>
                <a:gd name="T13" fmla="*/ 39 h 56"/>
                <a:gd name="T14" fmla="*/ 6 w 44"/>
                <a:gd name="T15" fmla="*/ 39 h 56"/>
                <a:gd name="T16" fmla="*/ 7 w 44"/>
                <a:gd name="T17" fmla="*/ 40 h 56"/>
                <a:gd name="T18" fmla="*/ 1 w 44"/>
                <a:gd name="T19" fmla="*/ 49 h 56"/>
                <a:gd name="T20" fmla="*/ 4 w 44"/>
                <a:gd name="T21" fmla="*/ 49 h 56"/>
                <a:gd name="T22" fmla="*/ 8 w 44"/>
                <a:gd name="T23" fmla="*/ 45 h 56"/>
                <a:gd name="T24" fmla="*/ 6 w 44"/>
                <a:gd name="T25" fmla="*/ 52 h 56"/>
                <a:gd name="T26" fmla="*/ 9 w 44"/>
                <a:gd name="T27" fmla="*/ 54 h 56"/>
                <a:gd name="T28" fmla="*/ 13 w 44"/>
                <a:gd name="T29" fmla="*/ 48 h 56"/>
                <a:gd name="T30" fmla="*/ 14 w 44"/>
                <a:gd name="T31" fmla="*/ 55 h 56"/>
                <a:gd name="T32" fmla="*/ 18 w 44"/>
                <a:gd name="T33" fmla="*/ 46 h 56"/>
                <a:gd name="T34" fmla="*/ 20 w 44"/>
                <a:gd name="T35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56">
                  <a:moveTo>
                    <a:pt x="20" y="36"/>
                  </a:moveTo>
                  <a:cubicBezTo>
                    <a:pt x="27" y="26"/>
                    <a:pt x="37" y="16"/>
                    <a:pt x="44" y="7"/>
                  </a:cubicBezTo>
                  <a:cubicBezTo>
                    <a:pt x="42" y="5"/>
                    <a:pt x="41" y="2"/>
                    <a:pt x="40" y="0"/>
                  </a:cubicBezTo>
                  <a:cubicBezTo>
                    <a:pt x="33" y="7"/>
                    <a:pt x="27" y="12"/>
                    <a:pt x="23" y="20"/>
                  </a:cubicBezTo>
                  <a:cubicBezTo>
                    <a:pt x="20" y="23"/>
                    <a:pt x="18" y="28"/>
                    <a:pt x="14" y="31"/>
                  </a:cubicBezTo>
                  <a:cubicBezTo>
                    <a:pt x="11" y="33"/>
                    <a:pt x="7" y="36"/>
                    <a:pt x="2" y="37"/>
                  </a:cubicBezTo>
                  <a:cubicBezTo>
                    <a:pt x="1" y="36"/>
                    <a:pt x="0" y="38"/>
                    <a:pt x="0" y="39"/>
                  </a:cubicBezTo>
                  <a:cubicBezTo>
                    <a:pt x="1" y="40"/>
                    <a:pt x="5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5" y="40"/>
                    <a:pt x="1" y="47"/>
                    <a:pt x="1" y="49"/>
                  </a:cubicBezTo>
                  <a:cubicBezTo>
                    <a:pt x="1" y="50"/>
                    <a:pt x="3" y="50"/>
                    <a:pt x="4" y="49"/>
                  </a:cubicBezTo>
                  <a:cubicBezTo>
                    <a:pt x="3" y="46"/>
                    <a:pt x="8" y="45"/>
                    <a:pt x="8" y="45"/>
                  </a:cubicBezTo>
                  <a:cubicBezTo>
                    <a:pt x="7" y="47"/>
                    <a:pt x="6" y="50"/>
                    <a:pt x="6" y="52"/>
                  </a:cubicBezTo>
                  <a:cubicBezTo>
                    <a:pt x="6" y="54"/>
                    <a:pt x="7" y="54"/>
                    <a:pt x="9" y="54"/>
                  </a:cubicBezTo>
                  <a:cubicBezTo>
                    <a:pt x="11" y="53"/>
                    <a:pt x="10" y="48"/>
                    <a:pt x="13" y="48"/>
                  </a:cubicBezTo>
                  <a:cubicBezTo>
                    <a:pt x="13" y="51"/>
                    <a:pt x="13" y="54"/>
                    <a:pt x="14" y="55"/>
                  </a:cubicBezTo>
                  <a:cubicBezTo>
                    <a:pt x="15" y="56"/>
                    <a:pt x="17" y="49"/>
                    <a:pt x="18" y="46"/>
                  </a:cubicBezTo>
                  <a:cubicBezTo>
                    <a:pt x="18" y="46"/>
                    <a:pt x="19" y="37"/>
                    <a:pt x="20" y="3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4" name="Freeform 42"/>
            <p:cNvSpPr>
              <a:spLocks/>
            </p:cNvSpPr>
            <p:nvPr/>
          </p:nvSpPr>
          <p:spPr bwMode="auto">
            <a:xfrm>
              <a:off x="6932066" y="3131108"/>
              <a:ext cx="52058" cy="317575"/>
            </a:xfrm>
            <a:custGeom>
              <a:avLst/>
              <a:gdLst>
                <a:gd name="T0" fmla="*/ 12 w 14"/>
                <a:gd name="T1" fmla="*/ 82 h 84"/>
                <a:gd name="T2" fmla="*/ 14 w 14"/>
                <a:gd name="T3" fmla="*/ 76 h 84"/>
                <a:gd name="T4" fmla="*/ 11 w 14"/>
                <a:gd name="T5" fmla="*/ 24 h 84"/>
                <a:gd name="T6" fmla="*/ 12 w 14"/>
                <a:gd name="T7" fmla="*/ 3 h 84"/>
                <a:gd name="T8" fmla="*/ 12 w 14"/>
                <a:gd name="T9" fmla="*/ 1 h 84"/>
                <a:gd name="T10" fmla="*/ 12 w 14"/>
                <a:gd name="T11" fmla="*/ 0 h 84"/>
                <a:gd name="T12" fmla="*/ 11 w 14"/>
                <a:gd name="T13" fmla="*/ 1 h 84"/>
                <a:gd name="T14" fmla="*/ 9 w 14"/>
                <a:gd name="T15" fmla="*/ 1 h 84"/>
                <a:gd name="T16" fmla="*/ 8 w 14"/>
                <a:gd name="T17" fmla="*/ 1 h 84"/>
                <a:gd name="T18" fmla="*/ 5 w 14"/>
                <a:gd name="T19" fmla="*/ 47 h 84"/>
                <a:gd name="T20" fmla="*/ 4 w 14"/>
                <a:gd name="T21" fmla="*/ 29 h 84"/>
                <a:gd name="T22" fmla="*/ 4 w 14"/>
                <a:gd name="T23" fmla="*/ 24 h 84"/>
                <a:gd name="T24" fmla="*/ 3 w 14"/>
                <a:gd name="T25" fmla="*/ 2 h 84"/>
                <a:gd name="T26" fmla="*/ 1 w 14"/>
                <a:gd name="T27" fmla="*/ 2 h 84"/>
                <a:gd name="T28" fmla="*/ 0 w 14"/>
                <a:gd name="T29" fmla="*/ 2 h 84"/>
                <a:gd name="T30" fmla="*/ 0 w 14"/>
                <a:gd name="T31" fmla="*/ 2 h 84"/>
                <a:gd name="T32" fmla="*/ 0 w 14"/>
                <a:gd name="T33" fmla="*/ 24 h 84"/>
                <a:gd name="T34" fmla="*/ 1 w 14"/>
                <a:gd name="T35" fmla="*/ 48 h 84"/>
                <a:gd name="T36" fmla="*/ 5 w 14"/>
                <a:gd name="T37" fmla="*/ 76 h 84"/>
                <a:gd name="T38" fmla="*/ 4 w 14"/>
                <a:gd name="T39" fmla="*/ 76 h 84"/>
                <a:gd name="T40" fmla="*/ 8 w 14"/>
                <a:gd name="T41" fmla="*/ 83 h 84"/>
                <a:gd name="T42" fmla="*/ 12 w 14"/>
                <a:gd name="T43" fmla="*/ 8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84">
                  <a:moveTo>
                    <a:pt x="12" y="82"/>
                  </a:moveTo>
                  <a:cubicBezTo>
                    <a:pt x="13" y="80"/>
                    <a:pt x="13" y="78"/>
                    <a:pt x="14" y="76"/>
                  </a:cubicBezTo>
                  <a:cubicBezTo>
                    <a:pt x="9" y="73"/>
                    <a:pt x="11" y="24"/>
                    <a:pt x="11" y="2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46"/>
                    <a:pt x="5" y="47"/>
                  </a:cubicBezTo>
                  <a:cubicBezTo>
                    <a:pt x="4" y="45"/>
                    <a:pt x="4" y="29"/>
                    <a:pt x="4" y="2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24"/>
                    <a:pt x="0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5" y="69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9"/>
                    <a:pt x="6" y="81"/>
                    <a:pt x="8" y="83"/>
                  </a:cubicBezTo>
                  <a:cubicBezTo>
                    <a:pt x="9" y="84"/>
                    <a:pt x="11" y="83"/>
                    <a:pt x="12" y="8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5" name="Freeform 43"/>
            <p:cNvSpPr>
              <a:spLocks/>
            </p:cNvSpPr>
            <p:nvPr/>
          </p:nvSpPr>
          <p:spPr bwMode="auto">
            <a:xfrm>
              <a:off x="6935536" y="3418314"/>
              <a:ext cx="59867" cy="148375"/>
            </a:xfrm>
            <a:custGeom>
              <a:avLst/>
              <a:gdLst>
                <a:gd name="T0" fmla="*/ 13 w 16"/>
                <a:gd name="T1" fmla="*/ 0 h 39"/>
                <a:gd name="T2" fmla="*/ 13 w 16"/>
                <a:gd name="T3" fmla="*/ 0 h 39"/>
                <a:gd name="T4" fmla="*/ 11 w 16"/>
                <a:gd name="T5" fmla="*/ 6 h 39"/>
                <a:gd name="T6" fmla="*/ 7 w 16"/>
                <a:gd name="T7" fmla="*/ 7 h 39"/>
                <a:gd name="T8" fmla="*/ 3 w 16"/>
                <a:gd name="T9" fmla="*/ 0 h 39"/>
                <a:gd name="T10" fmla="*/ 1 w 16"/>
                <a:gd name="T11" fmla="*/ 2 h 39"/>
                <a:gd name="T12" fmla="*/ 6 w 16"/>
                <a:gd name="T13" fmla="*/ 37 h 39"/>
                <a:gd name="T14" fmla="*/ 10 w 16"/>
                <a:gd name="T15" fmla="*/ 37 h 39"/>
                <a:gd name="T16" fmla="*/ 16 w 16"/>
                <a:gd name="T17" fmla="*/ 2 h 39"/>
                <a:gd name="T18" fmla="*/ 13 w 16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9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4"/>
                    <a:pt x="11" y="6"/>
                  </a:cubicBezTo>
                  <a:cubicBezTo>
                    <a:pt x="10" y="7"/>
                    <a:pt x="8" y="8"/>
                    <a:pt x="7" y="7"/>
                  </a:cubicBezTo>
                  <a:cubicBezTo>
                    <a:pt x="5" y="5"/>
                    <a:pt x="4" y="3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6" y="37"/>
                    <a:pt x="6" y="37"/>
                  </a:cubicBezTo>
                  <a:cubicBezTo>
                    <a:pt x="7" y="39"/>
                    <a:pt x="9" y="38"/>
                    <a:pt x="10" y="37"/>
                  </a:cubicBezTo>
                  <a:cubicBezTo>
                    <a:pt x="12" y="37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6" name="Freeform 44"/>
            <p:cNvSpPr>
              <a:spLocks/>
            </p:cNvSpPr>
            <p:nvPr/>
          </p:nvSpPr>
          <p:spPr bwMode="auto">
            <a:xfrm>
              <a:off x="7079564" y="3385342"/>
              <a:ext cx="60735" cy="112800"/>
            </a:xfrm>
            <a:custGeom>
              <a:avLst/>
              <a:gdLst>
                <a:gd name="T0" fmla="*/ 11 w 16"/>
                <a:gd name="T1" fmla="*/ 2 h 30"/>
                <a:gd name="T2" fmla="*/ 5 w 16"/>
                <a:gd name="T3" fmla="*/ 5 h 30"/>
                <a:gd name="T4" fmla="*/ 2 w 16"/>
                <a:gd name="T5" fmla="*/ 2 h 30"/>
                <a:gd name="T6" fmla="*/ 2 w 16"/>
                <a:gd name="T7" fmla="*/ 2 h 30"/>
                <a:gd name="T8" fmla="*/ 1 w 16"/>
                <a:gd name="T9" fmla="*/ 4 h 30"/>
                <a:gd name="T10" fmla="*/ 1 w 16"/>
                <a:gd name="T11" fmla="*/ 24 h 30"/>
                <a:gd name="T12" fmla="*/ 3 w 16"/>
                <a:gd name="T13" fmla="*/ 30 h 30"/>
                <a:gd name="T14" fmla="*/ 5 w 16"/>
                <a:gd name="T15" fmla="*/ 28 h 30"/>
                <a:gd name="T16" fmla="*/ 8 w 16"/>
                <a:gd name="T17" fmla="*/ 26 h 30"/>
                <a:gd name="T18" fmla="*/ 13 w 16"/>
                <a:gd name="T19" fmla="*/ 11 h 30"/>
                <a:gd name="T20" fmla="*/ 15 w 16"/>
                <a:gd name="T21" fmla="*/ 5 h 30"/>
                <a:gd name="T22" fmla="*/ 13 w 16"/>
                <a:gd name="T23" fmla="*/ 1 h 30"/>
                <a:gd name="T24" fmla="*/ 13 w 16"/>
                <a:gd name="T25" fmla="*/ 0 h 30"/>
                <a:gd name="T26" fmla="*/ 11 w 16"/>
                <a:gd name="T2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0">
                  <a:moveTo>
                    <a:pt x="11" y="2"/>
                  </a:moveTo>
                  <a:cubicBezTo>
                    <a:pt x="9" y="3"/>
                    <a:pt x="8" y="6"/>
                    <a:pt x="5" y="5"/>
                  </a:cubicBezTo>
                  <a:cubicBezTo>
                    <a:pt x="4" y="5"/>
                    <a:pt x="3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3" y="29"/>
                    <a:pt x="3" y="30"/>
                  </a:cubicBezTo>
                  <a:cubicBezTo>
                    <a:pt x="4" y="29"/>
                    <a:pt x="5" y="30"/>
                    <a:pt x="5" y="2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1"/>
                    <a:pt x="11" y="16"/>
                    <a:pt x="13" y="11"/>
                  </a:cubicBezTo>
                  <a:cubicBezTo>
                    <a:pt x="13" y="11"/>
                    <a:pt x="14" y="7"/>
                    <a:pt x="15" y="5"/>
                  </a:cubicBezTo>
                  <a:cubicBezTo>
                    <a:pt x="16" y="3"/>
                    <a:pt x="14" y="2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1"/>
                    <a:pt x="12" y="1"/>
                    <a:pt x="11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7" name="Freeform 45"/>
            <p:cNvSpPr>
              <a:spLocks/>
            </p:cNvSpPr>
            <p:nvPr/>
          </p:nvSpPr>
          <p:spPr bwMode="auto">
            <a:xfrm>
              <a:off x="7085637" y="3136314"/>
              <a:ext cx="79823" cy="271587"/>
            </a:xfrm>
            <a:custGeom>
              <a:avLst/>
              <a:gdLst>
                <a:gd name="T0" fmla="*/ 20 w 21"/>
                <a:gd name="T1" fmla="*/ 0 h 72"/>
                <a:gd name="T2" fmla="*/ 16 w 21"/>
                <a:gd name="T3" fmla="*/ 0 h 72"/>
                <a:gd name="T4" fmla="*/ 11 w 21"/>
                <a:gd name="T5" fmla="*/ 36 h 72"/>
                <a:gd name="T6" fmla="*/ 6 w 21"/>
                <a:gd name="T7" fmla="*/ 63 h 72"/>
                <a:gd name="T8" fmla="*/ 5 w 21"/>
                <a:gd name="T9" fmla="*/ 32 h 72"/>
                <a:gd name="T10" fmla="*/ 6 w 21"/>
                <a:gd name="T11" fmla="*/ 1 h 72"/>
                <a:gd name="T12" fmla="*/ 2 w 21"/>
                <a:gd name="T13" fmla="*/ 1 h 72"/>
                <a:gd name="T14" fmla="*/ 2 w 21"/>
                <a:gd name="T15" fmla="*/ 1 h 72"/>
                <a:gd name="T16" fmla="*/ 1 w 21"/>
                <a:gd name="T17" fmla="*/ 33 h 72"/>
                <a:gd name="T18" fmla="*/ 0 w 21"/>
                <a:gd name="T19" fmla="*/ 68 h 72"/>
                <a:gd name="T20" fmla="*/ 3 w 21"/>
                <a:gd name="T21" fmla="*/ 71 h 72"/>
                <a:gd name="T22" fmla="*/ 9 w 21"/>
                <a:gd name="T23" fmla="*/ 68 h 72"/>
                <a:gd name="T24" fmla="*/ 11 w 21"/>
                <a:gd name="T25" fmla="*/ 66 h 72"/>
                <a:gd name="T26" fmla="*/ 20 w 21"/>
                <a:gd name="T2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72">
                  <a:moveTo>
                    <a:pt x="20" y="0"/>
                  </a:moveTo>
                  <a:cubicBezTo>
                    <a:pt x="19" y="0"/>
                    <a:pt x="18" y="0"/>
                    <a:pt x="16" y="0"/>
                  </a:cubicBezTo>
                  <a:cubicBezTo>
                    <a:pt x="18" y="3"/>
                    <a:pt x="10" y="34"/>
                    <a:pt x="11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68"/>
                    <a:pt x="0" y="68"/>
                  </a:cubicBezTo>
                  <a:cubicBezTo>
                    <a:pt x="1" y="70"/>
                    <a:pt x="2" y="71"/>
                    <a:pt x="3" y="71"/>
                  </a:cubicBezTo>
                  <a:cubicBezTo>
                    <a:pt x="6" y="72"/>
                    <a:pt x="7" y="69"/>
                    <a:pt x="9" y="68"/>
                  </a:cubicBezTo>
                  <a:cubicBezTo>
                    <a:pt x="10" y="67"/>
                    <a:pt x="10" y="67"/>
                    <a:pt x="11" y="66"/>
                  </a:cubicBezTo>
                  <a:cubicBezTo>
                    <a:pt x="12" y="59"/>
                    <a:pt x="21" y="3"/>
                    <a:pt x="2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8" name="Freeform 46"/>
            <p:cNvSpPr>
              <a:spLocks noEditPoints="1"/>
            </p:cNvSpPr>
            <p:nvPr/>
          </p:nvSpPr>
          <p:spPr bwMode="auto">
            <a:xfrm>
              <a:off x="6849640" y="2717220"/>
              <a:ext cx="365276" cy="440787"/>
            </a:xfrm>
            <a:custGeom>
              <a:avLst/>
              <a:gdLst>
                <a:gd name="T0" fmla="*/ 85 w 97"/>
                <a:gd name="T1" fmla="*/ 35 h 117"/>
                <a:gd name="T2" fmla="*/ 74 w 97"/>
                <a:gd name="T3" fmla="*/ 28 h 117"/>
                <a:gd name="T4" fmla="*/ 83 w 97"/>
                <a:gd name="T5" fmla="*/ 14 h 117"/>
                <a:gd name="T6" fmla="*/ 74 w 97"/>
                <a:gd name="T7" fmla="*/ 17 h 117"/>
                <a:gd name="T8" fmla="*/ 86 w 97"/>
                <a:gd name="T9" fmla="*/ 28 h 117"/>
                <a:gd name="T10" fmla="*/ 64 w 97"/>
                <a:gd name="T11" fmla="*/ 1 h 117"/>
                <a:gd name="T12" fmla="*/ 60 w 97"/>
                <a:gd name="T13" fmla="*/ 2 h 117"/>
                <a:gd name="T14" fmla="*/ 59 w 97"/>
                <a:gd name="T15" fmla="*/ 3 h 117"/>
                <a:gd name="T16" fmla="*/ 50 w 97"/>
                <a:gd name="T17" fmla="*/ 4 h 117"/>
                <a:gd name="T18" fmla="*/ 47 w 97"/>
                <a:gd name="T19" fmla="*/ 2 h 117"/>
                <a:gd name="T20" fmla="*/ 24 w 97"/>
                <a:gd name="T21" fmla="*/ 6 h 117"/>
                <a:gd name="T22" fmla="*/ 12 w 97"/>
                <a:gd name="T23" fmla="*/ 30 h 117"/>
                <a:gd name="T24" fmla="*/ 21 w 97"/>
                <a:gd name="T25" fmla="*/ 26 h 117"/>
                <a:gd name="T26" fmla="*/ 24 w 97"/>
                <a:gd name="T27" fmla="*/ 19 h 117"/>
                <a:gd name="T28" fmla="*/ 22 w 97"/>
                <a:gd name="T29" fmla="*/ 10 h 117"/>
                <a:gd name="T30" fmla="*/ 32 w 97"/>
                <a:gd name="T31" fmla="*/ 31 h 117"/>
                <a:gd name="T32" fmla="*/ 24 w 97"/>
                <a:gd name="T33" fmla="*/ 31 h 117"/>
                <a:gd name="T34" fmla="*/ 15 w 97"/>
                <a:gd name="T35" fmla="*/ 35 h 117"/>
                <a:gd name="T36" fmla="*/ 2 w 97"/>
                <a:gd name="T37" fmla="*/ 88 h 117"/>
                <a:gd name="T38" fmla="*/ 22 w 97"/>
                <a:gd name="T39" fmla="*/ 112 h 117"/>
                <a:gd name="T40" fmla="*/ 34 w 97"/>
                <a:gd name="T41" fmla="*/ 111 h 117"/>
                <a:gd name="T42" fmla="*/ 79 w 97"/>
                <a:gd name="T43" fmla="*/ 111 h 117"/>
                <a:gd name="T44" fmla="*/ 93 w 97"/>
                <a:gd name="T45" fmla="*/ 107 h 117"/>
                <a:gd name="T46" fmla="*/ 64 w 97"/>
                <a:gd name="T47" fmla="*/ 108 h 117"/>
                <a:gd name="T48" fmla="*/ 3 w 97"/>
                <a:gd name="T49" fmla="*/ 109 h 117"/>
                <a:gd name="T50" fmla="*/ 15 w 97"/>
                <a:gd name="T51" fmla="*/ 59 h 117"/>
                <a:gd name="T52" fmla="*/ 26 w 97"/>
                <a:gd name="T53" fmla="*/ 8 h 117"/>
                <a:gd name="T54" fmla="*/ 29 w 97"/>
                <a:gd name="T55" fmla="*/ 7 h 117"/>
                <a:gd name="T56" fmla="*/ 29 w 97"/>
                <a:gd name="T57" fmla="*/ 9 h 117"/>
                <a:gd name="T58" fmla="*/ 33 w 97"/>
                <a:gd name="T59" fmla="*/ 11 h 117"/>
                <a:gd name="T60" fmla="*/ 40 w 97"/>
                <a:gd name="T61" fmla="*/ 9 h 117"/>
                <a:gd name="T62" fmla="*/ 42 w 97"/>
                <a:gd name="T63" fmla="*/ 10 h 117"/>
                <a:gd name="T64" fmla="*/ 48 w 97"/>
                <a:gd name="T65" fmla="*/ 11 h 117"/>
                <a:gd name="T66" fmla="*/ 54 w 97"/>
                <a:gd name="T67" fmla="*/ 12 h 117"/>
                <a:gd name="T68" fmla="*/ 59 w 97"/>
                <a:gd name="T69" fmla="*/ 12 h 117"/>
                <a:gd name="T70" fmla="*/ 64 w 97"/>
                <a:gd name="T71" fmla="*/ 7 h 117"/>
                <a:gd name="T72" fmla="*/ 67 w 97"/>
                <a:gd name="T73" fmla="*/ 7 h 117"/>
                <a:gd name="T74" fmla="*/ 75 w 97"/>
                <a:gd name="T75" fmla="*/ 6 h 117"/>
                <a:gd name="T76" fmla="*/ 77 w 97"/>
                <a:gd name="T77" fmla="*/ 38 h 117"/>
                <a:gd name="T78" fmla="*/ 89 w 97"/>
                <a:gd name="T79" fmla="*/ 70 h 117"/>
                <a:gd name="T80" fmla="*/ 94 w 97"/>
                <a:gd name="T81" fmla="*/ 75 h 117"/>
                <a:gd name="T82" fmla="*/ 36 w 97"/>
                <a:gd name="T83" fmla="*/ 8 h 117"/>
                <a:gd name="T84" fmla="*/ 37 w 97"/>
                <a:gd name="T85" fmla="*/ 5 h 117"/>
                <a:gd name="T86" fmla="*/ 36 w 97"/>
                <a:gd name="T87" fmla="*/ 5 h 117"/>
                <a:gd name="T88" fmla="*/ 38 w 97"/>
                <a:gd name="T89" fmla="*/ 8 h 117"/>
                <a:gd name="T90" fmla="*/ 39 w 97"/>
                <a:gd name="T91" fmla="*/ 5 h 117"/>
                <a:gd name="T92" fmla="*/ 43 w 97"/>
                <a:gd name="T93" fmla="*/ 8 h 117"/>
                <a:gd name="T94" fmla="*/ 47 w 97"/>
                <a:gd name="T95" fmla="*/ 7 h 117"/>
                <a:gd name="T96" fmla="*/ 49 w 97"/>
                <a:gd name="T97" fmla="*/ 9 h 117"/>
                <a:gd name="T98" fmla="*/ 50 w 97"/>
                <a:gd name="T99" fmla="*/ 6 h 117"/>
                <a:gd name="T100" fmla="*/ 53 w 97"/>
                <a:gd name="T101" fmla="*/ 10 h 117"/>
                <a:gd name="T102" fmla="*/ 56 w 97"/>
                <a:gd name="T103" fmla="*/ 11 h 117"/>
                <a:gd name="T104" fmla="*/ 56 w 97"/>
                <a:gd name="T105" fmla="*/ 10 h 117"/>
                <a:gd name="T106" fmla="*/ 59 w 97"/>
                <a:gd name="T107" fmla="*/ 9 h 117"/>
                <a:gd name="T108" fmla="*/ 60 w 97"/>
                <a:gd name="T109" fmla="*/ 5 h 117"/>
                <a:gd name="T110" fmla="*/ 61 w 97"/>
                <a:gd name="T111" fmla="*/ 8 h 117"/>
                <a:gd name="T112" fmla="*/ 63 w 97"/>
                <a:gd name="T113" fmla="*/ 4 h 117"/>
                <a:gd name="T114" fmla="*/ 63 w 97"/>
                <a:gd name="T115" fmla="*/ 4 h 117"/>
                <a:gd name="T116" fmla="*/ 66 w 97"/>
                <a:gd name="T117" fmla="*/ 5 h 117"/>
                <a:gd name="T118" fmla="*/ 66 w 97"/>
                <a:gd name="T119" fmla="*/ 3 h 117"/>
                <a:gd name="T120" fmla="*/ 70 w 97"/>
                <a:gd name="T121" fmla="*/ 5 h 117"/>
                <a:gd name="T122" fmla="*/ 69 w 97"/>
                <a:gd name="T123" fmla="*/ 4 h 117"/>
                <a:gd name="T124" fmla="*/ 71 w 97"/>
                <a:gd name="T125" fmla="*/ 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" h="117">
                  <a:moveTo>
                    <a:pt x="94" y="75"/>
                  </a:moveTo>
                  <a:cubicBezTo>
                    <a:pt x="93" y="69"/>
                    <a:pt x="90" y="50"/>
                    <a:pt x="88" y="47"/>
                  </a:cubicBezTo>
                  <a:cubicBezTo>
                    <a:pt x="87" y="43"/>
                    <a:pt x="85" y="40"/>
                    <a:pt x="83" y="38"/>
                  </a:cubicBezTo>
                  <a:cubicBezTo>
                    <a:pt x="83" y="36"/>
                    <a:pt x="85" y="36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5" y="32"/>
                    <a:pt x="85" y="30"/>
                  </a:cubicBezTo>
                  <a:cubicBezTo>
                    <a:pt x="82" y="32"/>
                    <a:pt x="80" y="34"/>
                    <a:pt x="77" y="34"/>
                  </a:cubicBezTo>
                  <a:cubicBezTo>
                    <a:pt x="75" y="33"/>
                    <a:pt x="74" y="30"/>
                    <a:pt x="74" y="28"/>
                  </a:cubicBezTo>
                  <a:cubicBezTo>
                    <a:pt x="74" y="27"/>
                    <a:pt x="75" y="27"/>
                    <a:pt x="77" y="27"/>
                  </a:cubicBezTo>
                  <a:cubicBezTo>
                    <a:pt x="80" y="26"/>
                    <a:pt x="80" y="21"/>
                    <a:pt x="84" y="22"/>
                  </a:cubicBezTo>
                  <a:cubicBezTo>
                    <a:pt x="86" y="21"/>
                    <a:pt x="88" y="19"/>
                    <a:pt x="87" y="16"/>
                  </a:cubicBezTo>
                  <a:cubicBezTo>
                    <a:pt x="86" y="14"/>
                    <a:pt x="85" y="14"/>
                    <a:pt x="83" y="14"/>
                  </a:cubicBezTo>
                  <a:cubicBezTo>
                    <a:pt x="82" y="15"/>
                    <a:pt x="82" y="17"/>
                    <a:pt x="81" y="18"/>
                  </a:cubicBezTo>
                  <a:cubicBezTo>
                    <a:pt x="81" y="18"/>
                    <a:pt x="79" y="19"/>
                    <a:pt x="79" y="18"/>
                  </a:cubicBezTo>
                  <a:cubicBezTo>
                    <a:pt x="77" y="16"/>
                    <a:pt x="76" y="20"/>
                    <a:pt x="74" y="20"/>
                  </a:cubicBezTo>
                  <a:cubicBezTo>
                    <a:pt x="73" y="19"/>
                    <a:pt x="75" y="18"/>
                    <a:pt x="74" y="17"/>
                  </a:cubicBezTo>
                  <a:cubicBezTo>
                    <a:pt x="76" y="14"/>
                    <a:pt x="79" y="11"/>
                    <a:pt x="82" y="11"/>
                  </a:cubicBezTo>
                  <a:cubicBezTo>
                    <a:pt x="85" y="11"/>
                    <a:pt x="87" y="12"/>
                    <a:pt x="88" y="14"/>
                  </a:cubicBezTo>
                  <a:cubicBezTo>
                    <a:pt x="88" y="17"/>
                    <a:pt x="89" y="19"/>
                    <a:pt x="88" y="21"/>
                  </a:cubicBezTo>
                  <a:cubicBezTo>
                    <a:pt x="89" y="24"/>
                    <a:pt x="87" y="25"/>
                    <a:pt x="86" y="28"/>
                  </a:cubicBezTo>
                  <a:cubicBezTo>
                    <a:pt x="88" y="29"/>
                    <a:pt x="89" y="26"/>
                    <a:pt x="90" y="28"/>
                  </a:cubicBezTo>
                  <a:cubicBezTo>
                    <a:pt x="93" y="24"/>
                    <a:pt x="95" y="16"/>
                    <a:pt x="92" y="11"/>
                  </a:cubicBezTo>
                  <a:cubicBezTo>
                    <a:pt x="90" y="7"/>
                    <a:pt x="84" y="4"/>
                    <a:pt x="79" y="5"/>
                  </a:cubicBezTo>
                  <a:cubicBezTo>
                    <a:pt x="75" y="3"/>
                    <a:pt x="70" y="1"/>
                    <a:pt x="64" y="1"/>
                  </a:cubicBezTo>
                  <a:cubicBezTo>
                    <a:pt x="64" y="1"/>
                    <a:pt x="64" y="0"/>
                    <a:pt x="6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1"/>
                    <a:pt x="61" y="0"/>
                    <a:pt x="60" y="1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8" y="3"/>
                    <a:pt x="57" y="4"/>
                  </a:cubicBezTo>
                  <a:cubicBezTo>
                    <a:pt x="56" y="4"/>
                    <a:pt x="55" y="4"/>
                    <a:pt x="54" y="4"/>
                  </a:cubicBezTo>
                  <a:cubicBezTo>
                    <a:pt x="53" y="4"/>
                    <a:pt x="52" y="4"/>
                    <a:pt x="51" y="4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4"/>
                    <a:pt x="48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1"/>
                    <a:pt x="32" y="2"/>
                    <a:pt x="29" y="3"/>
                  </a:cubicBezTo>
                  <a:cubicBezTo>
                    <a:pt x="27" y="4"/>
                    <a:pt x="25" y="5"/>
                    <a:pt x="24" y="6"/>
                  </a:cubicBezTo>
                  <a:cubicBezTo>
                    <a:pt x="22" y="6"/>
                    <a:pt x="20" y="7"/>
                    <a:pt x="18" y="7"/>
                  </a:cubicBezTo>
                  <a:cubicBezTo>
                    <a:pt x="15" y="7"/>
                    <a:pt x="16" y="10"/>
                    <a:pt x="15" y="12"/>
                  </a:cubicBezTo>
                  <a:cubicBezTo>
                    <a:pt x="11" y="17"/>
                    <a:pt x="10" y="23"/>
                    <a:pt x="10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29"/>
                    <a:pt x="12" y="28"/>
                    <a:pt x="14" y="27"/>
                  </a:cubicBezTo>
                  <a:cubicBezTo>
                    <a:pt x="14" y="29"/>
                    <a:pt x="16" y="30"/>
                    <a:pt x="16" y="31"/>
                  </a:cubicBezTo>
                  <a:cubicBezTo>
                    <a:pt x="20" y="33"/>
                    <a:pt x="19" y="28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7"/>
                    <a:pt x="24" y="26"/>
                    <a:pt x="25" y="26"/>
                  </a:cubicBezTo>
                  <a:cubicBezTo>
                    <a:pt x="26" y="25"/>
                    <a:pt x="26" y="23"/>
                    <a:pt x="27" y="21"/>
                  </a:cubicBezTo>
                  <a:cubicBezTo>
                    <a:pt x="26" y="20"/>
                    <a:pt x="25" y="19"/>
                    <a:pt x="24" y="19"/>
                  </a:cubicBezTo>
                  <a:cubicBezTo>
                    <a:pt x="23" y="20"/>
                    <a:pt x="22" y="21"/>
                    <a:pt x="22" y="21"/>
                  </a:cubicBezTo>
                  <a:cubicBezTo>
                    <a:pt x="21" y="22"/>
                    <a:pt x="19" y="22"/>
                    <a:pt x="17" y="22"/>
                  </a:cubicBezTo>
                  <a:cubicBezTo>
                    <a:pt x="15" y="22"/>
                    <a:pt x="15" y="24"/>
                    <a:pt x="14" y="26"/>
                  </a:cubicBezTo>
                  <a:cubicBezTo>
                    <a:pt x="13" y="19"/>
                    <a:pt x="17" y="14"/>
                    <a:pt x="22" y="10"/>
                  </a:cubicBezTo>
                  <a:cubicBezTo>
                    <a:pt x="27" y="12"/>
                    <a:pt x="34" y="14"/>
                    <a:pt x="35" y="20"/>
                  </a:cubicBezTo>
                  <a:cubicBezTo>
                    <a:pt x="36" y="24"/>
                    <a:pt x="34" y="28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1" y="29"/>
                    <a:pt x="31" y="29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29" y="26"/>
                    <a:pt x="28" y="27"/>
                    <a:pt x="27" y="27"/>
                  </a:cubicBezTo>
                  <a:cubicBezTo>
                    <a:pt x="25" y="27"/>
                    <a:pt x="24" y="29"/>
                    <a:pt x="24" y="31"/>
                  </a:cubicBezTo>
                  <a:cubicBezTo>
                    <a:pt x="24" y="32"/>
                    <a:pt x="24" y="33"/>
                    <a:pt x="25" y="33"/>
                  </a:cubicBezTo>
                  <a:cubicBezTo>
                    <a:pt x="22" y="34"/>
                    <a:pt x="20" y="35"/>
                    <a:pt x="20" y="36"/>
                  </a:cubicBezTo>
                  <a:cubicBezTo>
                    <a:pt x="18" y="36"/>
                    <a:pt x="17" y="35"/>
                    <a:pt x="16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7" y="39"/>
                    <a:pt x="21" y="38"/>
                    <a:pt x="24" y="38"/>
                  </a:cubicBezTo>
                  <a:cubicBezTo>
                    <a:pt x="13" y="51"/>
                    <a:pt x="8" y="67"/>
                    <a:pt x="6" y="72"/>
                  </a:cubicBezTo>
                  <a:cubicBezTo>
                    <a:pt x="6" y="75"/>
                    <a:pt x="2" y="88"/>
                    <a:pt x="2" y="88"/>
                  </a:cubicBezTo>
                  <a:cubicBezTo>
                    <a:pt x="2" y="96"/>
                    <a:pt x="0" y="104"/>
                    <a:pt x="1" y="112"/>
                  </a:cubicBezTo>
                  <a:cubicBezTo>
                    <a:pt x="3" y="117"/>
                    <a:pt x="9" y="113"/>
                    <a:pt x="13" y="114"/>
                  </a:cubicBezTo>
                  <a:cubicBezTo>
                    <a:pt x="16" y="112"/>
                    <a:pt x="19" y="113"/>
                    <a:pt x="2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0"/>
                    <a:pt x="23" y="110"/>
                    <a:pt x="25" y="111"/>
                  </a:cubicBezTo>
                  <a:cubicBezTo>
                    <a:pt x="27" y="111"/>
                    <a:pt x="28" y="111"/>
                    <a:pt x="30" y="111"/>
                  </a:cubicBezTo>
                  <a:cubicBezTo>
                    <a:pt x="31" y="110"/>
                    <a:pt x="31" y="109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45" y="111"/>
                    <a:pt x="55" y="111"/>
                    <a:pt x="65" y="112"/>
                  </a:cubicBezTo>
                  <a:cubicBezTo>
                    <a:pt x="65" y="111"/>
                    <a:pt x="66" y="110"/>
                    <a:pt x="67" y="110"/>
                  </a:cubicBezTo>
                  <a:cubicBezTo>
                    <a:pt x="68" y="110"/>
                    <a:pt x="69" y="111"/>
                    <a:pt x="69" y="111"/>
                  </a:cubicBezTo>
                  <a:cubicBezTo>
                    <a:pt x="72" y="111"/>
                    <a:pt x="75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0"/>
                    <a:pt x="79" y="109"/>
                    <a:pt x="80" y="109"/>
                  </a:cubicBezTo>
                  <a:cubicBezTo>
                    <a:pt x="82" y="108"/>
                    <a:pt x="83" y="109"/>
                    <a:pt x="84" y="110"/>
                  </a:cubicBezTo>
                  <a:cubicBezTo>
                    <a:pt x="87" y="111"/>
                    <a:pt x="90" y="109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90" y="103"/>
                    <a:pt x="90" y="104"/>
                  </a:cubicBezTo>
                  <a:cubicBezTo>
                    <a:pt x="89" y="108"/>
                    <a:pt x="84" y="106"/>
                    <a:pt x="82" y="108"/>
                  </a:cubicBezTo>
                  <a:cubicBezTo>
                    <a:pt x="76" y="107"/>
                    <a:pt x="70" y="108"/>
                    <a:pt x="64" y="108"/>
                  </a:cubicBezTo>
                  <a:cubicBezTo>
                    <a:pt x="55" y="107"/>
                    <a:pt x="44" y="108"/>
                    <a:pt x="33" y="107"/>
                  </a:cubicBezTo>
                  <a:cubicBezTo>
                    <a:pt x="31" y="108"/>
                    <a:pt x="26" y="107"/>
                    <a:pt x="23" y="108"/>
                  </a:cubicBezTo>
                  <a:cubicBezTo>
                    <a:pt x="17" y="109"/>
                    <a:pt x="12" y="112"/>
                    <a:pt x="5" y="111"/>
                  </a:cubicBezTo>
                  <a:cubicBezTo>
                    <a:pt x="4" y="111"/>
                    <a:pt x="3" y="110"/>
                    <a:pt x="3" y="109"/>
                  </a:cubicBezTo>
                  <a:cubicBezTo>
                    <a:pt x="4" y="103"/>
                    <a:pt x="3" y="98"/>
                    <a:pt x="5" y="93"/>
                  </a:cubicBezTo>
                  <a:cubicBezTo>
                    <a:pt x="6" y="85"/>
                    <a:pt x="8" y="80"/>
                    <a:pt x="9" y="73"/>
                  </a:cubicBezTo>
                  <a:cubicBezTo>
                    <a:pt x="9" y="73"/>
                    <a:pt x="12" y="67"/>
                    <a:pt x="12" y="64"/>
                  </a:cubicBezTo>
                  <a:cubicBezTo>
                    <a:pt x="13" y="62"/>
                    <a:pt x="14" y="60"/>
                    <a:pt x="15" y="59"/>
                  </a:cubicBezTo>
                  <a:cubicBezTo>
                    <a:pt x="16" y="57"/>
                    <a:pt x="17" y="55"/>
                    <a:pt x="18" y="52"/>
                  </a:cubicBezTo>
                  <a:cubicBezTo>
                    <a:pt x="23" y="45"/>
                    <a:pt x="27" y="36"/>
                    <a:pt x="35" y="31"/>
                  </a:cubicBezTo>
                  <a:cubicBezTo>
                    <a:pt x="39" y="28"/>
                    <a:pt x="39" y="23"/>
                    <a:pt x="38" y="18"/>
                  </a:cubicBezTo>
                  <a:cubicBezTo>
                    <a:pt x="36" y="13"/>
                    <a:pt x="30" y="11"/>
                    <a:pt x="26" y="8"/>
                  </a:cubicBezTo>
                  <a:cubicBezTo>
                    <a:pt x="26" y="7"/>
                    <a:pt x="27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30" y="10"/>
                  </a:cubicBezTo>
                  <a:cubicBezTo>
                    <a:pt x="30" y="11"/>
                    <a:pt x="31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36" y="10"/>
                    <a:pt x="37" y="11"/>
                    <a:pt x="37" y="11"/>
                  </a:cubicBezTo>
                  <a:cubicBezTo>
                    <a:pt x="37" y="12"/>
                    <a:pt x="37" y="11"/>
                    <a:pt x="38" y="11"/>
                  </a:cubicBezTo>
                  <a:cubicBezTo>
                    <a:pt x="39" y="11"/>
                    <a:pt x="39" y="10"/>
                    <a:pt x="40" y="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1"/>
                    <a:pt x="44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8" y="10"/>
                    <a:pt x="48" y="10"/>
                    <a:pt x="48" y="11"/>
                  </a:cubicBezTo>
                  <a:cubicBezTo>
                    <a:pt x="49" y="11"/>
                    <a:pt x="49" y="11"/>
                    <a:pt x="50" y="11"/>
                  </a:cubicBezTo>
                  <a:cubicBezTo>
                    <a:pt x="50" y="11"/>
                    <a:pt x="50" y="11"/>
                    <a:pt x="51" y="11"/>
                  </a:cubicBezTo>
                  <a:cubicBezTo>
                    <a:pt x="51" y="11"/>
                    <a:pt x="51" y="12"/>
                    <a:pt x="52" y="12"/>
                  </a:cubicBezTo>
                  <a:cubicBezTo>
                    <a:pt x="52" y="12"/>
                    <a:pt x="53" y="12"/>
                    <a:pt x="54" y="12"/>
                  </a:cubicBezTo>
                  <a:cubicBezTo>
                    <a:pt x="54" y="13"/>
                    <a:pt x="55" y="13"/>
                    <a:pt x="56" y="13"/>
                  </a:cubicBezTo>
                  <a:cubicBezTo>
                    <a:pt x="57" y="13"/>
                    <a:pt x="57" y="13"/>
                    <a:pt x="58" y="12"/>
                  </a:cubicBezTo>
                  <a:cubicBezTo>
                    <a:pt x="58" y="12"/>
                    <a:pt x="58" y="13"/>
                    <a:pt x="58" y="13"/>
                  </a:cubicBezTo>
                  <a:cubicBezTo>
                    <a:pt x="59" y="13"/>
                    <a:pt x="59" y="13"/>
                    <a:pt x="59" y="12"/>
                  </a:cubicBezTo>
                  <a:cubicBezTo>
                    <a:pt x="60" y="12"/>
                    <a:pt x="60" y="11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ubicBezTo>
                    <a:pt x="65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8"/>
                    <a:pt x="70" y="7"/>
                    <a:pt x="71" y="7"/>
                  </a:cubicBezTo>
                  <a:cubicBezTo>
                    <a:pt x="71" y="7"/>
                    <a:pt x="72" y="7"/>
                    <a:pt x="73" y="7"/>
                  </a:cubicBezTo>
                  <a:cubicBezTo>
                    <a:pt x="74" y="7"/>
                    <a:pt x="74" y="7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8"/>
                    <a:pt x="73" y="9"/>
                    <a:pt x="72" y="10"/>
                  </a:cubicBezTo>
                  <a:cubicBezTo>
                    <a:pt x="69" y="15"/>
                    <a:pt x="69" y="20"/>
                    <a:pt x="69" y="25"/>
                  </a:cubicBezTo>
                  <a:cubicBezTo>
                    <a:pt x="69" y="27"/>
                    <a:pt x="69" y="30"/>
                    <a:pt x="70" y="32"/>
                  </a:cubicBezTo>
                  <a:cubicBezTo>
                    <a:pt x="71" y="36"/>
                    <a:pt x="74" y="37"/>
                    <a:pt x="77" y="38"/>
                  </a:cubicBezTo>
                  <a:cubicBezTo>
                    <a:pt x="81" y="38"/>
                    <a:pt x="80" y="42"/>
                    <a:pt x="83" y="43"/>
                  </a:cubicBezTo>
                  <a:cubicBezTo>
                    <a:pt x="83" y="46"/>
                    <a:pt x="84" y="47"/>
                    <a:pt x="84" y="50"/>
                  </a:cubicBezTo>
                  <a:cubicBezTo>
                    <a:pt x="86" y="54"/>
                    <a:pt x="87" y="57"/>
                    <a:pt x="88" y="61"/>
                  </a:cubicBezTo>
                  <a:cubicBezTo>
                    <a:pt x="88" y="64"/>
                    <a:pt x="88" y="68"/>
                    <a:pt x="89" y="70"/>
                  </a:cubicBezTo>
                  <a:cubicBezTo>
                    <a:pt x="89" y="74"/>
                    <a:pt x="91" y="77"/>
                    <a:pt x="91" y="81"/>
                  </a:cubicBezTo>
                  <a:cubicBezTo>
                    <a:pt x="93" y="89"/>
                    <a:pt x="93" y="98"/>
                    <a:pt x="94" y="106"/>
                  </a:cubicBezTo>
                  <a:cubicBezTo>
                    <a:pt x="95" y="107"/>
                    <a:pt x="97" y="107"/>
                    <a:pt x="97" y="105"/>
                  </a:cubicBezTo>
                  <a:cubicBezTo>
                    <a:pt x="97" y="94"/>
                    <a:pt x="95" y="85"/>
                    <a:pt x="94" y="75"/>
                  </a:cubicBezTo>
                  <a:close/>
                  <a:moveTo>
                    <a:pt x="25" y="34"/>
                  </a:move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6" y="34"/>
                    <a:pt x="25" y="34"/>
                  </a:cubicBezTo>
                  <a:close/>
                  <a:moveTo>
                    <a:pt x="36" y="8"/>
                  </a:moveTo>
                  <a:cubicBezTo>
                    <a:pt x="35" y="8"/>
                    <a:pt x="35" y="8"/>
                    <a:pt x="34" y="8"/>
                  </a:cubicBezTo>
                  <a:cubicBezTo>
                    <a:pt x="35" y="8"/>
                    <a:pt x="35" y="7"/>
                    <a:pt x="36" y="7"/>
                  </a:cubicBezTo>
                  <a:cubicBezTo>
                    <a:pt x="36" y="7"/>
                    <a:pt x="36" y="7"/>
                    <a:pt x="36" y="8"/>
                  </a:cubicBezTo>
                  <a:close/>
                  <a:moveTo>
                    <a:pt x="37" y="5"/>
                  </a:moveTo>
                  <a:cubicBezTo>
                    <a:pt x="36" y="5"/>
                    <a:pt x="36" y="5"/>
                    <a:pt x="36" y="6"/>
                  </a:cubicBezTo>
                  <a:cubicBezTo>
                    <a:pt x="36" y="6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7" y="5"/>
                  </a:cubicBezTo>
                  <a:close/>
                  <a:moveTo>
                    <a:pt x="39" y="6"/>
                  </a:moveTo>
                  <a:cubicBezTo>
                    <a:pt x="39" y="7"/>
                    <a:pt x="38" y="8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lnTo>
                    <a:pt x="39" y="6"/>
                  </a:lnTo>
                  <a:close/>
                  <a:moveTo>
                    <a:pt x="44" y="8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4" y="7"/>
                    <a:pt x="44" y="6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4" y="8"/>
                  </a:cubicBezTo>
                  <a:close/>
                  <a:moveTo>
                    <a:pt x="47" y="7"/>
                  </a:moveTo>
                  <a:cubicBezTo>
                    <a:pt x="47" y="7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7"/>
                    <a:pt x="47" y="7"/>
                  </a:cubicBezTo>
                  <a:close/>
                  <a:moveTo>
                    <a:pt x="49" y="9"/>
                  </a:moveTo>
                  <a:cubicBezTo>
                    <a:pt x="49" y="9"/>
                    <a:pt x="49" y="9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50" y="7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8"/>
                    <a:pt x="50" y="9"/>
                    <a:pt x="49" y="9"/>
                  </a:cubicBezTo>
                  <a:close/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9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6" y="10"/>
                    <a:pt x="56" y="10"/>
                    <a:pt x="56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1"/>
                    <a:pt x="56" y="11"/>
                  </a:cubicBezTo>
                  <a:close/>
                  <a:moveTo>
                    <a:pt x="59" y="9"/>
                  </a:moveTo>
                  <a:cubicBezTo>
                    <a:pt x="59" y="9"/>
                    <a:pt x="59" y="9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7"/>
                  </a:moveTo>
                  <a:cubicBezTo>
                    <a:pt x="61" y="7"/>
                    <a:pt x="61" y="7"/>
                    <a:pt x="61" y="8"/>
                  </a:cubicBezTo>
                  <a:cubicBezTo>
                    <a:pt x="61" y="7"/>
                    <a:pt x="61" y="7"/>
                    <a:pt x="61" y="6"/>
                  </a:cubicBezTo>
                  <a:cubicBezTo>
                    <a:pt x="61" y="6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lose/>
                  <a:moveTo>
                    <a:pt x="63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lose/>
                  <a:moveTo>
                    <a:pt x="63" y="4"/>
                  </a:moveTo>
                  <a:cubicBezTo>
                    <a:pt x="63" y="4"/>
                    <a:pt x="63" y="4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lose/>
                  <a:moveTo>
                    <a:pt x="66" y="5"/>
                  </a:move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6" y="4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6" y="4"/>
                    <a:pt x="66" y="5"/>
                  </a:cubicBezTo>
                  <a:close/>
                  <a:moveTo>
                    <a:pt x="70" y="5"/>
                  </a:move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lose/>
                  <a:moveTo>
                    <a:pt x="71" y="5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1" y="5"/>
                    <a:pt x="71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9" name="Freeform 47"/>
            <p:cNvSpPr>
              <a:spLocks/>
            </p:cNvSpPr>
            <p:nvPr/>
          </p:nvSpPr>
          <p:spPr bwMode="auto">
            <a:xfrm>
              <a:off x="7169798" y="2826549"/>
              <a:ext cx="150969" cy="196966"/>
            </a:xfrm>
            <a:custGeom>
              <a:avLst/>
              <a:gdLst>
                <a:gd name="T0" fmla="*/ 33 w 40"/>
                <a:gd name="T1" fmla="*/ 38 h 52"/>
                <a:gd name="T2" fmla="*/ 25 w 40"/>
                <a:gd name="T3" fmla="*/ 31 h 52"/>
                <a:gd name="T4" fmla="*/ 5 w 40"/>
                <a:gd name="T5" fmla="*/ 0 h 52"/>
                <a:gd name="T6" fmla="*/ 5 w 40"/>
                <a:gd name="T7" fmla="*/ 1 h 52"/>
                <a:gd name="T8" fmla="*/ 0 w 40"/>
                <a:gd name="T9" fmla="*/ 6 h 52"/>
                <a:gd name="T10" fmla="*/ 0 w 40"/>
                <a:gd name="T11" fmla="*/ 6 h 52"/>
                <a:gd name="T12" fmla="*/ 14 w 40"/>
                <a:gd name="T13" fmla="*/ 26 h 52"/>
                <a:gd name="T14" fmla="*/ 25 w 40"/>
                <a:gd name="T15" fmla="*/ 41 h 52"/>
                <a:gd name="T16" fmla="*/ 31 w 40"/>
                <a:gd name="T17" fmla="*/ 50 h 52"/>
                <a:gd name="T18" fmla="*/ 31 w 40"/>
                <a:gd name="T19" fmla="*/ 45 h 52"/>
                <a:gd name="T20" fmla="*/ 35 w 40"/>
                <a:gd name="T21" fmla="*/ 47 h 52"/>
                <a:gd name="T22" fmla="*/ 34 w 40"/>
                <a:gd name="T23" fmla="*/ 43 h 52"/>
                <a:gd name="T24" fmla="*/ 40 w 40"/>
                <a:gd name="T25" fmla="*/ 43 h 52"/>
                <a:gd name="T26" fmla="*/ 33 w 40"/>
                <a:gd name="T27" fmla="*/ 3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2">
                  <a:moveTo>
                    <a:pt x="33" y="38"/>
                  </a:moveTo>
                  <a:cubicBezTo>
                    <a:pt x="31" y="37"/>
                    <a:pt x="28" y="35"/>
                    <a:pt x="25" y="31"/>
                  </a:cubicBezTo>
                  <a:cubicBezTo>
                    <a:pt x="13" y="18"/>
                    <a:pt x="6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3"/>
                    <a:pt x="2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11"/>
                    <a:pt x="11" y="23"/>
                    <a:pt x="14" y="26"/>
                  </a:cubicBezTo>
                  <a:cubicBezTo>
                    <a:pt x="16" y="30"/>
                    <a:pt x="22" y="38"/>
                    <a:pt x="25" y="41"/>
                  </a:cubicBezTo>
                  <a:cubicBezTo>
                    <a:pt x="26" y="42"/>
                    <a:pt x="28" y="52"/>
                    <a:pt x="31" y="50"/>
                  </a:cubicBezTo>
                  <a:cubicBezTo>
                    <a:pt x="32" y="50"/>
                    <a:pt x="31" y="45"/>
                    <a:pt x="31" y="45"/>
                  </a:cubicBezTo>
                  <a:cubicBezTo>
                    <a:pt x="31" y="45"/>
                    <a:pt x="34" y="48"/>
                    <a:pt x="35" y="47"/>
                  </a:cubicBezTo>
                  <a:cubicBezTo>
                    <a:pt x="35" y="46"/>
                    <a:pt x="35" y="44"/>
                    <a:pt x="34" y="43"/>
                  </a:cubicBezTo>
                  <a:cubicBezTo>
                    <a:pt x="34" y="43"/>
                    <a:pt x="40" y="45"/>
                    <a:pt x="40" y="43"/>
                  </a:cubicBezTo>
                  <a:cubicBezTo>
                    <a:pt x="40" y="42"/>
                    <a:pt x="35" y="39"/>
                    <a:pt x="33" y="3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0" name="Freeform 48"/>
            <p:cNvSpPr>
              <a:spLocks noEditPoints="1"/>
            </p:cNvSpPr>
            <p:nvPr/>
          </p:nvSpPr>
          <p:spPr bwMode="auto">
            <a:xfrm>
              <a:off x="6803655" y="2599214"/>
              <a:ext cx="101513" cy="106726"/>
            </a:xfrm>
            <a:custGeom>
              <a:avLst/>
              <a:gdLst>
                <a:gd name="T0" fmla="*/ 5 w 27"/>
                <a:gd name="T1" fmla="*/ 7 h 28"/>
                <a:gd name="T2" fmla="*/ 1 w 27"/>
                <a:gd name="T3" fmla="*/ 11 h 28"/>
                <a:gd name="T4" fmla="*/ 3 w 27"/>
                <a:gd name="T5" fmla="*/ 15 h 28"/>
                <a:gd name="T6" fmla="*/ 6 w 27"/>
                <a:gd name="T7" fmla="*/ 16 h 28"/>
                <a:gd name="T8" fmla="*/ 6 w 27"/>
                <a:gd name="T9" fmla="*/ 19 h 28"/>
                <a:gd name="T10" fmla="*/ 8 w 27"/>
                <a:gd name="T11" fmla="*/ 22 h 28"/>
                <a:gd name="T12" fmla="*/ 11 w 27"/>
                <a:gd name="T13" fmla="*/ 24 h 28"/>
                <a:gd name="T14" fmla="*/ 16 w 27"/>
                <a:gd name="T15" fmla="*/ 27 h 28"/>
                <a:gd name="T16" fmla="*/ 20 w 27"/>
                <a:gd name="T17" fmla="*/ 23 h 28"/>
                <a:gd name="T18" fmla="*/ 22 w 27"/>
                <a:gd name="T19" fmla="*/ 23 h 28"/>
                <a:gd name="T20" fmla="*/ 24 w 27"/>
                <a:gd name="T21" fmla="*/ 18 h 28"/>
                <a:gd name="T22" fmla="*/ 24 w 27"/>
                <a:gd name="T23" fmla="*/ 13 h 28"/>
                <a:gd name="T24" fmla="*/ 26 w 27"/>
                <a:gd name="T25" fmla="*/ 11 h 28"/>
                <a:gd name="T26" fmla="*/ 25 w 27"/>
                <a:gd name="T27" fmla="*/ 7 h 28"/>
                <a:gd name="T28" fmla="*/ 19 w 27"/>
                <a:gd name="T29" fmla="*/ 3 h 28"/>
                <a:gd name="T30" fmla="*/ 10 w 27"/>
                <a:gd name="T31" fmla="*/ 3 h 28"/>
                <a:gd name="T32" fmla="*/ 2 w 27"/>
                <a:gd name="T33" fmla="*/ 13 h 28"/>
                <a:gd name="T34" fmla="*/ 2 w 27"/>
                <a:gd name="T35" fmla="*/ 12 h 28"/>
                <a:gd name="T36" fmla="*/ 7 w 27"/>
                <a:gd name="T37" fmla="*/ 9 h 28"/>
                <a:gd name="T38" fmla="*/ 8 w 27"/>
                <a:gd name="T39" fmla="*/ 9 h 28"/>
                <a:gd name="T40" fmla="*/ 8 w 27"/>
                <a:gd name="T41" fmla="*/ 9 h 28"/>
                <a:gd name="T42" fmla="*/ 5 w 27"/>
                <a:gd name="T43" fmla="*/ 13 h 28"/>
                <a:gd name="T44" fmla="*/ 4 w 27"/>
                <a:gd name="T45" fmla="*/ 13 h 28"/>
                <a:gd name="T46" fmla="*/ 8 w 27"/>
                <a:gd name="T47" fmla="*/ 19 h 28"/>
                <a:gd name="T48" fmla="*/ 8 w 27"/>
                <a:gd name="T49" fmla="*/ 16 h 28"/>
                <a:gd name="T50" fmla="*/ 10 w 27"/>
                <a:gd name="T51" fmla="*/ 12 h 28"/>
                <a:gd name="T52" fmla="*/ 9 w 27"/>
                <a:gd name="T53" fmla="*/ 17 h 28"/>
                <a:gd name="T54" fmla="*/ 8 w 27"/>
                <a:gd name="T55" fmla="*/ 20 h 28"/>
                <a:gd name="T56" fmla="*/ 12 w 27"/>
                <a:gd name="T57" fmla="*/ 15 h 28"/>
                <a:gd name="T58" fmla="*/ 12 w 27"/>
                <a:gd name="T59" fmla="*/ 19 h 28"/>
                <a:gd name="T60" fmla="*/ 12 w 27"/>
                <a:gd name="T61" fmla="*/ 22 h 28"/>
                <a:gd name="T62" fmla="*/ 12 w 27"/>
                <a:gd name="T63" fmla="*/ 20 h 28"/>
                <a:gd name="T64" fmla="*/ 12 w 27"/>
                <a:gd name="T65" fmla="*/ 17 h 28"/>
                <a:gd name="T66" fmla="*/ 14 w 27"/>
                <a:gd name="T67" fmla="*/ 14 h 28"/>
                <a:gd name="T68" fmla="*/ 14 w 27"/>
                <a:gd name="T69" fmla="*/ 16 h 28"/>
                <a:gd name="T70" fmla="*/ 16 w 27"/>
                <a:gd name="T71" fmla="*/ 12 h 28"/>
                <a:gd name="T72" fmla="*/ 17 w 27"/>
                <a:gd name="T73" fmla="*/ 15 h 28"/>
                <a:gd name="T74" fmla="*/ 16 w 27"/>
                <a:gd name="T75" fmla="*/ 12 h 28"/>
                <a:gd name="T76" fmla="*/ 17 w 27"/>
                <a:gd name="T77" fmla="*/ 20 h 28"/>
                <a:gd name="T78" fmla="*/ 18 w 27"/>
                <a:gd name="T79" fmla="*/ 23 h 28"/>
                <a:gd name="T80" fmla="*/ 15 w 27"/>
                <a:gd name="T81" fmla="*/ 22 h 28"/>
                <a:gd name="T82" fmla="*/ 16 w 27"/>
                <a:gd name="T83" fmla="*/ 7 h 28"/>
                <a:gd name="T84" fmla="*/ 16 w 27"/>
                <a:gd name="T85" fmla="*/ 6 h 28"/>
                <a:gd name="T86" fmla="*/ 17 w 27"/>
                <a:gd name="T87" fmla="*/ 8 h 28"/>
                <a:gd name="T88" fmla="*/ 22 w 27"/>
                <a:gd name="T89" fmla="*/ 18 h 28"/>
                <a:gd name="T90" fmla="*/ 21 w 27"/>
                <a:gd name="T91" fmla="*/ 21 h 28"/>
                <a:gd name="T92" fmla="*/ 19 w 27"/>
                <a:gd name="T93" fmla="*/ 15 h 28"/>
                <a:gd name="T94" fmla="*/ 16 w 27"/>
                <a:gd name="T95" fmla="*/ 7 h 28"/>
                <a:gd name="T96" fmla="*/ 19 w 27"/>
                <a:gd name="T97" fmla="*/ 6 h 28"/>
                <a:gd name="T98" fmla="*/ 24 w 27"/>
                <a:gd name="T99" fmla="*/ 9 h 28"/>
                <a:gd name="T100" fmla="*/ 24 w 27"/>
                <a:gd name="T101" fmla="*/ 11 h 28"/>
                <a:gd name="T102" fmla="*/ 20 w 27"/>
                <a:gd name="T103" fmla="*/ 7 h 28"/>
                <a:gd name="T104" fmla="*/ 19 w 27"/>
                <a:gd name="T10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7" h="28">
                  <a:moveTo>
                    <a:pt x="10" y="3"/>
                  </a:moveTo>
                  <a:cubicBezTo>
                    <a:pt x="9" y="4"/>
                    <a:pt x="7" y="5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1" y="10"/>
                    <a:pt x="1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1" y="15"/>
                    <a:pt x="3" y="15"/>
                    <a:pt x="3" y="15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2"/>
                    <a:pt x="9" y="22"/>
                    <a:pt x="10" y="21"/>
                  </a:cubicBezTo>
                  <a:cubicBezTo>
                    <a:pt x="10" y="22"/>
                    <a:pt x="11" y="23"/>
                    <a:pt x="11" y="24"/>
                  </a:cubicBezTo>
                  <a:cubicBezTo>
                    <a:pt x="12" y="24"/>
                    <a:pt x="13" y="24"/>
                    <a:pt x="13" y="23"/>
                  </a:cubicBezTo>
                  <a:cubicBezTo>
                    <a:pt x="14" y="26"/>
                    <a:pt x="14" y="27"/>
                    <a:pt x="16" y="27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1" y="24"/>
                    <a:pt x="22" y="23"/>
                  </a:cubicBezTo>
                  <a:cubicBezTo>
                    <a:pt x="23" y="23"/>
                    <a:pt x="23" y="23"/>
                    <a:pt x="24" y="21"/>
                  </a:cubicBezTo>
                  <a:cubicBezTo>
                    <a:pt x="24" y="20"/>
                    <a:pt x="24" y="19"/>
                    <a:pt x="24" y="18"/>
                  </a:cubicBezTo>
                  <a:cubicBezTo>
                    <a:pt x="24" y="16"/>
                    <a:pt x="24" y="14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4" y="14"/>
                    <a:pt x="25" y="14"/>
                    <a:pt x="25" y="13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9"/>
                    <a:pt x="26" y="9"/>
                    <a:pt x="25" y="7"/>
                  </a:cubicBezTo>
                  <a:cubicBezTo>
                    <a:pt x="24" y="6"/>
                    <a:pt x="23" y="6"/>
                    <a:pt x="21" y="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2" y="2"/>
                    <a:pt x="10" y="3"/>
                  </a:cubicBezTo>
                  <a:close/>
                  <a:moveTo>
                    <a:pt x="4" y="13"/>
                  </a:moveTo>
                  <a:cubicBezTo>
                    <a:pt x="3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1"/>
                    <a:pt x="4" y="10"/>
                    <a:pt x="5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9" y="7"/>
                    <a:pt x="9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4" y="13"/>
                  </a:lnTo>
                  <a:close/>
                  <a:moveTo>
                    <a:pt x="8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9" y="13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3"/>
                    <a:pt x="9" y="14"/>
                    <a:pt x="9" y="16"/>
                  </a:cubicBezTo>
                  <a:cubicBezTo>
                    <a:pt x="9" y="16"/>
                    <a:pt x="9" y="17"/>
                    <a:pt x="9" y="17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12" y="17"/>
                  </a:moveTo>
                  <a:cubicBezTo>
                    <a:pt x="12" y="16"/>
                    <a:pt x="12" y="16"/>
                    <a:pt x="12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3" y="20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1" y="19"/>
                    <a:pt x="11" y="18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4" y="13"/>
                  </a:move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  <a:moveTo>
                    <a:pt x="16" y="12"/>
                  </a:moveTo>
                  <a:cubicBezTo>
                    <a:pt x="17" y="13"/>
                    <a:pt x="17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4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lose/>
                  <a:moveTo>
                    <a:pt x="16" y="17"/>
                  </a:moveTo>
                  <a:cubicBezTo>
                    <a:pt x="17" y="18"/>
                    <a:pt x="17" y="19"/>
                    <a:pt x="17" y="20"/>
                  </a:cubicBezTo>
                  <a:cubicBezTo>
                    <a:pt x="18" y="20"/>
                    <a:pt x="18" y="20"/>
                    <a:pt x="18" y="21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6" y="25"/>
                    <a:pt x="16" y="25"/>
                    <a:pt x="15" y="22"/>
                  </a:cubicBezTo>
                  <a:cubicBezTo>
                    <a:pt x="16" y="20"/>
                    <a:pt x="16" y="18"/>
                    <a:pt x="16" y="17"/>
                  </a:cubicBezTo>
                  <a:close/>
                  <a:moveTo>
                    <a:pt x="16" y="7"/>
                  </a:moveTo>
                  <a:cubicBezTo>
                    <a:pt x="16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8" y="9"/>
                    <a:pt x="20" y="10"/>
                    <a:pt x="20" y="12"/>
                  </a:cubicBezTo>
                  <a:cubicBezTo>
                    <a:pt x="21" y="13"/>
                    <a:pt x="22" y="16"/>
                    <a:pt x="22" y="18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1"/>
                    <a:pt x="21" y="21"/>
                    <a:pt x="20" y="20"/>
                  </a:cubicBezTo>
                  <a:cubicBezTo>
                    <a:pt x="20" y="18"/>
                    <a:pt x="20" y="16"/>
                    <a:pt x="19" y="15"/>
                  </a:cubicBezTo>
                  <a:cubicBezTo>
                    <a:pt x="19" y="12"/>
                    <a:pt x="17" y="9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19" y="6"/>
                  </a:moveTo>
                  <a:cubicBezTo>
                    <a:pt x="20" y="6"/>
                    <a:pt x="20" y="7"/>
                    <a:pt x="20" y="7"/>
                  </a:cubicBezTo>
                  <a:cubicBezTo>
                    <a:pt x="22" y="7"/>
                    <a:pt x="23" y="8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4" y="10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1" name="Freeform 49"/>
            <p:cNvSpPr>
              <a:spLocks noEditPoints="1"/>
            </p:cNvSpPr>
            <p:nvPr/>
          </p:nvSpPr>
          <p:spPr bwMode="auto">
            <a:xfrm>
              <a:off x="6838361" y="2569712"/>
              <a:ext cx="40779" cy="45987"/>
            </a:xfrm>
            <a:custGeom>
              <a:avLst/>
              <a:gdLst>
                <a:gd name="T0" fmla="*/ 4 w 11"/>
                <a:gd name="T1" fmla="*/ 1 h 12"/>
                <a:gd name="T2" fmla="*/ 1 w 11"/>
                <a:gd name="T3" fmla="*/ 4 h 12"/>
                <a:gd name="T4" fmla="*/ 0 w 11"/>
                <a:gd name="T5" fmla="*/ 6 h 12"/>
                <a:gd name="T6" fmla="*/ 0 w 11"/>
                <a:gd name="T7" fmla="*/ 7 h 12"/>
                <a:gd name="T8" fmla="*/ 2 w 11"/>
                <a:gd name="T9" fmla="*/ 11 h 12"/>
                <a:gd name="T10" fmla="*/ 8 w 11"/>
                <a:gd name="T11" fmla="*/ 11 h 12"/>
                <a:gd name="T12" fmla="*/ 10 w 11"/>
                <a:gd name="T13" fmla="*/ 4 h 12"/>
                <a:gd name="T14" fmla="*/ 4 w 11"/>
                <a:gd name="T15" fmla="*/ 1 h 12"/>
                <a:gd name="T16" fmla="*/ 5 w 11"/>
                <a:gd name="T17" fmla="*/ 3 h 12"/>
                <a:gd name="T18" fmla="*/ 6 w 11"/>
                <a:gd name="T19" fmla="*/ 3 h 12"/>
                <a:gd name="T20" fmla="*/ 5 w 11"/>
                <a:gd name="T21" fmla="*/ 3 h 12"/>
                <a:gd name="T22" fmla="*/ 3 w 11"/>
                <a:gd name="T23" fmla="*/ 5 h 12"/>
                <a:gd name="T24" fmla="*/ 5 w 11"/>
                <a:gd name="T25" fmla="*/ 3 h 12"/>
                <a:gd name="T26" fmla="*/ 5 w 11"/>
                <a:gd name="T27" fmla="*/ 5 h 12"/>
                <a:gd name="T28" fmla="*/ 6 w 11"/>
                <a:gd name="T29" fmla="*/ 6 h 12"/>
                <a:gd name="T30" fmla="*/ 6 w 11"/>
                <a:gd name="T31" fmla="*/ 6 h 12"/>
                <a:gd name="T32" fmla="*/ 5 w 11"/>
                <a:gd name="T33" fmla="*/ 6 h 12"/>
                <a:gd name="T34" fmla="*/ 5 w 11"/>
                <a:gd name="T35" fmla="*/ 5 h 12"/>
                <a:gd name="T36" fmla="*/ 3 w 11"/>
                <a:gd name="T37" fmla="*/ 9 h 12"/>
                <a:gd name="T38" fmla="*/ 2 w 11"/>
                <a:gd name="T39" fmla="*/ 8 h 12"/>
                <a:gd name="T40" fmla="*/ 4 w 11"/>
                <a:gd name="T41" fmla="*/ 9 h 12"/>
                <a:gd name="T42" fmla="*/ 4 w 11"/>
                <a:gd name="T43" fmla="*/ 9 h 12"/>
                <a:gd name="T44" fmla="*/ 5 w 11"/>
                <a:gd name="T45" fmla="*/ 10 h 12"/>
                <a:gd name="T46" fmla="*/ 6 w 11"/>
                <a:gd name="T47" fmla="*/ 10 h 12"/>
                <a:gd name="T48" fmla="*/ 3 w 11"/>
                <a:gd name="T4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" h="12">
                  <a:moveTo>
                    <a:pt x="4" y="1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4" y="12"/>
                    <a:pt x="6" y="12"/>
                    <a:pt x="8" y="11"/>
                  </a:cubicBezTo>
                  <a:cubicBezTo>
                    <a:pt x="10" y="10"/>
                    <a:pt x="11" y="7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lose/>
                  <a:moveTo>
                    <a:pt x="5" y="5"/>
                  </a:moveTo>
                  <a:cubicBezTo>
                    <a:pt x="5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4" y="10"/>
                    <a:pt x="3" y="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2" name="Freeform 50"/>
            <p:cNvSpPr>
              <a:spLocks noEditPoints="1"/>
            </p:cNvSpPr>
            <p:nvPr/>
          </p:nvSpPr>
          <p:spPr bwMode="auto">
            <a:xfrm>
              <a:off x="6827081" y="2508974"/>
              <a:ext cx="82426" cy="76357"/>
            </a:xfrm>
            <a:custGeom>
              <a:avLst/>
              <a:gdLst>
                <a:gd name="T0" fmla="*/ 2 w 22"/>
                <a:gd name="T1" fmla="*/ 1 h 20"/>
                <a:gd name="T2" fmla="*/ 1 w 22"/>
                <a:gd name="T3" fmla="*/ 4 h 20"/>
                <a:gd name="T4" fmla="*/ 1 w 22"/>
                <a:gd name="T5" fmla="*/ 5 h 20"/>
                <a:gd name="T6" fmla="*/ 1 w 22"/>
                <a:gd name="T7" fmla="*/ 5 h 20"/>
                <a:gd name="T8" fmla="*/ 0 w 22"/>
                <a:gd name="T9" fmla="*/ 11 h 20"/>
                <a:gd name="T10" fmla="*/ 3 w 22"/>
                <a:gd name="T11" fmla="*/ 17 h 20"/>
                <a:gd name="T12" fmla="*/ 4 w 22"/>
                <a:gd name="T13" fmla="*/ 18 h 20"/>
                <a:gd name="T14" fmla="*/ 5 w 22"/>
                <a:gd name="T15" fmla="*/ 18 h 20"/>
                <a:gd name="T16" fmla="*/ 6 w 22"/>
                <a:gd name="T17" fmla="*/ 17 h 20"/>
                <a:gd name="T18" fmla="*/ 5 w 22"/>
                <a:gd name="T19" fmla="*/ 16 h 20"/>
                <a:gd name="T20" fmla="*/ 4 w 22"/>
                <a:gd name="T21" fmla="*/ 15 h 20"/>
                <a:gd name="T22" fmla="*/ 2 w 22"/>
                <a:gd name="T23" fmla="*/ 11 h 20"/>
                <a:gd name="T24" fmla="*/ 2 w 22"/>
                <a:gd name="T25" fmla="*/ 10 h 20"/>
                <a:gd name="T26" fmla="*/ 3 w 22"/>
                <a:gd name="T27" fmla="*/ 5 h 20"/>
                <a:gd name="T28" fmla="*/ 3 w 22"/>
                <a:gd name="T29" fmla="*/ 5 h 20"/>
                <a:gd name="T30" fmla="*/ 3 w 22"/>
                <a:gd name="T31" fmla="*/ 4 h 20"/>
                <a:gd name="T32" fmla="*/ 3 w 22"/>
                <a:gd name="T33" fmla="*/ 3 h 20"/>
                <a:gd name="T34" fmla="*/ 4 w 22"/>
                <a:gd name="T35" fmla="*/ 4 h 20"/>
                <a:gd name="T36" fmla="*/ 7 w 22"/>
                <a:gd name="T37" fmla="*/ 9 h 20"/>
                <a:gd name="T38" fmla="*/ 7 w 22"/>
                <a:gd name="T39" fmla="*/ 13 h 20"/>
                <a:gd name="T40" fmla="*/ 7 w 22"/>
                <a:gd name="T41" fmla="*/ 13 h 20"/>
                <a:gd name="T42" fmla="*/ 7 w 22"/>
                <a:gd name="T43" fmla="*/ 14 h 20"/>
                <a:gd name="T44" fmla="*/ 7 w 22"/>
                <a:gd name="T45" fmla="*/ 16 h 20"/>
                <a:gd name="T46" fmla="*/ 7 w 22"/>
                <a:gd name="T47" fmla="*/ 16 h 20"/>
                <a:gd name="T48" fmla="*/ 8 w 22"/>
                <a:gd name="T49" fmla="*/ 17 h 20"/>
                <a:gd name="T50" fmla="*/ 5 w 22"/>
                <a:gd name="T51" fmla="*/ 20 h 20"/>
                <a:gd name="T52" fmla="*/ 9 w 22"/>
                <a:gd name="T53" fmla="*/ 18 h 20"/>
                <a:gd name="T54" fmla="*/ 9 w 22"/>
                <a:gd name="T55" fmla="*/ 19 h 20"/>
                <a:gd name="T56" fmla="*/ 13 w 22"/>
                <a:gd name="T57" fmla="*/ 19 h 20"/>
                <a:gd name="T58" fmla="*/ 17 w 22"/>
                <a:gd name="T59" fmla="*/ 16 h 20"/>
                <a:gd name="T60" fmla="*/ 18 w 22"/>
                <a:gd name="T61" fmla="*/ 15 h 20"/>
                <a:gd name="T62" fmla="*/ 21 w 22"/>
                <a:gd name="T63" fmla="*/ 8 h 20"/>
                <a:gd name="T64" fmla="*/ 19 w 22"/>
                <a:gd name="T65" fmla="*/ 5 h 20"/>
                <a:gd name="T66" fmla="*/ 15 w 22"/>
                <a:gd name="T67" fmla="*/ 7 h 20"/>
                <a:gd name="T68" fmla="*/ 15 w 22"/>
                <a:gd name="T69" fmla="*/ 7 h 20"/>
                <a:gd name="T70" fmla="*/ 14 w 22"/>
                <a:gd name="T71" fmla="*/ 3 h 20"/>
                <a:gd name="T72" fmla="*/ 12 w 22"/>
                <a:gd name="T73" fmla="*/ 2 h 20"/>
                <a:gd name="T74" fmla="*/ 9 w 22"/>
                <a:gd name="T75" fmla="*/ 6 h 20"/>
                <a:gd name="T76" fmla="*/ 9 w 22"/>
                <a:gd name="T77" fmla="*/ 8 h 20"/>
                <a:gd name="T78" fmla="*/ 6 w 22"/>
                <a:gd name="T79" fmla="*/ 2 h 20"/>
                <a:gd name="T80" fmla="*/ 2 w 22"/>
                <a:gd name="T81" fmla="*/ 1 h 20"/>
                <a:gd name="T82" fmla="*/ 11 w 22"/>
                <a:gd name="T83" fmla="*/ 7 h 20"/>
                <a:gd name="T84" fmla="*/ 13 w 22"/>
                <a:gd name="T85" fmla="*/ 4 h 20"/>
                <a:gd name="T86" fmla="*/ 13 w 22"/>
                <a:gd name="T87" fmla="*/ 7 h 20"/>
                <a:gd name="T88" fmla="*/ 13 w 22"/>
                <a:gd name="T89" fmla="*/ 9 h 20"/>
                <a:gd name="T90" fmla="*/ 11 w 22"/>
                <a:gd name="T91" fmla="*/ 12 h 20"/>
                <a:gd name="T92" fmla="*/ 10 w 22"/>
                <a:gd name="T93" fmla="*/ 13 h 20"/>
                <a:gd name="T94" fmla="*/ 10 w 22"/>
                <a:gd name="T95" fmla="*/ 14 h 20"/>
                <a:gd name="T96" fmla="*/ 9 w 22"/>
                <a:gd name="T97" fmla="*/ 13 h 20"/>
                <a:gd name="T98" fmla="*/ 11 w 22"/>
                <a:gd name="T99" fmla="*/ 7 h 20"/>
                <a:gd name="T100" fmla="*/ 17 w 22"/>
                <a:gd name="T101" fmla="*/ 8 h 20"/>
                <a:gd name="T102" fmla="*/ 18 w 22"/>
                <a:gd name="T103" fmla="*/ 7 h 20"/>
                <a:gd name="T104" fmla="*/ 19 w 22"/>
                <a:gd name="T105" fmla="*/ 8 h 20"/>
                <a:gd name="T106" fmla="*/ 16 w 22"/>
                <a:gd name="T107" fmla="*/ 14 h 20"/>
                <a:gd name="T108" fmla="*/ 16 w 22"/>
                <a:gd name="T109" fmla="*/ 14 h 20"/>
                <a:gd name="T110" fmla="*/ 12 w 22"/>
                <a:gd name="T111" fmla="*/ 17 h 20"/>
                <a:gd name="T112" fmla="*/ 11 w 22"/>
                <a:gd name="T113" fmla="*/ 17 h 20"/>
                <a:gd name="T114" fmla="*/ 15 w 22"/>
                <a:gd name="T115" fmla="*/ 11 h 20"/>
                <a:gd name="T116" fmla="*/ 15 w 22"/>
                <a:gd name="T117" fmla="*/ 10 h 20"/>
                <a:gd name="T118" fmla="*/ 17 w 22"/>
                <a:gd name="T119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" h="20">
                  <a:moveTo>
                    <a:pt x="2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1" y="14"/>
                    <a:pt x="1" y="15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3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8"/>
                    <a:pt x="3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5"/>
                    <a:pt x="6" y="6"/>
                    <a:pt x="7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5" y="20"/>
                    <a:pt x="5" y="20"/>
                  </a:cubicBezTo>
                  <a:cubicBezTo>
                    <a:pt x="5" y="20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10" y="20"/>
                    <a:pt x="13" y="19"/>
                    <a:pt x="13" y="19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22" y="11"/>
                    <a:pt x="21" y="8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8" y="5"/>
                    <a:pt x="17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8" y="5"/>
                    <a:pt x="7" y="3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lose/>
                  <a:moveTo>
                    <a:pt x="11" y="7"/>
                  </a:moveTo>
                  <a:cubicBezTo>
                    <a:pt x="12" y="5"/>
                    <a:pt x="12" y="4"/>
                    <a:pt x="13" y="4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2" y="10"/>
                    <a:pt x="11" y="11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10" y="10"/>
                    <a:pt x="10" y="9"/>
                    <a:pt x="11" y="7"/>
                  </a:cubicBezTo>
                  <a:close/>
                  <a:moveTo>
                    <a:pt x="17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8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5"/>
                    <a:pt x="14" y="16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2" y="15"/>
                    <a:pt x="14" y="13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9"/>
                    <a:pt x="17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3" name="Freeform 51"/>
            <p:cNvSpPr>
              <a:spLocks noEditPoints="1"/>
            </p:cNvSpPr>
            <p:nvPr/>
          </p:nvSpPr>
          <p:spPr bwMode="auto">
            <a:xfrm>
              <a:off x="7225327" y="2562771"/>
              <a:ext cx="45984" cy="44252"/>
            </a:xfrm>
            <a:custGeom>
              <a:avLst/>
              <a:gdLst>
                <a:gd name="T0" fmla="*/ 0 w 12"/>
                <a:gd name="T1" fmla="*/ 5 h 12"/>
                <a:gd name="T2" fmla="*/ 0 w 12"/>
                <a:gd name="T3" fmla="*/ 5 h 12"/>
                <a:gd name="T4" fmla="*/ 3 w 12"/>
                <a:gd name="T5" fmla="*/ 10 h 12"/>
                <a:gd name="T6" fmla="*/ 3 w 12"/>
                <a:gd name="T7" fmla="*/ 10 h 12"/>
                <a:gd name="T8" fmla="*/ 4 w 12"/>
                <a:gd name="T9" fmla="*/ 11 h 12"/>
                <a:gd name="T10" fmla="*/ 9 w 12"/>
                <a:gd name="T11" fmla="*/ 10 h 12"/>
                <a:gd name="T12" fmla="*/ 10 w 12"/>
                <a:gd name="T13" fmla="*/ 9 h 12"/>
                <a:gd name="T14" fmla="*/ 10 w 12"/>
                <a:gd name="T15" fmla="*/ 9 h 12"/>
                <a:gd name="T16" fmla="*/ 12 w 12"/>
                <a:gd name="T17" fmla="*/ 5 h 12"/>
                <a:gd name="T18" fmla="*/ 12 w 12"/>
                <a:gd name="T19" fmla="*/ 3 h 12"/>
                <a:gd name="T20" fmla="*/ 11 w 12"/>
                <a:gd name="T21" fmla="*/ 3 h 12"/>
                <a:gd name="T22" fmla="*/ 7 w 12"/>
                <a:gd name="T23" fmla="*/ 0 h 12"/>
                <a:gd name="T24" fmla="*/ 0 w 12"/>
                <a:gd name="T25" fmla="*/ 5 h 12"/>
                <a:gd name="T26" fmla="*/ 5 w 12"/>
                <a:gd name="T27" fmla="*/ 2 h 12"/>
                <a:gd name="T28" fmla="*/ 5 w 12"/>
                <a:gd name="T29" fmla="*/ 2 h 12"/>
                <a:gd name="T30" fmla="*/ 5 w 12"/>
                <a:gd name="T31" fmla="*/ 2 h 12"/>
                <a:gd name="T32" fmla="*/ 5 w 12"/>
                <a:gd name="T33" fmla="*/ 2 h 12"/>
                <a:gd name="T34" fmla="*/ 6 w 12"/>
                <a:gd name="T35" fmla="*/ 5 h 12"/>
                <a:gd name="T36" fmla="*/ 6 w 12"/>
                <a:gd name="T37" fmla="*/ 4 h 12"/>
                <a:gd name="T38" fmla="*/ 6 w 12"/>
                <a:gd name="T39" fmla="*/ 4 h 12"/>
                <a:gd name="T40" fmla="*/ 6 w 12"/>
                <a:gd name="T41" fmla="*/ 4 h 12"/>
                <a:gd name="T42" fmla="*/ 7 w 12"/>
                <a:gd name="T43" fmla="*/ 5 h 12"/>
                <a:gd name="T44" fmla="*/ 6 w 12"/>
                <a:gd name="T45" fmla="*/ 5 h 12"/>
                <a:gd name="T46" fmla="*/ 4 w 12"/>
                <a:gd name="T47" fmla="*/ 8 h 12"/>
                <a:gd name="T48" fmla="*/ 3 w 12"/>
                <a:gd name="T49" fmla="*/ 7 h 12"/>
                <a:gd name="T50" fmla="*/ 4 w 12"/>
                <a:gd name="T51" fmla="*/ 5 h 12"/>
                <a:gd name="T52" fmla="*/ 6 w 12"/>
                <a:gd name="T53" fmla="*/ 7 h 12"/>
                <a:gd name="T54" fmla="*/ 9 w 12"/>
                <a:gd name="T55" fmla="*/ 6 h 12"/>
                <a:gd name="T56" fmla="*/ 8 w 12"/>
                <a:gd name="T57" fmla="*/ 8 h 12"/>
                <a:gd name="T58" fmla="*/ 4 w 12"/>
                <a:gd name="T59" fmla="*/ 9 h 12"/>
                <a:gd name="T60" fmla="*/ 4 w 12"/>
                <a:gd name="T6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2"/>
                    <a:pt x="7" y="11"/>
                    <a:pt x="9" y="10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8"/>
                    <a:pt x="12" y="6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1"/>
                    <a:pt x="8" y="0"/>
                    <a:pt x="7" y="0"/>
                  </a:cubicBezTo>
                  <a:cubicBezTo>
                    <a:pt x="3" y="0"/>
                    <a:pt x="0" y="2"/>
                    <a:pt x="0" y="5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lose/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7" y="7"/>
                    <a:pt x="9" y="6"/>
                    <a:pt x="9" y="6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5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4" name="Freeform 52"/>
            <p:cNvSpPr>
              <a:spLocks noEditPoints="1"/>
            </p:cNvSpPr>
            <p:nvPr/>
          </p:nvSpPr>
          <p:spPr bwMode="auto">
            <a:xfrm>
              <a:off x="7195827" y="2501165"/>
              <a:ext cx="94572" cy="76357"/>
            </a:xfrm>
            <a:custGeom>
              <a:avLst/>
              <a:gdLst>
                <a:gd name="T0" fmla="*/ 8 w 25"/>
                <a:gd name="T1" fmla="*/ 4 h 20"/>
                <a:gd name="T2" fmla="*/ 3 w 25"/>
                <a:gd name="T3" fmla="*/ 2 h 20"/>
                <a:gd name="T4" fmla="*/ 3 w 25"/>
                <a:gd name="T5" fmla="*/ 14 h 20"/>
                <a:gd name="T6" fmla="*/ 9 w 25"/>
                <a:gd name="T7" fmla="*/ 17 h 20"/>
                <a:gd name="T8" fmla="*/ 5 w 25"/>
                <a:gd name="T9" fmla="*/ 13 h 20"/>
                <a:gd name="T10" fmla="*/ 4 w 25"/>
                <a:gd name="T11" fmla="*/ 3 h 20"/>
                <a:gd name="T12" fmla="*/ 8 w 25"/>
                <a:gd name="T13" fmla="*/ 8 h 20"/>
                <a:gd name="T14" fmla="*/ 9 w 25"/>
                <a:gd name="T15" fmla="*/ 11 h 20"/>
                <a:gd name="T16" fmla="*/ 10 w 25"/>
                <a:gd name="T17" fmla="*/ 14 h 20"/>
                <a:gd name="T18" fmla="*/ 12 w 25"/>
                <a:gd name="T19" fmla="*/ 17 h 20"/>
                <a:gd name="T20" fmla="*/ 13 w 25"/>
                <a:gd name="T21" fmla="*/ 17 h 20"/>
                <a:gd name="T22" fmla="*/ 14 w 25"/>
                <a:gd name="T23" fmla="*/ 18 h 20"/>
                <a:gd name="T24" fmla="*/ 16 w 25"/>
                <a:gd name="T25" fmla="*/ 18 h 20"/>
                <a:gd name="T26" fmla="*/ 24 w 25"/>
                <a:gd name="T27" fmla="*/ 6 h 20"/>
                <a:gd name="T28" fmla="*/ 22 w 25"/>
                <a:gd name="T29" fmla="*/ 5 h 20"/>
                <a:gd name="T30" fmla="*/ 21 w 25"/>
                <a:gd name="T31" fmla="*/ 5 h 20"/>
                <a:gd name="T32" fmla="*/ 21 w 25"/>
                <a:gd name="T33" fmla="*/ 2 h 20"/>
                <a:gd name="T34" fmla="*/ 19 w 25"/>
                <a:gd name="T35" fmla="*/ 1 h 20"/>
                <a:gd name="T36" fmla="*/ 16 w 25"/>
                <a:gd name="T37" fmla="*/ 4 h 20"/>
                <a:gd name="T38" fmla="*/ 15 w 25"/>
                <a:gd name="T39" fmla="*/ 3 h 20"/>
                <a:gd name="T40" fmla="*/ 9 w 25"/>
                <a:gd name="T41" fmla="*/ 3 h 20"/>
                <a:gd name="T42" fmla="*/ 10 w 25"/>
                <a:gd name="T43" fmla="*/ 5 h 20"/>
                <a:gd name="T44" fmla="*/ 11 w 25"/>
                <a:gd name="T45" fmla="*/ 2 h 20"/>
                <a:gd name="T46" fmla="*/ 13 w 25"/>
                <a:gd name="T47" fmla="*/ 6 h 20"/>
                <a:gd name="T48" fmla="*/ 12 w 25"/>
                <a:gd name="T49" fmla="*/ 14 h 20"/>
                <a:gd name="T50" fmla="*/ 11 w 25"/>
                <a:gd name="T51" fmla="*/ 11 h 20"/>
                <a:gd name="T52" fmla="*/ 15 w 25"/>
                <a:gd name="T53" fmla="*/ 10 h 20"/>
                <a:gd name="T54" fmla="*/ 18 w 25"/>
                <a:gd name="T55" fmla="*/ 4 h 20"/>
                <a:gd name="T56" fmla="*/ 17 w 25"/>
                <a:gd name="T57" fmla="*/ 9 h 20"/>
                <a:gd name="T58" fmla="*/ 14 w 25"/>
                <a:gd name="T59" fmla="*/ 13 h 20"/>
                <a:gd name="T60" fmla="*/ 20 w 25"/>
                <a:gd name="T61" fmla="*/ 9 h 20"/>
                <a:gd name="T62" fmla="*/ 22 w 25"/>
                <a:gd name="T63" fmla="*/ 7 h 20"/>
                <a:gd name="T64" fmla="*/ 17 w 25"/>
                <a:gd name="T65" fmla="*/ 14 h 20"/>
                <a:gd name="T66" fmla="*/ 20 w 25"/>
                <a:gd name="T67" fmla="*/ 9 h 20"/>
                <a:gd name="T68" fmla="*/ 15 w 25"/>
                <a:gd name="T69" fmla="*/ 17 h 20"/>
                <a:gd name="T70" fmla="*/ 15 w 25"/>
                <a:gd name="T71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20">
                  <a:moveTo>
                    <a:pt x="9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1" y="3"/>
                    <a:pt x="1" y="6"/>
                    <a:pt x="1" y="7"/>
                  </a:cubicBezTo>
                  <a:cubicBezTo>
                    <a:pt x="0" y="9"/>
                    <a:pt x="1" y="12"/>
                    <a:pt x="3" y="14"/>
                  </a:cubicBezTo>
                  <a:cubicBezTo>
                    <a:pt x="4" y="15"/>
                    <a:pt x="8" y="20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6" y="15"/>
                    <a:pt x="5" y="13"/>
                  </a:cubicBezTo>
                  <a:cubicBezTo>
                    <a:pt x="3" y="11"/>
                    <a:pt x="2" y="9"/>
                    <a:pt x="3" y="7"/>
                  </a:cubicBezTo>
                  <a:cubicBezTo>
                    <a:pt x="3" y="6"/>
                    <a:pt x="3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10"/>
                    <a:pt x="9" y="11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7"/>
                    <a:pt x="13" y="17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2" y="12"/>
                    <a:pt x="25" y="8"/>
                    <a:pt x="24" y="6"/>
                  </a:cubicBezTo>
                  <a:cubicBezTo>
                    <a:pt x="24" y="6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7" y="2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5"/>
                    <a:pt x="15" y="5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3" y="0"/>
                    <a:pt x="12" y="0"/>
                  </a:cubicBezTo>
                  <a:cubicBezTo>
                    <a:pt x="9" y="0"/>
                    <a:pt x="9" y="2"/>
                    <a:pt x="9" y="3"/>
                  </a:cubicBezTo>
                  <a:close/>
                  <a:moveTo>
                    <a:pt x="11" y="9"/>
                  </a:moveTo>
                  <a:cubicBezTo>
                    <a:pt x="11" y="8"/>
                    <a:pt x="10" y="7"/>
                    <a:pt x="10" y="5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9"/>
                    <a:pt x="12" y="11"/>
                    <a:pt x="12" y="14"/>
                  </a:cubicBezTo>
                  <a:cubicBezTo>
                    <a:pt x="12" y="14"/>
                    <a:pt x="12" y="14"/>
                    <a:pt x="12" y="13"/>
                  </a:cubicBezTo>
                  <a:cubicBezTo>
                    <a:pt x="12" y="13"/>
                    <a:pt x="12" y="12"/>
                    <a:pt x="11" y="11"/>
                  </a:cubicBezTo>
                  <a:cubicBezTo>
                    <a:pt x="11" y="10"/>
                    <a:pt x="11" y="9"/>
                    <a:pt x="11" y="9"/>
                  </a:cubicBezTo>
                  <a:close/>
                  <a:moveTo>
                    <a:pt x="15" y="10"/>
                  </a:moveTo>
                  <a:cubicBezTo>
                    <a:pt x="16" y="8"/>
                    <a:pt x="17" y="7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3"/>
                  </a:cubicBezTo>
                  <a:cubicBezTo>
                    <a:pt x="19" y="4"/>
                    <a:pt x="18" y="7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6" y="11"/>
                    <a:pt x="15" y="12"/>
                    <a:pt x="14" y="13"/>
                  </a:cubicBezTo>
                  <a:cubicBezTo>
                    <a:pt x="15" y="12"/>
                    <a:pt x="15" y="11"/>
                    <a:pt x="15" y="10"/>
                  </a:cubicBezTo>
                  <a:close/>
                  <a:moveTo>
                    <a:pt x="20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7"/>
                    <a:pt x="22" y="7"/>
                  </a:cubicBezTo>
                  <a:cubicBezTo>
                    <a:pt x="22" y="8"/>
                    <a:pt x="21" y="10"/>
                    <a:pt x="19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8" y="13"/>
                    <a:pt x="18" y="12"/>
                    <a:pt x="19" y="11"/>
                  </a:cubicBezTo>
                  <a:cubicBezTo>
                    <a:pt x="19" y="10"/>
                    <a:pt x="20" y="9"/>
                    <a:pt x="20" y="9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5" name="Freeform 53"/>
            <p:cNvSpPr>
              <a:spLocks noEditPoints="1"/>
            </p:cNvSpPr>
            <p:nvPr/>
          </p:nvSpPr>
          <p:spPr bwMode="auto">
            <a:xfrm>
              <a:off x="7225327" y="2588802"/>
              <a:ext cx="52926" cy="86769"/>
            </a:xfrm>
            <a:custGeom>
              <a:avLst/>
              <a:gdLst>
                <a:gd name="T0" fmla="*/ 7 w 14"/>
                <a:gd name="T1" fmla="*/ 0 h 23"/>
                <a:gd name="T2" fmla="*/ 6 w 14"/>
                <a:gd name="T3" fmla="*/ 1 h 23"/>
                <a:gd name="T4" fmla="*/ 6 w 14"/>
                <a:gd name="T5" fmla="*/ 2 h 23"/>
                <a:gd name="T6" fmla="*/ 5 w 14"/>
                <a:gd name="T7" fmla="*/ 3 h 23"/>
                <a:gd name="T8" fmla="*/ 4 w 14"/>
                <a:gd name="T9" fmla="*/ 3 h 23"/>
                <a:gd name="T10" fmla="*/ 1 w 14"/>
                <a:gd name="T11" fmla="*/ 8 h 23"/>
                <a:gd name="T12" fmla="*/ 1 w 14"/>
                <a:gd name="T13" fmla="*/ 9 h 23"/>
                <a:gd name="T14" fmla="*/ 0 w 14"/>
                <a:gd name="T15" fmla="*/ 15 h 23"/>
                <a:gd name="T16" fmla="*/ 0 w 14"/>
                <a:gd name="T17" fmla="*/ 15 h 23"/>
                <a:gd name="T18" fmla="*/ 0 w 14"/>
                <a:gd name="T19" fmla="*/ 19 h 23"/>
                <a:gd name="T20" fmla="*/ 1 w 14"/>
                <a:gd name="T21" fmla="*/ 19 h 23"/>
                <a:gd name="T22" fmla="*/ 2 w 14"/>
                <a:gd name="T23" fmla="*/ 19 h 23"/>
                <a:gd name="T24" fmla="*/ 4 w 14"/>
                <a:gd name="T25" fmla="*/ 22 h 23"/>
                <a:gd name="T26" fmla="*/ 4 w 14"/>
                <a:gd name="T27" fmla="*/ 23 h 23"/>
                <a:gd name="T28" fmla="*/ 5 w 14"/>
                <a:gd name="T29" fmla="*/ 22 h 23"/>
                <a:gd name="T30" fmla="*/ 6 w 14"/>
                <a:gd name="T31" fmla="*/ 20 h 23"/>
                <a:gd name="T32" fmla="*/ 7 w 14"/>
                <a:gd name="T33" fmla="*/ 21 h 23"/>
                <a:gd name="T34" fmla="*/ 8 w 14"/>
                <a:gd name="T35" fmla="*/ 22 h 23"/>
                <a:gd name="T36" fmla="*/ 10 w 14"/>
                <a:gd name="T37" fmla="*/ 19 h 23"/>
                <a:gd name="T38" fmla="*/ 11 w 14"/>
                <a:gd name="T39" fmla="*/ 20 h 23"/>
                <a:gd name="T40" fmla="*/ 12 w 14"/>
                <a:gd name="T41" fmla="*/ 20 h 23"/>
                <a:gd name="T42" fmla="*/ 13 w 14"/>
                <a:gd name="T43" fmla="*/ 19 h 23"/>
                <a:gd name="T44" fmla="*/ 14 w 14"/>
                <a:gd name="T45" fmla="*/ 16 h 23"/>
                <a:gd name="T46" fmla="*/ 13 w 14"/>
                <a:gd name="T47" fmla="*/ 9 h 23"/>
                <a:gd name="T48" fmla="*/ 10 w 14"/>
                <a:gd name="T49" fmla="*/ 4 h 23"/>
                <a:gd name="T50" fmla="*/ 9 w 14"/>
                <a:gd name="T51" fmla="*/ 2 h 23"/>
                <a:gd name="T52" fmla="*/ 8 w 14"/>
                <a:gd name="T53" fmla="*/ 0 h 23"/>
                <a:gd name="T54" fmla="*/ 7 w 14"/>
                <a:gd name="T55" fmla="*/ 0 h 23"/>
                <a:gd name="T56" fmla="*/ 4 w 14"/>
                <a:gd name="T57" fmla="*/ 4 h 23"/>
                <a:gd name="T58" fmla="*/ 4 w 14"/>
                <a:gd name="T59" fmla="*/ 4 h 23"/>
                <a:gd name="T60" fmla="*/ 4 w 14"/>
                <a:gd name="T61" fmla="*/ 5 h 23"/>
                <a:gd name="T62" fmla="*/ 4 w 14"/>
                <a:gd name="T63" fmla="*/ 5 h 23"/>
                <a:gd name="T64" fmla="*/ 4 w 14"/>
                <a:gd name="T65" fmla="*/ 4 h 23"/>
                <a:gd name="T66" fmla="*/ 4 w 14"/>
                <a:gd name="T67" fmla="*/ 4 h 23"/>
                <a:gd name="T68" fmla="*/ 5 w 14"/>
                <a:gd name="T69" fmla="*/ 7 h 23"/>
                <a:gd name="T70" fmla="*/ 5 w 14"/>
                <a:gd name="T71" fmla="*/ 9 h 23"/>
                <a:gd name="T72" fmla="*/ 5 w 14"/>
                <a:gd name="T73" fmla="*/ 9 h 23"/>
                <a:gd name="T74" fmla="*/ 4 w 14"/>
                <a:gd name="T75" fmla="*/ 12 h 23"/>
                <a:gd name="T76" fmla="*/ 5 w 14"/>
                <a:gd name="T77" fmla="*/ 7 h 23"/>
                <a:gd name="T78" fmla="*/ 5 w 14"/>
                <a:gd name="T79" fmla="*/ 16 h 23"/>
                <a:gd name="T80" fmla="*/ 4 w 14"/>
                <a:gd name="T81" fmla="*/ 18 h 23"/>
                <a:gd name="T82" fmla="*/ 4 w 14"/>
                <a:gd name="T83" fmla="*/ 19 h 23"/>
                <a:gd name="T84" fmla="*/ 4 w 14"/>
                <a:gd name="T85" fmla="*/ 19 h 23"/>
                <a:gd name="T86" fmla="*/ 4 w 14"/>
                <a:gd name="T87" fmla="*/ 17 h 23"/>
                <a:gd name="T88" fmla="*/ 5 w 14"/>
                <a:gd name="T89" fmla="*/ 16 h 23"/>
                <a:gd name="T90" fmla="*/ 8 w 14"/>
                <a:gd name="T91" fmla="*/ 13 h 23"/>
                <a:gd name="T92" fmla="*/ 8 w 14"/>
                <a:gd name="T93" fmla="*/ 14 h 23"/>
                <a:gd name="T94" fmla="*/ 8 w 14"/>
                <a:gd name="T95" fmla="*/ 16 h 23"/>
                <a:gd name="T96" fmla="*/ 8 w 14"/>
                <a:gd name="T97" fmla="*/ 17 h 23"/>
                <a:gd name="T98" fmla="*/ 8 w 14"/>
                <a:gd name="T99" fmla="*/ 18 h 23"/>
                <a:gd name="T100" fmla="*/ 7 w 14"/>
                <a:gd name="T101" fmla="*/ 16 h 23"/>
                <a:gd name="T102" fmla="*/ 8 w 14"/>
                <a:gd name="T103" fmla="*/ 13 h 23"/>
                <a:gd name="T104" fmla="*/ 11 w 14"/>
                <a:gd name="T105" fmla="*/ 9 h 23"/>
                <a:gd name="T106" fmla="*/ 11 w 14"/>
                <a:gd name="T107" fmla="*/ 9 h 23"/>
                <a:gd name="T108" fmla="*/ 12 w 14"/>
                <a:gd name="T109" fmla="*/ 16 h 23"/>
                <a:gd name="T110" fmla="*/ 12 w 14"/>
                <a:gd name="T111" fmla="*/ 17 h 23"/>
                <a:gd name="T112" fmla="*/ 10 w 14"/>
                <a:gd name="T113" fmla="*/ 14 h 23"/>
                <a:gd name="T114" fmla="*/ 11 w 14"/>
                <a:gd name="T11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" h="23">
                  <a:moveTo>
                    <a:pt x="7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6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20"/>
                    <a:pt x="3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7" y="21"/>
                    <a:pt x="7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10" y="20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4" y="13"/>
                    <a:pt x="13" y="9"/>
                    <a:pt x="13" y="9"/>
                  </a:cubicBezTo>
                  <a:cubicBezTo>
                    <a:pt x="12" y="7"/>
                    <a:pt x="11" y="6"/>
                    <a:pt x="10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1"/>
                    <a:pt x="5" y="9"/>
                    <a:pt x="5" y="7"/>
                  </a:cubicBezTo>
                  <a:close/>
                  <a:moveTo>
                    <a:pt x="5" y="16"/>
                  </a:moveTo>
                  <a:cubicBezTo>
                    <a:pt x="5" y="16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5" y="16"/>
                    <a:pt x="5" y="16"/>
                  </a:cubicBezTo>
                  <a:close/>
                  <a:moveTo>
                    <a:pt x="8" y="13"/>
                  </a:move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7"/>
                    <a:pt x="7" y="16"/>
                  </a:cubicBezTo>
                  <a:cubicBezTo>
                    <a:pt x="7" y="15"/>
                    <a:pt x="8" y="14"/>
                    <a:pt x="8" y="13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2" y="14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6"/>
                    <a:pt x="10" y="14"/>
                  </a:cubicBezTo>
                  <a:cubicBezTo>
                    <a:pt x="10" y="12"/>
                    <a:pt x="11" y="10"/>
                    <a:pt x="11" y="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6748127" y="2434353"/>
              <a:ext cx="633375" cy="219525"/>
            </a:xfrm>
            <a:custGeom>
              <a:avLst/>
              <a:gdLst>
                <a:gd name="T0" fmla="*/ 61 w 168"/>
                <a:gd name="T1" fmla="*/ 39 h 58"/>
                <a:gd name="T2" fmla="*/ 49 w 168"/>
                <a:gd name="T3" fmla="*/ 35 h 58"/>
                <a:gd name="T4" fmla="*/ 67 w 168"/>
                <a:gd name="T5" fmla="*/ 29 h 58"/>
                <a:gd name="T6" fmla="*/ 54 w 168"/>
                <a:gd name="T7" fmla="*/ 32 h 58"/>
                <a:gd name="T8" fmla="*/ 57 w 168"/>
                <a:gd name="T9" fmla="*/ 25 h 58"/>
                <a:gd name="T10" fmla="*/ 79 w 168"/>
                <a:gd name="T11" fmla="*/ 22 h 58"/>
                <a:gd name="T12" fmla="*/ 64 w 168"/>
                <a:gd name="T13" fmla="*/ 17 h 58"/>
                <a:gd name="T14" fmla="*/ 58 w 168"/>
                <a:gd name="T15" fmla="*/ 23 h 58"/>
                <a:gd name="T16" fmla="*/ 97 w 168"/>
                <a:gd name="T17" fmla="*/ 18 h 58"/>
                <a:gd name="T18" fmla="*/ 125 w 168"/>
                <a:gd name="T19" fmla="*/ 37 h 58"/>
                <a:gd name="T20" fmla="*/ 99 w 168"/>
                <a:gd name="T21" fmla="*/ 10 h 58"/>
                <a:gd name="T22" fmla="*/ 106 w 168"/>
                <a:gd name="T23" fmla="*/ 21 h 58"/>
                <a:gd name="T24" fmla="*/ 108 w 168"/>
                <a:gd name="T25" fmla="*/ 28 h 58"/>
                <a:gd name="T26" fmla="*/ 127 w 168"/>
                <a:gd name="T27" fmla="*/ 43 h 58"/>
                <a:gd name="T28" fmla="*/ 115 w 168"/>
                <a:gd name="T29" fmla="*/ 37 h 58"/>
                <a:gd name="T30" fmla="*/ 85 w 168"/>
                <a:gd name="T31" fmla="*/ 18 h 58"/>
                <a:gd name="T32" fmla="*/ 77 w 168"/>
                <a:gd name="T33" fmla="*/ 15 h 58"/>
                <a:gd name="T34" fmla="*/ 85 w 168"/>
                <a:gd name="T35" fmla="*/ 20 h 58"/>
                <a:gd name="T36" fmla="*/ 113 w 168"/>
                <a:gd name="T37" fmla="*/ 39 h 58"/>
                <a:gd name="T38" fmla="*/ 110 w 168"/>
                <a:gd name="T39" fmla="*/ 44 h 58"/>
                <a:gd name="T40" fmla="*/ 99 w 168"/>
                <a:gd name="T41" fmla="*/ 31 h 58"/>
                <a:gd name="T42" fmla="*/ 86 w 168"/>
                <a:gd name="T43" fmla="*/ 22 h 58"/>
                <a:gd name="T44" fmla="*/ 90 w 168"/>
                <a:gd name="T45" fmla="*/ 26 h 58"/>
                <a:gd name="T46" fmla="*/ 105 w 168"/>
                <a:gd name="T47" fmla="*/ 38 h 58"/>
                <a:gd name="T48" fmla="*/ 111 w 168"/>
                <a:gd name="T49" fmla="*/ 46 h 58"/>
                <a:gd name="T50" fmla="*/ 115 w 168"/>
                <a:gd name="T51" fmla="*/ 48 h 58"/>
                <a:gd name="T52" fmla="*/ 122 w 168"/>
                <a:gd name="T53" fmla="*/ 48 h 58"/>
                <a:gd name="T54" fmla="*/ 100 w 168"/>
                <a:gd name="T55" fmla="*/ 51 h 58"/>
                <a:gd name="T56" fmla="*/ 126 w 168"/>
                <a:gd name="T57" fmla="*/ 47 h 58"/>
                <a:gd name="T58" fmla="*/ 78 w 168"/>
                <a:gd name="T59" fmla="*/ 24 h 58"/>
                <a:gd name="T60" fmla="*/ 45 w 168"/>
                <a:gd name="T61" fmla="*/ 46 h 58"/>
                <a:gd name="T62" fmla="*/ 44 w 168"/>
                <a:gd name="T63" fmla="*/ 48 h 58"/>
                <a:gd name="T64" fmla="*/ 43 w 168"/>
                <a:gd name="T65" fmla="*/ 49 h 58"/>
                <a:gd name="T66" fmla="*/ 42 w 168"/>
                <a:gd name="T67" fmla="*/ 51 h 58"/>
                <a:gd name="T68" fmla="*/ 70 w 168"/>
                <a:gd name="T69" fmla="*/ 31 h 58"/>
                <a:gd name="T70" fmla="*/ 163 w 168"/>
                <a:gd name="T71" fmla="*/ 45 h 58"/>
                <a:gd name="T72" fmla="*/ 159 w 168"/>
                <a:gd name="T73" fmla="*/ 48 h 58"/>
                <a:gd name="T74" fmla="*/ 151 w 168"/>
                <a:gd name="T75" fmla="*/ 44 h 58"/>
                <a:gd name="T76" fmla="*/ 159 w 168"/>
                <a:gd name="T77" fmla="*/ 42 h 58"/>
                <a:gd name="T78" fmla="*/ 143 w 168"/>
                <a:gd name="T79" fmla="*/ 39 h 58"/>
                <a:gd name="T80" fmla="*/ 146 w 168"/>
                <a:gd name="T81" fmla="*/ 37 h 58"/>
                <a:gd name="T82" fmla="*/ 158 w 168"/>
                <a:gd name="T83" fmla="*/ 33 h 58"/>
                <a:gd name="T84" fmla="*/ 153 w 168"/>
                <a:gd name="T85" fmla="*/ 23 h 58"/>
                <a:gd name="T86" fmla="*/ 139 w 168"/>
                <a:gd name="T87" fmla="*/ 35 h 58"/>
                <a:gd name="T88" fmla="*/ 139 w 168"/>
                <a:gd name="T89" fmla="*/ 41 h 58"/>
                <a:gd name="T90" fmla="*/ 143 w 168"/>
                <a:gd name="T91" fmla="*/ 46 h 58"/>
                <a:gd name="T92" fmla="*/ 144 w 168"/>
                <a:gd name="T93" fmla="*/ 44 h 58"/>
                <a:gd name="T94" fmla="*/ 156 w 168"/>
                <a:gd name="T95" fmla="*/ 49 h 58"/>
                <a:gd name="T96" fmla="*/ 1 w 168"/>
                <a:gd name="T97" fmla="*/ 47 h 58"/>
                <a:gd name="T98" fmla="*/ 13 w 168"/>
                <a:gd name="T99" fmla="*/ 49 h 58"/>
                <a:gd name="T100" fmla="*/ 14 w 168"/>
                <a:gd name="T101" fmla="*/ 51 h 58"/>
                <a:gd name="T102" fmla="*/ 24 w 168"/>
                <a:gd name="T103" fmla="*/ 41 h 58"/>
                <a:gd name="T104" fmla="*/ 19 w 168"/>
                <a:gd name="T105" fmla="*/ 38 h 58"/>
                <a:gd name="T106" fmla="*/ 11 w 168"/>
                <a:gd name="T107" fmla="*/ 35 h 58"/>
                <a:gd name="T108" fmla="*/ 3 w 168"/>
                <a:gd name="T109" fmla="*/ 40 h 58"/>
                <a:gd name="T110" fmla="*/ 24 w 168"/>
                <a:gd name="T111" fmla="*/ 43 h 58"/>
                <a:gd name="T112" fmla="*/ 77 w 168"/>
                <a:gd name="T1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8" h="58">
                  <a:moveTo>
                    <a:pt x="41" y="42"/>
                  </a:moveTo>
                  <a:cubicBezTo>
                    <a:pt x="42" y="42"/>
                    <a:pt x="43" y="42"/>
                    <a:pt x="44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3"/>
                    <a:pt x="50" y="43"/>
                    <a:pt x="52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6" y="43"/>
                    <a:pt x="60" y="43"/>
                    <a:pt x="62" y="40"/>
                  </a:cubicBezTo>
                  <a:cubicBezTo>
                    <a:pt x="63" y="40"/>
                    <a:pt x="63" y="39"/>
                    <a:pt x="62" y="39"/>
                  </a:cubicBezTo>
                  <a:cubicBezTo>
                    <a:pt x="62" y="38"/>
                    <a:pt x="61" y="38"/>
                    <a:pt x="61" y="39"/>
                  </a:cubicBezTo>
                  <a:cubicBezTo>
                    <a:pt x="59" y="41"/>
                    <a:pt x="56" y="41"/>
                    <a:pt x="53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0" y="41"/>
                    <a:pt x="48" y="41"/>
                    <a:pt x="46" y="41"/>
                  </a:cubicBezTo>
                  <a:cubicBezTo>
                    <a:pt x="46" y="41"/>
                    <a:pt x="44" y="41"/>
                    <a:pt x="44" y="41"/>
                  </a:cubicBezTo>
                  <a:cubicBezTo>
                    <a:pt x="43" y="40"/>
                    <a:pt x="42" y="40"/>
                    <a:pt x="41" y="40"/>
                  </a:cubicBezTo>
                  <a:cubicBezTo>
                    <a:pt x="40" y="40"/>
                    <a:pt x="40" y="41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lose/>
                  <a:moveTo>
                    <a:pt x="49" y="35"/>
                  </a:move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3" y="35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3"/>
                    <a:pt x="62" y="32"/>
                  </a:cubicBezTo>
                  <a:cubicBezTo>
                    <a:pt x="63" y="31"/>
                    <a:pt x="64" y="30"/>
                    <a:pt x="66" y="29"/>
                  </a:cubicBezTo>
                  <a:cubicBezTo>
                    <a:pt x="66" y="29"/>
                    <a:pt x="67" y="29"/>
                    <a:pt x="67" y="29"/>
                  </a:cubicBezTo>
                  <a:cubicBezTo>
                    <a:pt x="68" y="28"/>
                    <a:pt x="69" y="28"/>
                    <a:pt x="69" y="28"/>
                  </a:cubicBezTo>
                  <a:cubicBezTo>
                    <a:pt x="70" y="28"/>
                    <a:pt x="70" y="28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68" y="26"/>
                    <a:pt x="67" y="26"/>
                    <a:pt x="66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8"/>
                    <a:pt x="62" y="29"/>
                    <a:pt x="60" y="30"/>
                  </a:cubicBezTo>
                  <a:cubicBezTo>
                    <a:pt x="59" y="31"/>
                    <a:pt x="57" y="32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33"/>
                    <a:pt x="51" y="33"/>
                    <a:pt x="50" y="33"/>
                  </a:cubicBezTo>
                  <a:cubicBezTo>
                    <a:pt x="49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5"/>
                    <a:pt x="49" y="35"/>
                    <a:pt x="49" y="35"/>
                  </a:cubicBezTo>
                  <a:close/>
                  <a:moveTo>
                    <a:pt x="50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57" y="25"/>
                  </a:moveTo>
                  <a:cubicBezTo>
                    <a:pt x="59" y="25"/>
                    <a:pt x="60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4" y="23"/>
                    <a:pt x="67" y="22"/>
                    <a:pt x="69" y="22"/>
                  </a:cubicBezTo>
                  <a:cubicBezTo>
                    <a:pt x="71" y="22"/>
                    <a:pt x="74" y="22"/>
                    <a:pt x="76" y="23"/>
                  </a:cubicBezTo>
                  <a:cubicBezTo>
                    <a:pt x="76" y="23"/>
                    <a:pt x="76" y="24"/>
                    <a:pt x="77" y="24"/>
                  </a:cubicBezTo>
                  <a:cubicBezTo>
                    <a:pt x="78" y="24"/>
                    <a:pt x="78" y="24"/>
                    <a:pt x="78" y="23"/>
                  </a:cubicBezTo>
                  <a:cubicBezTo>
                    <a:pt x="79" y="23"/>
                    <a:pt x="79" y="23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81" y="21"/>
                    <a:pt x="81" y="20"/>
                    <a:pt x="80" y="2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2" y="15"/>
                    <a:pt x="68" y="14"/>
                    <a:pt x="65" y="14"/>
                  </a:cubicBezTo>
                  <a:cubicBezTo>
                    <a:pt x="65" y="14"/>
                    <a:pt x="64" y="14"/>
                    <a:pt x="64" y="14"/>
                  </a:cubicBezTo>
                  <a:cubicBezTo>
                    <a:pt x="64" y="15"/>
                    <a:pt x="63" y="15"/>
                    <a:pt x="63" y="16"/>
                  </a:cubicBezTo>
                  <a:cubicBezTo>
                    <a:pt x="63" y="16"/>
                    <a:pt x="64" y="17"/>
                    <a:pt x="64" y="17"/>
                  </a:cubicBezTo>
                  <a:cubicBezTo>
                    <a:pt x="65" y="17"/>
                    <a:pt x="65" y="17"/>
                    <a:pt x="66" y="16"/>
                  </a:cubicBezTo>
                  <a:cubicBezTo>
                    <a:pt x="68" y="16"/>
                    <a:pt x="71" y="17"/>
                    <a:pt x="74" y="18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5" y="20"/>
                    <a:pt x="72" y="20"/>
                    <a:pt x="69" y="20"/>
                  </a:cubicBezTo>
                  <a:cubicBezTo>
                    <a:pt x="66" y="20"/>
                    <a:pt x="64" y="21"/>
                    <a:pt x="61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3"/>
                    <a:pt x="59" y="23"/>
                    <a:pt x="58" y="23"/>
                  </a:cubicBezTo>
                  <a:cubicBezTo>
                    <a:pt x="58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7" y="25"/>
                    <a:pt x="57" y="25"/>
                  </a:cubicBezTo>
                  <a:close/>
                  <a:moveTo>
                    <a:pt x="83" y="14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7" y="14"/>
                    <a:pt x="89" y="15"/>
                  </a:cubicBezTo>
                  <a:cubicBezTo>
                    <a:pt x="91" y="16"/>
                    <a:pt x="95" y="17"/>
                    <a:pt x="97" y="18"/>
                  </a:cubicBezTo>
                  <a:cubicBezTo>
                    <a:pt x="101" y="21"/>
                    <a:pt x="104" y="25"/>
                    <a:pt x="107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0" y="33"/>
                    <a:pt x="113" y="36"/>
                    <a:pt x="118" y="39"/>
                  </a:cubicBezTo>
                  <a:cubicBezTo>
                    <a:pt x="120" y="39"/>
                    <a:pt x="122" y="40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5" y="41"/>
                    <a:pt x="126" y="41"/>
                    <a:pt x="127" y="41"/>
                  </a:cubicBezTo>
                  <a:cubicBezTo>
                    <a:pt x="127" y="41"/>
                    <a:pt x="127" y="40"/>
                    <a:pt x="127" y="39"/>
                  </a:cubicBezTo>
                  <a:cubicBezTo>
                    <a:pt x="126" y="39"/>
                    <a:pt x="126" y="38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6" y="31"/>
                    <a:pt x="115" y="30"/>
                    <a:pt x="114" y="28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4" y="14"/>
                    <a:pt x="102" y="12"/>
                    <a:pt x="99" y="10"/>
                  </a:cubicBezTo>
                  <a:cubicBezTo>
                    <a:pt x="97" y="8"/>
                    <a:pt x="95" y="8"/>
                    <a:pt x="93" y="7"/>
                  </a:cubicBezTo>
                  <a:cubicBezTo>
                    <a:pt x="90" y="7"/>
                    <a:pt x="88" y="8"/>
                    <a:pt x="85" y="8"/>
                  </a:cubicBezTo>
                  <a:cubicBezTo>
                    <a:pt x="85" y="9"/>
                    <a:pt x="84" y="9"/>
                    <a:pt x="85" y="10"/>
                  </a:cubicBezTo>
                  <a:cubicBezTo>
                    <a:pt x="85" y="10"/>
                    <a:pt x="85" y="11"/>
                    <a:pt x="86" y="10"/>
                  </a:cubicBezTo>
                  <a:cubicBezTo>
                    <a:pt x="88" y="10"/>
                    <a:pt x="90" y="9"/>
                    <a:pt x="93" y="9"/>
                  </a:cubicBezTo>
                  <a:cubicBezTo>
                    <a:pt x="95" y="10"/>
                    <a:pt x="96" y="10"/>
                    <a:pt x="98" y="11"/>
                  </a:cubicBezTo>
                  <a:cubicBezTo>
                    <a:pt x="100" y="13"/>
                    <a:pt x="102" y="15"/>
                    <a:pt x="104" y="18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31"/>
                    <a:pt x="114" y="33"/>
                    <a:pt x="116" y="34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21" y="37"/>
                    <a:pt x="122" y="38"/>
                  </a:cubicBezTo>
                  <a:cubicBezTo>
                    <a:pt x="121" y="37"/>
                    <a:pt x="120" y="37"/>
                    <a:pt x="119" y="37"/>
                  </a:cubicBezTo>
                  <a:cubicBezTo>
                    <a:pt x="115" y="34"/>
                    <a:pt x="111" y="32"/>
                    <a:pt x="109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6" y="24"/>
                    <a:pt x="103" y="20"/>
                    <a:pt x="98" y="17"/>
                  </a:cubicBezTo>
                  <a:cubicBezTo>
                    <a:pt x="96" y="15"/>
                    <a:pt x="92" y="14"/>
                    <a:pt x="89" y="13"/>
                  </a:cubicBezTo>
                  <a:cubicBezTo>
                    <a:pt x="88" y="12"/>
                    <a:pt x="86" y="12"/>
                    <a:pt x="85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2" y="12"/>
                    <a:pt x="82" y="12"/>
                    <a:pt x="82" y="13"/>
                  </a:cubicBezTo>
                  <a:cubicBezTo>
                    <a:pt x="82" y="13"/>
                    <a:pt x="82" y="14"/>
                    <a:pt x="83" y="14"/>
                  </a:cubicBezTo>
                  <a:close/>
                  <a:moveTo>
                    <a:pt x="128" y="43"/>
                  </a:moveTo>
                  <a:cubicBezTo>
                    <a:pt x="128" y="43"/>
                    <a:pt x="128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2"/>
                    <a:pt x="127" y="42"/>
                  </a:cubicBezTo>
                  <a:cubicBezTo>
                    <a:pt x="127" y="42"/>
                    <a:pt x="126" y="41"/>
                    <a:pt x="126" y="41"/>
                  </a:cubicBezTo>
                  <a:cubicBezTo>
                    <a:pt x="126" y="41"/>
                    <a:pt x="125" y="41"/>
                    <a:pt x="125" y="41"/>
                  </a:cubicBezTo>
                  <a:cubicBezTo>
                    <a:pt x="125" y="41"/>
                    <a:pt x="124" y="41"/>
                    <a:pt x="123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12" y="36"/>
                    <a:pt x="110" y="36"/>
                    <a:pt x="109" y="35"/>
                  </a:cubicBezTo>
                  <a:cubicBezTo>
                    <a:pt x="108" y="34"/>
                    <a:pt x="107" y="33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1" y="24"/>
                    <a:pt x="99" y="22"/>
                    <a:pt x="97" y="21"/>
                  </a:cubicBezTo>
                  <a:cubicBezTo>
                    <a:pt x="95" y="19"/>
                    <a:pt x="92" y="18"/>
                    <a:pt x="90" y="18"/>
                  </a:cubicBezTo>
                  <a:cubicBezTo>
                    <a:pt x="88" y="17"/>
                    <a:pt x="87" y="18"/>
                    <a:pt x="85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1" y="16"/>
                    <a:pt x="80" y="15"/>
                    <a:pt x="79" y="13"/>
                  </a:cubicBezTo>
                  <a:cubicBezTo>
                    <a:pt x="78" y="12"/>
                    <a:pt x="75" y="10"/>
                    <a:pt x="73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2" y="12"/>
                    <a:pt x="73" y="12"/>
                    <a:pt x="73" y="12"/>
                  </a:cubicBezTo>
                  <a:cubicBezTo>
                    <a:pt x="74" y="12"/>
                    <a:pt x="76" y="13"/>
                    <a:pt x="77" y="15"/>
                  </a:cubicBezTo>
                  <a:cubicBezTo>
                    <a:pt x="78" y="16"/>
                    <a:pt x="79" y="17"/>
                    <a:pt x="80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1"/>
                    <a:pt x="82" y="21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1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8" y="19"/>
                    <a:pt x="89" y="20"/>
                  </a:cubicBezTo>
                  <a:cubicBezTo>
                    <a:pt x="91" y="20"/>
                    <a:pt x="94" y="21"/>
                    <a:pt x="96" y="22"/>
                  </a:cubicBezTo>
                  <a:cubicBezTo>
                    <a:pt x="97" y="23"/>
                    <a:pt x="99" y="25"/>
                    <a:pt x="100" y="27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4"/>
                    <a:pt x="106" y="35"/>
                    <a:pt x="107" y="36"/>
                  </a:cubicBezTo>
                  <a:cubicBezTo>
                    <a:pt x="109" y="38"/>
                    <a:pt x="111" y="38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3"/>
                    <a:pt x="118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09" y="45"/>
                    <a:pt x="108" y="45"/>
                  </a:cubicBezTo>
                  <a:cubicBezTo>
                    <a:pt x="108" y="45"/>
                    <a:pt x="107" y="44"/>
                    <a:pt x="107" y="42"/>
                  </a:cubicBezTo>
                  <a:cubicBezTo>
                    <a:pt x="107" y="42"/>
                    <a:pt x="107" y="42"/>
                    <a:pt x="107" y="41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7"/>
                    <a:pt x="107" y="36"/>
                    <a:pt x="105" y="36"/>
                  </a:cubicBezTo>
                  <a:cubicBezTo>
                    <a:pt x="103" y="36"/>
                    <a:pt x="102" y="35"/>
                    <a:pt x="101" y="34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7" y="27"/>
                  </a:cubicBezTo>
                  <a:cubicBezTo>
                    <a:pt x="96" y="26"/>
                    <a:pt x="95" y="25"/>
                    <a:pt x="94" y="24"/>
                  </a:cubicBezTo>
                  <a:cubicBezTo>
                    <a:pt x="93" y="24"/>
                    <a:pt x="92" y="24"/>
                    <a:pt x="90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8" y="23"/>
                    <a:pt x="87" y="23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1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4" y="22"/>
                    <a:pt x="84" y="23"/>
                  </a:cubicBezTo>
                  <a:cubicBezTo>
                    <a:pt x="84" y="23"/>
                    <a:pt x="84" y="23"/>
                    <a:pt x="85" y="23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7" y="25"/>
                    <a:pt x="88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1" y="26"/>
                    <a:pt x="92" y="26"/>
                    <a:pt x="93" y="26"/>
                  </a:cubicBezTo>
                  <a:cubicBezTo>
                    <a:pt x="94" y="27"/>
                    <a:pt x="94" y="28"/>
                    <a:pt x="95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1" y="37"/>
                    <a:pt x="103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5" y="39"/>
                    <a:pt x="105" y="41"/>
                    <a:pt x="105" y="4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4"/>
                    <a:pt x="106" y="47"/>
                    <a:pt x="108" y="4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4" y="46"/>
                    <a:pt x="114" y="46"/>
                  </a:cubicBezTo>
                  <a:cubicBezTo>
                    <a:pt x="114" y="46"/>
                    <a:pt x="118" y="45"/>
                    <a:pt x="118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2" y="45"/>
                    <a:pt x="124" y="44"/>
                    <a:pt x="125" y="44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0" y="46"/>
                    <a:pt x="117" y="47"/>
                    <a:pt x="115" y="48"/>
                  </a:cubicBezTo>
                  <a:cubicBezTo>
                    <a:pt x="110" y="49"/>
                    <a:pt x="105" y="47"/>
                    <a:pt x="101" y="44"/>
                  </a:cubicBezTo>
                  <a:cubicBezTo>
                    <a:pt x="101" y="44"/>
                    <a:pt x="101" y="44"/>
                    <a:pt x="100" y="44"/>
                  </a:cubicBezTo>
                  <a:cubicBezTo>
                    <a:pt x="100" y="44"/>
                    <a:pt x="100" y="44"/>
                    <a:pt x="100" y="45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100" y="47"/>
                    <a:pt x="101" y="47"/>
                  </a:cubicBezTo>
                  <a:cubicBezTo>
                    <a:pt x="101" y="47"/>
                    <a:pt x="101" y="46"/>
                    <a:pt x="101" y="46"/>
                  </a:cubicBezTo>
                  <a:cubicBezTo>
                    <a:pt x="105" y="50"/>
                    <a:pt x="110" y="51"/>
                    <a:pt x="115" y="50"/>
                  </a:cubicBezTo>
                  <a:cubicBezTo>
                    <a:pt x="117" y="50"/>
                    <a:pt x="119" y="49"/>
                    <a:pt x="122" y="48"/>
                  </a:cubicBezTo>
                  <a:cubicBezTo>
                    <a:pt x="120" y="49"/>
                    <a:pt x="118" y="49"/>
                    <a:pt x="117" y="50"/>
                  </a:cubicBezTo>
                  <a:cubicBezTo>
                    <a:pt x="115" y="50"/>
                    <a:pt x="114" y="50"/>
                    <a:pt x="112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8" y="51"/>
                    <a:pt x="107" y="51"/>
                    <a:pt x="105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3" y="50"/>
                    <a:pt x="102" y="49"/>
                    <a:pt x="101" y="50"/>
                  </a:cubicBezTo>
                  <a:cubicBezTo>
                    <a:pt x="100" y="50"/>
                    <a:pt x="100" y="50"/>
                    <a:pt x="100" y="51"/>
                  </a:cubicBezTo>
                  <a:cubicBezTo>
                    <a:pt x="101" y="51"/>
                    <a:pt x="101" y="52"/>
                    <a:pt x="102" y="51"/>
                  </a:cubicBezTo>
                  <a:cubicBezTo>
                    <a:pt x="102" y="51"/>
                    <a:pt x="102" y="51"/>
                    <a:pt x="103" y="52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3"/>
                    <a:pt x="108" y="53"/>
                    <a:pt x="110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4" y="53"/>
                    <a:pt x="116" y="52"/>
                    <a:pt x="117" y="52"/>
                  </a:cubicBezTo>
                  <a:cubicBezTo>
                    <a:pt x="120" y="51"/>
                    <a:pt x="123" y="50"/>
                    <a:pt x="126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7" y="46"/>
                    <a:pt x="128" y="46"/>
                    <a:pt x="129" y="45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3"/>
                    <a:pt x="128" y="43"/>
                    <a:pt x="128" y="43"/>
                  </a:cubicBezTo>
                  <a:close/>
                  <a:moveTo>
                    <a:pt x="83" y="23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5" y="25"/>
                    <a:pt x="72" y="27"/>
                    <a:pt x="69" y="29"/>
                  </a:cubicBezTo>
                  <a:cubicBezTo>
                    <a:pt x="67" y="31"/>
                    <a:pt x="63" y="34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5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47"/>
                    <a:pt x="55" y="49"/>
                    <a:pt x="52" y="48"/>
                  </a:cubicBezTo>
                  <a:cubicBezTo>
                    <a:pt x="49" y="48"/>
                    <a:pt x="47" y="47"/>
                    <a:pt x="45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0" y="44"/>
                    <a:pt x="38" y="43"/>
                    <a:pt x="37" y="43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6" y="45"/>
                    <a:pt x="37" y="46"/>
                    <a:pt x="37" y="45"/>
                  </a:cubicBezTo>
                  <a:cubicBezTo>
                    <a:pt x="38" y="45"/>
                    <a:pt x="40" y="46"/>
                    <a:pt x="41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6" y="49"/>
                    <a:pt x="49" y="50"/>
                    <a:pt x="52" y="50"/>
                  </a:cubicBezTo>
                  <a:cubicBezTo>
                    <a:pt x="56" y="51"/>
                    <a:pt x="60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0"/>
                    <a:pt x="65" y="51"/>
                    <a:pt x="64" y="52"/>
                  </a:cubicBezTo>
                  <a:cubicBezTo>
                    <a:pt x="64" y="52"/>
                    <a:pt x="64" y="53"/>
                    <a:pt x="63" y="53"/>
                  </a:cubicBezTo>
                  <a:cubicBezTo>
                    <a:pt x="59" y="53"/>
                    <a:pt x="55" y="53"/>
                    <a:pt x="50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0" y="48"/>
                    <a:pt x="37" y="47"/>
                    <a:pt x="34" y="46"/>
                  </a:cubicBezTo>
                  <a:cubicBezTo>
                    <a:pt x="34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8"/>
                    <a:pt x="33" y="49"/>
                    <a:pt x="34" y="49"/>
                  </a:cubicBezTo>
                  <a:cubicBezTo>
                    <a:pt x="34" y="49"/>
                    <a:pt x="35" y="49"/>
                    <a:pt x="35" y="48"/>
                  </a:cubicBezTo>
                  <a:cubicBezTo>
                    <a:pt x="37" y="49"/>
                    <a:pt x="40" y="50"/>
                    <a:pt x="42" y="51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4" y="55"/>
                    <a:pt x="59" y="55"/>
                    <a:pt x="63" y="55"/>
                  </a:cubicBezTo>
                  <a:cubicBezTo>
                    <a:pt x="65" y="55"/>
                    <a:pt x="66" y="54"/>
                    <a:pt x="66" y="53"/>
                  </a:cubicBezTo>
                  <a:cubicBezTo>
                    <a:pt x="67" y="52"/>
                    <a:pt x="67" y="50"/>
                    <a:pt x="66" y="48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2"/>
                    <a:pt x="65" y="40"/>
                    <a:pt x="65" y="38"/>
                  </a:cubicBezTo>
                  <a:cubicBezTo>
                    <a:pt x="65" y="35"/>
                    <a:pt x="68" y="33"/>
                    <a:pt x="70" y="31"/>
                  </a:cubicBezTo>
                  <a:cubicBezTo>
                    <a:pt x="73" y="29"/>
                    <a:pt x="76" y="27"/>
                    <a:pt x="78" y="26"/>
                  </a:cubicBezTo>
                  <a:cubicBezTo>
                    <a:pt x="78" y="26"/>
                    <a:pt x="80" y="26"/>
                    <a:pt x="80" y="2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3"/>
                    <a:pt x="83" y="23"/>
                    <a:pt x="83" y="23"/>
                  </a:cubicBezTo>
                  <a:close/>
                  <a:moveTo>
                    <a:pt x="168" y="46"/>
                  </a:moveTo>
                  <a:cubicBezTo>
                    <a:pt x="168" y="44"/>
                    <a:pt x="166" y="43"/>
                    <a:pt x="165" y="43"/>
                  </a:cubicBezTo>
                  <a:cubicBezTo>
                    <a:pt x="164" y="43"/>
                    <a:pt x="163" y="44"/>
                    <a:pt x="163" y="45"/>
                  </a:cubicBezTo>
                  <a:cubicBezTo>
                    <a:pt x="163" y="45"/>
                    <a:pt x="163" y="46"/>
                    <a:pt x="164" y="47"/>
                  </a:cubicBezTo>
                  <a:cubicBezTo>
                    <a:pt x="165" y="47"/>
                    <a:pt x="165" y="46"/>
                    <a:pt x="165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6" y="45"/>
                    <a:pt x="166" y="46"/>
                    <a:pt x="166" y="46"/>
                  </a:cubicBezTo>
                  <a:cubicBezTo>
                    <a:pt x="166" y="46"/>
                    <a:pt x="166" y="47"/>
                    <a:pt x="165" y="47"/>
                  </a:cubicBezTo>
                  <a:cubicBezTo>
                    <a:pt x="164" y="48"/>
                    <a:pt x="161" y="48"/>
                    <a:pt x="159" y="48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6"/>
                    <a:pt x="152" y="45"/>
                    <a:pt x="151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7" y="42"/>
                    <a:pt x="148" y="42"/>
                  </a:cubicBezTo>
                  <a:cubicBezTo>
                    <a:pt x="149" y="43"/>
                    <a:pt x="150" y="43"/>
                    <a:pt x="151" y="44"/>
                  </a:cubicBezTo>
                  <a:cubicBezTo>
                    <a:pt x="151" y="44"/>
                    <a:pt x="152" y="45"/>
                    <a:pt x="152" y="45"/>
                  </a:cubicBezTo>
                  <a:cubicBezTo>
                    <a:pt x="152" y="45"/>
                    <a:pt x="153" y="45"/>
                    <a:pt x="153" y="45"/>
                  </a:cubicBezTo>
                  <a:cubicBezTo>
                    <a:pt x="153" y="45"/>
                    <a:pt x="154" y="45"/>
                    <a:pt x="155" y="45"/>
                  </a:cubicBezTo>
                  <a:cubicBezTo>
                    <a:pt x="157" y="45"/>
                    <a:pt x="161" y="44"/>
                    <a:pt x="161" y="43"/>
                  </a:cubicBezTo>
                  <a:cubicBezTo>
                    <a:pt x="161" y="42"/>
                    <a:pt x="162" y="42"/>
                    <a:pt x="162" y="42"/>
                  </a:cubicBezTo>
                  <a:cubicBezTo>
                    <a:pt x="162" y="42"/>
                    <a:pt x="162" y="42"/>
                    <a:pt x="162" y="42"/>
                  </a:cubicBezTo>
                  <a:cubicBezTo>
                    <a:pt x="162" y="41"/>
                    <a:pt x="161" y="40"/>
                    <a:pt x="160" y="40"/>
                  </a:cubicBezTo>
                  <a:cubicBezTo>
                    <a:pt x="160" y="40"/>
                    <a:pt x="159" y="41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3"/>
                    <a:pt x="157" y="43"/>
                    <a:pt x="155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3" y="42"/>
                    <a:pt x="153" y="42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1" y="42"/>
                    <a:pt x="150" y="41"/>
                    <a:pt x="148" y="40"/>
                  </a:cubicBezTo>
                  <a:cubicBezTo>
                    <a:pt x="146" y="40"/>
                    <a:pt x="144" y="40"/>
                    <a:pt x="143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1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2" y="38"/>
                    <a:pt x="144" y="37"/>
                    <a:pt x="146" y="37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5" y="36"/>
                    <a:pt x="155" y="36"/>
                    <a:pt x="156" y="36"/>
                  </a:cubicBezTo>
                  <a:cubicBezTo>
                    <a:pt x="157" y="36"/>
                    <a:pt x="158" y="35"/>
                    <a:pt x="158" y="35"/>
                  </a:cubicBezTo>
                  <a:cubicBezTo>
                    <a:pt x="158" y="34"/>
                    <a:pt x="158" y="34"/>
                    <a:pt x="158" y="33"/>
                  </a:cubicBezTo>
                  <a:cubicBezTo>
                    <a:pt x="157" y="33"/>
                    <a:pt x="155" y="33"/>
                    <a:pt x="154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3" y="36"/>
                    <a:pt x="142" y="36"/>
                  </a:cubicBezTo>
                  <a:cubicBezTo>
                    <a:pt x="145" y="34"/>
                    <a:pt x="146" y="31"/>
                    <a:pt x="148" y="28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6"/>
                    <a:pt x="152" y="23"/>
                    <a:pt x="153" y="23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3"/>
                    <a:pt x="155" y="23"/>
                    <a:pt x="154" y="22"/>
                  </a:cubicBezTo>
                  <a:cubicBezTo>
                    <a:pt x="154" y="22"/>
                    <a:pt x="153" y="21"/>
                    <a:pt x="153" y="21"/>
                  </a:cubicBezTo>
                  <a:cubicBezTo>
                    <a:pt x="150" y="21"/>
                    <a:pt x="147" y="26"/>
                    <a:pt x="147" y="26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5" y="30"/>
                    <a:pt x="143" y="33"/>
                    <a:pt x="140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8" y="35"/>
                    <a:pt x="138" y="36"/>
                    <a:pt x="138" y="36"/>
                  </a:cubicBezTo>
                  <a:cubicBezTo>
                    <a:pt x="138" y="37"/>
                    <a:pt x="138" y="37"/>
                    <a:pt x="139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9" y="38"/>
                    <a:pt x="139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9"/>
                    <a:pt x="139" y="39"/>
                    <a:pt x="139" y="40"/>
                  </a:cubicBezTo>
                  <a:cubicBezTo>
                    <a:pt x="139" y="40"/>
                    <a:pt x="139" y="40"/>
                    <a:pt x="139" y="41"/>
                  </a:cubicBezTo>
                  <a:cubicBezTo>
                    <a:pt x="140" y="41"/>
                    <a:pt x="141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3"/>
                  </a:cubicBezTo>
                  <a:cubicBezTo>
                    <a:pt x="142" y="42"/>
                    <a:pt x="141" y="42"/>
                    <a:pt x="141" y="42"/>
                  </a:cubicBezTo>
                  <a:cubicBezTo>
                    <a:pt x="141" y="42"/>
                    <a:pt x="140" y="43"/>
                    <a:pt x="140" y="43"/>
                  </a:cubicBezTo>
                  <a:cubicBezTo>
                    <a:pt x="140" y="44"/>
                    <a:pt x="140" y="44"/>
                    <a:pt x="141" y="44"/>
                  </a:cubicBezTo>
                  <a:cubicBezTo>
                    <a:pt x="141" y="44"/>
                    <a:pt x="142" y="45"/>
                    <a:pt x="143" y="46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9" y="51"/>
                    <a:pt x="149" y="51"/>
                    <a:pt x="150" y="51"/>
                  </a:cubicBezTo>
                  <a:cubicBezTo>
                    <a:pt x="150" y="50"/>
                    <a:pt x="150" y="50"/>
                    <a:pt x="150" y="49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44"/>
                    <a:pt x="144" y="44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3"/>
                    <a:pt x="144" y="43"/>
                    <a:pt x="144" y="43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1" y="47"/>
                    <a:pt x="152" y="48"/>
                    <a:pt x="154" y="48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1"/>
                    <a:pt x="165" y="50"/>
                    <a:pt x="167" y="49"/>
                  </a:cubicBezTo>
                  <a:cubicBezTo>
                    <a:pt x="168" y="48"/>
                    <a:pt x="168" y="47"/>
                    <a:pt x="168" y="46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3" y="45"/>
                  </a:cubicBezTo>
                  <a:cubicBezTo>
                    <a:pt x="19" y="45"/>
                    <a:pt x="15" y="45"/>
                    <a:pt x="11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7"/>
                    <a:pt x="3" y="47"/>
                    <a:pt x="1" y="47"/>
                  </a:cubicBezTo>
                  <a:cubicBezTo>
                    <a:pt x="1" y="47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49"/>
                    <a:pt x="5" y="49"/>
                    <a:pt x="7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4" y="47"/>
                    <a:pt x="18" y="47"/>
                    <a:pt x="21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7"/>
                    <a:pt x="15" y="48"/>
                    <a:pt x="13" y="49"/>
                  </a:cubicBezTo>
                  <a:cubicBezTo>
                    <a:pt x="11" y="50"/>
                    <a:pt x="10" y="51"/>
                    <a:pt x="9" y="52"/>
                  </a:cubicBezTo>
                  <a:cubicBezTo>
                    <a:pt x="8" y="54"/>
                    <a:pt x="7" y="55"/>
                    <a:pt x="6" y="56"/>
                  </a:cubicBezTo>
                  <a:cubicBezTo>
                    <a:pt x="6" y="56"/>
                    <a:pt x="6" y="56"/>
                    <a:pt x="5" y="55"/>
                  </a:cubicBezTo>
                  <a:cubicBezTo>
                    <a:pt x="5" y="55"/>
                    <a:pt x="4" y="55"/>
                    <a:pt x="4" y="55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5" y="58"/>
                    <a:pt x="5" y="58"/>
                    <a:pt x="6" y="58"/>
                  </a:cubicBezTo>
                  <a:cubicBezTo>
                    <a:pt x="9" y="57"/>
                    <a:pt x="11" y="54"/>
                    <a:pt x="11" y="53"/>
                  </a:cubicBezTo>
                  <a:cubicBezTo>
                    <a:pt x="12" y="52"/>
                    <a:pt x="12" y="52"/>
                    <a:pt x="14" y="51"/>
                  </a:cubicBezTo>
                  <a:cubicBezTo>
                    <a:pt x="16" y="50"/>
                    <a:pt x="18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3" y="49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5" y="47"/>
                    <a:pt x="25" y="47"/>
                    <a:pt x="25" y="46"/>
                  </a:cubicBezTo>
                  <a:cubicBezTo>
                    <a:pt x="25" y="46"/>
                    <a:pt x="25" y="45"/>
                    <a:pt x="24" y="45"/>
                  </a:cubicBezTo>
                  <a:close/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1" y="41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19" y="39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6" y="36"/>
                    <a:pt x="14" y="35"/>
                    <a:pt x="12" y="33"/>
                  </a:cubicBezTo>
                  <a:cubicBezTo>
                    <a:pt x="10" y="32"/>
                    <a:pt x="9" y="29"/>
                    <a:pt x="9" y="27"/>
                  </a:cubicBezTo>
                  <a:cubicBezTo>
                    <a:pt x="9" y="27"/>
                    <a:pt x="9" y="26"/>
                    <a:pt x="10" y="26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6" y="31"/>
                    <a:pt x="10" y="34"/>
                    <a:pt x="11" y="35"/>
                  </a:cubicBezTo>
                  <a:cubicBezTo>
                    <a:pt x="12" y="37"/>
                    <a:pt x="15" y="38"/>
                    <a:pt x="1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9" y="41"/>
                  </a:cubicBezTo>
                  <a:cubicBezTo>
                    <a:pt x="17" y="40"/>
                    <a:pt x="16" y="40"/>
                    <a:pt x="14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9" y="39"/>
                    <a:pt x="7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2" y="40"/>
                    <a:pt x="3" y="41"/>
                    <a:pt x="3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1"/>
                    <a:pt x="10" y="41"/>
                    <a:pt x="12" y="4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2"/>
                    <a:pt x="19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5" y="41"/>
                    <a:pt x="25" y="41"/>
                    <a:pt x="24" y="41"/>
                  </a:cubicBezTo>
                  <a:close/>
                  <a:moveTo>
                    <a:pt x="79" y="10"/>
                  </a:move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1"/>
                    <a:pt x="82" y="10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80" y="6"/>
                    <a:pt x="79" y="3"/>
                    <a:pt x="78" y="1"/>
                  </a:cubicBezTo>
                  <a:cubicBezTo>
                    <a:pt x="78" y="0"/>
                    <a:pt x="77" y="0"/>
                    <a:pt x="77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77" y="4"/>
                    <a:pt x="78" y="7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7" name="Freeform 55"/>
            <p:cNvSpPr>
              <a:spLocks noEditPoints="1"/>
            </p:cNvSpPr>
            <p:nvPr/>
          </p:nvSpPr>
          <p:spPr bwMode="auto">
            <a:xfrm>
              <a:off x="7410134" y="2120249"/>
              <a:ext cx="237733" cy="314104"/>
            </a:xfrm>
            <a:custGeom>
              <a:avLst/>
              <a:gdLst>
                <a:gd name="T0" fmla="*/ 46 w 63"/>
                <a:gd name="T1" fmla="*/ 57 h 83"/>
                <a:gd name="T2" fmla="*/ 60 w 63"/>
                <a:gd name="T3" fmla="*/ 59 h 83"/>
                <a:gd name="T4" fmla="*/ 57 w 63"/>
                <a:gd name="T5" fmla="*/ 57 h 83"/>
                <a:gd name="T6" fmla="*/ 53 w 63"/>
                <a:gd name="T7" fmla="*/ 57 h 83"/>
                <a:gd name="T8" fmla="*/ 55 w 63"/>
                <a:gd name="T9" fmla="*/ 56 h 83"/>
                <a:gd name="T10" fmla="*/ 56 w 63"/>
                <a:gd name="T11" fmla="*/ 38 h 83"/>
                <a:gd name="T12" fmla="*/ 56 w 63"/>
                <a:gd name="T13" fmla="*/ 33 h 83"/>
                <a:gd name="T14" fmla="*/ 54 w 63"/>
                <a:gd name="T15" fmla="*/ 25 h 83"/>
                <a:gd name="T16" fmla="*/ 52 w 63"/>
                <a:gd name="T17" fmla="*/ 15 h 83"/>
                <a:gd name="T18" fmla="*/ 48 w 63"/>
                <a:gd name="T19" fmla="*/ 12 h 83"/>
                <a:gd name="T20" fmla="*/ 47 w 63"/>
                <a:gd name="T21" fmla="*/ 16 h 83"/>
                <a:gd name="T22" fmla="*/ 34 w 63"/>
                <a:gd name="T23" fmla="*/ 11 h 83"/>
                <a:gd name="T24" fmla="*/ 36 w 63"/>
                <a:gd name="T25" fmla="*/ 6 h 83"/>
                <a:gd name="T26" fmla="*/ 29 w 63"/>
                <a:gd name="T27" fmla="*/ 4 h 83"/>
                <a:gd name="T28" fmla="*/ 29 w 63"/>
                <a:gd name="T29" fmla="*/ 7 h 83"/>
                <a:gd name="T30" fmla="*/ 24 w 63"/>
                <a:gd name="T31" fmla="*/ 9 h 83"/>
                <a:gd name="T32" fmla="*/ 17 w 63"/>
                <a:gd name="T33" fmla="*/ 21 h 83"/>
                <a:gd name="T34" fmla="*/ 11 w 63"/>
                <a:gd name="T35" fmla="*/ 29 h 83"/>
                <a:gd name="T36" fmla="*/ 17 w 63"/>
                <a:gd name="T37" fmla="*/ 17 h 83"/>
                <a:gd name="T38" fmla="*/ 23 w 63"/>
                <a:gd name="T39" fmla="*/ 6 h 83"/>
                <a:gd name="T40" fmla="*/ 23 w 63"/>
                <a:gd name="T41" fmla="*/ 2 h 83"/>
                <a:gd name="T42" fmla="*/ 18 w 63"/>
                <a:gd name="T43" fmla="*/ 4 h 83"/>
                <a:gd name="T44" fmla="*/ 11 w 63"/>
                <a:gd name="T45" fmla="*/ 6 h 83"/>
                <a:gd name="T46" fmla="*/ 9 w 63"/>
                <a:gd name="T47" fmla="*/ 12 h 83"/>
                <a:gd name="T48" fmla="*/ 4 w 63"/>
                <a:gd name="T49" fmla="*/ 19 h 83"/>
                <a:gd name="T50" fmla="*/ 3 w 63"/>
                <a:gd name="T51" fmla="*/ 24 h 83"/>
                <a:gd name="T52" fmla="*/ 4 w 63"/>
                <a:gd name="T53" fmla="*/ 26 h 83"/>
                <a:gd name="T54" fmla="*/ 4 w 63"/>
                <a:gd name="T55" fmla="*/ 31 h 83"/>
                <a:gd name="T56" fmla="*/ 3 w 63"/>
                <a:gd name="T57" fmla="*/ 32 h 83"/>
                <a:gd name="T58" fmla="*/ 2 w 63"/>
                <a:gd name="T59" fmla="*/ 35 h 83"/>
                <a:gd name="T60" fmla="*/ 3 w 63"/>
                <a:gd name="T61" fmla="*/ 38 h 83"/>
                <a:gd name="T62" fmla="*/ 3 w 63"/>
                <a:gd name="T63" fmla="*/ 41 h 83"/>
                <a:gd name="T64" fmla="*/ 15 w 63"/>
                <a:gd name="T65" fmla="*/ 32 h 83"/>
                <a:gd name="T66" fmla="*/ 25 w 63"/>
                <a:gd name="T67" fmla="*/ 12 h 83"/>
                <a:gd name="T68" fmla="*/ 23 w 63"/>
                <a:gd name="T69" fmla="*/ 23 h 83"/>
                <a:gd name="T70" fmla="*/ 30 w 63"/>
                <a:gd name="T71" fmla="*/ 17 h 83"/>
                <a:gd name="T72" fmla="*/ 39 w 63"/>
                <a:gd name="T73" fmla="*/ 16 h 83"/>
                <a:gd name="T74" fmla="*/ 50 w 63"/>
                <a:gd name="T75" fmla="*/ 35 h 83"/>
                <a:gd name="T76" fmla="*/ 38 w 63"/>
                <a:gd name="T77" fmla="*/ 62 h 83"/>
                <a:gd name="T78" fmla="*/ 24 w 63"/>
                <a:gd name="T79" fmla="*/ 67 h 83"/>
                <a:gd name="T80" fmla="*/ 33 w 63"/>
                <a:gd name="T81" fmla="*/ 82 h 83"/>
                <a:gd name="T82" fmla="*/ 40 w 63"/>
                <a:gd name="T83" fmla="*/ 82 h 83"/>
                <a:gd name="T84" fmla="*/ 45 w 63"/>
                <a:gd name="T85" fmla="*/ 60 h 83"/>
                <a:gd name="T86" fmla="*/ 55 w 63"/>
                <a:gd name="T87" fmla="*/ 63 h 83"/>
                <a:gd name="T88" fmla="*/ 6 w 63"/>
                <a:gd name="T89" fmla="*/ 21 h 83"/>
                <a:gd name="T90" fmla="*/ 7 w 63"/>
                <a:gd name="T91" fmla="*/ 25 h 83"/>
                <a:gd name="T92" fmla="*/ 7 w 63"/>
                <a:gd name="T93" fmla="*/ 27 h 83"/>
                <a:gd name="T94" fmla="*/ 5 w 63"/>
                <a:gd name="T95" fmla="*/ 36 h 83"/>
                <a:gd name="T96" fmla="*/ 11 w 63"/>
                <a:gd name="T97" fmla="*/ 18 h 83"/>
                <a:gd name="T98" fmla="*/ 11 w 63"/>
                <a:gd name="T99" fmla="*/ 18 h 83"/>
                <a:gd name="T100" fmla="*/ 54 w 63"/>
                <a:gd name="T101" fmla="*/ 32 h 83"/>
                <a:gd name="T102" fmla="*/ 51 w 63"/>
                <a:gd name="T103" fmla="*/ 35 h 83"/>
                <a:gd name="T104" fmla="*/ 50 w 63"/>
                <a:gd name="T105" fmla="*/ 47 h 83"/>
                <a:gd name="T106" fmla="*/ 53 w 63"/>
                <a:gd name="T107" fmla="*/ 45 h 83"/>
                <a:gd name="T108" fmla="*/ 51 w 63"/>
                <a:gd name="T109" fmla="*/ 4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" h="83">
                  <a:moveTo>
                    <a:pt x="55" y="63"/>
                  </a:moveTo>
                  <a:cubicBezTo>
                    <a:pt x="53" y="64"/>
                    <a:pt x="52" y="62"/>
                    <a:pt x="50" y="61"/>
                  </a:cubicBezTo>
                  <a:cubicBezTo>
                    <a:pt x="49" y="59"/>
                    <a:pt x="46" y="59"/>
                    <a:pt x="46" y="57"/>
                  </a:cubicBezTo>
                  <a:cubicBezTo>
                    <a:pt x="48" y="53"/>
                    <a:pt x="49" y="59"/>
                    <a:pt x="52" y="58"/>
                  </a:cubicBezTo>
                  <a:cubicBezTo>
                    <a:pt x="54" y="61"/>
                    <a:pt x="57" y="60"/>
                    <a:pt x="60" y="60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8" y="60"/>
                    <a:pt x="57" y="59"/>
                  </a:cubicBezTo>
                  <a:cubicBezTo>
                    <a:pt x="57" y="59"/>
                    <a:pt x="56" y="59"/>
                    <a:pt x="57" y="5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55"/>
                    <a:pt x="53" y="55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2"/>
                    <a:pt x="54" y="49"/>
                    <a:pt x="54" y="4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7" y="37"/>
                    <a:pt x="56" y="36"/>
                    <a:pt x="56" y="35"/>
                  </a:cubicBezTo>
                  <a:cubicBezTo>
                    <a:pt x="56" y="34"/>
                    <a:pt x="54" y="34"/>
                    <a:pt x="56" y="33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4" y="30"/>
                    <a:pt x="56" y="26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19"/>
                    <a:pt x="52" y="17"/>
                  </a:cubicBezTo>
                  <a:cubicBezTo>
                    <a:pt x="52" y="17"/>
                    <a:pt x="53" y="16"/>
                    <a:pt x="52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4"/>
                    <a:pt x="48" y="14"/>
                    <a:pt x="48" y="15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5" y="12"/>
                    <a:pt x="41" y="13"/>
                    <a:pt x="39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4" y="13"/>
                    <a:pt x="35" y="11"/>
                    <a:pt x="34" y="11"/>
                  </a:cubicBezTo>
                  <a:cubicBezTo>
                    <a:pt x="35" y="10"/>
                    <a:pt x="35" y="9"/>
                    <a:pt x="36" y="9"/>
                  </a:cubicBezTo>
                  <a:cubicBezTo>
                    <a:pt x="37" y="9"/>
                    <a:pt x="36" y="7"/>
                    <a:pt x="37" y="7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4" y="3"/>
                    <a:pt x="33" y="5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8"/>
                    <a:pt x="33" y="4"/>
                    <a:pt x="34" y="7"/>
                  </a:cubicBezTo>
                  <a:cubicBezTo>
                    <a:pt x="34" y="9"/>
                    <a:pt x="33" y="9"/>
                    <a:pt x="32" y="9"/>
                  </a:cubicBezTo>
                  <a:cubicBezTo>
                    <a:pt x="30" y="9"/>
                    <a:pt x="30" y="7"/>
                    <a:pt x="29" y="7"/>
                  </a:cubicBezTo>
                  <a:cubicBezTo>
                    <a:pt x="27" y="8"/>
                    <a:pt x="26" y="7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2"/>
                    <a:pt x="22" y="15"/>
                    <a:pt x="21" y="17"/>
                  </a:cubicBezTo>
                  <a:cubicBezTo>
                    <a:pt x="20" y="19"/>
                    <a:pt x="18" y="20"/>
                    <a:pt x="17" y="21"/>
                  </a:cubicBezTo>
                  <a:cubicBezTo>
                    <a:pt x="17" y="26"/>
                    <a:pt x="14" y="29"/>
                    <a:pt x="12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1" y="31"/>
                    <a:pt x="9" y="31"/>
                    <a:pt x="11" y="29"/>
                  </a:cubicBezTo>
                  <a:cubicBezTo>
                    <a:pt x="11" y="29"/>
                    <a:pt x="11" y="27"/>
                    <a:pt x="12" y="26"/>
                  </a:cubicBezTo>
                  <a:cubicBezTo>
                    <a:pt x="13" y="24"/>
                    <a:pt x="16" y="24"/>
                    <a:pt x="15" y="21"/>
                  </a:cubicBezTo>
                  <a:cubicBezTo>
                    <a:pt x="16" y="20"/>
                    <a:pt x="16" y="19"/>
                    <a:pt x="17" y="17"/>
                  </a:cubicBezTo>
                  <a:cubicBezTo>
                    <a:pt x="17" y="17"/>
                    <a:pt x="16" y="17"/>
                    <a:pt x="16" y="16"/>
                  </a:cubicBezTo>
                  <a:cubicBezTo>
                    <a:pt x="17" y="15"/>
                    <a:pt x="16" y="13"/>
                    <a:pt x="18" y="13"/>
                  </a:cubicBezTo>
                  <a:cubicBezTo>
                    <a:pt x="22" y="12"/>
                    <a:pt x="17" y="6"/>
                    <a:pt x="23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8" y="5"/>
                    <a:pt x="27" y="3"/>
                  </a:cubicBezTo>
                  <a:cubicBezTo>
                    <a:pt x="26" y="2"/>
                    <a:pt x="24" y="3"/>
                    <a:pt x="23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0" y="0"/>
                    <a:pt x="19" y="1"/>
                  </a:cubicBezTo>
                  <a:cubicBezTo>
                    <a:pt x="20" y="4"/>
                    <a:pt x="19" y="3"/>
                    <a:pt x="18" y="4"/>
                  </a:cubicBezTo>
                  <a:cubicBezTo>
                    <a:pt x="16" y="4"/>
                    <a:pt x="15" y="6"/>
                    <a:pt x="13" y="6"/>
                  </a:cubicBezTo>
                  <a:cubicBezTo>
                    <a:pt x="15" y="4"/>
                    <a:pt x="16" y="3"/>
                    <a:pt x="18" y="2"/>
                  </a:cubicBezTo>
                  <a:cubicBezTo>
                    <a:pt x="16" y="2"/>
                    <a:pt x="12" y="3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8"/>
                    <a:pt x="11" y="9"/>
                    <a:pt x="11" y="11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5" y="18"/>
                    <a:pt x="4" y="19"/>
                  </a:cubicBezTo>
                  <a:cubicBezTo>
                    <a:pt x="4" y="21"/>
                    <a:pt x="4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8"/>
                    <a:pt x="2" y="29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4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7"/>
                    <a:pt x="0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3" y="38"/>
                    <a:pt x="3" y="38"/>
                  </a:cubicBezTo>
                  <a:cubicBezTo>
                    <a:pt x="2" y="39"/>
                    <a:pt x="1" y="41"/>
                    <a:pt x="2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8" y="37"/>
                  </a:cubicBezTo>
                  <a:cubicBezTo>
                    <a:pt x="11" y="37"/>
                    <a:pt x="12" y="34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9" y="27"/>
                    <a:pt x="20" y="21"/>
                    <a:pt x="24" y="17"/>
                  </a:cubicBezTo>
                  <a:cubicBezTo>
                    <a:pt x="22" y="15"/>
                    <a:pt x="25" y="13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8" y="15"/>
                    <a:pt x="23" y="17"/>
                    <a:pt x="24" y="21"/>
                  </a:cubicBezTo>
                  <a:cubicBezTo>
                    <a:pt x="24" y="22"/>
                    <a:pt x="22" y="21"/>
                    <a:pt x="23" y="23"/>
                  </a:cubicBezTo>
                  <a:cubicBezTo>
                    <a:pt x="23" y="23"/>
                    <a:pt x="24" y="23"/>
                    <a:pt x="25" y="2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19"/>
                    <a:pt x="30" y="18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3" y="17"/>
                    <a:pt x="33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1" y="17"/>
                    <a:pt x="42" y="17"/>
                    <a:pt x="43" y="19"/>
                  </a:cubicBezTo>
                  <a:cubicBezTo>
                    <a:pt x="45" y="20"/>
                    <a:pt x="47" y="22"/>
                    <a:pt x="48" y="25"/>
                  </a:cubicBezTo>
                  <a:cubicBezTo>
                    <a:pt x="49" y="28"/>
                    <a:pt x="50" y="32"/>
                    <a:pt x="50" y="35"/>
                  </a:cubicBezTo>
                  <a:cubicBezTo>
                    <a:pt x="50" y="39"/>
                    <a:pt x="50" y="44"/>
                    <a:pt x="49" y="47"/>
                  </a:cubicBezTo>
                  <a:cubicBezTo>
                    <a:pt x="48" y="49"/>
                    <a:pt x="46" y="51"/>
                    <a:pt x="45" y="54"/>
                  </a:cubicBezTo>
                  <a:cubicBezTo>
                    <a:pt x="43" y="57"/>
                    <a:pt x="41" y="60"/>
                    <a:pt x="38" y="62"/>
                  </a:cubicBezTo>
                  <a:cubicBezTo>
                    <a:pt x="36" y="65"/>
                    <a:pt x="32" y="67"/>
                    <a:pt x="28" y="67"/>
                  </a:cubicBezTo>
                  <a:cubicBezTo>
                    <a:pt x="26" y="68"/>
                    <a:pt x="25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72"/>
                    <a:pt x="22" y="76"/>
                    <a:pt x="20" y="80"/>
                  </a:cubicBezTo>
                  <a:cubicBezTo>
                    <a:pt x="20" y="81"/>
                    <a:pt x="22" y="81"/>
                    <a:pt x="22" y="80"/>
                  </a:cubicBezTo>
                  <a:cubicBezTo>
                    <a:pt x="26" y="74"/>
                    <a:pt x="29" y="82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7" y="82"/>
                    <a:pt x="39" y="83"/>
                    <a:pt x="40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2" y="73"/>
                    <a:pt x="43" y="65"/>
                    <a:pt x="45" y="60"/>
                  </a:cubicBezTo>
                  <a:cubicBezTo>
                    <a:pt x="46" y="62"/>
                    <a:pt x="48" y="64"/>
                    <a:pt x="50" y="65"/>
                  </a:cubicBezTo>
                  <a:cubicBezTo>
                    <a:pt x="53" y="68"/>
                    <a:pt x="59" y="68"/>
                    <a:pt x="63" y="66"/>
                  </a:cubicBezTo>
                  <a:cubicBezTo>
                    <a:pt x="60" y="66"/>
                    <a:pt x="57" y="66"/>
                    <a:pt x="55" y="63"/>
                  </a:cubicBezTo>
                  <a:close/>
                  <a:moveTo>
                    <a:pt x="7" y="21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7" y="21"/>
                  </a:lnTo>
                  <a:close/>
                  <a:moveTo>
                    <a:pt x="6" y="25"/>
                  </a:moveTo>
                  <a:cubicBezTo>
                    <a:pt x="6" y="25"/>
                    <a:pt x="6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5" y="26"/>
                  </a:cubicBezTo>
                  <a:lnTo>
                    <a:pt x="6" y="25"/>
                  </a:lnTo>
                  <a:close/>
                  <a:moveTo>
                    <a:pt x="5" y="36"/>
                  </a:moveTo>
                  <a:cubicBezTo>
                    <a:pt x="5" y="35"/>
                    <a:pt x="6" y="34"/>
                    <a:pt x="7" y="34"/>
                  </a:cubicBezTo>
                  <a:cubicBezTo>
                    <a:pt x="7" y="35"/>
                    <a:pt x="6" y="36"/>
                    <a:pt x="5" y="36"/>
                  </a:cubicBezTo>
                  <a:close/>
                  <a:moveTo>
                    <a:pt x="11" y="18"/>
                  </a:moveTo>
                  <a:cubicBezTo>
                    <a:pt x="11" y="20"/>
                    <a:pt x="10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9"/>
                    <a:pt x="10" y="18"/>
                    <a:pt x="11" y="18"/>
                  </a:cubicBezTo>
                  <a:close/>
                  <a:moveTo>
                    <a:pt x="51" y="25"/>
                  </a:moveTo>
                  <a:cubicBezTo>
                    <a:pt x="52" y="25"/>
                    <a:pt x="52" y="26"/>
                    <a:pt x="53" y="27"/>
                  </a:cubicBezTo>
                  <a:cubicBezTo>
                    <a:pt x="53" y="30"/>
                    <a:pt x="54" y="31"/>
                    <a:pt x="54" y="32"/>
                  </a:cubicBezTo>
                  <a:cubicBezTo>
                    <a:pt x="52" y="34"/>
                    <a:pt x="54" y="34"/>
                    <a:pt x="54" y="36"/>
                  </a:cubicBezTo>
                  <a:cubicBezTo>
                    <a:pt x="53" y="37"/>
                    <a:pt x="53" y="38"/>
                    <a:pt x="52" y="39"/>
                  </a:cubicBezTo>
                  <a:cubicBezTo>
                    <a:pt x="51" y="39"/>
                    <a:pt x="51" y="36"/>
                    <a:pt x="51" y="35"/>
                  </a:cubicBezTo>
                  <a:cubicBezTo>
                    <a:pt x="53" y="34"/>
                    <a:pt x="51" y="34"/>
                    <a:pt x="51" y="32"/>
                  </a:cubicBezTo>
                  <a:cubicBezTo>
                    <a:pt x="52" y="29"/>
                    <a:pt x="50" y="27"/>
                    <a:pt x="51" y="25"/>
                  </a:cubicBezTo>
                  <a:close/>
                  <a:moveTo>
                    <a:pt x="50" y="47"/>
                  </a:moveTo>
                  <a:cubicBezTo>
                    <a:pt x="51" y="47"/>
                    <a:pt x="51" y="45"/>
                    <a:pt x="51" y="44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3" y="43"/>
                    <a:pt x="53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2"/>
                    <a:pt x="52" y="50"/>
                    <a:pt x="51" y="49"/>
                  </a:cubicBezTo>
                  <a:cubicBezTo>
                    <a:pt x="50" y="50"/>
                    <a:pt x="49" y="52"/>
                    <a:pt x="48" y="52"/>
                  </a:cubicBezTo>
                  <a:cubicBezTo>
                    <a:pt x="48" y="50"/>
                    <a:pt x="48" y="48"/>
                    <a:pt x="50" y="4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8" name="Freeform 56"/>
            <p:cNvSpPr>
              <a:spLocks/>
            </p:cNvSpPr>
            <p:nvPr/>
          </p:nvSpPr>
          <p:spPr bwMode="auto">
            <a:xfrm>
              <a:off x="7316429" y="2426543"/>
              <a:ext cx="587391" cy="728860"/>
            </a:xfrm>
            <a:custGeom>
              <a:avLst/>
              <a:gdLst>
                <a:gd name="T0" fmla="*/ 155 w 156"/>
                <a:gd name="T1" fmla="*/ 52 h 193"/>
                <a:gd name="T2" fmla="*/ 129 w 156"/>
                <a:gd name="T3" fmla="*/ 50 h 193"/>
                <a:gd name="T4" fmla="*/ 97 w 156"/>
                <a:gd name="T5" fmla="*/ 28 h 193"/>
                <a:gd name="T6" fmla="*/ 98 w 156"/>
                <a:gd name="T7" fmla="*/ 32 h 193"/>
                <a:gd name="T8" fmla="*/ 84 w 156"/>
                <a:gd name="T9" fmla="*/ 23 h 193"/>
                <a:gd name="T10" fmla="*/ 56 w 156"/>
                <a:gd name="T11" fmla="*/ 11 h 193"/>
                <a:gd name="T12" fmla="*/ 43 w 156"/>
                <a:gd name="T13" fmla="*/ 3 h 193"/>
                <a:gd name="T14" fmla="*/ 27 w 156"/>
                <a:gd name="T15" fmla="*/ 36 h 193"/>
                <a:gd name="T16" fmla="*/ 27 w 156"/>
                <a:gd name="T17" fmla="*/ 46 h 193"/>
                <a:gd name="T18" fmla="*/ 19 w 156"/>
                <a:gd name="T19" fmla="*/ 81 h 193"/>
                <a:gd name="T20" fmla="*/ 6 w 156"/>
                <a:gd name="T21" fmla="*/ 127 h 193"/>
                <a:gd name="T22" fmla="*/ 23 w 156"/>
                <a:gd name="T23" fmla="*/ 142 h 193"/>
                <a:gd name="T24" fmla="*/ 32 w 156"/>
                <a:gd name="T25" fmla="*/ 133 h 193"/>
                <a:gd name="T26" fmla="*/ 36 w 156"/>
                <a:gd name="T27" fmla="*/ 52 h 193"/>
                <a:gd name="T28" fmla="*/ 40 w 156"/>
                <a:gd name="T29" fmla="*/ 52 h 193"/>
                <a:gd name="T30" fmla="*/ 41 w 156"/>
                <a:gd name="T31" fmla="*/ 87 h 193"/>
                <a:gd name="T32" fmla="*/ 43 w 156"/>
                <a:gd name="T33" fmla="*/ 109 h 193"/>
                <a:gd name="T34" fmla="*/ 42 w 156"/>
                <a:gd name="T35" fmla="*/ 118 h 193"/>
                <a:gd name="T36" fmla="*/ 42 w 156"/>
                <a:gd name="T37" fmla="*/ 119 h 193"/>
                <a:gd name="T38" fmla="*/ 45 w 156"/>
                <a:gd name="T39" fmla="*/ 164 h 193"/>
                <a:gd name="T40" fmla="*/ 45 w 156"/>
                <a:gd name="T41" fmla="*/ 181 h 193"/>
                <a:gd name="T42" fmla="*/ 42 w 156"/>
                <a:gd name="T43" fmla="*/ 191 h 193"/>
                <a:gd name="T44" fmla="*/ 44 w 156"/>
                <a:gd name="T45" fmla="*/ 193 h 193"/>
                <a:gd name="T46" fmla="*/ 49 w 156"/>
                <a:gd name="T47" fmla="*/ 191 h 193"/>
                <a:gd name="T48" fmla="*/ 54 w 156"/>
                <a:gd name="T49" fmla="*/ 191 h 193"/>
                <a:gd name="T50" fmla="*/ 54 w 156"/>
                <a:gd name="T51" fmla="*/ 190 h 193"/>
                <a:gd name="T52" fmla="*/ 61 w 156"/>
                <a:gd name="T53" fmla="*/ 189 h 193"/>
                <a:gd name="T54" fmla="*/ 65 w 156"/>
                <a:gd name="T55" fmla="*/ 189 h 193"/>
                <a:gd name="T56" fmla="*/ 66 w 156"/>
                <a:gd name="T57" fmla="*/ 189 h 193"/>
                <a:gd name="T58" fmla="*/ 76 w 156"/>
                <a:gd name="T59" fmla="*/ 187 h 193"/>
                <a:gd name="T60" fmla="*/ 82 w 156"/>
                <a:gd name="T61" fmla="*/ 188 h 193"/>
                <a:gd name="T62" fmla="*/ 90 w 156"/>
                <a:gd name="T63" fmla="*/ 188 h 193"/>
                <a:gd name="T64" fmla="*/ 94 w 156"/>
                <a:gd name="T65" fmla="*/ 186 h 193"/>
                <a:gd name="T66" fmla="*/ 97 w 156"/>
                <a:gd name="T67" fmla="*/ 185 h 193"/>
                <a:gd name="T68" fmla="*/ 100 w 156"/>
                <a:gd name="T69" fmla="*/ 186 h 193"/>
                <a:gd name="T70" fmla="*/ 103 w 156"/>
                <a:gd name="T71" fmla="*/ 192 h 193"/>
                <a:gd name="T72" fmla="*/ 107 w 156"/>
                <a:gd name="T73" fmla="*/ 184 h 193"/>
                <a:gd name="T74" fmla="*/ 90 w 156"/>
                <a:gd name="T75" fmla="*/ 127 h 193"/>
                <a:gd name="T76" fmla="*/ 81 w 156"/>
                <a:gd name="T77" fmla="*/ 83 h 193"/>
                <a:gd name="T78" fmla="*/ 81 w 156"/>
                <a:gd name="T79" fmla="*/ 80 h 193"/>
                <a:gd name="T80" fmla="*/ 81 w 156"/>
                <a:gd name="T81" fmla="*/ 65 h 193"/>
                <a:gd name="T82" fmla="*/ 82 w 156"/>
                <a:gd name="T83" fmla="*/ 57 h 193"/>
                <a:gd name="T84" fmla="*/ 83 w 156"/>
                <a:gd name="T85" fmla="*/ 43 h 193"/>
                <a:gd name="T86" fmla="*/ 86 w 156"/>
                <a:gd name="T87" fmla="*/ 33 h 193"/>
                <a:gd name="T88" fmla="*/ 116 w 156"/>
                <a:gd name="T89" fmla="*/ 56 h 193"/>
                <a:gd name="T90" fmla="*/ 121 w 156"/>
                <a:gd name="T91" fmla="*/ 73 h 193"/>
                <a:gd name="T92" fmla="*/ 146 w 156"/>
                <a:gd name="T93" fmla="*/ 101 h 193"/>
                <a:gd name="T94" fmla="*/ 153 w 156"/>
                <a:gd name="T95" fmla="*/ 7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93">
                  <a:moveTo>
                    <a:pt x="154" y="61"/>
                  </a:moveTo>
                  <a:cubicBezTo>
                    <a:pt x="154" y="58"/>
                    <a:pt x="156" y="54"/>
                    <a:pt x="155" y="52"/>
                  </a:cubicBezTo>
                  <a:cubicBezTo>
                    <a:pt x="150" y="54"/>
                    <a:pt x="145" y="53"/>
                    <a:pt x="140" y="52"/>
                  </a:cubicBezTo>
                  <a:cubicBezTo>
                    <a:pt x="136" y="51"/>
                    <a:pt x="132" y="51"/>
                    <a:pt x="129" y="50"/>
                  </a:cubicBezTo>
                  <a:cubicBezTo>
                    <a:pt x="127" y="49"/>
                    <a:pt x="125" y="47"/>
                    <a:pt x="123" y="47"/>
                  </a:cubicBezTo>
                  <a:cubicBezTo>
                    <a:pt x="114" y="41"/>
                    <a:pt x="104" y="35"/>
                    <a:pt x="97" y="28"/>
                  </a:cubicBezTo>
                  <a:cubicBezTo>
                    <a:pt x="97" y="29"/>
                    <a:pt x="97" y="29"/>
                    <a:pt x="98" y="30"/>
                  </a:cubicBezTo>
                  <a:cubicBezTo>
                    <a:pt x="98" y="31"/>
                    <a:pt x="99" y="31"/>
                    <a:pt x="98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1" y="30"/>
                    <a:pt x="87" y="26"/>
                    <a:pt x="84" y="23"/>
                  </a:cubicBezTo>
                  <a:cubicBezTo>
                    <a:pt x="79" y="18"/>
                    <a:pt x="72" y="15"/>
                    <a:pt x="66" y="13"/>
                  </a:cubicBezTo>
                  <a:cubicBezTo>
                    <a:pt x="63" y="12"/>
                    <a:pt x="59" y="11"/>
                    <a:pt x="56" y="11"/>
                  </a:cubicBezTo>
                  <a:cubicBezTo>
                    <a:pt x="53" y="11"/>
                    <a:pt x="50" y="11"/>
                    <a:pt x="47" y="10"/>
                  </a:cubicBezTo>
                  <a:cubicBezTo>
                    <a:pt x="45" y="8"/>
                    <a:pt x="44" y="6"/>
                    <a:pt x="43" y="3"/>
                  </a:cubicBezTo>
                  <a:cubicBezTo>
                    <a:pt x="43" y="2"/>
                    <a:pt x="43" y="1"/>
                    <a:pt x="42" y="0"/>
                  </a:cubicBezTo>
                  <a:cubicBezTo>
                    <a:pt x="37" y="3"/>
                    <a:pt x="27" y="32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40"/>
                    <a:pt x="26" y="43"/>
                    <a:pt x="27" y="46"/>
                  </a:cubicBezTo>
                  <a:cubicBezTo>
                    <a:pt x="27" y="46"/>
                    <a:pt x="26" y="50"/>
                    <a:pt x="25" y="52"/>
                  </a:cubicBezTo>
                  <a:cubicBezTo>
                    <a:pt x="24" y="62"/>
                    <a:pt x="22" y="72"/>
                    <a:pt x="19" y="81"/>
                  </a:cubicBezTo>
                  <a:cubicBezTo>
                    <a:pt x="14" y="95"/>
                    <a:pt x="11" y="111"/>
                    <a:pt x="0" y="123"/>
                  </a:cubicBezTo>
                  <a:cubicBezTo>
                    <a:pt x="4" y="123"/>
                    <a:pt x="4" y="125"/>
                    <a:pt x="6" y="127"/>
                  </a:cubicBezTo>
                  <a:cubicBezTo>
                    <a:pt x="9" y="131"/>
                    <a:pt x="13" y="133"/>
                    <a:pt x="17" y="135"/>
                  </a:cubicBezTo>
                  <a:cubicBezTo>
                    <a:pt x="19" y="137"/>
                    <a:pt x="21" y="139"/>
                    <a:pt x="23" y="142"/>
                  </a:cubicBezTo>
                  <a:cubicBezTo>
                    <a:pt x="25" y="144"/>
                    <a:pt x="26" y="148"/>
                    <a:pt x="29" y="149"/>
                  </a:cubicBezTo>
                  <a:cubicBezTo>
                    <a:pt x="34" y="151"/>
                    <a:pt x="33" y="135"/>
                    <a:pt x="32" y="133"/>
                  </a:cubicBezTo>
                  <a:cubicBezTo>
                    <a:pt x="31" y="115"/>
                    <a:pt x="32" y="97"/>
                    <a:pt x="34" y="79"/>
                  </a:cubicBezTo>
                  <a:cubicBezTo>
                    <a:pt x="36" y="69"/>
                    <a:pt x="37" y="61"/>
                    <a:pt x="36" y="52"/>
                  </a:cubicBezTo>
                  <a:cubicBezTo>
                    <a:pt x="36" y="52"/>
                    <a:pt x="38" y="41"/>
                    <a:pt x="38" y="41"/>
                  </a:cubicBezTo>
                  <a:cubicBezTo>
                    <a:pt x="39" y="42"/>
                    <a:pt x="40" y="51"/>
                    <a:pt x="40" y="52"/>
                  </a:cubicBezTo>
                  <a:cubicBezTo>
                    <a:pt x="40" y="54"/>
                    <a:pt x="41" y="57"/>
                    <a:pt x="41" y="60"/>
                  </a:cubicBezTo>
                  <a:cubicBezTo>
                    <a:pt x="41" y="69"/>
                    <a:pt x="41" y="78"/>
                    <a:pt x="41" y="87"/>
                  </a:cubicBezTo>
                  <a:cubicBezTo>
                    <a:pt x="41" y="92"/>
                    <a:pt x="42" y="96"/>
                    <a:pt x="43" y="101"/>
                  </a:cubicBezTo>
                  <a:cubicBezTo>
                    <a:pt x="43" y="104"/>
                    <a:pt x="43" y="106"/>
                    <a:pt x="43" y="109"/>
                  </a:cubicBezTo>
                  <a:cubicBezTo>
                    <a:pt x="43" y="112"/>
                    <a:pt x="42" y="115"/>
                    <a:pt x="42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18"/>
                    <a:pt x="42" y="119"/>
                    <a:pt x="42" y="119"/>
                  </a:cubicBezTo>
                  <a:cubicBezTo>
                    <a:pt x="42" y="128"/>
                    <a:pt x="44" y="136"/>
                    <a:pt x="45" y="145"/>
                  </a:cubicBezTo>
                  <a:cubicBezTo>
                    <a:pt x="46" y="151"/>
                    <a:pt x="45" y="158"/>
                    <a:pt x="45" y="164"/>
                  </a:cubicBezTo>
                  <a:cubicBezTo>
                    <a:pt x="45" y="168"/>
                    <a:pt x="45" y="172"/>
                    <a:pt x="45" y="176"/>
                  </a:cubicBezTo>
                  <a:cubicBezTo>
                    <a:pt x="45" y="178"/>
                    <a:pt x="45" y="180"/>
                    <a:pt x="45" y="181"/>
                  </a:cubicBezTo>
                  <a:cubicBezTo>
                    <a:pt x="45" y="183"/>
                    <a:pt x="45" y="185"/>
                    <a:pt x="44" y="186"/>
                  </a:cubicBezTo>
                  <a:cubicBezTo>
                    <a:pt x="44" y="188"/>
                    <a:pt x="43" y="189"/>
                    <a:pt x="42" y="191"/>
                  </a:cubicBezTo>
                  <a:cubicBezTo>
                    <a:pt x="42" y="191"/>
                    <a:pt x="42" y="192"/>
                    <a:pt x="42" y="192"/>
                  </a:cubicBezTo>
                  <a:cubicBezTo>
                    <a:pt x="42" y="193"/>
                    <a:pt x="43" y="193"/>
                    <a:pt x="44" y="193"/>
                  </a:cubicBezTo>
                  <a:cubicBezTo>
                    <a:pt x="45" y="193"/>
                    <a:pt x="45" y="192"/>
                    <a:pt x="46" y="192"/>
                  </a:cubicBezTo>
                  <a:cubicBezTo>
                    <a:pt x="47" y="192"/>
                    <a:pt x="48" y="191"/>
                    <a:pt x="49" y="191"/>
                  </a:cubicBezTo>
                  <a:cubicBezTo>
                    <a:pt x="50" y="191"/>
                    <a:pt x="51" y="191"/>
                    <a:pt x="52" y="192"/>
                  </a:cubicBezTo>
                  <a:cubicBezTo>
                    <a:pt x="52" y="192"/>
                    <a:pt x="53" y="191"/>
                    <a:pt x="54" y="191"/>
                  </a:cubicBezTo>
                  <a:cubicBezTo>
                    <a:pt x="54" y="191"/>
                    <a:pt x="54" y="191"/>
                    <a:pt x="54" y="190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6" y="190"/>
                    <a:pt x="57" y="189"/>
                    <a:pt x="59" y="189"/>
                  </a:cubicBezTo>
                  <a:cubicBezTo>
                    <a:pt x="59" y="188"/>
                    <a:pt x="60" y="189"/>
                    <a:pt x="61" y="189"/>
                  </a:cubicBezTo>
                  <a:cubicBezTo>
                    <a:pt x="62" y="189"/>
                    <a:pt x="63" y="189"/>
                    <a:pt x="63" y="188"/>
                  </a:cubicBezTo>
                  <a:cubicBezTo>
                    <a:pt x="64" y="189"/>
                    <a:pt x="64" y="189"/>
                    <a:pt x="65" y="189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5" y="189"/>
                    <a:pt x="66" y="189"/>
                    <a:pt x="66" y="189"/>
                  </a:cubicBezTo>
                  <a:cubicBezTo>
                    <a:pt x="69" y="189"/>
                    <a:pt x="73" y="190"/>
                    <a:pt x="76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6"/>
                  </a:cubicBezTo>
                  <a:cubicBezTo>
                    <a:pt x="79" y="187"/>
                    <a:pt x="80" y="188"/>
                    <a:pt x="82" y="188"/>
                  </a:cubicBezTo>
                  <a:cubicBezTo>
                    <a:pt x="84" y="189"/>
                    <a:pt x="87" y="189"/>
                    <a:pt x="90" y="189"/>
                  </a:cubicBezTo>
                  <a:cubicBezTo>
                    <a:pt x="90" y="189"/>
                    <a:pt x="90" y="189"/>
                    <a:pt x="90" y="188"/>
                  </a:cubicBezTo>
                  <a:cubicBezTo>
                    <a:pt x="91" y="186"/>
                    <a:pt x="91" y="186"/>
                    <a:pt x="91" y="186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4" y="185"/>
                    <a:pt x="94" y="185"/>
                    <a:pt x="94" y="185"/>
                  </a:cubicBezTo>
                  <a:cubicBezTo>
                    <a:pt x="95" y="185"/>
                    <a:pt x="96" y="185"/>
                    <a:pt x="97" y="185"/>
                  </a:cubicBezTo>
                  <a:cubicBezTo>
                    <a:pt x="98" y="184"/>
                    <a:pt x="99" y="185"/>
                    <a:pt x="99" y="185"/>
                  </a:cubicBezTo>
                  <a:cubicBezTo>
                    <a:pt x="99" y="185"/>
                    <a:pt x="99" y="186"/>
                    <a:pt x="100" y="186"/>
                  </a:cubicBezTo>
                  <a:cubicBezTo>
                    <a:pt x="101" y="187"/>
                    <a:pt x="102" y="189"/>
                    <a:pt x="103" y="190"/>
                  </a:cubicBezTo>
                  <a:cubicBezTo>
                    <a:pt x="103" y="191"/>
                    <a:pt x="103" y="191"/>
                    <a:pt x="103" y="192"/>
                  </a:cubicBezTo>
                  <a:cubicBezTo>
                    <a:pt x="105" y="192"/>
                    <a:pt x="107" y="192"/>
                    <a:pt x="108" y="191"/>
                  </a:cubicBezTo>
                  <a:cubicBezTo>
                    <a:pt x="110" y="190"/>
                    <a:pt x="108" y="186"/>
                    <a:pt x="107" y="184"/>
                  </a:cubicBezTo>
                  <a:cubicBezTo>
                    <a:pt x="104" y="178"/>
                    <a:pt x="102" y="171"/>
                    <a:pt x="100" y="165"/>
                  </a:cubicBezTo>
                  <a:cubicBezTo>
                    <a:pt x="97" y="152"/>
                    <a:pt x="92" y="140"/>
                    <a:pt x="90" y="127"/>
                  </a:cubicBezTo>
                  <a:cubicBezTo>
                    <a:pt x="87" y="113"/>
                    <a:pt x="85" y="100"/>
                    <a:pt x="82" y="87"/>
                  </a:cubicBezTo>
                  <a:cubicBezTo>
                    <a:pt x="82" y="86"/>
                    <a:pt x="82" y="84"/>
                    <a:pt x="81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2"/>
                    <a:pt x="81" y="80"/>
                    <a:pt x="81" y="80"/>
                  </a:cubicBezTo>
                  <a:cubicBezTo>
                    <a:pt x="81" y="79"/>
                    <a:pt x="81" y="78"/>
                    <a:pt x="81" y="78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2"/>
                    <a:pt x="83" y="48"/>
                    <a:pt x="83" y="43"/>
                  </a:cubicBezTo>
                  <a:cubicBezTo>
                    <a:pt x="84" y="39"/>
                    <a:pt x="85" y="37"/>
                    <a:pt x="85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1" y="39"/>
                    <a:pt x="96" y="44"/>
                    <a:pt x="102" y="47"/>
                  </a:cubicBezTo>
                  <a:cubicBezTo>
                    <a:pt x="107" y="51"/>
                    <a:pt x="111" y="53"/>
                    <a:pt x="116" y="56"/>
                  </a:cubicBezTo>
                  <a:cubicBezTo>
                    <a:pt x="116" y="56"/>
                    <a:pt x="116" y="56"/>
                    <a:pt x="116" y="57"/>
                  </a:cubicBezTo>
                  <a:cubicBezTo>
                    <a:pt x="118" y="62"/>
                    <a:pt x="120" y="67"/>
                    <a:pt x="121" y="73"/>
                  </a:cubicBezTo>
                  <a:cubicBezTo>
                    <a:pt x="124" y="80"/>
                    <a:pt x="129" y="88"/>
                    <a:pt x="134" y="93"/>
                  </a:cubicBezTo>
                  <a:cubicBezTo>
                    <a:pt x="138" y="97"/>
                    <a:pt x="142" y="99"/>
                    <a:pt x="146" y="101"/>
                  </a:cubicBezTo>
                  <a:cubicBezTo>
                    <a:pt x="149" y="102"/>
                    <a:pt x="151" y="104"/>
                    <a:pt x="154" y="103"/>
                  </a:cubicBezTo>
                  <a:cubicBezTo>
                    <a:pt x="155" y="93"/>
                    <a:pt x="153" y="84"/>
                    <a:pt x="153" y="74"/>
                  </a:cubicBezTo>
                  <a:cubicBezTo>
                    <a:pt x="153" y="70"/>
                    <a:pt x="154" y="65"/>
                    <a:pt x="154" y="6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7274782" y="2889890"/>
              <a:ext cx="109322" cy="95446"/>
            </a:xfrm>
            <a:custGeom>
              <a:avLst/>
              <a:gdLst>
                <a:gd name="T0" fmla="*/ 17 w 29"/>
                <a:gd name="T1" fmla="*/ 0 h 25"/>
                <a:gd name="T2" fmla="*/ 15 w 29"/>
                <a:gd name="T3" fmla="*/ 2 h 25"/>
                <a:gd name="T4" fmla="*/ 9 w 29"/>
                <a:gd name="T5" fmla="*/ 5 h 25"/>
                <a:gd name="T6" fmla="*/ 4 w 29"/>
                <a:gd name="T7" fmla="*/ 7 h 25"/>
                <a:gd name="T8" fmla="*/ 0 w 29"/>
                <a:gd name="T9" fmla="*/ 8 h 25"/>
                <a:gd name="T10" fmla="*/ 1 w 29"/>
                <a:gd name="T11" fmla="*/ 9 h 25"/>
                <a:gd name="T12" fmla="*/ 4 w 29"/>
                <a:gd name="T13" fmla="*/ 10 h 25"/>
                <a:gd name="T14" fmla="*/ 12 w 29"/>
                <a:gd name="T15" fmla="*/ 8 h 25"/>
                <a:gd name="T16" fmla="*/ 7 w 29"/>
                <a:gd name="T17" fmla="*/ 11 h 25"/>
                <a:gd name="T18" fmla="*/ 5 w 29"/>
                <a:gd name="T19" fmla="*/ 12 h 25"/>
                <a:gd name="T20" fmla="*/ 3 w 29"/>
                <a:gd name="T21" fmla="*/ 13 h 25"/>
                <a:gd name="T22" fmla="*/ 6 w 29"/>
                <a:gd name="T23" fmla="*/ 14 h 25"/>
                <a:gd name="T24" fmla="*/ 12 w 29"/>
                <a:gd name="T25" fmla="*/ 12 h 25"/>
                <a:gd name="T26" fmla="*/ 17 w 29"/>
                <a:gd name="T27" fmla="*/ 11 h 25"/>
                <a:gd name="T28" fmla="*/ 12 w 29"/>
                <a:gd name="T29" fmla="*/ 14 h 25"/>
                <a:gd name="T30" fmla="*/ 8 w 29"/>
                <a:gd name="T31" fmla="*/ 16 h 25"/>
                <a:gd name="T32" fmla="*/ 9 w 29"/>
                <a:gd name="T33" fmla="*/ 17 h 25"/>
                <a:gd name="T34" fmla="*/ 16 w 29"/>
                <a:gd name="T35" fmla="*/ 15 h 25"/>
                <a:gd name="T36" fmla="*/ 21 w 29"/>
                <a:gd name="T37" fmla="*/ 13 h 25"/>
                <a:gd name="T38" fmla="*/ 20 w 29"/>
                <a:gd name="T39" fmla="*/ 15 h 25"/>
                <a:gd name="T40" fmla="*/ 18 w 29"/>
                <a:gd name="T41" fmla="*/ 21 h 25"/>
                <a:gd name="T42" fmla="*/ 17 w 29"/>
                <a:gd name="T43" fmla="*/ 23 h 25"/>
                <a:gd name="T44" fmla="*/ 20 w 29"/>
                <a:gd name="T45" fmla="*/ 23 h 25"/>
                <a:gd name="T46" fmla="*/ 23 w 29"/>
                <a:gd name="T47" fmla="*/ 18 h 25"/>
                <a:gd name="T48" fmla="*/ 26 w 29"/>
                <a:gd name="T49" fmla="*/ 13 h 25"/>
                <a:gd name="T50" fmla="*/ 28 w 29"/>
                <a:gd name="T51" fmla="*/ 5 h 25"/>
                <a:gd name="T52" fmla="*/ 26 w 29"/>
                <a:gd name="T53" fmla="*/ 2 h 25"/>
                <a:gd name="T54" fmla="*/ 17 w 29"/>
                <a:gd name="T5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5">
                  <a:moveTo>
                    <a:pt x="17" y="0"/>
                  </a:moveTo>
                  <a:cubicBezTo>
                    <a:pt x="16" y="0"/>
                    <a:pt x="15" y="1"/>
                    <a:pt x="15" y="2"/>
                  </a:cubicBezTo>
                  <a:cubicBezTo>
                    <a:pt x="13" y="3"/>
                    <a:pt x="11" y="4"/>
                    <a:pt x="9" y="5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8"/>
                    <a:pt x="1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7" y="9"/>
                    <a:pt x="10" y="8"/>
                    <a:pt x="12" y="8"/>
                  </a:cubicBezTo>
                  <a:cubicBezTo>
                    <a:pt x="11" y="10"/>
                    <a:pt x="9" y="10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4"/>
                    <a:pt x="5" y="14"/>
                    <a:pt x="6" y="14"/>
                  </a:cubicBezTo>
                  <a:cubicBezTo>
                    <a:pt x="8" y="14"/>
                    <a:pt x="10" y="13"/>
                    <a:pt x="12" y="12"/>
                  </a:cubicBezTo>
                  <a:cubicBezTo>
                    <a:pt x="13" y="12"/>
                    <a:pt x="17" y="10"/>
                    <a:pt x="17" y="11"/>
                  </a:cubicBezTo>
                  <a:cubicBezTo>
                    <a:pt x="17" y="12"/>
                    <a:pt x="13" y="14"/>
                    <a:pt x="12" y="14"/>
                  </a:cubicBezTo>
                  <a:cubicBezTo>
                    <a:pt x="10" y="15"/>
                    <a:pt x="9" y="15"/>
                    <a:pt x="8" y="16"/>
                  </a:cubicBezTo>
                  <a:cubicBezTo>
                    <a:pt x="6" y="17"/>
                    <a:pt x="8" y="17"/>
                    <a:pt x="9" y="17"/>
                  </a:cubicBezTo>
                  <a:cubicBezTo>
                    <a:pt x="11" y="17"/>
                    <a:pt x="14" y="16"/>
                    <a:pt x="16" y="15"/>
                  </a:cubicBezTo>
                  <a:cubicBezTo>
                    <a:pt x="18" y="14"/>
                    <a:pt x="19" y="14"/>
                    <a:pt x="21" y="13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7"/>
                    <a:pt x="19" y="19"/>
                    <a:pt x="18" y="21"/>
                  </a:cubicBezTo>
                  <a:cubicBezTo>
                    <a:pt x="18" y="21"/>
                    <a:pt x="16" y="23"/>
                    <a:pt x="17" y="23"/>
                  </a:cubicBezTo>
                  <a:cubicBezTo>
                    <a:pt x="17" y="25"/>
                    <a:pt x="19" y="23"/>
                    <a:pt x="20" y="23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4" y="16"/>
                    <a:pt x="25" y="15"/>
                    <a:pt x="26" y="13"/>
                  </a:cubicBezTo>
                  <a:cubicBezTo>
                    <a:pt x="28" y="11"/>
                    <a:pt x="29" y="8"/>
                    <a:pt x="28" y="5"/>
                  </a:cubicBezTo>
                  <a:cubicBezTo>
                    <a:pt x="28" y="4"/>
                    <a:pt x="27" y="3"/>
                    <a:pt x="26" y="2"/>
                  </a:cubicBezTo>
                  <a:lnTo>
                    <a:pt x="17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0" name="Freeform 58"/>
            <p:cNvSpPr>
              <a:spLocks noEditPoints="1"/>
            </p:cNvSpPr>
            <p:nvPr/>
          </p:nvSpPr>
          <p:spPr bwMode="auto">
            <a:xfrm>
              <a:off x="7519456" y="2105498"/>
              <a:ext cx="150969" cy="110197"/>
            </a:xfrm>
            <a:custGeom>
              <a:avLst/>
              <a:gdLst>
                <a:gd name="T0" fmla="*/ 2 w 40"/>
                <a:gd name="T1" fmla="*/ 5 h 29"/>
                <a:gd name="T2" fmla="*/ 8 w 40"/>
                <a:gd name="T3" fmla="*/ 7 h 29"/>
                <a:gd name="T4" fmla="*/ 10 w 40"/>
                <a:gd name="T5" fmla="*/ 10 h 29"/>
                <a:gd name="T6" fmla="*/ 18 w 40"/>
                <a:gd name="T7" fmla="*/ 6 h 29"/>
                <a:gd name="T8" fmla="*/ 15 w 40"/>
                <a:gd name="T9" fmla="*/ 5 h 29"/>
                <a:gd name="T10" fmla="*/ 20 w 40"/>
                <a:gd name="T11" fmla="*/ 3 h 29"/>
                <a:gd name="T12" fmla="*/ 23 w 40"/>
                <a:gd name="T13" fmla="*/ 4 h 29"/>
                <a:gd name="T14" fmla="*/ 22 w 40"/>
                <a:gd name="T15" fmla="*/ 5 h 29"/>
                <a:gd name="T16" fmla="*/ 22 w 40"/>
                <a:gd name="T17" fmla="*/ 7 h 29"/>
                <a:gd name="T18" fmla="*/ 25 w 40"/>
                <a:gd name="T19" fmla="*/ 8 h 29"/>
                <a:gd name="T20" fmla="*/ 27 w 40"/>
                <a:gd name="T21" fmla="*/ 7 h 29"/>
                <a:gd name="T22" fmla="*/ 30 w 40"/>
                <a:gd name="T23" fmla="*/ 10 h 29"/>
                <a:gd name="T24" fmla="*/ 30 w 40"/>
                <a:gd name="T25" fmla="*/ 11 h 29"/>
                <a:gd name="T26" fmla="*/ 31 w 40"/>
                <a:gd name="T27" fmla="*/ 12 h 29"/>
                <a:gd name="T28" fmla="*/ 33 w 40"/>
                <a:gd name="T29" fmla="*/ 19 h 29"/>
                <a:gd name="T30" fmla="*/ 32 w 40"/>
                <a:gd name="T31" fmla="*/ 18 h 29"/>
                <a:gd name="T32" fmla="*/ 34 w 40"/>
                <a:gd name="T33" fmla="*/ 21 h 29"/>
                <a:gd name="T34" fmla="*/ 34 w 40"/>
                <a:gd name="T35" fmla="*/ 19 h 29"/>
                <a:gd name="T36" fmla="*/ 36 w 40"/>
                <a:gd name="T37" fmla="*/ 21 h 29"/>
                <a:gd name="T38" fmla="*/ 37 w 40"/>
                <a:gd name="T39" fmla="*/ 25 h 29"/>
                <a:gd name="T40" fmla="*/ 40 w 40"/>
                <a:gd name="T41" fmla="*/ 29 h 29"/>
                <a:gd name="T42" fmla="*/ 39 w 40"/>
                <a:gd name="T43" fmla="*/ 22 h 29"/>
                <a:gd name="T44" fmla="*/ 39 w 40"/>
                <a:gd name="T45" fmla="*/ 22 h 29"/>
                <a:gd name="T46" fmla="*/ 38 w 40"/>
                <a:gd name="T47" fmla="*/ 20 h 29"/>
                <a:gd name="T48" fmla="*/ 37 w 40"/>
                <a:gd name="T49" fmla="*/ 20 h 29"/>
                <a:gd name="T50" fmla="*/ 39 w 40"/>
                <a:gd name="T51" fmla="*/ 14 h 29"/>
                <a:gd name="T52" fmla="*/ 37 w 40"/>
                <a:gd name="T53" fmla="*/ 14 h 29"/>
                <a:gd name="T54" fmla="*/ 35 w 40"/>
                <a:gd name="T55" fmla="*/ 16 h 29"/>
                <a:gd name="T56" fmla="*/ 33 w 40"/>
                <a:gd name="T57" fmla="*/ 12 h 29"/>
                <a:gd name="T58" fmla="*/ 35 w 40"/>
                <a:gd name="T59" fmla="*/ 12 h 29"/>
                <a:gd name="T60" fmla="*/ 37 w 40"/>
                <a:gd name="T61" fmla="*/ 14 h 29"/>
                <a:gd name="T62" fmla="*/ 33 w 40"/>
                <a:gd name="T63" fmla="*/ 7 h 29"/>
                <a:gd name="T64" fmla="*/ 28 w 40"/>
                <a:gd name="T65" fmla="*/ 6 h 29"/>
                <a:gd name="T66" fmla="*/ 27 w 40"/>
                <a:gd name="T67" fmla="*/ 3 h 29"/>
                <a:gd name="T68" fmla="*/ 26 w 40"/>
                <a:gd name="T69" fmla="*/ 2 h 29"/>
                <a:gd name="T70" fmla="*/ 27 w 40"/>
                <a:gd name="T71" fmla="*/ 3 h 29"/>
                <a:gd name="T72" fmla="*/ 32 w 40"/>
                <a:gd name="T73" fmla="*/ 5 h 29"/>
                <a:gd name="T74" fmla="*/ 34 w 40"/>
                <a:gd name="T75" fmla="*/ 7 h 29"/>
                <a:gd name="T76" fmla="*/ 36 w 40"/>
                <a:gd name="T77" fmla="*/ 7 h 29"/>
                <a:gd name="T78" fmla="*/ 21 w 40"/>
                <a:gd name="T79" fmla="*/ 1 h 29"/>
                <a:gd name="T80" fmla="*/ 18 w 40"/>
                <a:gd name="T81" fmla="*/ 0 h 29"/>
                <a:gd name="T82" fmla="*/ 12 w 40"/>
                <a:gd name="T83" fmla="*/ 5 h 29"/>
                <a:gd name="T84" fmla="*/ 14 w 40"/>
                <a:gd name="T85" fmla="*/ 5 h 29"/>
                <a:gd name="T86" fmla="*/ 13 w 40"/>
                <a:gd name="T87" fmla="*/ 7 h 29"/>
                <a:gd name="T88" fmla="*/ 11 w 40"/>
                <a:gd name="T89" fmla="*/ 7 h 29"/>
                <a:gd name="T90" fmla="*/ 11 w 40"/>
                <a:gd name="T91" fmla="*/ 5 h 29"/>
                <a:gd name="T92" fmla="*/ 2 w 40"/>
                <a:gd name="T93" fmla="*/ 5 h 29"/>
                <a:gd name="T94" fmla="*/ 0 w 40"/>
                <a:gd name="T95" fmla="*/ 4 h 29"/>
                <a:gd name="T96" fmla="*/ 2 w 40"/>
                <a:gd name="T97" fmla="*/ 5 h 29"/>
                <a:gd name="T98" fmla="*/ 31 w 40"/>
                <a:gd name="T99" fmla="*/ 7 h 29"/>
                <a:gd name="T100" fmla="*/ 32 w 40"/>
                <a:gd name="T101" fmla="*/ 10 h 29"/>
                <a:gd name="T102" fmla="*/ 31 w 40"/>
                <a:gd name="T103" fmla="*/ 10 h 29"/>
                <a:gd name="T104" fmla="*/ 31 w 40"/>
                <a:gd name="T105" fmla="*/ 7 h 29"/>
                <a:gd name="T106" fmla="*/ 22 w 40"/>
                <a:gd name="T107" fmla="*/ 2 h 29"/>
                <a:gd name="T108" fmla="*/ 24 w 40"/>
                <a:gd name="T109" fmla="*/ 2 h 29"/>
                <a:gd name="T110" fmla="*/ 24 w 40"/>
                <a:gd name="T111" fmla="*/ 3 h 29"/>
                <a:gd name="T112" fmla="*/ 22 w 40"/>
                <a:gd name="T113" fmla="*/ 3 h 29"/>
                <a:gd name="T114" fmla="*/ 22 w 40"/>
                <a:gd name="T115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" h="29">
                  <a:moveTo>
                    <a:pt x="2" y="5"/>
                  </a:moveTo>
                  <a:cubicBezTo>
                    <a:pt x="4" y="6"/>
                    <a:pt x="6" y="7"/>
                    <a:pt x="8" y="7"/>
                  </a:cubicBezTo>
                  <a:cubicBezTo>
                    <a:pt x="10" y="8"/>
                    <a:pt x="9" y="9"/>
                    <a:pt x="10" y="10"/>
                  </a:cubicBezTo>
                  <a:cubicBezTo>
                    <a:pt x="14" y="11"/>
                    <a:pt x="14" y="6"/>
                    <a:pt x="18" y="6"/>
                  </a:cubicBezTo>
                  <a:cubicBezTo>
                    <a:pt x="17" y="5"/>
                    <a:pt x="16" y="7"/>
                    <a:pt x="15" y="5"/>
                  </a:cubicBezTo>
                  <a:cubicBezTo>
                    <a:pt x="16" y="3"/>
                    <a:pt x="18" y="3"/>
                    <a:pt x="20" y="3"/>
                  </a:cubicBezTo>
                  <a:cubicBezTo>
                    <a:pt x="20" y="5"/>
                    <a:pt x="22" y="3"/>
                    <a:pt x="23" y="4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3" y="6"/>
                    <a:pt x="21" y="7"/>
                    <a:pt x="22" y="7"/>
                  </a:cubicBezTo>
                  <a:cubicBezTo>
                    <a:pt x="22" y="8"/>
                    <a:pt x="24" y="9"/>
                    <a:pt x="25" y="8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9" y="8"/>
                    <a:pt x="29" y="9"/>
                    <a:pt x="30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5"/>
                    <a:pt x="34" y="16"/>
                    <a:pt x="33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0"/>
                    <a:pt x="33" y="20"/>
                    <a:pt x="34" y="21"/>
                  </a:cubicBezTo>
                  <a:cubicBezTo>
                    <a:pt x="35" y="21"/>
                    <a:pt x="33" y="20"/>
                    <a:pt x="34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3"/>
                    <a:pt x="38" y="23"/>
                    <a:pt x="37" y="25"/>
                  </a:cubicBezTo>
                  <a:cubicBezTo>
                    <a:pt x="39" y="26"/>
                    <a:pt x="38" y="29"/>
                    <a:pt x="40" y="29"/>
                  </a:cubicBezTo>
                  <a:cubicBezTo>
                    <a:pt x="40" y="27"/>
                    <a:pt x="40" y="24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1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9" y="16"/>
                    <a:pt x="39" y="14"/>
                  </a:cubicBezTo>
                  <a:cubicBezTo>
                    <a:pt x="38" y="14"/>
                    <a:pt x="37" y="15"/>
                    <a:pt x="37" y="14"/>
                  </a:cubicBezTo>
                  <a:cubicBezTo>
                    <a:pt x="37" y="15"/>
                    <a:pt x="36" y="16"/>
                    <a:pt x="35" y="16"/>
                  </a:cubicBezTo>
                  <a:cubicBezTo>
                    <a:pt x="35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3"/>
                    <a:pt x="36" y="14"/>
                    <a:pt x="37" y="14"/>
                  </a:cubicBezTo>
                  <a:cubicBezTo>
                    <a:pt x="37" y="11"/>
                    <a:pt x="35" y="9"/>
                    <a:pt x="33" y="7"/>
                  </a:cubicBezTo>
                  <a:cubicBezTo>
                    <a:pt x="32" y="5"/>
                    <a:pt x="30" y="8"/>
                    <a:pt x="28" y="6"/>
                  </a:cubicBezTo>
                  <a:cubicBezTo>
                    <a:pt x="27" y="5"/>
                    <a:pt x="27" y="4"/>
                    <a:pt x="27" y="3"/>
                  </a:cubicBezTo>
                  <a:cubicBezTo>
                    <a:pt x="27" y="3"/>
                    <a:pt x="26" y="3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3" y="6"/>
                    <a:pt x="34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3" y="2"/>
                    <a:pt x="26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0"/>
                    <a:pt x="13" y="2"/>
                    <a:pt x="12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1" y="9"/>
                    <a:pt x="11" y="7"/>
                  </a:cubicBezTo>
                  <a:cubicBezTo>
                    <a:pt x="11" y="7"/>
                    <a:pt x="11" y="7"/>
                    <a:pt x="11" y="5"/>
                  </a:cubicBezTo>
                  <a:cubicBezTo>
                    <a:pt x="9" y="7"/>
                    <a:pt x="5" y="4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5"/>
                    <a:pt x="2" y="5"/>
                  </a:cubicBezTo>
                  <a:close/>
                  <a:moveTo>
                    <a:pt x="31" y="7"/>
                  </a:moveTo>
                  <a:cubicBezTo>
                    <a:pt x="32" y="7"/>
                    <a:pt x="32" y="9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29" y="8"/>
                    <a:pt x="31" y="7"/>
                  </a:cubicBezTo>
                  <a:close/>
                  <a:moveTo>
                    <a:pt x="22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2" y="3"/>
                    <a:pt x="22" y="3"/>
                    <a:pt x="22" y="3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1" name="Freeform 59"/>
            <p:cNvSpPr>
              <a:spLocks/>
            </p:cNvSpPr>
            <p:nvPr/>
          </p:nvSpPr>
          <p:spPr bwMode="auto">
            <a:xfrm>
              <a:off x="7625308" y="2331097"/>
              <a:ext cx="8676" cy="5206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7387575" y="2283375"/>
              <a:ext cx="30368" cy="30369"/>
            </a:xfrm>
            <a:custGeom>
              <a:avLst/>
              <a:gdLst>
                <a:gd name="T0" fmla="*/ 2 w 8"/>
                <a:gd name="T1" fmla="*/ 4 h 8"/>
                <a:gd name="T2" fmla="*/ 2 w 8"/>
                <a:gd name="T3" fmla="*/ 5 h 8"/>
                <a:gd name="T4" fmla="*/ 2 w 8"/>
                <a:gd name="T5" fmla="*/ 5 h 8"/>
                <a:gd name="T6" fmla="*/ 0 w 8"/>
                <a:gd name="T7" fmla="*/ 7 h 8"/>
                <a:gd name="T8" fmla="*/ 0 w 8"/>
                <a:gd name="T9" fmla="*/ 8 h 8"/>
                <a:gd name="T10" fmla="*/ 2 w 8"/>
                <a:gd name="T11" fmla="*/ 7 h 8"/>
                <a:gd name="T12" fmla="*/ 6 w 8"/>
                <a:gd name="T13" fmla="*/ 3 h 8"/>
                <a:gd name="T14" fmla="*/ 8 w 8"/>
                <a:gd name="T15" fmla="*/ 2 h 8"/>
                <a:gd name="T16" fmla="*/ 8 w 8"/>
                <a:gd name="T17" fmla="*/ 0 h 8"/>
                <a:gd name="T18" fmla="*/ 2 w 8"/>
                <a:gd name="T1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3"/>
                    <a:pt x="2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3" name="Freeform 61"/>
            <p:cNvSpPr>
              <a:spLocks/>
            </p:cNvSpPr>
            <p:nvPr/>
          </p:nvSpPr>
          <p:spPr bwMode="auto">
            <a:xfrm>
              <a:off x="7403192" y="2218297"/>
              <a:ext cx="22559" cy="19089"/>
            </a:xfrm>
            <a:custGeom>
              <a:avLst/>
              <a:gdLst>
                <a:gd name="T0" fmla="*/ 3 w 6"/>
                <a:gd name="T1" fmla="*/ 0 h 5"/>
                <a:gd name="T2" fmla="*/ 3 w 6"/>
                <a:gd name="T3" fmla="*/ 1 h 5"/>
                <a:gd name="T4" fmla="*/ 2 w 6"/>
                <a:gd name="T5" fmla="*/ 3 h 5"/>
                <a:gd name="T6" fmla="*/ 0 w 6"/>
                <a:gd name="T7" fmla="*/ 5 h 5"/>
                <a:gd name="T8" fmla="*/ 6 w 6"/>
                <a:gd name="T9" fmla="*/ 0 h 5"/>
                <a:gd name="T10" fmla="*/ 3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3" y="5"/>
                    <a:pt x="3" y="1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7620970" y="2116778"/>
              <a:ext cx="109322" cy="233409"/>
            </a:xfrm>
            <a:custGeom>
              <a:avLst/>
              <a:gdLst>
                <a:gd name="T0" fmla="*/ 0 w 29"/>
                <a:gd name="T1" fmla="*/ 0 h 62"/>
                <a:gd name="T2" fmla="*/ 6 w 29"/>
                <a:gd name="T3" fmla="*/ 4 h 62"/>
                <a:gd name="T4" fmla="*/ 12 w 29"/>
                <a:gd name="T5" fmla="*/ 11 h 62"/>
                <a:gd name="T6" fmla="*/ 11 w 29"/>
                <a:gd name="T7" fmla="*/ 17 h 62"/>
                <a:gd name="T8" fmla="*/ 12 w 29"/>
                <a:gd name="T9" fmla="*/ 19 h 62"/>
                <a:gd name="T10" fmla="*/ 10 w 29"/>
                <a:gd name="T11" fmla="*/ 22 h 62"/>
                <a:gd name="T12" fmla="*/ 7 w 29"/>
                <a:gd name="T13" fmla="*/ 16 h 62"/>
                <a:gd name="T14" fmla="*/ 13 w 29"/>
                <a:gd name="T15" fmla="*/ 49 h 62"/>
                <a:gd name="T16" fmla="*/ 12 w 29"/>
                <a:gd name="T17" fmla="*/ 51 h 62"/>
                <a:gd name="T18" fmla="*/ 10 w 29"/>
                <a:gd name="T19" fmla="*/ 45 h 62"/>
                <a:gd name="T20" fmla="*/ 3 w 29"/>
                <a:gd name="T21" fmla="*/ 21 h 62"/>
                <a:gd name="T22" fmla="*/ 1 w 29"/>
                <a:gd name="T23" fmla="*/ 24 h 62"/>
                <a:gd name="T24" fmla="*/ 6 w 29"/>
                <a:gd name="T25" fmla="*/ 44 h 62"/>
                <a:gd name="T26" fmla="*/ 7 w 29"/>
                <a:gd name="T27" fmla="*/ 47 h 62"/>
                <a:gd name="T28" fmla="*/ 12 w 29"/>
                <a:gd name="T29" fmla="*/ 55 h 62"/>
                <a:gd name="T30" fmla="*/ 11 w 29"/>
                <a:gd name="T31" fmla="*/ 57 h 62"/>
                <a:gd name="T32" fmla="*/ 16 w 29"/>
                <a:gd name="T33" fmla="*/ 61 h 62"/>
                <a:gd name="T34" fmla="*/ 19 w 29"/>
                <a:gd name="T35" fmla="*/ 56 h 62"/>
                <a:gd name="T36" fmla="*/ 23 w 29"/>
                <a:gd name="T37" fmla="*/ 51 h 62"/>
                <a:gd name="T38" fmla="*/ 23 w 29"/>
                <a:gd name="T39" fmla="*/ 54 h 62"/>
                <a:gd name="T40" fmla="*/ 26 w 29"/>
                <a:gd name="T41" fmla="*/ 52 h 62"/>
                <a:gd name="T42" fmla="*/ 26 w 29"/>
                <a:gd name="T43" fmla="*/ 54 h 62"/>
                <a:gd name="T44" fmla="*/ 28 w 29"/>
                <a:gd name="T45" fmla="*/ 53 h 62"/>
                <a:gd name="T46" fmla="*/ 28 w 29"/>
                <a:gd name="T47" fmla="*/ 49 h 62"/>
                <a:gd name="T48" fmla="*/ 26 w 29"/>
                <a:gd name="T49" fmla="*/ 45 h 62"/>
                <a:gd name="T50" fmla="*/ 23 w 29"/>
                <a:gd name="T51" fmla="*/ 48 h 62"/>
                <a:gd name="T52" fmla="*/ 14 w 29"/>
                <a:gd name="T53" fmla="*/ 40 h 62"/>
                <a:gd name="T54" fmla="*/ 16 w 29"/>
                <a:gd name="T55" fmla="*/ 38 h 62"/>
                <a:gd name="T56" fmla="*/ 17 w 29"/>
                <a:gd name="T57" fmla="*/ 34 h 62"/>
                <a:gd name="T58" fmla="*/ 16 w 29"/>
                <a:gd name="T59" fmla="*/ 22 h 62"/>
                <a:gd name="T60" fmla="*/ 15 w 29"/>
                <a:gd name="T61" fmla="*/ 13 h 62"/>
                <a:gd name="T62" fmla="*/ 12 w 29"/>
                <a:gd name="T63" fmla="*/ 9 h 62"/>
                <a:gd name="T64" fmla="*/ 9 w 29"/>
                <a:gd name="T65" fmla="*/ 4 h 62"/>
                <a:gd name="T66" fmla="*/ 7 w 29"/>
                <a:gd name="T67" fmla="*/ 4 h 62"/>
                <a:gd name="T68" fmla="*/ 15 w 29"/>
                <a:gd name="T69" fmla="*/ 48 h 62"/>
                <a:gd name="T70" fmla="*/ 15 w 29"/>
                <a:gd name="T71" fmla="*/ 51 h 62"/>
                <a:gd name="T72" fmla="*/ 14 w 29"/>
                <a:gd name="T73" fmla="*/ 33 h 62"/>
                <a:gd name="T74" fmla="*/ 14 w 29"/>
                <a:gd name="T7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" h="62">
                  <a:moveTo>
                    <a:pt x="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5"/>
                    <a:pt x="5" y="2"/>
                    <a:pt x="6" y="4"/>
                  </a:cubicBezTo>
                  <a:cubicBezTo>
                    <a:pt x="8" y="6"/>
                    <a:pt x="10" y="8"/>
                    <a:pt x="10" y="11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3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21"/>
                    <a:pt x="13" y="24"/>
                    <a:pt x="13" y="26"/>
                  </a:cubicBezTo>
                  <a:cubicBezTo>
                    <a:pt x="11" y="26"/>
                    <a:pt x="12" y="23"/>
                    <a:pt x="10" y="22"/>
                  </a:cubicBezTo>
                  <a:cubicBezTo>
                    <a:pt x="11" y="20"/>
                    <a:pt x="8" y="20"/>
                    <a:pt x="9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8" y="18"/>
                    <a:pt x="7" y="18"/>
                  </a:cubicBezTo>
                  <a:cubicBezTo>
                    <a:pt x="11" y="27"/>
                    <a:pt x="12" y="39"/>
                    <a:pt x="13" y="4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2" y="51"/>
                    <a:pt x="11" y="51"/>
                    <a:pt x="11" y="50"/>
                  </a:cubicBezTo>
                  <a:cubicBezTo>
                    <a:pt x="10" y="48"/>
                    <a:pt x="10" y="46"/>
                    <a:pt x="10" y="45"/>
                  </a:cubicBezTo>
                  <a:cubicBezTo>
                    <a:pt x="9" y="45"/>
                    <a:pt x="9" y="43"/>
                    <a:pt x="9" y="43"/>
                  </a:cubicBezTo>
                  <a:cubicBezTo>
                    <a:pt x="8" y="35"/>
                    <a:pt x="7" y="26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1" y="22"/>
                    <a:pt x="1" y="24"/>
                  </a:cubicBezTo>
                  <a:cubicBezTo>
                    <a:pt x="4" y="30"/>
                    <a:pt x="5" y="36"/>
                    <a:pt x="6" y="41"/>
                  </a:cubicBezTo>
                  <a:cubicBezTo>
                    <a:pt x="7" y="43"/>
                    <a:pt x="7" y="43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7" y="47"/>
                  </a:cubicBezTo>
                  <a:cubicBezTo>
                    <a:pt x="7" y="48"/>
                    <a:pt x="9" y="49"/>
                    <a:pt x="9" y="51"/>
                  </a:cubicBezTo>
                  <a:cubicBezTo>
                    <a:pt x="10" y="52"/>
                    <a:pt x="12" y="52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7"/>
                    <a:pt x="11" y="57"/>
                  </a:cubicBezTo>
                  <a:cubicBezTo>
                    <a:pt x="11" y="60"/>
                    <a:pt x="14" y="59"/>
                    <a:pt x="13" y="62"/>
                  </a:cubicBezTo>
                  <a:cubicBezTo>
                    <a:pt x="14" y="62"/>
                    <a:pt x="15" y="61"/>
                    <a:pt x="16" y="61"/>
                  </a:cubicBezTo>
                  <a:cubicBezTo>
                    <a:pt x="15" y="60"/>
                    <a:pt x="16" y="59"/>
                    <a:pt x="17" y="5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2" y="51"/>
                    <a:pt x="23" y="51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4" y="54"/>
                    <a:pt x="23" y="53"/>
                    <a:pt x="24" y="53"/>
                  </a:cubicBezTo>
                  <a:cubicBezTo>
                    <a:pt x="25" y="54"/>
                    <a:pt x="25" y="50"/>
                    <a:pt x="26" y="52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7" y="54"/>
                    <a:pt x="28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8" y="45"/>
                    <a:pt x="26" y="45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9" y="49"/>
                    <a:pt x="17" y="47"/>
                    <a:pt x="15" y="45"/>
                  </a:cubicBezTo>
                  <a:cubicBezTo>
                    <a:pt x="15" y="43"/>
                    <a:pt x="15" y="41"/>
                    <a:pt x="14" y="40"/>
                  </a:cubicBezTo>
                  <a:cubicBezTo>
                    <a:pt x="14" y="39"/>
                    <a:pt x="15" y="38"/>
                    <a:pt x="15" y="37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6" y="35"/>
                    <a:pt x="17" y="34"/>
                  </a:cubicBezTo>
                  <a:cubicBezTo>
                    <a:pt x="17" y="32"/>
                    <a:pt x="16" y="30"/>
                    <a:pt x="16" y="28"/>
                  </a:cubicBezTo>
                  <a:cubicBezTo>
                    <a:pt x="16" y="26"/>
                    <a:pt x="15" y="24"/>
                    <a:pt x="16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8"/>
                    <a:pt x="14" y="16"/>
                    <a:pt x="15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2"/>
                    <a:pt x="12" y="10"/>
                    <a:pt x="12" y="9"/>
                  </a:cubicBezTo>
                  <a:cubicBezTo>
                    <a:pt x="10" y="9"/>
                    <a:pt x="11" y="7"/>
                    <a:pt x="10" y="7"/>
                  </a:cubicBezTo>
                  <a:cubicBezTo>
                    <a:pt x="11" y="5"/>
                    <a:pt x="8" y="6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3"/>
                    <a:pt x="5" y="2"/>
                  </a:cubicBezTo>
                  <a:close/>
                  <a:moveTo>
                    <a:pt x="15" y="48"/>
                  </a:moveTo>
                  <a:cubicBezTo>
                    <a:pt x="16" y="49"/>
                    <a:pt x="18" y="48"/>
                    <a:pt x="19" y="50"/>
                  </a:cubicBezTo>
                  <a:cubicBezTo>
                    <a:pt x="17" y="51"/>
                    <a:pt x="16" y="52"/>
                    <a:pt x="15" y="51"/>
                  </a:cubicBezTo>
                  <a:lnTo>
                    <a:pt x="15" y="48"/>
                  </a:lnTo>
                  <a:close/>
                  <a:moveTo>
                    <a:pt x="14" y="33"/>
                  </a:moveTo>
                  <a:cubicBezTo>
                    <a:pt x="15" y="33"/>
                    <a:pt x="15" y="34"/>
                    <a:pt x="15" y="35"/>
                  </a:cubicBezTo>
                  <a:cubicBezTo>
                    <a:pt x="15" y="34"/>
                    <a:pt x="14" y="34"/>
                    <a:pt x="14" y="3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5" name="Freeform 63"/>
            <p:cNvSpPr>
              <a:spLocks/>
            </p:cNvSpPr>
            <p:nvPr/>
          </p:nvSpPr>
          <p:spPr bwMode="auto">
            <a:xfrm>
              <a:off x="7651337" y="2131528"/>
              <a:ext cx="23426" cy="29501"/>
            </a:xfrm>
            <a:custGeom>
              <a:avLst/>
              <a:gdLst>
                <a:gd name="T0" fmla="*/ 2 w 6"/>
                <a:gd name="T1" fmla="*/ 3 h 8"/>
                <a:gd name="T2" fmla="*/ 4 w 6"/>
                <a:gd name="T3" fmla="*/ 5 h 8"/>
                <a:gd name="T4" fmla="*/ 6 w 6"/>
                <a:gd name="T5" fmla="*/ 8 h 8"/>
                <a:gd name="T6" fmla="*/ 1 w 6"/>
                <a:gd name="T7" fmla="*/ 0 h 8"/>
                <a:gd name="T8" fmla="*/ 2 w 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3" y="3"/>
                    <a:pt x="2" y="5"/>
                    <a:pt x="4" y="5"/>
                  </a:cubicBezTo>
                  <a:cubicBezTo>
                    <a:pt x="4" y="6"/>
                    <a:pt x="4" y="8"/>
                    <a:pt x="6" y="8"/>
                  </a:cubicBezTo>
                  <a:cubicBezTo>
                    <a:pt x="6" y="5"/>
                    <a:pt x="4" y="3"/>
                    <a:pt x="1" y="0"/>
                  </a:cubicBezTo>
                  <a:cubicBezTo>
                    <a:pt x="0" y="2"/>
                    <a:pt x="3" y="1"/>
                    <a:pt x="2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7496897" y="2120249"/>
              <a:ext cx="150969" cy="78960"/>
            </a:xfrm>
            <a:custGeom>
              <a:avLst/>
              <a:gdLst>
                <a:gd name="T0" fmla="*/ 2 w 40"/>
                <a:gd name="T1" fmla="*/ 6 h 21"/>
                <a:gd name="T2" fmla="*/ 9 w 40"/>
                <a:gd name="T3" fmla="*/ 9 h 21"/>
                <a:gd name="T4" fmla="*/ 6 w 40"/>
                <a:gd name="T5" fmla="*/ 4 h 21"/>
                <a:gd name="T6" fmla="*/ 7 w 40"/>
                <a:gd name="T7" fmla="*/ 4 h 21"/>
                <a:gd name="T8" fmla="*/ 14 w 40"/>
                <a:gd name="T9" fmla="*/ 7 h 21"/>
                <a:gd name="T10" fmla="*/ 11 w 40"/>
                <a:gd name="T11" fmla="*/ 11 h 21"/>
                <a:gd name="T12" fmla="*/ 16 w 40"/>
                <a:gd name="T13" fmla="*/ 11 h 21"/>
                <a:gd name="T14" fmla="*/ 25 w 40"/>
                <a:gd name="T15" fmla="*/ 15 h 21"/>
                <a:gd name="T16" fmla="*/ 25 w 40"/>
                <a:gd name="T17" fmla="*/ 12 h 21"/>
                <a:gd name="T18" fmla="*/ 28 w 40"/>
                <a:gd name="T19" fmla="*/ 14 h 21"/>
                <a:gd name="T20" fmla="*/ 29 w 40"/>
                <a:gd name="T21" fmla="*/ 17 h 21"/>
                <a:gd name="T22" fmla="*/ 31 w 40"/>
                <a:gd name="T23" fmla="*/ 14 h 21"/>
                <a:gd name="T24" fmla="*/ 34 w 40"/>
                <a:gd name="T25" fmla="*/ 15 h 21"/>
                <a:gd name="T26" fmla="*/ 29 w 40"/>
                <a:gd name="T27" fmla="*/ 12 h 21"/>
                <a:gd name="T28" fmla="*/ 23 w 40"/>
                <a:gd name="T29" fmla="*/ 11 h 21"/>
                <a:gd name="T30" fmla="*/ 24 w 40"/>
                <a:gd name="T31" fmla="*/ 10 h 21"/>
                <a:gd name="T32" fmla="*/ 26 w 40"/>
                <a:gd name="T33" fmla="*/ 9 h 21"/>
                <a:gd name="T34" fmla="*/ 26 w 40"/>
                <a:gd name="T35" fmla="*/ 8 h 21"/>
                <a:gd name="T36" fmla="*/ 24 w 40"/>
                <a:gd name="T37" fmla="*/ 7 h 21"/>
                <a:gd name="T38" fmla="*/ 20 w 40"/>
                <a:gd name="T39" fmla="*/ 8 h 21"/>
                <a:gd name="T40" fmla="*/ 23 w 40"/>
                <a:gd name="T41" fmla="*/ 6 h 21"/>
                <a:gd name="T42" fmla="*/ 31 w 40"/>
                <a:gd name="T43" fmla="*/ 7 h 21"/>
                <a:gd name="T44" fmla="*/ 33 w 40"/>
                <a:gd name="T45" fmla="*/ 8 h 21"/>
                <a:gd name="T46" fmla="*/ 37 w 40"/>
                <a:gd name="T47" fmla="*/ 12 h 21"/>
                <a:gd name="T48" fmla="*/ 39 w 40"/>
                <a:gd name="T49" fmla="*/ 15 h 21"/>
                <a:gd name="T50" fmla="*/ 36 w 40"/>
                <a:gd name="T51" fmla="*/ 7 h 21"/>
                <a:gd name="T52" fmla="*/ 28 w 40"/>
                <a:gd name="T53" fmla="*/ 3 h 21"/>
                <a:gd name="T54" fmla="*/ 28 w 40"/>
                <a:gd name="T55" fmla="*/ 1 h 21"/>
                <a:gd name="T56" fmla="*/ 24 w 40"/>
                <a:gd name="T57" fmla="*/ 2 h 21"/>
                <a:gd name="T58" fmla="*/ 14 w 40"/>
                <a:gd name="T59" fmla="*/ 3 h 21"/>
                <a:gd name="T60" fmla="*/ 6 w 40"/>
                <a:gd name="T61" fmla="*/ 0 h 21"/>
                <a:gd name="T62" fmla="*/ 0 w 40"/>
                <a:gd name="T63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" h="21">
                  <a:moveTo>
                    <a:pt x="4" y="3"/>
                  </a:moveTo>
                  <a:cubicBezTo>
                    <a:pt x="5" y="5"/>
                    <a:pt x="2" y="4"/>
                    <a:pt x="2" y="6"/>
                  </a:cubicBezTo>
                  <a:cubicBezTo>
                    <a:pt x="3" y="7"/>
                    <a:pt x="4" y="8"/>
                    <a:pt x="6" y="7"/>
                  </a:cubicBezTo>
                  <a:cubicBezTo>
                    <a:pt x="7" y="7"/>
                    <a:pt x="7" y="9"/>
                    <a:pt x="9" y="9"/>
                  </a:cubicBezTo>
                  <a:cubicBezTo>
                    <a:pt x="10" y="9"/>
                    <a:pt x="11" y="9"/>
                    <a:pt x="11" y="7"/>
                  </a:cubicBezTo>
                  <a:cubicBezTo>
                    <a:pt x="10" y="4"/>
                    <a:pt x="5" y="8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5"/>
                    <a:pt x="11" y="3"/>
                    <a:pt x="13" y="6"/>
                  </a:cubicBezTo>
                  <a:cubicBezTo>
                    <a:pt x="14" y="6"/>
                    <a:pt x="15" y="6"/>
                    <a:pt x="14" y="7"/>
                  </a:cubicBezTo>
                  <a:cubicBezTo>
                    <a:pt x="13" y="7"/>
                    <a:pt x="14" y="9"/>
                    <a:pt x="13" y="9"/>
                  </a:cubicBezTo>
                  <a:cubicBezTo>
                    <a:pt x="12" y="9"/>
                    <a:pt x="12" y="10"/>
                    <a:pt x="11" y="11"/>
                  </a:cubicBezTo>
                  <a:cubicBezTo>
                    <a:pt x="12" y="11"/>
                    <a:pt x="11" y="13"/>
                    <a:pt x="13" y="12"/>
                  </a:cubicBezTo>
                  <a:cubicBezTo>
                    <a:pt x="14" y="11"/>
                    <a:pt x="15" y="11"/>
                    <a:pt x="16" y="11"/>
                  </a:cubicBezTo>
                  <a:cubicBezTo>
                    <a:pt x="18" y="13"/>
                    <a:pt x="22" y="12"/>
                    <a:pt x="24" y="16"/>
                  </a:cubicBezTo>
                  <a:cubicBezTo>
                    <a:pt x="24" y="16"/>
                    <a:pt x="25" y="16"/>
                    <a:pt x="25" y="15"/>
                  </a:cubicBezTo>
                  <a:cubicBezTo>
                    <a:pt x="25" y="14"/>
                    <a:pt x="23" y="14"/>
                    <a:pt x="23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8" y="12"/>
                    <a:pt x="28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29" y="17"/>
                    <a:pt x="29" y="17"/>
                  </a:cubicBezTo>
                  <a:cubicBezTo>
                    <a:pt x="30" y="19"/>
                    <a:pt x="30" y="21"/>
                    <a:pt x="31" y="21"/>
                  </a:cubicBezTo>
                  <a:cubicBezTo>
                    <a:pt x="32" y="18"/>
                    <a:pt x="30" y="17"/>
                    <a:pt x="31" y="14"/>
                  </a:cubicBezTo>
                  <a:cubicBezTo>
                    <a:pt x="33" y="15"/>
                    <a:pt x="32" y="17"/>
                    <a:pt x="35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4"/>
                    <a:pt x="33" y="12"/>
                    <a:pt x="31" y="12"/>
                  </a:cubicBezTo>
                  <a:cubicBezTo>
                    <a:pt x="30" y="13"/>
                    <a:pt x="30" y="12"/>
                    <a:pt x="29" y="12"/>
                  </a:cubicBezTo>
                  <a:cubicBezTo>
                    <a:pt x="27" y="12"/>
                    <a:pt x="26" y="10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10"/>
                    <a:pt x="24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1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1" y="6"/>
                    <a:pt x="23" y="6"/>
                  </a:cubicBezTo>
                  <a:cubicBezTo>
                    <a:pt x="25" y="6"/>
                    <a:pt x="28" y="4"/>
                    <a:pt x="28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4" y="7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7" y="11"/>
                    <a:pt x="37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2"/>
                    <a:pt x="38" y="11"/>
                    <a:pt x="37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6"/>
                    <a:pt x="33" y="6"/>
                    <a:pt x="31" y="4"/>
                  </a:cubicBezTo>
                  <a:cubicBezTo>
                    <a:pt x="30" y="5"/>
                    <a:pt x="28" y="4"/>
                    <a:pt x="28" y="3"/>
                  </a:cubicBezTo>
                  <a:cubicBezTo>
                    <a:pt x="27" y="3"/>
                    <a:pt x="29" y="2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0" y="2"/>
                    <a:pt x="20" y="7"/>
                    <a:pt x="16" y="6"/>
                  </a:cubicBezTo>
                  <a:cubicBezTo>
                    <a:pt x="15" y="5"/>
                    <a:pt x="16" y="4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7" y="1"/>
                    <a:pt x="6" y="2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2"/>
                    <a:pt x="4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7573249" y="2135867"/>
              <a:ext cx="52058" cy="41649"/>
            </a:xfrm>
            <a:custGeom>
              <a:avLst/>
              <a:gdLst>
                <a:gd name="T0" fmla="*/ 11 w 14"/>
                <a:gd name="T1" fmla="*/ 3 h 11"/>
                <a:gd name="T2" fmla="*/ 8 w 14"/>
                <a:gd name="T3" fmla="*/ 2 h 11"/>
                <a:gd name="T4" fmla="*/ 3 w 14"/>
                <a:gd name="T5" fmla="*/ 2 h 11"/>
                <a:gd name="T6" fmla="*/ 0 w 14"/>
                <a:gd name="T7" fmla="*/ 3 h 11"/>
                <a:gd name="T8" fmla="*/ 0 w 14"/>
                <a:gd name="T9" fmla="*/ 4 h 11"/>
                <a:gd name="T10" fmla="*/ 3 w 14"/>
                <a:gd name="T11" fmla="*/ 4 h 11"/>
                <a:gd name="T12" fmla="*/ 4 w 14"/>
                <a:gd name="T13" fmla="*/ 3 h 11"/>
                <a:gd name="T14" fmla="*/ 5 w 14"/>
                <a:gd name="T15" fmla="*/ 3 h 11"/>
                <a:gd name="T16" fmla="*/ 6 w 14"/>
                <a:gd name="T17" fmla="*/ 4 h 11"/>
                <a:gd name="T18" fmla="*/ 6 w 14"/>
                <a:gd name="T19" fmla="*/ 5 h 11"/>
                <a:gd name="T20" fmla="*/ 6 w 14"/>
                <a:gd name="T21" fmla="*/ 5 h 11"/>
                <a:gd name="T22" fmla="*/ 6 w 14"/>
                <a:gd name="T23" fmla="*/ 5 h 11"/>
                <a:gd name="T24" fmla="*/ 6 w 14"/>
                <a:gd name="T25" fmla="*/ 5 h 11"/>
                <a:gd name="T26" fmla="*/ 5 w 14"/>
                <a:gd name="T27" fmla="*/ 5 h 11"/>
                <a:gd name="T28" fmla="*/ 4 w 14"/>
                <a:gd name="T29" fmla="*/ 6 h 11"/>
                <a:gd name="T30" fmla="*/ 3 w 14"/>
                <a:gd name="T31" fmla="*/ 7 h 11"/>
                <a:gd name="T32" fmla="*/ 10 w 14"/>
                <a:gd name="T33" fmla="*/ 7 h 11"/>
                <a:gd name="T34" fmla="*/ 11 w 14"/>
                <a:gd name="T35" fmla="*/ 8 h 11"/>
                <a:gd name="T36" fmla="*/ 14 w 14"/>
                <a:gd name="T37" fmla="*/ 11 h 11"/>
                <a:gd name="T38" fmla="*/ 10 w 14"/>
                <a:gd name="T39" fmla="*/ 4 h 11"/>
                <a:gd name="T40" fmla="*/ 11 w 14"/>
                <a:gd name="T4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1">
                  <a:moveTo>
                    <a:pt x="11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5" y="2"/>
                    <a:pt x="3" y="2"/>
                  </a:cubicBezTo>
                  <a:cubicBezTo>
                    <a:pt x="1" y="2"/>
                    <a:pt x="2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6" y="6"/>
                    <a:pt x="7" y="8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3" y="10"/>
                    <a:pt x="14" y="11"/>
                  </a:cubicBezTo>
                  <a:cubicBezTo>
                    <a:pt x="14" y="8"/>
                    <a:pt x="12" y="7"/>
                    <a:pt x="10" y="4"/>
                  </a:cubicBezTo>
                  <a:lnTo>
                    <a:pt x="11" y="3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7584529" y="2158427"/>
              <a:ext cx="30367" cy="11280"/>
            </a:xfrm>
            <a:custGeom>
              <a:avLst/>
              <a:gdLst>
                <a:gd name="T0" fmla="*/ 7 w 8"/>
                <a:gd name="T1" fmla="*/ 1 h 3"/>
                <a:gd name="T2" fmla="*/ 0 w 8"/>
                <a:gd name="T3" fmla="*/ 1 h 3"/>
                <a:gd name="T4" fmla="*/ 0 w 8"/>
                <a:gd name="T5" fmla="*/ 1 h 3"/>
                <a:gd name="T6" fmla="*/ 6 w 8"/>
                <a:gd name="T7" fmla="*/ 2 h 3"/>
                <a:gd name="T8" fmla="*/ 8 w 8"/>
                <a:gd name="T9" fmla="*/ 2 h 3"/>
                <a:gd name="T10" fmla="*/ 7 w 8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">
                  <a:moveTo>
                    <a:pt x="7" y="1"/>
                  </a:moveTo>
                  <a:cubicBezTo>
                    <a:pt x="4" y="2"/>
                    <a:pt x="3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4" y="2"/>
                    <a:pt x="6" y="2"/>
                  </a:cubicBezTo>
                  <a:cubicBezTo>
                    <a:pt x="7" y="2"/>
                    <a:pt x="7" y="3"/>
                    <a:pt x="8" y="2"/>
                  </a:cubicBezTo>
                  <a:cubicBezTo>
                    <a:pt x="7" y="3"/>
                    <a:pt x="7" y="2"/>
                    <a:pt x="7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7590602" y="2154956"/>
              <a:ext cx="5206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0" name="Freeform 68"/>
            <p:cNvSpPr>
              <a:spLocks/>
            </p:cNvSpPr>
            <p:nvPr/>
          </p:nvSpPr>
          <p:spPr bwMode="auto">
            <a:xfrm>
              <a:off x="7595808" y="2150618"/>
              <a:ext cx="0" cy="4339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7584529" y="2158427"/>
              <a:ext cx="3471" cy="260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7614896" y="2147147"/>
              <a:ext cx="10412" cy="3471"/>
            </a:xfrm>
            <a:custGeom>
              <a:avLst/>
              <a:gdLst>
                <a:gd name="T0" fmla="*/ 0 w 3"/>
                <a:gd name="T1" fmla="*/ 0 h 1"/>
                <a:gd name="T2" fmla="*/ 2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3" name="Freeform 71"/>
            <p:cNvSpPr>
              <a:spLocks/>
            </p:cNvSpPr>
            <p:nvPr/>
          </p:nvSpPr>
          <p:spPr bwMode="auto">
            <a:xfrm>
              <a:off x="7674763" y="2166236"/>
              <a:ext cx="6073" cy="26899"/>
            </a:xfrm>
            <a:custGeom>
              <a:avLst/>
              <a:gdLst>
                <a:gd name="T0" fmla="*/ 2 w 2"/>
                <a:gd name="T1" fmla="*/ 7 h 7"/>
                <a:gd name="T2" fmla="*/ 1 w 2"/>
                <a:gd name="T3" fmla="*/ 0 h 7"/>
                <a:gd name="T4" fmla="*/ 2 w 2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1" y="5"/>
                    <a:pt x="2" y="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4" name="Freeform 72"/>
            <p:cNvSpPr>
              <a:spLocks/>
            </p:cNvSpPr>
            <p:nvPr/>
          </p:nvSpPr>
          <p:spPr bwMode="auto">
            <a:xfrm>
              <a:off x="7417943" y="2279036"/>
              <a:ext cx="4338" cy="11280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3 h 7"/>
                <a:gd name="T4" fmla="*/ 0 w 3"/>
                <a:gd name="T5" fmla="*/ 7 h 7"/>
                <a:gd name="T6" fmla="*/ 3 w 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5" name="Freeform 73"/>
            <p:cNvSpPr>
              <a:spLocks/>
            </p:cNvSpPr>
            <p:nvPr/>
          </p:nvSpPr>
          <p:spPr bwMode="auto">
            <a:xfrm>
              <a:off x="7395384" y="2143676"/>
              <a:ext cx="63337" cy="101520"/>
            </a:xfrm>
            <a:custGeom>
              <a:avLst/>
              <a:gdLst>
                <a:gd name="T0" fmla="*/ 4 w 17"/>
                <a:gd name="T1" fmla="*/ 23 h 27"/>
                <a:gd name="T2" fmla="*/ 5 w 17"/>
                <a:gd name="T3" fmla="*/ 21 h 27"/>
                <a:gd name="T4" fmla="*/ 5 w 17"/>
                <a:gd name="T5" fmla="*/ 21 h 27"/>
                <a:gd name="T6" fmla="*/ 5 w 17"/>
                <a:gd name="T7" fmla="*/ 20 h 27"/>
                <a:gd name="T8" fmla="*/ 5 w 17"/>
                <a:gd name="T9" fmla="*/ 20 h 27"/>
                <a:gd name="T10" fmla="*/ 7 w 17"/>
                <a:gd name="T11" fmla="*/ 18 h 27"/>
                <a:gd name="T12" fmla="*/ 7 w 17"/>
                <a:gd name="T13" fmla="*/ 18 h 27"/>
                <a:gd name="T14" fmla="*/ 7 w 17"/>
                <a:gd name="T15" fmla="*/ 17 h 27"/>
                <a:gd name="T16" fmla="*/ 6 w 17"/>
                <a:gd name="T17" fmla="*/ 17 h 27"/>
                <a:gd name="T18" fmla="*/ 7 w 17"/>
                <a:gd name="T19" fmla="*/ 17 h 27"/>
                <a:gd name="T20" fmla="*/ 7 w 17"/>
                <a:gd name="T21" fmla="*/ 15 h 27"/>
                <a:gd name="T22" fmla="*/ 8 w 17"/>
                <a:gd name="T23" fmla="*/ 13 h 27"/>
                <a:gd name="T24" fmla="*/ 11 w 17"/>
                <a:gd name="T25" fmla="*/ 10 h 27"/>
                <a:gd name="T26" fmla="*/ 12 w 17"/>
                <a:gd name="T27" fmla="*/ 8 h 27"/>
                <a:gd name="T28" fmla="*/ 13 w 17"/>
                <a:gd name="T29" fmla="*/ 6 h 27"/>
                <a:gd name="T30" fmla="*/ 15 w 17"/>
                <a:gd name="T31" fmla="*/ 5 h 27"/>
                <a:gd name="T32" fmla="*/ 17 w 17"/>
                <a:gd name="T33" fmla="*/ 0 h 27"/>
                <a:gd name="T34" fmla="*/ 15 w 17"/>
                <a:gd name="T35" fmla="*/ 0 h 27"/>
                <a:gd name="T36" fmla="*/ 8 w 17"/>
                <a:gd name="T37" fmla="*/ 10 h 27"/>
                <a:gd name="T38" fmla="*/ 7 w 17"/>
                <a:gd name="T39" fmla="*/ 11 h 27"/>
                <a:gd name="T40" fmla="*/ 6 w 17"/>
                <a:gd name="T41" fmla="*/ 14 h 27"/>
                <a:gd name="T42" fmla="*/ 5 w 17"/>
                <a:gd name="T43" fmla="*/ 15 h 27"/>
                <a:gd name="T44" fmla="*/ 4 w 17"/>
                <a:gd name="T45" fmla="*/ 18 h 27"/>
                <a:gd name="T46" fmla="*/ 3 w 17"/>
                <a:gd name="T47" fmla="*/ 20 h 27"/>
                <a:gd name="T48" fmla="*/ 0 w 17"/>
                <a:gd name="T49" fmla="*/ 25 h 27"/>
                <a:gd name="T50" fmla="*/ 0 w 17"/>
                <a:gd name="T51" fmla="*/ 27 h 27"/>
                <a:gd name="T52" fmla="*/ 1 w 17"/>
                <a:gd name="T53" fmla="*/ 26 h 27"/>
                <a:gd name="T54" fmla="*/ 2 w 17"/>
                <a:gd name="T55" fmla="*/ 25 h 27"/>
                <a:gd name="T56" fmla="*/ 4 w 17"/>
                <a:gd name="T5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27">
                  <a:moveTo>
                    <a:pt x="4" y="23"/>
                  </a:moveTo>
                  <a:cubicBezTo>
                    <a:pt x="4" y="22"/>
                    <a:pt x="4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7" y="20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8" y="15"/>
                    <a:pt x="8" y="14"/>
                    <a:pt x="8" y="13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4"/>
                    <a:pt x="15" y="5"/>
                  </a:cubicBezTo>
                  <a:cubicBezTo>
                    <a:pt x="15" y="3"/>
                    <a:pt x="17" y="2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3"/>
                    <a:pt x="9" y="6"/>
                    <a:pt x="8" y="10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" y="27"/>
                    <a:pt x="1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3" y="24"/>
                    <a:pt x="4" y="2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6" name="Freeform 74"/>
            <p:cNvSpPr>
              <a:spLocks/>
            </p:cNvSpPr>
            <p:nvPr/>
          </p:nvSpPr>
          <p:spPr bwMode="auto">
            <a:xfrm>
              <a:off x="7422280" y="2193135"/>
              <a:ext cx="3471" cy="13883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2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7" name="Freeform 75"/>
            <p:cNvSpPr>
              <a:spLocks/>
            </p:cNvSpPr>
            <p:nvPr/>
          </p:nvSpPr>
          <p:spPr bwMode="auto">
            <a:xfrm>
              <a:off x="7414472" y="2210489"/>
              <a:ext cx="11279" cy="7809"/>
            </a:xfrm>
            <a:custGeom>
              <a:avLst/>
              <a:gdLst>
                <a:gd name="T0" fmla="*/ 0 w 3"/>
                <a:gd name="T1" fmla="*/ 2 h 2"/>
                <a:gd name="T2" fmla="*/ 0 w 3"/>
                <a:gd name="T3" fmla="*/ 2 h 2"/>
                <a:gd name="T4" fmla="*/ 3 w 3"/>
                <a:gd name="T5" fmla="*/ 2 h 2"/>
                <a:gd name="T6" fmla="*/ 2 w 3"/>
                <a:gd name="T7" fmla="*/ 0 h 2"/>
                <a:gd name="T8" fmla="*/ 0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8" name="Freeform 76"/>
            <p:cNvSpPr>
              <a:spLocks/>
            </p:cNvSpPr>
            <p:nvPr/>
          </p:nvSpPr>
          <p:spPr bwMode="auto">
            <a:xfrm>
              <a:off x="7410134" y="2223504"/>
              <a:ext cx="4338" cy="6074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9" name="Freeform 77"/>
            <p:cNvSpPr>
              <a:spLocks/>
            </p:cNvSpPr>
            <p:nvPr/>
          </p:nvSpPr>
          <p:spPr bwMode="auto">
            <a:xfrm>
              <a:off x="7422280" y="2207018"/>
              <a:ext cx="0" cy="3471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0" name="Freeform 78"/>
            <p:cNvSpPr>
              <a:spLocks/>
            </p:cNvSpPr>
            <p:nvPr/>
          </p:nvSpPr>
          <p:spPr bwMode="auto">
            <a:xfrm>
              <a:off x="7417943" y="2180119"/>
              <a:ext cx="7808" cy="5206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1" name="Freeform 79"/>
            <p:cNvSpPr>
              <a:spLocks/>
            </p:cNvSpPr>
            <p:nvPr/>
          </p:nvSpPr>
          <p:spPr bwMode="auto">
            <a:xfrm>
              <a:off x="7414472" y="2196605"/>
              <a:ext cx="3471" cy="260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2" name="Freeform 80"/>
            <p:cNvSpPr>
              <a:spLocks/>
            </p:cNvSpPr>
            <p:nvPr/>
          </p:nvSpPr>
          <p:spPr bwMode="auto">
            <a:xfrm>
              <a:off x="7674763" y="2199208"/>
              <a:ext cx="36441" cy="101520"/>
            </a:xfrm>
            <a:custGeom>
              <a:avLst/>
              <a:gdLst>
                <a:gd name="T0" fmla="*/ 2 w 10"/>
                <a:gd name="T1" fmla="*/ 6 h 27"/>
                <a:gd name="T2" fmla="*/ 3 w 10"/>
                <a:gd name="T3" fmla="*/ 12 h 27"/>
                <a:gd name="T4" fmla="*/ 3 w 10"/>
                <a:gd name="T5" fmla="*/ 16 h 27"/>
                <a:gd name="T6" fmla="*/ 2 w 10"/>
                <a:gd name="T7" fmla="*/ 16 h 27"/>
                <a:gd name="T8" fmla="*/ 1 w 10"/>
                <a:gd name="T9" fmla="*/ 15 h 27"/>
                <a:gd name="T10" fmla="*/ 0 w 10"/>
                <a:gd name="T11" fmla="*/ 18 h 27"/>
                <a:gd name="T12" fmla="*/ 1 w 10"/>
                <a:gd name="T13" fmla="*/ 23 h 27"/>
                <a:gd name="T14" fmla="*/ 9 w 10"/>
                <a:gd name="T15" fmla="*/ 26 h 27"/>
                <a:gd name="T16" fmla="*/ 10 w 10"/>
                <a:gd name="T17" fmla="*/ 25 h 27"/>
                <a:gd name="T18" fmla="*/ 8 w 10"/>
                <a:gd name="T19" fmla="*/ 25 h 27"/>
                <a:gd name="T20" fmla="*/ 3 w 10"/>
                <a:gd name="T21" fmla="*/ 20 h 27"/>
                <a:gd name="T22" fmla="*/ 5 w 10"/>
                <a:gd name="T23" fmla="*/ 16 h 27"/>
                <a:gd name="T24" fmla="*/ 4 w 10"/>
                <a:gd name="T25" fmla="*/ 12 h 27"/>
                <a:gd name="T26" fmla="*/ 2 w 10"/>
                <a:gd name="T27" fmla="*/ 0 h 27"/>
                <a:gd name="T28" fmla="*/ 2 w 10"/>
                <a:gd name="T2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27">
                  <a:moveTo>
                    <a:pt x="2" y="6"/>
                  </a:moveTo>
                  <a:cubicBezTo>
                    <a:pt x="2" y="8"/>
                    <a:pt x="3" y="10"/>
                    <a:pt x="3" y="12"/>
                  </a:cubicBezTo>
                  <a:cubicBezTo>
                    <a:pt x="2" y="13"/>
                    <a:pt x="3" y="15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1" y="19"/>
                    <a:pt x="1" y="21"/>
                    <a:pt x="1" y="23"/>
                  </a:cubicBezTo>
                  <a:cubicBezTo>
                    <a:pt x="3" y="25"/>
                    <a:pt x="5" y="27"/>
                    <a:pt x="9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2"/>
                    <a:pt x="3" y="23"/>
                    <a:pt x="3" y="20"/>
                  </a:cubicBezTo>
                  <a:cubicBezTo>
                    <a:pt x="3" y="18"/>
                    <a:pt x="4" y="18"/>
                    <a:pt x="5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8"/>
                    <a:pt x="3" y="4"/>
                    <a:pt x="2" y="0"/>
                  </a:cubicBezTo>
                  <a:cubicBezTo>
                    <a:pt x="1" y="2"/>
                    <a:pt x="2" y="4"/>
                    <a:pt x="2" y="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3" name="Freeform 81"/>
            <p:cNvSpPr>
              <a:spLocks/>
            </p:cNvSpPr>
            <p:nvPr/>
          </p:nvSpPr>
          <p:spPr bwMode="auto">
            <a:xfrm>
              <a:off x="7406663" y="2210489"/>
              <a:ext cx="3471" cy="780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4" name="Freeform 82"/>
            <p:cNvSpPr>
              <a:spLocks/>
            </p:cNvSpPr>
            <p:nvPr/>
          </p:nvSpPr>
          <p:spPr bwMode="auto">
            <a:xfrm>
              <a:off x="7278253" y="2223504"/>
              <a:ext cx="147498" cy="115403"/>
            </a:xfrm>
            <a:custGeom>
              <a:avLst/>
              <a:gdLst>
                <a:gd name="T0" fmla="*/ 2 w 39"/>
                <a:gd name="T1" fmla="*/ 29 h 31"/>
                <a:gd name="T2" fmla="*/ 6 w 39"/>
                <a:gd name="T3" fmla="*/ 31 h 31"/>
                <a:gd name="T4" fmla="*/ 5 w 39"/>
                <a:gd name="T5" fmla="*/ 28 h 31"/>
                <a:gd name="T6" fmla="*/ 4 w 39"/>
                <a:gd name="T7" fmla="*/ 25 h 31"/>
                <a:gd name="T8" fmla="*/ 4 w 39"/>
                <a:gd name="T9" fmla="*/ 17 h 31"/>
                <a:gd name="T10" fmla="*/ 9 w 39"/>
                <a:gd name="T11" fmla="*/ 23 h 31"/>
                <a:gd name="T12" fmla="*/ 8 w 39"/>
                <a:gd name="T13" fmla="*/ 19 h 31"/>
                <a:gd name="T14" fmla="*/ 8 w 39"/>
                <a:gd name="T15" fmla="*/ 15 h 31"/>
                <a:gd name="T16" fmla="*/ 9 w 39"/>
                <a:gd name="T17" fmla="*/ 17 h 31"/>
                <a:gd name="T18" fmla="*/ 13 w 39"/>
                <a:gd name="T19" fmla="*/ 20 h 31"/>
                <a:gd name="T20" fmla="*/ 19 w 39"/>
                <a:gd name="T21" fmla="*/ 22 h 31"/>
                <a:gd name="T22" fmla="*/ 27 w 39"/>
                <a:gd name="T23" fmla="*/ 23 h 31"/>
                <a:gd name="T24" fmla="*/ 31 w 39"/>
                <a:gd name="T25" fmla="*/ 21 h 31"/>
                <a:gd name="T26" fmla="*/ 31 w 39"/>
                <a:gd name="T27" fmla="*/ 20 h 31"/>
                <a:gd name="T28" fmla="*/ 32 w 39"/>
                <a:gd name="T29" fmla="*/ 19 h 31"/>
                <a:gd name="T30" fmla="*/ 37 w 39"/>
                <a:gd name="T31" fmla="*/ 11 h 31"/>
                <a:gd name="T32" fmla="*/ 37 w 39"/>
                <a:gd name="T33" fmla="*/ 11 h 31"/>
                <a:gd name="T34" fmla="*/ 37 w 39"/>
                <a:gd name="T35" fmla="*/ 7 h 31"/>
                <a:gd name="T36" fmla="*/ 39 w 39"/>
                <a:gd name="T37" fmla="*/ 4 h 31"/>
                <a:gd name="T38" fmla="*/ 37 w 39"/>
                <a:gd name="T39" fmla="*/ 3 h 31"/>
                <a:gd name="T40" fmla="*/ 31 w 39"/>
                <a:gd name="T41" fmla="*/ 12 h 31"/>
                <a:gd name="T42" fmla="*/ 13 w 39"/>
                <a:gd name="T43" fmla="*/ 17 h 31"/>
                <a:gd name="T44" fmla="*/ 10 w 39"/>
                <a:gd name="T45" fmla="*/ 14 h 31"/>
                <a:gd name="T46" fmla="*/ 12 w 39"/>
                <a:gd name="T47" fmla="*/ 6 h 31"/>
                <a:gd name="T48" fmla="*/ 15 w 39"/>
                <a:gd name="T49" fmla="*/ 2 h 31"/>
                <a:gd name="T50" fmla="*/ 4 w 39"/>
                <a:gd name="T51" fmla="*/ 7 h 31"/>
                <a:gd name="T52" fmla="*/ 6 w 39"/>
                <a:gd name="T53" fmla="*/ 12 h 31"/>
                <a:gd name="T54" fmla="*/ 4 w 39"/>
                <a:gd name="T55" fmla="*/ 15 h 31"/>
                <a:gd name="T56" fmla="*/ 4 w 39"/>
                <a:gd name="T57" fmla="*/ 12 h 31"/>
                <a:gd name="T58" fmla="*/ 3 w 39"/>
                <a:gd name="T59" fmla="*/ 10 h 31"/>
                <a:gd name="T60" fmla="*/ 0 w 39"/>
                <a:gd name="T61" fmla="*/ 19 h 31"/>
                <a:gd name="T62" fmla="*/ 2 w 39"/>
                <a:gd name="T6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" h="31">
                  <a:moveTo>
                    <a:pt x="1" y="26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8"/>
                    <a:pt x="3" y="28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4"/>
                    <a:pt x="3" y="23"/>
                    <a:pt x="3" y="22"/>
                  </a:cubicBezTo>
                  <a:cubicBezTo>
                    <a:pt x="3" y="21"/>
                    <a:pt x="3" y="19"/>
                    <a:pt x="4" y="17"/>
                  </a:cubicBezTo>
                  <a:cubicBezTo>
                    <a:pt x="5" y="19"/>
                    <a:pt x="5" y="21"/>
                    <a:pt x="7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8" y="18"/>
                    <a:pt x="8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6"/>
                    <a:pt x="9" y="17"/>
                  </a:cubicBezTo>
                  <a:cubicBezTo>
                    <a:pt x="11" y="17"/>
                    <a:pt x="11" y="18"/>
                    <a:pt x="12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5" y="21"/>
                    <a:pt x="16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22" y="22"/>
                    <a:pt x="24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2"/>
                    <a:pt x="28" y="22"/>
                    <a:pt x="29" y="23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2" y="19"/>
                    <a:pt x="32" y="19"/>
                  </a:cubicBezTo>
                  <a:cubicBezTo>
                    <a:pt x="35" y="18"/>
                    <a:pt x="36" y="15"/>
                    <a:pt x="37" y="12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6"/>
                    <a:pt x="34" y="8"/>
                    <a:pt x="33" y="10"/>
                  </a:cubicBezTo>
                  <a:cubicBezTo>
                    <a:pt x="32" y="12"/>
                    <a:pt x="32" y="13"/>
                    <a:pt x="31" y="12"/>
                  </a:cubicBezTo>
                  <a:cubicBezTo>
                    <a:pt x="29" y="17"/>
                    <a:pt x="24" y="19"/>
                    <a:pt x="19" y="18"/>
                  </a:cubicBezTo>
                  <a:cubicBezTo>
                    <a:pt x="17" y="17"/>
                    <a:pt x="14" y="18"/>
                    <a:pt x="13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9" y="7"/>
                    <a:pt x="12" y="6"/>
                  </a:cubicBezTo>
                  <a:cubicBezTo>
                    <a:pt x="13" y="6"/>
                    <a:pt x="11" y="2"/>
                    <a:pt x="14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4"/>
                    <a:pt x="4" y="7"/>
                  </a:cubicBezTo>
                  <a:cubicBezTo>
                    <a:pt x="4" y="9"/>
                    <a:pt x="6" y="8"/>
                    <a:pt x="7" y="9"/>
                  </a:cubicBezTo>
                  <a:cubicBezTo>
                    <a:pt x="5" y="9"/>
                    <a:pt x="6" y="11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5" y="14"/>
                    <a:pt x="4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2"/>
                    <a:pt x="0" y="14"/>
                    <a:pt x="1" y="17"/>
                  </a:cubicBezTo>
                  <a:cubicBezTo>
                    <a:pt x="1" y="17"/>
                    <a:pt x="1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5" name="Freeform 83"/>
            <p:cNvSpPr>
              <a:spLocks/>
            </p:cNvSpPr>
            <p:nvPr/>
          </p:nvSpPr>
          <p:spPr bwMode="auto">
            <a:xfrm>
              <a:off x="7417943" y="2234784"/>
              <a:ext cx="7808" cy="260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6" name="Freeform 84"/>
            <p:cNvSpPr>
              <a:spLocks/>
            </p:cNvSpPr>
            <p:nvPr/>
          </p:nvSpPr>
          <p:spPr bwMode="auto">
            <a:xfrm>
              <a:off x="7395384" y="230072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" name="Freeform 85"/>
            <p:cNvSpPr>
              <a:spLocks/>
            </p:cNvSpPr>
            <p:nvPr/>
          </p:nvSpPr>
          <p:spPr bwMode="auto">
            <a:xfrm>
              <a:off x="7422280" y="2237387"/>
              <a:ext cx="3471" cy="347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8" name="Freeform 86"/>
            <p:cNvSpPr>
              <a:spLocks/>
            </p:cNvSpPr>
            <p:nvPr/>
          </p:nvSpPr>
          <p:spPr bwMode="auto">
            <a:xfrm>
              <a:off x="7410134" y="2248667"/>
              <a:ext cx="12147" cy="15618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4 h 4"/>
                <a:gd name="T4" fmla="*/ 2 w 3"/>
                <a:gd name="T5" fmla="*/ 1 h 4"/>
                <a:gd name="T6" fmla="*/ 2 w 3"/>
                <a:gd name="T7" fmla="*/ 0 h 4"/>
                <a:gd name="T8" fmla="*/ 1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0" y="3"/>
                    <a:pt x="3" y="3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9" name="Freeform 87"/>
            <p:cNvSpPr>
              <a:spLocks/>
            </p:cNvSpPr>
            <p:nvPr/>
          </p:nvSpPr>
          <p:spPr bwMode="auto">
            <a:xfrm>
              <a:off x="7395384" y="2264285"/>
              <a:ext cx="26896" cy="33840"/>
            </a:xfrm>
            <a:custGeom>
              <a:avLst/>
              <a:gdLst>
                <a:gd name="T0" fmla="*/ 6 w 7"/>
                <a:gd name="T1" fmla="*/ 1 h 9"/>
                <a:gd name="T2" fmla="*/ 1 w 7"/>
                <a:gd name="T3" fmla="*/ 8 h 9"/>
                <a:gd name="T4" fmla="*/ 0 w 7"/>
                <a:gd name="T5" fmla="*/ 9 h 9"/>
                <a:gd name="T6" fmla="*/ 6 w 7"/>
                <a:gd name="T7" fmla="*/ 5 h 9"/>
                <a:gd name="T8" fmla="*/ 7 w 7"/>
                <a:gd name="T9" fmla="*/ 0 h 9"/>
                <a:gd name="T10" fmla="*/ 6 w 7"/>
                <a:gd name="T11" fmla="*/ 0 h 9"/>
                <a:gd name="T12" fmla="*/ 6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6" y="1"/>
                  </a:moveTo>
                  <a:cubicBezTo>
                    <a:pt x="5" y="4"/>
                    <a:pt x="4" y="7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3" y="8"/>
                    <a:pt x="3" y="5"/>
                    <a:pt x="6" y="5"/>
                  </a:cubicBezTo>
                  <a:cubicBezTo>
                    <a:pt x="5" y="3"/>
                    <a:pt x="6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0" name="Freeform 88"/>
            <p:cNvSpPr>
              <a:spLocks/>
            </p:cNvSpPr>
            <p:nvPr/>
          </p:nvSpPr>
          <p:spPr bwMode="auto">
            <a:xfrm>
              <a:off x="7335517" y="2218297"/>
              <a:ext cx="40779" cy="30369"/>
            </a:xfrm>
            <a:custGeom>
              <a:avLst/>
              <a:gdLst>
                <a:gd name="T0" fmla="*/ 5 w 11"/>
                <a:gd name="T1" fmla="*/ 3 h 8"/>
                <a:gd name="T2" fmla="*/ 7 w 11"/>
                <a:gd name="T3" fmla="*/ 8 h 8"/>
                <a:gd name="T4" fmla="*/ 9 w 11"/>
                <a:gd name="T5" fmla="*/ 8 h 8"/>
                <a:gd name="T6" fmla="*/ 9 w 11"/>
                <a:gd name="T7" fmla="*/ 2 h 8"/>
                <a:gd name="T8" fmla="*/ 0 w 11"/>
                <a:gd name="T9" fmla="*/ 1 h 8"/>
                <a:gd name="T10" fmla="*/ 0 w 11"/>
                <a:gd name="T11" fmla="*/ 3 h 8"/>
                <a:gd name="T12" fmla="*/ 5 w 11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3"/>
                  </a:moveTo>
                  <a:cubicBezTo>
                    <a:pt x="7" y="4"/>
                    <a:pt x="6" y="6"/>
                    <a:pt x="7" y="8"/>
                  </a:cubicBezTo>
                  <a:cubicBezTo>
                    <a:pt x="7" y="7"/>
                    <a:pt x="8" y="7"/>
                    <a:pt x="9" y="8"/>
                  </a:cubicBezTo>
                  <a:cubicBezTo>
                    <a:pt x="11" y="6"/>
                    <a:pt x="9" y="4"/>
                    <a:pt x="9" y="2"/>
                  </a:cubicBezTo>
                  <a:cubicBezTo>
                    <a:pt x="7" y="0"/>
                    <a:pt x="3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3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1" name="Freeform 89"/>
            <p:cNvSpPr>
              <a:spLocks noEditPoints="1"/>
            </p:cNvSpPr>
            <p:nvPr/>
          </p:nvSpPr>
          <p:spPr bwMode="auto">
            <a:xfrm>
              <a:off x="7320767" y="2229578"/>
              <a:ext cx="47720" cy="49458"/>
            </a:xfrm>
            <a:custGeom>
              <a:avLst/>
              <a:gdLst>
                <a:gd name="T0" fmla="*/ 9 w 13"/>
                <a:gd name="T1" fmla="*/ 8 h 13"/>
                <a:gd name="T2" fmla="*/ 10 w 13"/>
                <a:gd name="T3" fmla="*/ 6 h 13"/>
                <a:gd name="T4" fmla="*/ 8 w 13"/>
                <a:gd name="T5" fmla="*/ 8 h 13"/>
                <a:gd name="T6" fmla="*/ 8 w 13"/>
                <a:gd name="T7" fmla="*/ 3 h 13"/>
                <a:gd name="T8" fmla="*/ 3 w 13"/>
                <a:gd name="T9" fmla="*/ 1 h 13"/>
                <a:gd name="T10" fmla="*/ 1 w 13"/>
                <a:gd name="T11" fmla="*/ 4 h 13"/>
                <a:gd name="T12" fmla="*/ 4 w 13"/>
                <a:gd name="T13" fmla="*/ 4 h 13"/>
                <a:gd name="T14" fmla="*/ 1 w 13"/>
                <a:gd name="T15" fmla="*/ 7 h 13"/>
                <a:gd name="T16" fmla="*/ 2 w 13"/>
                <a:gd name="T17" fmla="*/ 9 h 13"/>
                <a:gd name="T18" fmla="*/ 2 w 13"/>
                <a:gd name="T19" fmla="*/ 11 h 13"/>
                <a:gd name="T20" fmla="*/ 6 w 13"/>
                <a:gd name="T21" fmla="*/ 12 h 13"/>
                <a:gd name="T22" fmla="*/ 9 w 13"/>
                <a:gd name="T23" fmla="*/ 12 h 13"/>
                <a:gd name="T24" fmla="*/ 13 w 13"/>
                <a:gd name="T25" fmla="*/ 7 h 13"/>
                <a:gd name="T26" fmla="*/ 9 w 13"/>
                <a:gd name="T27" fmla="*/ 8 h 13"/>
                <a:gd name="T28" fmla="*/ 7 w 13"/>
                <a:gd name="T29" fmla="*/ 11 h 13"/>
                <a:gd name="T30" fmla="*/ 6 w 13"/>
                <a:gd name="T31" fmla="*/ 12 h 13"/>
                <a:gd name="T32" fmla="*/ 2 w 13"/>
                <a:gd name="T33" fmla="*/ 9 h 13"/>
                <a:gd name="T34" fmla="*/ 4 w 13"/>
                <a:gd name="T35" fmla="*/ 7 h 13"/>
                <a:gd name="T36" fmla="*/ 7 w 13"/>
                <a:gd name="T37" fmla="*/ 10 h 13"/>
                <a:gd name="T38" fmla="*/ 7 w 13"/>
                <a:gd name="T3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3">
                  <a:moveTo>
                    <a:pt x="9" y="8"/>
                  </a:moveTo>
                  <a:cubicBezTo>
                    <a:pt x="10" y="8"/>
                    <a:pt x="11" y="7"/>
                    <a:pt x="10" y="6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6" y="2"/>
                    <a:pt x="3" y="1"/>
                  </a:cubicBezTo>
                  <a:cubicBezTo>
                    <a:pt x="0" y="0"/>
                    <a:pt x="2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7"/>
                    <a:pt x="2" y="5"/>
                    <a:pt x="1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1"/>
                    <a:pt x="12" y="9"/>
                    <a:pt x="13" y="7"/>
                  </a:cubicBezTo>
                  <a:cubicBezTo>
                    <a:pt x="11" y="7"/>
                    <a:pt x="11" y="9"/>
                    <a:pt x="9" y="8"/>
                  </a:cubicBezTo>
                  <a:close/>
                  <a:moveTo>
                    <a:pt x="7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5" y="8"/>
                    <a:pt x="6" y="10"/>
                    <a:pt x="7" y="10"/>
                  </a:cubicBezTo>
                  <a:lnTo>
                    <a:pt x="7" y="11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2" name="Freeform 90"/>
            <p:cNvSpPr>
              <a:spLocks/>
            </p:cNvSpPr>
            <p:nvPr/>
          </p:nvSpPr>
          <p:spPr bwMode="auto">
            <a:xfrm>
              <a:off x="7384104" y="2237387"/>
              <a:ext cx="14750" cy="22560"/>
            </a:xfrm>
            <a:custGeom>
              <a:avLst/>
              <a:gdLst>
                <a:gd name="T0" fmla="*/ 3 w 4"/>
                <a:gd name="T1" fmla="*/ 2 h 6"/>
                <a:gd name="T2" fmla="*/ 3 w 4"/>
                <a:gd name="T3" fmla="*/ 0 h 6"/>
                <a:gd name="T4" fmla="*/ 0 w 4"/>
                <a:gd name="T5" fmla="*/ 4 h 6"/>
                <a:gd name="T6" fmla="*/ 0 w 4"/>
                <a:gd name="T7" fmla="*/ 6 h 6"/>
                <a:gd name="T8" fmla="*/ 2 w 4"/>
                <a:gd name="T9" fmla="*/ 6 h 6"/>
                <a:gd name="T10" fmla="*/ 4 w 4"/>
                <a:gd name="T11" fmla="*/ 1 h 6"/>
                <a:gd name="T12" fmla="*/ 3 w 4"/>
                <a:gd name="T13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3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3" name="Freeform 91"/>
            <p:cNvSpPr>
              <a:spLocks/>
            </p:cNvSpPr>
            <p:nvPr/>
          </p:nvSpPr>
          <p:spPr bwMode="auto">
            <a:xfrm>
              <a:off x="7674763" y="2240857"/>
              <a:ext cx="3471" cy="7809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4" name="Freeform 92"/>
            <p:cNvSpPr>
              <a:spLocks/>
            </p:cNvSpPr>
            <p:nvPr/>
          </p:nvSpPr>
          <p:spPr bwMode="auto">
            <a:xfrm>
              <a:off x="7693851" y="2237387"/>
              <a:ext cx="47720" cy="57268"/>
            </a:xfrm>
            <a:custGeom>
              <a:avLst/>
              <a:gdLst>
                <a:gd name="T0" fmla="*/ 9 w 13"/>
                <a:gd name="T1" fmla="*/ 15 h 15"/>
                <a:gd name="T2" fmla="*/ 12 w 13"/>
                <a:gd name="T3" fmla="*/ 8 h 15"/>
                <a:gd name="T4" fmla="*/ 12 w 13"/>
                <a:gd name="T5" fmla="*/ 4 h 15"/>
                <a:gd name="T6" fmla="*/ 4 w 13"/>
                <a:gd name="T7" fmla="*/ 1 h 15"/>
                <a:gd name="T8" fmla="*/ 1 w 13"/>
                <a:gd name="T9" fmla="*/ 6 h 15"/>
                <a:gd name="T10" fmla="*/ 3 w 13"/>
                <a:gd name="T11" fmla="*/ 6 h 15"/>
                <a:gd name="T12" fmla="*/ 3 w 13"/>
                <a:gd name="T13" fmla="*/ 9 h 15"/>
                <a:gd name="T14" fmla="*/ 2 w 13"/>
                <a:gd name="T15" fmla="*/ 9 h 15"/>
                <a:gd name="T16" fmla="*/ 1 w 13"/>
                <a:gd name="T17" fmla="*/ 6 h 15"/>
                <a:gd name="T18" fmla="*/ 1 w 13"/>
                <a:gd name="T19" fmla="*/ 10 h 15"/>
                <a:gd name="T20" fmla="*/ 5 w 13"/>
                <a:gd name="T21" fmla="*/ 9 h 15"/>
                <a:gd name="T22" fmla="*/ 5 w 13"/>
                <a:gd name="T23" fmla="*/ 5 h 15"/>
                <a:gd name="T24" fmla="*/ 8 w 13"/>
                <a:gd name="T25" fmla="*/ 4 h 15"/>
                <a:gd name="T26" fmla="*/ 7 w 13"/>
                <a:gd name="T27" fmla="*/ 13 h 15"/>
                <a:gd name="T28" fmla="*/ 9 w 13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5">
                  <a:moveTo>
                    <a:pt x="9" y="15"/>
                  </a:moveTo>
                  <a:cubicBezTo>
                    <a:pt x="11" y="13"/>
                    <a:pt x="11" y="10"/>
                    <a:pt x="12" y="8"/>
                  </a:cubicBezTo>
                  <a:cubicBezTo>
                    <a:pt x="11" y="6"/>
                    <a:pt x="13" y="5"/>
                    <a:pt x="12" y="4"/>
                  </a:cubicBezTo>
                  <a:cubicBezTo>
                    <a:pt x="11" y="0"/>
                    <a:pt x="7" y="2"/>
                    <a:pt x="4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2" y="10"/>
                    <a:pt x="4" y="10"/>
                    <a:pt x="5" y="9"/>
                  </a:cubicBezTo>
                  <a:cubicBezTo>
                    <a:pt x="6" y="8"/>
                    <a:pt x="4" y="7"/>
                    <a:pt x="5" y="5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10" y="7"/>
                    <a:pt x="9" y="11"/>
                    <a:pt x="7" y="13"/>
                  </a:cubicBezTo>
                  <a:cubicBezTo>
                    <a:pt x="9" y="13"/>
                    <a:pt x="8" y="15"/>
                    <a:pt x="9" y="1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5" name="Freeform 93"/>
            <p:cNvSpPr>
              <a:spLocks/>
            </p:cNvSpPr>
            <p:nvPr/>
          </p:nvSpPr>
          <p:spPr bwMode="auto">
            <a:xfrm>
              <a:off x="7286062" y="2248667"/>
              <a:ext cx="19088" cy="30369"/>
            </a:xfrm>
            <a:custGeom>
              <a:avLst/>
              <a:gdLst>
                <a:gd name="T0" fmla="*/ 2 w 5"/>
                <a:gd name="T1" fmla="*/ 5 h 8"/>
                <a:gd name="T2" fmla="*/ 2 w 5"/>
                <a:gd name="T3" fmla="*/ 5 h 8"/>
                <a:gd name="T4" fmla="*/ 2 w 5"/>
                <a:gd name="T5" fmla="*/ 8 h 8"/>
                <a:gd name="T6" fmla="*/ 3 w 5"/>
                <a:gd name="T7" fmla="*/ 5 h 8"/>
                <a:gd name="T8" fmla="*/ 4 w 5"/>
                <a:gd name="T9" fmla="*/ 5 h 8"/>
                <a:gd name="T10" fmla="*/ 5 w 5"/>
                <a:gd name="T11" fmla="*/ 2 h 8"/>
                <a:gd name="T12" fmla="*/ 2 w 5"/>
                <a:gd name="T13" fmla="*/ 0 h 8"/>
                <a:gd name="T14" fmla="*/ 1 w 5"/>
                <a:gd name="T15" fmla="*/ 3 h 8"/>
                <a:gd name="T16" fmla="*/ 2 w 5"/>
                <a:gd name="T17" fmla="*/ 2 h 8"/>
                <a:gd name="T18" fmla="*/ 2 w 5"/>
                <a:gd name="T1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4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2"/>
                    <a:pt x="5" y="2"/>
                  </a:cubicBezTo>
                  <a:cubicBezTo>
                    <a:pt x="4" y="1"/>
                    <a:pt x="2" y="2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5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6" name="Freeform 94"/>
            <p:cNvSpPr>
              <a:spLocks/>
            </p:cNvSpPr>
            <p:nvPr/>
          </p:nvSpPr>
          <p:spPr bwMode="auto">
            <a:xfrm>
              <a:off x="7395384" y="2259947"/>
              <a:ext cx="7808" cy="11280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2 h 3"/>
                <a:gd name="T4" fmla="*/ 2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2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7" name="Freeform 95"/>
            <p:cNvSpPr>
              <a:spLocks/>
            </p:cNvSpPr>
            <p:nvPr/>
          </p:nvSpPr>
          <p:spPr bwMode="auto">
            <a:xfrm>
              <a:off x="7640058" y="2271227"/>
              <a:ext cx="26896" cy="53797"/>
            </a:xfrm>
            <a:custGeom>
              <a:avLst/>
              <a:gdLst>
                <a:gd name="T0" fmla="*/ 1 w 7"/>
                <a:gd name="T1" fmla="*/ 3 h 14"/>
                <a:gd name="T2" fmla="*/ 0 w 7"/>
                <a:gd name="T3" fmla="*/ 5 h 14"/>
                <a:gd name="T4" fmla="*/ 1 w 7"/>
                <a:gd name="T5" fmla="*/ 6 h 14"/>
                <a:gd name="T6" fmla="*/ 0 w 7"/>
                <a:gd name="T7" fmla="*/ 7 h 14"/>
                <a:gd name="T8" fmla="*/ 0 w 7"/>
                <a:gd name="T9" fmla="*/ 8 h 14"/>
                <a:gd name="T10" fmla="*/ 1 w 7"/>
                <a:gd name="T11" fmla="*/ 6 h 14"/>
                <a:gd name="T12" fmla="*/ 7 w 7"/>
                <a:gd name="T13" fmla="*/ 14 h 14"/>
                <a:gd name="T14" fmla="*/ 4 w 7"/>
                <a:gd name="T15" fmla="*/ 10 h 14"/>
                <a:gd name="T16" fmla="*/ 2 w 7"/>
                <a:gd name="T17" fmla="*/ 6 h 14"/>
                <a:gd name="T18" fmla="*/ 2 w 7"/>
                <a:gd name="T19" fmla="*/ 4 h 14"/>
                <a:gd name="T20" fmla="*/ 1 w 7"/>
                <a:gd name="T21" fmla="*/ 3 h 14"/>
                <a:gd name="T22" fmla="*/ 1 w 7"/>
                <a:gd name="T23" fmla="*/ 0 h 14"/>
                <a:gd name="T24" fmla="*/ 0 w 7"/>
                <a:gd name="T25" fmla="*/ 1 h 14"/>
                <a:gd name="T26" fmla="*/ 1 w 7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4">
                  <a:moveTo>
                    <a:pt x="1" y="3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9"/>
                    <a:pt x="4" y="13"/>
                    <a:pt x="7" y="14"/>
                  </a:cubicBezTo>
                  <a:cubicBezTo>
                    <a:pt x="7" y="11"/>
                    <a:pt x="5" y="11"/>
                    <a:pt x="4" y="10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3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8" name="Freeform 96"/>
            <p:cNvSpPr>
              <a:spLocks/>
            </p:cNvSpPr>
            <p:nvPr/>
          </p:nvSpPr>
          <p:spPr bwMode="auto">
            <a:xfrm>
              <a:off x="7316429" y="2275565"/>
              <a:ext cx="7809" cy="7809"/>
            </a:xfrm>
            <a:custGeom>
              <a:avLst/>
              <a:gdLst>
                <a:gd name="T0" fmla="*/ 0 w 2"/>
                <a:gd name="T1" fmla="*/ 0 h 2"/>
                <a:gd name="T2" fmla="*/ 1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9" name="Freeform 97"/>
            <p:cNvSpPr>
              <a:spLocks/>
            </p:cNvSpPr>
            <p:nvPr/>
          </p:nvSpPr>
          <p:spPr bwMode="auto">
            <a:xfrm>
              <a:off x="7308620" y="2279036"/>
              <a:ext cx="15617" cy="15618"/>
            </a:xfrm>
            <a:custGeom>
              <a:avLst/>
              <a:gdLst>
                <a:gd name="T0" fmla="*/ 4 w 4"/>
                <a:gd name="T1" fmla="*/ 4 h 4"/>
                <a:gd name="T2" fmla="*/ 1 w 4"/>
                <a:gd name="T3" fmla="*/ 2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1 w 4"/>
                <a:gd name="T11" fmla="*/ 2 h 4"/>
                <a:gd name="T12" fmla="*/ 4 w 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3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4" y="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0" name="Freeform 98"/>
            <p:cNvSpPr>
              <a:spLocks/>
            </p:cNvSpPr>
            <p:nvPr/>
          </p:nvSpPr>
          <p:spPr bwMode="auto">
            <a:xfrm>
              <a:off x="7278253" y="2286845"/>
              <a:ext cx="4338" cy="7809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1" name="Freeform 99"/>
            <p:cNvSpPr>
              <a:spLocks noEditPoints="1"/>
            </p:cNvSpPr>
            <p:nvPr/>
          </p:nvSpPr>
          <p:spPr bwMode="auto">
            <a:xfrm>
              <a:off x="7584529" y="2199208"/>
              <a:ext cx="82425" cy="170067"/>
            </a:xfrm>
            <a:custGeom>
              <a:avLst/>
              <a:gdLst>
                <a:gd name="T0" fmla="*/ 20 w 22"/>
                <a:gd name="T1" fmla="*/ 45 h 45"/>
                <a:gd name="T2" fmla="*/ 21 w 22"/>
                <a:gd name="T3" fmla="*/ 42 h 45"/>
                <a:gd name="T4" fmla="*/ 19 w 22"/>
                <a:gd name="T5" fmla="*/ 41 h 45"/>
                <a:gd name="T6" fmla="*/ 20 w 22"/>
                <a:gd name="T7" fmla="*/ 37 h 45"/>
                <a:gd name="T8" fmla="*/ 17 w 22"/>
                <a:gd name="T9" fmla="*/ 36 h 45"/>
                <a:gd name="T10" fmla="*/ 16 w 22"/>
                <a:gd name="T11" fmla="*/ 36 h 45"/>
                <a:gd name="T12" fmla="*/ 15 w 22"/>
                <a:gd name="T13" fmla="*/ 34 h 45"/>
                <a:gd name="T14" fmla="*/ 15 w 22"/>
                <a:gd name="T15" fmla="*/ 34 h 45"/>
                <a:gd name="T16" fmla="*/ 15 w 22"/>
                <a:gd name="T17" fmla="*/ 31 h 45"/>
                <a:gd name="T18" fmla="*/ 15 w 22"/>
                <a:gd name="T19" fmla="*/ 29 h 45"/>
                <a:gd name="T20" fmla="*/ 15 w 22"/>
                <a:gd name="T21" fmla="*/ 27 h 45"/>
                <a:gd name="T22" fmla="*/ 15 w 22"/>
                <a:gd name="T23" fmla="*/ 26 h 45"/>
                <a:gd name="T24" fmla="*/ 15 w 22"/>
                <a:gd name="T25" fmla="*/ 24 h 45"/>
                <a:gd name="T26" fmla="*/ 16 w 22"/>
                <a:gd name="T27" fmla="*/ 22 h 45"/>
                <a:gd name="T28" fmla="*/ 15 w 22"/>
                <a:gd name="T29" fmla="*/ 20 h 45"/>
                <a:gd name="T30" fmla="*/ 11 w 22"/>
                <a:gd name="T31" fmla="*/ 6 h 45"/>
                <a:gd name="T32" fmla="*/ 11 w 22"/>
                <a:gd name="T33" fmla="*/ 5 h 45"/>
                <a:gd name="T34" fmla="*/ 11 w 22"/>
                <a:gd name="T35" fmla="*/ 2 h 45"/>
                <a:gd name="T36" fmla="*/ 8 w 22"/>
                <a:gd name="T37" fmla="*/ 0 h 45"/>
                <a:gd name="T38" fmla="*/ 8 w 22"/>
                <a:gd name="T39" fmla="*/ 4 h 45"/>
                <a:gd name="T40" fmla="*/ 8 w 22"/>
                <a:gd name="T41" fmla="*/ 4 h 45"/>
                <a:gd name="T42" fmla="*/ 10 w 22"/>
                <a:gd name="T43" fmla="*/ 10 h 45"/>
                <a:gd name="T44" fmla="*/ 10 w 22"/>
                <a:gd name="T45" fmla="*/ 12 h 45"/>
                <a:gd name="T46" fmla="*/ 10 w 22"/>
                <a:gd name="T47" fmla="*/ 14 h 45"/>
                <a:gd name="T48" fmla="*/ 10 w 22"/>
                <a:gd name="T49" fmla="*/ 17 h 45"/>
                <a:gd name="T50" fmla="*/ 10 w 22"/>
                <a:gd name="T51" fmla="*/ 17 h 45"/>
                <a:gd name="T52" fmla="*/ 12 w 22"/>
                <a:gd name="T53" fmla="*/ 24 h 45"/>
                <a:gd name="T54" fmla="*/ 12 w 22"/>
                <a:gd name="T55" fmla="*/ 26 h 45"/>
                <a:gd name="T56" fmla="*/ 12 w 22"/>
                <a:gd name="T57" fmla="*/ 35 h 45"/>
                <a:gd name="T58" fmla="*/ 13 w 22"/>
                <a:gd name="T59" fmla="*/ 36 h 45"/>
                <a:gd name="T60" fmla="*/ 12 w 22"/>
                <a:gd name="T61" fmla="*/ 36 h 45"/>
                <a:gd name="T62" fmla="*/ 11 w 22"/>
                <a:gd name="T63" fmla="*/ 37 h 45"/>
                <a:gd name="T64" fmla="*/ 11 w 22"/>
                <a:gd name="T65" fmla="*/ 38 h 45"/>
                <a:gd name="T66" fmla="*/ 14 w 22"/>
                <a:gd name="T67" fmla="*/ 38 h 45"/>
                <a:gd name="T68" fmla="*/ 14 w 22"/>
                <a:gd name="T69" fmla="*/ 39 h 45"/>
                <a:gd name="T70" fmla="*/ 6 w 22"/>
                <a:gd name="T71" fmla="*/ 37 h 45"/>
                <a:gd name="T72" fmla="*/ 0 w 22"/>
                <a:gd name="T73" fmla="*/ 36 h 45"/>
                <a:gd name="T74" fmla="*/ 4 w 22"/>
                <a:gd name="T75" fmla="*/ 40 h 45"/>
                <a:gd name="T76" fmla="*/ 9 w 22"/>
                <a:gd name="T77" fmla="*/ 42 h 45"/>
                <a:gd name="T78" fmla="*/ 17 w 22"/>
                <a:gd name="T79" fmla="*/ 45 h 45"/>
                <a:gd name="T80" fmla="*/ 19 w 22"/>
                <a:gd name="T81" fmla="*/ 45 h 45"/>
                <a:gd name="T82" fmla="*/ 20 w 22"/>
                <a:gd name="T83" fmla="*/ 45 h 45"/>
                <a:gd name="T84" fmla="*/ 16 w 22"/>
                <a:gd name="T85" fmla="*/ 42 h 45"/>
                <a:gd name="T86" fmla="*/ 11 w 22"/>
                <a:gd name="T87" fmla="*/ 42 h 45"/>
                <a:gd name="T88" fmla="*/ 16 w 22"/>
                <a:gd name="T89" fmla="*/ 41 h 45"/>
                <a:gd name="T90" fmla="*/ 18 w 22"/>
                <a:gd name="T91" fmla="*/ 41 h 45"/>
                <a:gd name="T92" fmla="*/ 16 w 22"/>
                <a:gd name="T9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" h="45">
                  <a:moveTo>
                    <a:pt x="20" y="45"/>
                  </a:moveTo>
                  <a:cubicBezTo>
                    <a:pt x="21" y="44"/>
                    <a:pt x="22" y="43"/>
                    <a:pt x="21" y="42"/>
                  </a:cubicBezTo>
                  <a:cubicBezTo>
                    <a:pt x="20" y="42"/>
                    <a:pt x="19" y="42"/>
                    <a:pt x="19" y="41"/>
                  </a:cubicBezTo>
                  <a:cubicBezTo>
                    <a:pt x="19" y="39"/>
                    <a:pt x="21" y="39"/>
                    <a:pt x="20" y="37"/>
                  </a:cubicBezTo>
                  <a:cubicBezTo>
                    <a:pt x="19" y="36"/>
                    <a:pt x="18" y="37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4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6"/>
                    <a:pt x="15" y="2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5"/>
                    <a:pt x="12" y="11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10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8" y="9"/>
                    <a:pt x="10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3"/>
                    <a:pt x="10" y="13"/>
                    <a:pt x="10" y="14"/>
                  </a:cubicBezTo>
                  <a:cubicBezTo>
                    <a:pt x="10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1" y="22"/>
                    <a:pt x="12" y="24"/>
                  </a:cubicBezTo>
                  <a:cubicBezTo>
                    <a:pt x="13" y="25"/>
                    <a:pt x="12" y="26"/>
                    <a:pt x="12" y="2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3" y="35"/>
                    <a:pt x="13" y="36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0" y="38"/>
                    <a:pt x="11" y="38"/>
                    <a:pt x="11" y="38"/>
                  </a:cubicBezTo>
                  <a:cubicBezTo>
                    <a:pt x="12" y="39"/>
                    <a:pt x="13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39"/>
                    <a:pt x="8" y="40"/>
                    <a:pt x="6" y="37"/>
                  </a:cubicBezTo>
                  <a:cubicBezTo>
                    <a:pt x="3" y="38"/>
                    <a:pt x="2" y="32"/>
                    <a:pt x="0" y="36"/>
                  </a:cubicBezTo>
                  <a:cubicBezTo>
                    <a:pt x="0" y="38"/>
                    <a:pt x="3" y="38"/>
                    <a:pt x="4" y="40"/>
                  </a:cubicBezTo>
                  <a:cubicBezTo>
                    <a:pt x="6" y="41"/>
                    <a:pt x="7" y="43"/>
                    <a:pt x="9" y="42"/>
                  </a:cubicBezTo>
                  <a:cubicBezTo>
                    <a:pt x="11" y="45"/>
                    <a:pt x="14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4"/>
                    <a:pt x="20" y="44"/>
                    <a:pt x="20" y="45"/>
                  </a:cubicBezTo>
                  <a:close/>
                  <a:moveTo>
                    <a:pt x="16" y="42"/>
                  </a:moveTo>
                  <a:cubicBezTo>
                    <a:pt x="15" y="43"/>
                    <a:pt x="12" y="43"/>
                    <a:pt x="11" y="42"/>
                  </a:cubicBezTo>
                  <a:cubicBezTo>
                    <a:pt x="13" y="42"/>
                    <a:pt x="14" y="41"/>
                    <a:pt x="16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7" y="43"/>
                    <a:pt x="16" y="4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2" name="Freeform 100"/>
            <p:cNvSpPr>
              <a:spLocks/>
            </p:cNvSpPr>
            <p:nvPr/>
          </p:nvSpPr>
          <p:spPr bwMode="auto">
            <a:xfrm>
              <a:off x="7625308" y="2336303"/>
              <a:ext cx="3471" cy="260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3" name="Freeform 101"/>
            <p:cNvSpPr>
              <a:spLocks/>
            </p:cNvSpPr>
            <p:nvPr/>
          </p:nvSpPr>
          <p:spPr bwMode="auto">
            <a:xfrm>
              <a:off x="7640058" y="2290316"/>
              <a:ext cx="4338" cy="7809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4" name="Freeform 102"/>
            <p:cNvSpPr>
              <a:spLocks/>
            </p:cNvSpPr>
            <p:nvPr/>
          </p:nvSpPr>
          <p:spPr bwMode="auto">
            <a:xfrm>
              <a:off x="7678234" y="2298125"/>
              <a:ext cx="15617" cy="15618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0 h 4"/>
                <a:gd name="T4" fmla="*/ 0 w 4"/>
                <a:gd name="T5" fmla="*/ 3 h 4"/>
                <a:gd name="T6" fmla="*/ 4 w 4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0"/>
                    <a:pt x="1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3"/>
                    <a:pt x="4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5" name="Freeform 103"/>
            <p:cNvSpPr>
              <a:spLocks/>
            </p:cNvSpPr>
            <p:nvPr/>
          </p:nvSpPr>
          <p:spPr bwMode="auto">
            <a:xfrm>
              <a:off x="7312958" y="2305934"/>
              <a:ext cx="11280" cy="7809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0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3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6" name="Freeform 104"/>
            <p:cNvSpPr>
              <a:spLocks/>
            </p:cNvSpPr>
            <p:nvPr/>
          </p:nvSpPr>
          <p:spPr bwMode="auto">
            <a:xfrm>
              <a:off x="7278253" y="2305934"/>
              <a:ext cx="34705" cy="55532"/>
            </a:xfrm>
            <a:custGeom>
              <a:avLst/>
              <a:gdLst>
                <a:gd name="T0" fmla="*/ 3 w 9"/>
                <a:gd name="T1" fmla="*/ 11 h 15"/>
                <a:gd name="T2" fmla="*/ 8 w 9"/>
                <a:gd name="T3" fmla="*/ 14 h 15"/>
                <a:gd name="T4" fmla="*/ 8 w 9"/>
                <a:gd name="T5" fmla="*/ 15 h 15"/>
                <a:gd name="T6" fmla="*/ 9 w 9"/>
                <a:gd name="T7" fmla="*/ 14 h 15"/>
                <a:gd name="T8" fmla="*/ 6 w 9"/>
                <a:gd name="T9" fmla="*/ 9 h 15"/>
                <a:gd name="T10" fmla="*/ 3 w 9"/>
                <a:gd name="T11" fmla="*/ 6 h 15"/>
                <a:gd name="T12" fmla="*/ 2 w 9"/>
                <a:gd name="T13" fmla="*/ 7 h 15"/>
                <a:gd name="T14" fmla="*/ 1 w 9"/>
                <a:gd name="T15" fmla="*/ 4 h 15"/>
                <a:gd name="T16" fmla="*/ 2 w 9"/>
                <a:gd name="T17" fmla="*/ 4 h 15"/>
                <a:gd name="T18" fmla="*/ 0 w 9"/>
                <a:gd name="T19" fmla="*/ 0 h 15"/>
                <a:gd name="T20" fmla="*/ 0 w 9"/>
                <a:gd name="T21" fmla="*/ 9 h 15"/>
                <a:gd name="T22" fmla="*/ 3 w 9"/>
                <a:gd name="T23" fmla="*/ 14 h 15"/>
                <a:gd name="T24" fmla="*/ 3 w 9"/>
                <a:gd name="T2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5">
                  <a:moveTo>
                    <a:pt x="3" y="11"/>
                  </a:moveTo>
                  <a:cubicBezTo>
                    <a:pt x="5" y="12"/>
                    <a:pt x="5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2"/>
                    <a:pt x="5" y="12"/>
                    <a:pt x="6" y="9"/>
                  </a:cubicBezTo>
                  <a:cubicBezTo>
                    <a:pt x="4" y="9"/>
                    <a:pt x="3" y="8"/>
                    <a:pt x="3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1" y="14"/>
                    <a:pt x="3" y="14"/>
                  </a:cubicBezTo>
                  <a:cubicBezTo>
                    <a:pt x="4" y="13"/>
                    <a:pt x="2" y="12"/>
                    <a:pt x="3" y="1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7" name="Freeform 105"/>
            <p:cNvSpPr>
              <a:spLocks/>
            </p:cNvSpPr>
            <p:nvPr/>
          </p:nvSpPr>
          <p:spPr bwMode="auto">
            <a:xfrm>
              <a:off x="7727689" y="2305934"/>
              <a:ext cx="2603" cy="1128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8" name="Freeform 106"/>
            <p:cNvSpPr>
              <a:spLocks/>
            </p:cNvSpPr>
            <p:nvPr/>
          </p:nvSpPr>
          <p:spPr bwMode="auto">
            <a:xfrm>
              <a:off x="7475207" y="2305934"/>
              <a:ext cx="78955" cy="63341"/>
            </a:xfrm>
            <a:custGeom>
              <a:avLst/>
              <a:gdLst>
                <a:gd name="T0" fmla="*/ 11 w 21"/>
                <a:gd name="T1" fmla="*/ 2 h 17"/>
                <a:gd name="T2" fmla="*/ 6 w 21"/>
                <a:gd name="T3" fmla="*/ 1 h 17"/>
                <a:gd name="T4" fmla="*/ 18 w 21"/>
                <a:gd name="T5" fmla="*/ 7 h 17"/>
                <a:gd name="T6" fmla="*/ 20 w 21"/>
                <a:gd name="T7" fmla="*/ 4 h 17"/>
                <a:gd name="T8" fmla="*/ 11 w 21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1" y="2"/>
                  </a:moveTo>
                  <a:cubicBezTo>
                    <a:pt x="9" y="5"/>
                    <a:pt x="9" y="0"/>
                    <a:pt x="6" y="1"/>
                  </a:cubicBezTo>
                  <a:cubicBezTo>
                    <a:pt x="0" y="3"/>
                    <a:pt x="7" y="17"/>
                    <a:pt x="18" y="7"/>
                  </a:cubicBezTo>
                  <a:cubicBezTo>
                    <a:pt x="18" y="6"/>
                    <a:pt x="21" y="4"/>
                    <a:pt x="20" y="4"/>
                  </a:cubicBezTo>
                  <a:cubicBezTo>
                    <a:pt x="18" y="4"/>
                    <a:pt x="14" y="0"/>
                    <a:pt x="11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9" name="Freeform 107"/>
            <p:cNvSpPr>
              <a:spLocks noEditPoints="1"/>
            </p:cNvSpPr>
            <p:nvPr/>
          </p:nvSpPr>
          <p:spPr bwMode="auto">
            <a:xfrm>
              <a:off x="7647866" y="2305934"/>
              <a:ext cx="82426" cy="63341"/>
            </a:xfrm>
            <a:custGeom>
              <a:avLst/>
              <a:gdLst>
                <a:gd name="T0" fmla="*/ 19 w 22"/>
                <a:gd name="T1" fmla="*/ 4 h 17"/>
                <a:gd name="T2" fmla="*/ 19 w 22"/>
                <a:gd name="T3" fmla="*/ 3 h 17"/>
                <a:gd name="T4" fmla="*/ 19 w 22"/>
                <a:gd name="T5" fmla="*/ 2 h 17"/>
                <a:gd name="T6" fmla="*/ 17 w 22"/>
                <a:gd name="T7" fmla="*/ 3 h 17"/>
                <a:gd name="T8" fmla="*/ 16 w 22"/>
                <a:gd name="T9" fmla="*/ 4 h 17"/>
                <a:gd name="T10" fmla="*/ 15 w 22"/>
                <a:gd name="T11" fmla="*/ 4 h 17"/>
                <a:gd name="T12" fmla="*/ 16 w 22"/>
                <a:gd name="T13" fmla="*/ 1 h 17"/>
                <a:gd name="T14" fmla="*/ 13 w 22"/>
                <a:gd name="T15" fmla="*/ 1 h 17"/>
                <a:gd name="T16" fmla="*/ 12 w 22"/>
                <a:gd name="T17" fmla="*/ 6 h 17"/>
                <a:gd name="T18" fmla="*/ 16 w 22"/>
                <a:gd name="T19" fmla="*/ 6 h 17"/>
                <a:gd name="T20" fmla="*/ 13 w 22"/>
                <a:gd name="T21" fmla="*/ 9 h 17"/>
                <a:gd name="T22" fmla="*/ 12 w 22"/>
                <a:gd name="T23" fmla="*/ 11 h 17"/>
                <a:gd name="T24" fmla="*/ 11 w 22"/>
                <a:gd name="T25" fmla="*/ 11 h 17"/>
                <a:gd name="T26" fmla="*/ 10 w 22"/>
                <a:gd name="T27" fmla="*/ 11 h 17"/>
                <a:gd name="T28" fmla="*/ 10 w 22"/>
                <a:gd name="T29" fmla="*/ 9 h 17"/>
                <a:gd name="T30" fmla="*/ 9 w 22"/>
                <a:gd name="T31" fmla="*/ 11 h 17"/>
                <a:gd name="T32" fmla="*/ 6 w 22"/>
                <a:gd name="T33" fmla="*/ 12 h 17"/>
                <a:gd name="T34" fmla="*/ 4 w 22"/>
                <a:gd name="T35" fmla="*/ 7 h 17"/>
                <a:gd name="T36" fmla="*/ 5 w 22"/>
                <a:gd name="T37" fmla="*/ 6 h 17"/>
                <a:gd name="T38" fmla="*/ 0 w 22"/>
                <a:gd name="T39" fmla="*/ 8 h 17"/>
                <a:gd name="T40" fmla="*/ 3 w 22"/>
                <a:gd name="T41" fmla="*/ 9 h 17"/>
                <a:gd name="T42" fmla="*/ 2 w 22"/>
                <a:gd name="T43" fmla="*/ 13 h 17"/>
                <a:gd name="T44" fmla="*/ 4 w 22"/>
                <a:gd name="T45" fmla="*/ 14 h 17"/>
                <a:gd name="T46" fmla="*/ 3 w 22"/>
                <a:gd name="T47" fmla="*/ 17 h 17"/>
                <a:gd name="T48" fmla="*/ 2 w 22"/>
                <a:gd name="T49" fmla="*/ 17 h 17"/>
                <a:gd name="T50" fmla="*/ 3 w 22"/>
                <a:gd name="T51" fmla="*/ 17 h 17"/>
                <a:gd name="T52" fmla="*/ 15 w 22"/>
                <a:gd name="T53" fmla="*/ 10 h 17"/>
                <a:gd name="T54" fmla="*/ 19 w 22"/>
                <a:gd name="T55" fmla="*/ 7 h 17"/>
                <a:gd name="T56" fmla="*/ 21 w 22"/>
                <a:gd name="T57" fmla="*/ 4 h 17"/>
                <a:gd name="T58" fmla="*/ 19 w 22"/>
                <a:gd name="T59" fmla="*/ 4 h 17"/>
                <a:gd name="T60" fmla="*/ 15 w 22"/>
                <a:gd name="T61" fmla="*/ 10 h 17"/>
                <a:gd name="T62" fmla="*/ 14 w 22"/>
                <a:gd name="T63" fmla="*/ 9 h 17"/>
                <a:gd name="T64" fmla="*/ 15 w 22"/>
                <a:gd name="T65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" h="17">
                  <a:moveTo>
                    <a:pt x="19" y="4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8" y="0"/>
                    <a:pt x="18" y="4"/>
                    <a:pt x="17" y="3"/>
                  </a:cubicBezTo>
                  <a:cubicBezTo>
                    <a:pt x="16" y="3"/>
                    <a:pt x="17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5" y="5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9" y="11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7" y="9"/>
                    <a:pt x="4" y="10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8"/>
                    <a:pt x="0" y="5"/>
                    <a:pt x="0" y="8"/>
                  </a:cubicBezTo>
                  <a:cubicBezTo>
                    <a:pt x="1" y="9"/>
                    <a:pt x="2" y="8"/>
                    <a:pt x="3" y="9"/>
                  </a:cubicBezTo>
                  <a:cubicBezTo>
                    <a:pt x="4" y="11"/>
                    <a:pt x="2" y="11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4" y="16"/>
                    <a:pt x="3" y="17"/>
                  </a:cubicBezTo>
                  <a:cubicBezTo>
                    <a:pt x="3" y="16"/>
                    <a:pt x="3" y="16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9" y="16"/>
                    <a:pt x="12" y="13"/>
                    <a:pt x="15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22" y="5"/>
                    <a:pt x="21" y="4"/>
                  </a:cubicBezTo>
                  <a:cubicBezTo>
                    <a:pt x="20" y="4"/>
                    <a:pt x="20" y="5"/>
                    <a:pt x="19" y="4"/>
                  </a:cubicBezTo>
                  <a:close/>
                  <a:moveTo>
                    <a:pt x="15" y="1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8"/>
                    <a:pt x="15" y="1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0" name="Freeform 108"/>
            <p:cNvSpPr>
              <a:spLocks/>
            </p:cNvSpPr>
            <p:nvPr/>
          </p:nvSpPr>
          <p:spPr bwMode="auto">
            <a:xfrm>
              <a:off x="7365016" y="2331097"/>
              <a:ext cx="60735" cy="30369"/>
            </a:xfrm>
            <a:custGeom>
              <a:avLst/>
              <a:gdLst>
                <a:gd name="T0" fmla="*/ 2 w 16"/>
                <a:gd name="T1" fmla="*/ 5 h 8"/>
                <a:gd name="T2" fmla="*/ 0 w 16"/>
                <a:gd name="T3" fmla="*/ 7 h 8"/>
                <a:gd name="T4" fmla="*/ 6 w 16"/>
                <a:gd name="T5" fmla="*/ 7 h 8"/>
                <a:gd name="T6" fmla="*/ 14 w 16"/>
                <a:gd name="T7" fmla="*/ 3 h 8"/>
                <a:gd name="T8" fmla="*/ 16 w 16"/>
                <a:gd name="T9" fmla="*/ 0 h 8"/>
                <a:gd name="T10" fmla="*/ 13 w 16"/>
                <a:gd name="T11" fmla="*/ 1 h 8"/>
                <a:gd name="T12" fmla="*/ 2 w 16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2" y="5"/>
                  </a:moveTo>
                  <a:cubicBezTo>
                    <a:pt x="1" y="6"/>
                    <a:pt x="0" y="6"/>
                    <a:pt x="0" y="7"/>
                  </a:cubicBezTo>
                  <a:cubicBezTo>
                    <a:pt x="2" y="8"/>
                    <a:pt x="4" y="8"/>
                    <a:pt x="6" y="7"/>
                  </a:cubicBezTo>
                  <a:cubicBezTo>
                    <a:pt x="9" y="6"/>
                    <a:pt x="12" y="5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0" y="3"/>
                    <a:pt x="7" y="7"/>
                    <a:pt x="2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1" name="Freeform 109"/>
            <p:cNvSpPr>
              <a:spLocks/>
            </p:cNvSpPr>
            <p:nvPr/>
          </p:nvSpPr>
          <p:spPr bwMode="auto">
            <a:xfrm>
              <a:off x="7290400" y="2357996"/>
              <a:ext cx="11280" cy="11280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2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1" y="3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2" name="Freeform 110"/>
            <p:cNvSpPr>
              <a:spLocks/>
            </p:cNvSpPr>
            <p:nvPr/>
          </p:nvSpPr>
          <p:spPr bwMode="auto">
            <a:xfrm>
              <a:off x="7395384" y="2361467"/>
              <a:ext cx="3471" cy="43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3" name="Freeform 111"/>
            <p:cNvSpPr>
              <a:spLocks/>
            </p:cNvSpPr>
            <p:nvPr/>
          </p:nvSpPr>
          <p:spPr bwMode="auto">
            <a:xfrm>
              <a:off x="7368487" y="2365805"/>
              <a:ext cx="7809" cy="3471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1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4" name="Freeform 112"/>
            <p:cNvSpPr>
              <a:spLocks/>
            </p:cNvSpPr>
            <p:nvPr/>
          </p:nvSpPr>
          <p:spPr bwMode="auto">
            <a:xfrm>
              <a:off x="7326840" y="2294654"/>
              <a:ext cx="76352" cy="66812"/>
            </a:xfrm>
            <a:custGeom>
              <a:avLst/>
              <a:gdLst>
                <a:gd name="T0" fmla="*/ 13 w 20"/>
                <a:gd name="T1" fmla="*/ 6 h 18"/>
                <a:gd name="T2" fmla="*/ 14 w 20"/>
                <a:gd name="T3" fmla="*/ 4 h 18"/>
                <a:gd name="T4" fmla="*/ 6 w 20"/>
                <a:gd name="T5" fmla="*/ 3 h 18"/>
                <a:gd name="T6" fmla="*/ 3 w 20"/>
                <a:gd name="T7" fmla="*/ 2 h 18"/>
                <a:gd name="T8" fmla="*/ 0 w 20"/>
                <a:gd name="T9" fmla="*/ 1 h 18"/>
                <a:gd name="T10" fmla="*/ 1 w 20"/>
                <a:gd name="T11" fmla="*/ 4 h 18"/>
                <a:gd name="T12" fmla="*/ 8 w 20"/>
                <a:gd name="T13" fmla="*/ 5 h 18"/>
                <a:gd name="T14" fmla="*/ 8 w 20"/>
                <a:gd name="T15" fmla="*/ 6 h 18"/>
                <a:gd name="T16" fmla="*/ 7 w 20"/>
                <a:gd name="T17" fmla="*/ 7 h 18"/>
                <a:gd name="T18" fmla="*/ 4 w 20"/>
                <a:gd name="T19" fmla="*/ 7 h 18"/>
                <a:gd name="T20" fmla="*/ 4 w 20"/>
                <a:gd name="T21" fmla="*/ 7 h 18"/>
                <a:gd name="T22" fmla="*/ 0 w 20"/>
                <a:gd name="T23" fmla="*/ 6 h 18"/>
                <a:gd name="T24" fmla="*/ 0 w 20"/>
                <a:gd name="T25" fmla="*/ 8 h 18"/>
                <a:gd name="T26" fmla="*/ 3 w 20"/>
                <a:gd name="T27" fmla="*/ 14 h 18"/>
                <a:gd name="T28" fmla="*/ 3 w 20"/>
                <a:gd name="T29" fmla="*/ 12 h 18"/>
                <a:gd name="T30" fmla="*/ 11 w 20"/>
                <a:gd name="T31" fmla="*/ 12 h 18"/>
                <a:gd name="T32" fmla="*/ 19 w 20"/>
                <a:gd name="T33" fmla="*/ 8 h 18"/>
                <a:gd name="T34" fmla="*/ 19 w 20"/>
                <a:gd name="T35" fmla="*/ 7 h 18"/>
                <a:gd name="T36" fmla="*/ 15 w 20"/>
                <a:gd name="T37" fmla="*/ 7 h 18"/>
                <a:gd name="T38" fmla="*/ 16 w 20"/>
                <a:gd name="T39" fmla="*/ 5 h 18"/>
                <a:gd name="T40" fmla="*/ 13 w 20"/>
                <a:gd name="T41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18">
                  <a:moveTo>
                    <a:pt x="13" y="6"/>
                  </a:moveTo>
                  <a:cubicBezTo>
                    <a:pt x="13" y="5"/>
                    <a:pt x="13" y="4"/>
                    <a:pt x="14" y="4"/>
                  </a:cubicBezTo>
                  <a:cubicBezTo>
                    <a:pt x="11" y="3"/>
                    <a:pt x="9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0" y="8"/>
                  </a:cubicBezTo>
                  <a:cubicBezTo>
                    <a:pt x="2" y="9"/>
                    <a:pt x="0" y="13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0"/>
                    <a:pt x="9" y="18"/>
                    <a:pt x="11" y="12"/>
                  </a:cubicBezTo>
                  <a:cubicBezTo>
                    <a:pt x="14" y="12"/>
                    <a:pt x="17" y="10"/>
                    <a:pt x="19" y="8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8" y="6"/>
                    <a:pt x="18" y="8"/>
                    <a:pt x="15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7"/>
                    <a:pt x="13" y="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5" name="Freeform 113"/>
            <p:cNvSpPr>
              <a:spLocks/>
            </p:cNvSpPr>
            <p:nvPr/>
          </p:nvSpPr>
          <p:spPr bwMode="auto">
            <a:xfrm>
              <a:off x="7475207" y="2245196"/>
              <a:ext cx="40779" cy="33840"/>
            </a:xfrm>
            <a:custGeom>
              <a:avLst/>
              <a:gdLst>
                <a:gd name="T0" fmla="*/ 5 w 11"/>
                <a:gd name="T1" fmla="*/ 8 h 9"/>
                <a:gd name="T2" fmla="*/ 11 w 11"/>
                <a:gd name="T3" fmla="*/ 4 h 9"/>
                <a:gd name="T4" fmla="*/ 4 w 11"/>
                <a:gd name="T5" fmla="*/ 1 h 9"/>
                <a:gd name="T6" fmla="*/ 3 w 11"/>
                <a:gd name="T7" fmla="*/ 0 h 9"/>
                <a:gd name="T8" fmla="*/ 1 w 11"/>
                <a:gd name="T9" fmla="*/ 1 h 9"/>
                <a:gd name="T10" fmla="*/ 0 w 11"/>
                <a:gd name="T11" fmla="*/ 4 h 9"/>
                <a:gd name="T12" fmla="*/ 5 w 11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5" y="8"/>
                  </a:moveTo>
                  <a:cubicBezTo>
                    <a:pt x="8" y="9"/>
                    <a:pt x="10" y="6"/>
                    <a:pt x="11" y="4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3" y="8"/>
                    <a:pt x="5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6" name="Freeform 114"/>
            <p:cNvSpPr>
              <a:spLocks/>
            </p:cNvSpPr>
            <p:nvPr/>
          </p:nvSpPr>
          <p:spPr bwMode="auto">
            <a:xfrm>
              <a:off x="7535073" y="2240857"/>
              <a:ext cx="38176" cy="34708"/>
            </a:xfrm>
            <a:custGeom>
              <a:avLst/>
              <a:gdLst>
                <a:gd name="T0" fmla="*/ 7 w 10"/>
                <a:gd name="T1" fmla="*/ 2 h 9"/>
                <a:gd name="T2" fmla="*/ 0 w 10"/>
                <a:gd name="T3" fmla="*/ 3 h 9"/>
                <a:gd name="T4" fmla="*/ 1 w 10"/>
                <a:gd name="T5" fmla="*/ 7 h 9"/>
                <a:gd name="T6" fmla="*/ 7 w 10"/>
                <a:gd name="T7" fmla="*/ 8 h 9"/>
                <a:gd name="T8" fmla="*/ 10 w 10"/>
                <a:gd name="T9" fmla="*/ 3 h 9"/>
                <a:gd name="T10" fmla="*/ 7 w 10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9">
                  <a:moveTo>
                    <a:pt x="7" y="2"/>
                  </a:moveTo>
                  <a:cubicBezTo>
                    <a:pt x="4" y="0"/>
                    <a:pt x="3" y="4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9"/>
                    <a:pt x="5" y="9"/>
                    <a:pt x="7" y="8"/>
                  </a:cubicBezTo>
                  <a:cubicBezTo>
                    <a:pt x="9" y="7"/>
                    <a:pt x="10" y="5"/>
                    <a:pt x="10" y="3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7" name="Freeform 115"/>
            <p:cNvSpPr>
              <a:spLocks/>
            </p:cNvSpPr>
            <p:nvPr/>
          </p:nvSpPr>
          <p:spPr bwMode="auto">
            <a:xfrm>
              <a:off x="7640058" y="3369723"/>
              <a:ext cx="57264" cy="109329"/>
            </a:xfrm>
            <a:custGeom>
              <a:avLst/>
              <a:gdLst>
                <a:gd name="T0" fmla="*/ 10 w 15"/>
                <a:gd name="T1" fmla="*/ 21 h 29"/>
                <a:gd name="T2" fmla="*/ 7 w 15"/>
                <a:gd name="T3" fmla="*/ 26 h 29"/>
                <a:gd name="T4" fmla="*/ 2 w 15"/>
                <a:gd name="T5" fmla="*/ 23 h 29"/>
                <a:gd name="T6" fmla="*/ 2 w 15"/>
                <a:gd name="T7" fmla="*/ 22 h 29"/>
                <a:gd name="T8" fmla="*/ 6 w 15"/>
                <a:gd name="T9" fmla="*/ 19 h 29"/>
                <a:gd name="T10" fmla="*/ 7 w 15"/>
                <a:gd name="T11" fmla="*/ 20 h 29"/>
                <a:gd name="T12" fmla="*/ 8 w 15"/>
                <a:gd name="T13" fmla="*/ 19 h 29"/>
                <a:gd name="T14" fmla="*/ 7 w 15"/>
                <a:gd name="T15" fmla="*/ 17 h 29"/>
                <a:gd name="T16" fmla="*/ 11 w 15"/>
                <a:gd name="T17" fmla="*/ 12 h 29"/>
                <a:gd name="T18" fmla="*/ 11 w 15"/>
                <a:gd name="T19" fmla="*/ 10 h 29"/>
                <a:gd name="T20" fmla="*/ 10 w 15"/>
                <a:gd name="T21" fmla="*/ 3 h 29"/>
                <a:gd name="T22" fmla="*/ 12 w 15"/>
                <a:gd name="T23" fmla="*/ 0 h 29"/>
                <a:gd name="T24" fmla="*/ 10 w 15"/>
                <a:gd name="T25" fmla="*/ 3 h 29"/>
                <a:gd name="T26" fmla="*/ 0 w 15"/>
                <a:gd name="T27" fmla="*/ 23 h 29"/>
                <a:gd name="T28" fmla="*/ 7 w 15"/>
                <a:gd name="T29" fmla="*/ 28 h 29"/>
                <a:gd name="T30" fmla="*/ 9 w 15"/>
                <a:gd name="T31" fmla="*/ 24 h 29"/>
                <a:gd name="T32" fmla="*/ 15 w 15"/>
                <a:gd name="T33" fmla="*/ 14 h 29"/>
                <a:gd name="T34" fmla="*/ 10 w 15"/>
                <a:gd name="T35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29">
                  <a:moveTo>
                    <a:pt x="10" y="21"/>
                  </a:moveTo>
                  <a:cubicBezTo>
                    <a:pt x="8" y="22"/>
                    <a:pt x="9" y="25"/>
                    <a:pt x="7" y="26"/>
                  </a:cubicBezTo>
                  <a:cubicBezTo>
                    <a:pt x="5" y="25"/>
                    <a:pt x="5" y="22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4" y="21"/>
                    <a:pt x="5" y="20"/>
                    <a:pt x="6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8" y="21"/>
                    <a:pt x="7" y="19"/>
                    <a:pt x="8" y="19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9" y="16"/>
                    <a:pt x="7" y="11"/>
                    <a:pt x="11" y="12"/>
                  </a:cubicBezTo>
                  <a:cubicBezTo>
                    <a:pt x="11" y="11"/>
                    <a:pt x="10" y="10"/>
                    <a:pt x="11" y="10"/>
                  </a:cubicBezTo>
                  <a:cubicBezTo>
                    <a:pt x="12" y="7"/>
                    <a:pt x="10" y="6"/>
                    <a:pt x="10" y="3"/>
                  </a:cubicBezTo>
                  <a:cubicBezTo>
                    <a:pt x="11" y="2"/>
                    <a:pt x="12" y="1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8"/>
                    <a:pt x="1" y="21"/>
                    <a:pt x="0" y="23"/>
                  </a:cubicBezTo>
                  <a:cubicBezTo>
                    <a:pt x="2" y="25"/>
                    <a:pt x="3" y="29"/>
                    <a:pt x="7" y="28"/>
                  </a:cubicBezTo>
                  <a:cubicBezTo>
                    <a:pt x="8" y="28"/>
                    <a:pt x="9" y="26"/>
                    <a:pt x="9" y="24"/>
                  </a:cubicBezTo>
                  <a:cubicBezTo>
                    <a:pt x="11" y="21"/>
                    <a:pt x="13" y="18"/>
                    <a:pt x="15" y="14"/>
                  </a:cubicBezTo>
                  <a:cubicBezTo>
                    <a:pt x="10" y="11"/>
                    <a:pt x="13" y="19"/>
                    <a:pt x="10" y="2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8" name="Freeform 116"/>
            <p:cNvSpPr>
              <a:spLocks/>
            </p:cNvSpPr>
            <p:nvPr/>
          </p:nvSpPr>
          <p:spPr bwMode="auto">
            <a:xfrm>
              <a:off x="7647866" y="3362782"/>
              <a:ext cx="71146" cy="104990"/>
            </a:xfrm>
            <a:custGeom>
              <a:avLst/>
              <a:gdLst>
                <a:gd name="T0" fmla="*/ 10 w 19"/>
                <a:gd name="T1" fmla="*/ 2 h 28"/>
                <a:gd name="T2" fmla="*/ 10 w 19"/>
                <a:gd name="T3" fmla="*/ 2 h 28"/>
                <a:gd name="T4" fmla="*/ 8 w 19"/>
                <a:gd name="T5" fmla="*/ 5 h 28"/>
                <a:gd name="T6" fmla="*/ 9 w 19"/>
                <a:gd name="T7" fmla="*/ 12 h 28"/>
                <a:gd name="T8" fmla="*/ 9 w 19"/>
                <a:gd name="T9" fmla="*/ 14 h 28"/>
                <a:gd name="T10" fmla="*/ 5 w 19"/>
                <a:gd name="T11" fmla="*/ 19 h 28"/>
                <a:gd name="T12" fmla="*/ 6 w 19"/>
                <a:gd name="T13" fmla="*/ 21 h 28"/>
                <a:gd name="T14" fmla="*/ 5 w 19"/>
                <a:gd name="T15" fmla="*/ 22 h 28"/>
                <a:gd name="T16" fmla="*/ 4 w 19"/>
                <a:gd name="T17" fmla="*/ 21 h 28"/>
                <a:gd name="T18" fmla="*/ 0 w 19"/>
                <a:gd name="T19" fmla="*/ 24 h 28"/>
                <a:gd name="T20" fmla="*/ 0 w 19"/>
                <a:gd name="T21" fmla="*/ 25 h 28"/>
                <a:gd name="T22" fmla="*/ 5 w 19"/>
                <a:gd name="T23" fmla="*/ 28 h 28"/>
                <a:gd name="T24" fmla="*/ 8 w 19"/>
                <a:gd name="T25" fmla="*/ 23 h 28"/>
                <a:gd name="T26" fmla="*/ 13 w 19"/>
                <a:gd name="T27" fmla="*/ 16 h 28"/>
                <a:gd name="T28" fmla="*/ 14 w 19"/>
                <a:gd name="T29" fmla="*/ 15 h 28"/>
                <a:gd name="T30" fmla="*/ 17 w 19"/>
                <a:gd name="T31" fmla="*/ 16 h 28"/>
                <a:gd name="T32" fmla="*/ 15 w 19"/>
                <a:gd name="T33" fmla="*/ 21 h 28"/>
                <a:gd name="T34" fmla="*/ 16 w 19"/>
                <a:gd name="T35" fmla="*/ 24 h 28"/>
                <a:gd name="T36" fmla="*/ 17 w 19"/>
                <a:gd name="T37" fmla="*/ 25 h 28"/>
                <a:gd name="T38" fmla="*/ 19 w 19"/>
                <a:gd name="T39" fmla="*/ 23 h 28"/>
                <a:gd name="T40" fmla="*/ 19 w 19"/>
                <a:gd name="T41" fmla="*/ 23 h 28"/>
                <a:gd name="T42" fmla="*/ 17 w 19"/>
                <a:gd name="T43" fmla="*/ 16 h 28"/>
                <a:gd name="T44" fmla="*/ 18 w 19"/>
                <a:gd name="T45" fmla="*/ 11 h 28"/>
                <a:gd name="T46" fmla="*/ 18 w 19"/>
                <a:gd name="T47" fmla="*/ 8 h 28"/>
                <a:gd name="T48" fmla="*/ 16 w 19"/>
                <a:gd name="T49" fmla="*/ 1 h 28"/>
                <a:gd name="T50" fmla="*/ 11 w 19"/>
                <a:gd name="T51" fmla="*/ 2 h 28"/>
                <a:gd name="T52" fmla="*/ 10 w 19"/>
                <a:gd name="T5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" h="28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4"/>
                    <a:pt x="8" y="5"/>
                  </a:cubicBezTo>
                  <a:cubicBezTo>
                    <a:pt x="8" y="8"/>
                    <a:pt x="10" y="9"/>
                    <a:pt x="9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5" y="13"/>
                    <a:pt x="7" y="18"/>
                    <a:pt x="5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5" y="21"/>
                    <a:pt x="6" y="23"/>
                    <a:pt x="5" y="22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3" y="22"/>
                    <a:pt x="2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" y="24"/>
                    <a:pt x="3" y="27"/>
                    <a:pt x="5" y="28"/>
                  </a:cubicBezTo>
                  <a:cubicBezTo>
                    <a:pt x="7" y="27"/>
                    <a:pt x="6" y="24"/>
                    <a:pt x="8" y="23"/>
                  </a:cubicBezTo>
                  <a:cubicBezTo>
                    <a:pt x="11" y="21"/>
                    <a:pt x="8" y="13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5"/>
                    <a:pt x="17" y="16"/>
                  </a:cubicBezTo>
                  <a:cubicBezTo>
                    <a:pt x="15" y="17"/>
                    <a:pt x="16" y="19"/>
                    <a:pt x="15" y="21"/>
                  </a:cubicBezTo>
                  <a:cubicBezTo>
                    <a:pt x="16" y="22"/>
                    <a:pt x="16" y="23"/>
                    <a:pt x="16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0"/>
                    <a:pt x="18" y="18"/>
                    <a:pt x="17" y="1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9"/>
                    <a:pt x="18" y="8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1"/>
                    <a:pt x="11" y="2"/>
                  </a:cubicBezTo>
                  <a:lnTo>
                    <a:pt x="10" y="2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9" name="Freeform 117"/>
            <p:cNvSpPr>
              <a:spLocks/>
            </p:cNvSpPr>
            <p:nvPr/>
          </p:nvSpPr>
          <p:spPr bwMode="auto">
            <a:xfrm>
              <a:off x="7711204" y="3393151"/>
              <a:ext cx="7808" cy="11280"/>
            </a:xfrm>
            <a:custGeom>
              <a:avLst/>
              <a:gdLst>
                <a:gd name="T0" fmla="*/ 1 w 2"/>
                <a:gd name="T1" fmla="*/ 3 h 3"/>
                <a:gd name="T2" fmla="*/ 1 w 2"/>
                <a:gd name="T3" fmla="*/ 0 h 3"/>
                <a:gd name="T4" fmla="*/ 1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0" name="Freeform 118"/>
            <p:cNvSpPr>
              <a:spLocks noEditPoints="1"/>
            </p:cNvSpPr>
            <p:nvPr/>
          </p:nvSpPr>
          <p:spPr bwMode="auto">
            <a:xfrm>
              <a:off x="7542882" y="3399225"/>
              <a:ext cx="30367" cy="91107"/>
            </a:xfrm>
            <a:custGeom>
              <a:avLst/>
              <a:gdLst>
                <a:gd name="T0" fmla="*/ 4 w 8"/>
                <a:gd name="T1" fmla="*/ 15 h 24"/>
                <a:gd name="T2" fmla="*/ 1 w 8"/>
                <a:gd name="T3" fmla="*/ 13 h 24"/>
                <a:gd name="T4" fmla="*/ 2 w 8"/>
                <a:gd name="T5" fmla="*/ 22 h 24"/>
                <a:gd name="T6" fmla="*/ 5 w 8"/>
                <a:gd name="T7" fmla="*/ 23 h 24"/>
                <a:gd name="T8" fmla="*/ 6 w 8"/>
                <a:gd name="T9" fmla="*/ 19 h 24"/>
                <a:gd name="T10" fmla="*/ 5 w 8"/>
                <a:gd name="T11" fmla="*/ 17 h 24"/>
                <a:gd name="T12" fmla="*/ 6 w 8"/>
                <a:gd name="T13" fmla="*/ 16 h 24"/>
                <a:gd name="T14" fmla="*/ 5 w 8"/>
                <a:gd name="T15" fmla="*/ 0 h 24"/>
                <a:gd name="T16" fmla="*/ 5 w 8"/>
                <a:gd name="T17" fmla="*/ 1 h 24"/>
                <a:gd name="T18" fmla="*/ 4 w 8"/>
                <a:gd name="T19" fmla="*/ 15 h 24"/>
                <a:gd name="T20" fmla="*/ 5 w 8"/>
                <a:gd name="T21" fmla="*/ 21 h 24"/>
                <a:gd name="T22" fmla="*/ 4 w 8"/>
                <a:gd name="T23" fmla="*/ 20 h 24"/>
                <a:gd name="T24" fmla="*/ 5 w 8"/>
                <a:gd name="T25" fmla="*/ 20 h 24"/>
                <a:gd name="T26" fmla="*/ 5 w 8"/>
                <a:gd name="T27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24">
                  <a:moveTo>
                    <a:pt x="4" y="15"/>
                  </a:moveTo>
                  <a:cubicBezTo>
                    <a:pt x="2" y="15"/>
                    <a:pt x="4" y="12"/>
                    <a:pt x="1" y="13"/>
                  </a:cubicBezTo>
                  <a:cubicBezTo>
                    <a:pt x="0" y="16"/>
                    <a:pt x="3" y="18"/>
                    <a:pt x="2" y="22"/>
                  </a:cubicBezTo>
                  <a:cubicBezTo>
                    <a:pt x="3" y="23"/>
                    <a:pt x="4" y="24"/>
                    <a:pt x="5" y="23"/>
                  </a:cubicBezTo>
                  <a:cubicBezTo>
                    <a:pt x="7" y="23"/>
                    <a:pt x="6" y="20"/>
                    <a:pt x="6" y="19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5" y="16"/>
                    <a:pt x="6" y="17"/>
                    <a:pt x="6" y="16"/>
                  </a:cubicBezTo>
                  <a:cubicBezTo>
                    <a:pt x="7" y="11"/>
                    <a:pt x="7" y="5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5"/>
                    <a:pt x="8" y="12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3" y="21"/>
                    <a:pt x="4" y="20"/>
                  </a:cubicBezTo>
                  <a:cubicBezTo>
                    <a:pt x="4" y="20"/>
                    <a:pt x="4" y="20"/>
                    <a:pt x="5" y="20"/>
                  </a:cubicBezTo>
                  <a:lnTo>
                    <a:pt x="5" y="21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1" name="Freeform 119"/>
            <p:cNvSpPr>
              <a:spLocks/>
            </p:cNvSpPr>
            <p:nvPr/>
          </p:nvSpPr>
          <p:spPr bwMode="auto">
            <a:xfrm>
              <a:off x="7699924" y="3418314"/>
              <a:ext cx="11280" cy="35575"/>
            </a:xfrm>
            <a:custGeom>
              <a:avLst/>
              <a:gdLst>
                <a:gd name="T0" fmla="*/ 1 w 3"/>
                <a:gd name="T1" fmla="*/ 6 h 9"/>
                <a:gd name="T2" fmla="*/ 3 w 3"/>
                <a:gd name="T3" fmla="*/ 1 h 9"/>
                <a:gd name="T4" fmla="*/ 0 w 3"/>
                <a:gd name="T5" fmla="*/ 0 h 9"/>
                <a:gd name="T6" fmla="*/ 1 w 3"/>
                <a:gd name="T7" fmla="*/ 6 h 9"/>
                <a:gd name="T8" fmla="*/ 2 w 3"/>
                <a:gd name="T9" fmla="*/ 9 h 9"/>
                <a:gd name="T10" fmla="*/ 1 w 3"/>
                <a:gd name="T1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1" y="6"/>
                  </a:moveTo>
                  <a:cubicBezTo>
                    <a:pt x="2" y="4"/>
                    <a:pt x="1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8"/>
                    <a:pt x="2" y="7"/>
                    <a:pt x="1" y="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2" name="Rectangle 120"/>
            <p:cNvSpPr>
              <a:spLocks noChangeArrowheads="1"/>
            </p:cNvSpPr>
            <p:nvPr/>
          </p:nvSpPr>
          <p:spPr bwMode="auto">
            <a:xfrm>
              <a:off x="7603617" y="2113307"/>
              <a:ext cx="6073" cy="347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3" name="Freeform 121"/>
            <p:cNvSpPr>
              <a:spLocks/>
            </p:cNvSpPr>
            <p:nvPr/>
          </p:nvSpPr>
          <p:spPr bwMode="auto">
            <a:xfrm>
              <a:off x="7617499" y="2113307"/>
              <a:ext cx="3471" cy="3471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4" name="Freeform 122"/>
            <p:cNvSpPr>
              <a:spLocks/>
            </p:cNvSpPr>
            <p:nvPr/>
          </p:nvSpPr>
          <p:spPr bwMode="auto">
            <a:xfrm>
              <a:off x="7560235" y="2124587"/>
              <a:ext cx="13014" cy="14751"/>
            </a:xfrm>
            <a:custGeom>
              <a:avLst/>
              <a:gdLst>
                <a:gd name="T0" fmla="*/ 2 w 3"/>
                <a:gd name="T1" fmla="*/ 2 h 4"/>
                <a:gd name="T2" fmla="*/ 3 w 3"/>
                <a:gd name="T3" fmla="*/ 0 h 4"/>
                <a:gd name="T4" fmla="*/ 1 w 3"/>
                <a:gd name="T5" fmla="*/ 0 h 4"/>
                <a:gd name="T6" fmla="*/ 0 w 3"/>
                <a:gd name="T7" fmla="*/ 0 h 4"/>
                <a:gd name="T8" fmla="*/ 0 w 3"/>
                <a:gd name="T9" fmla="*/ 2 h 4"/>
                <a:gd name="T10" fmla="*/ 2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2"/>
                    <a:pt x="2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5" name="Freeform 123"/>
            <p:cNvSpPr>
              <a:spLocks/>
            </p:cNvSpPr>
            <p:nvPr/>
          </p:nvSpPr>
          <p:spPr bwMode="auto">
            <a:xfrm>
              <a:off x="7458721" y="2124587"/>
              <a:ext cx="26897" cy="19089"/>
            </a:xfrm>
            <a:custGeom>
              <a:avLst/>
              <a:gdLst>
                <a:gd name="T0" fmla="*/ 0 w 7"/>
                <a:gd name="T1" fmla="*/ 5 h 5"/>
                <a:gd name="T2" fmla="*/ 5 w 7"/>
                <a:gd name="T3" fmla="*/ 3 h 5"/>
                <a:gd name="T4" fmla="*/ 6 w 7"/>
                <a:gd name="T5" fmla="*/ 0 h 5"/>
                <a:gd name="T6" fmla="*/ 5 w 7"/>
                <a:gd name="T7" fmla="*/ 1 h 5"/>
                <a:gd name="T8" fmla="*/ 0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2" y="5"/>
                    <a:pt x="3" y="3"/>
                    <a:pt x="5" y="3"/>
                  </a:cubicBezTo>
                  <a:cubicBezTo>
                    <a:pt x="6" y="2"/>
                    <a:pt x="7" y="3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0" y="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6" name="Freeform 124"/>
            <p:cNvSpPr>
              <a:spLocks/>
            </p:cNvSpPr>
            <p:nvPr/>
          </p:nvSpPr>
          <p:spPr bwMode="auto">
            <a:xfrm>
              <a:off x="7628778" y="2131528"/>
              <a:ext cx="11280" cy="12148"/>
            </a:xfrm>
            <a:custGeom>
              <a:avLst/>
              <a:gdLst>
                <a:gd name="T0" fmla="*/ 2 w 3"/>
                <a:gd name="T1" fmla="*/ 3 h 3"/>
                <a:gd name="T2" fmla="*/ 3 w 3"/>
                <a:gd name="T3" fmla="*/ 3 h 3"/>
                <a:gd name="T4" fmla="*/ 2 w 3"/>
                <a:gd name="T5" fmla="*/ 0 h 3"/>
                <a:gd name="T6" fmla="*/ 2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0" y="1"/>
                    <a:pt x="2" y="2"/>
                    <a:pt x="2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7" name="Freeform 125"/>
            <p:cNvSpPr>
              <a:spLocks/>
            </p:cNvSpPr>
            <p:nvPr/>
          </p:nvSpPr>
          <p:spPr bwMode="auto">
            <a:xfrm>
              <a:off x="7444839" y="2187929"/>
              <a:ext cx="7809" cy="11280"/>
            </a:xfrm>
            <a:custGeom>
              <a:avLst/>
              <a:gdLst>
                <a:gd name="T0" fmla="*/ 2 w 2"/>
                <a:gd name="T1" fmla="*/ 0 h 3"/>
                <a:gd name="T2" fmla="*/ 1 w 2"/>
                <a:gd name="T3" fmla="*/ 3 h 3"/>
                <a:gd name="T4" fmla="*/ 1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8" name="Freeform 126"/>
            <p:cNvSpPr>
              <a:spLocks/>
            </p:cNvSpPr>
            <p:nvPr/>
          </p:nvSpPr>
          <p:spPr bwMode="auto">
            <a:xfrm>
              <a:off x="7433560" y="2199208"/>
              <a:ext cx="3471" cy="5206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9" name="Freeform 127"/>
            <p:cNvSpPr>
              <a:spLocks/>
            </p:cNvSpPr>
            <p:nvPr/>
          </p:nvSpPr>
          <p:spPr bwMode="auto">
            <a:xfrm>
              <a:off x="7429222" y="2215695"/>
              <a:ext cx="4338" cy="260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0" name="Freeform 128"/>
            <p:cNvSpPr>
              <a:spLocks/>
            </p:cNvSpPr>
            <p:nvPr/>
          </p:nvSpPr>
          <p:spPr bwMode="auto">
            <a:xfrm>
              <a:off x="7433560" y="2210489"/>
              <a:ext cx="3471" cy="5206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1" name="Freeform 129"/>
            <p:cNvSpPr>
              <a:spLocks/>
            </p:cNvSpPr>
            <p:nvPr/>
          </p:nvSpPr>
          <p:spPr bwMode="auto">
            <a:xfrm>
              <a:off x="7598411" y="2215695"/>
              <a:ext cx="16485" cy="52061"/>
            </a:xfrm>
            <a:custGeom>
              <a:avLst/>
              <a:gdLst>
                <a:gd name="T0" fmla="*/ 1 w 4"/>
                <a:gd name="T1" fmla="*/ 7 h 14"/>
                <a:gd name="T2" fmla="*/ 1 w 4"/>
                <a:gd name="T3" fmla="*/ 10 h 14"/>
                <a:gd name="T4" fmla="*/ 2 w 4"/>
                <a:gd name="T5" fmla="*/ 14 h 14"/>
                <a:gd name="T6" fmla="*/ 4 w 4"/>
                <a:gd name="T7" fmla="*/ 11 h 14"/>
                <a:gd name="T8" fmla="*/ 4 w 4"/>
                <a:gd name="T9" fmla="*/ 7 h 14"/>
                <a:gd name="T10" fmla="*/ 3 w 4"/>
                <a:gd name="T11" fmla="*/ 2 h 14"/>
                <a:gd name="T12" fmla="*/ 1 w 4"/>
                <a:gd name="T13" fmla="*/ 0 h 14"/>
                <a:gd name="T14" fmla="*/ 1 w 4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4">
                  <a:moveTo>
                    <a:pt x="1" y="7"/>
                  </a:moveTo>
                  <a:cubicBezTo>
                    <a:pt x="1" y="9"/>
                    <a:pt x="3" y="9"/>
                    <a:pt x="1" y="10"/>
                  </a:cubicBezTo>
                  <a:cubicBezTo>
                    <a:pt x="1" y="11"/>
                    <a:pt x="1" y="14"/>
                    <a:pt x="2" y="14"/>
                  </a:cubicBezTo>
                  <a:cubicBezTo>
                    <a:pt x="3" y="13"/>
                    <a:pt x="3" y="12"/>
                    <a:pt x="4" y="11"/>
                  </a:cubicBezTo>
                  <a:cubicBezTo>
                    <a:pt x="4" y="9"/>
                    <a:pt x="2" y="9"/>
                    <a:pt x="4" y="7"/>
                  </a:cubicBezTo>
                  <a:cubicBezTo>
                    <a:pt x="4" y="6"/>
                    <a:pt x="3" y="5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2"/>
                    <a:pt x="2" y="4"/>
                    <a:pt x="1" y="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2" name="Freeform 130"/>
            <p:cNvSpPr>
              <a:spLocks/>
            </p:cNvSpPr>
            <p:nvPr/>
          </p:nvSpPr>
          <p:spPr bwMode="auto">
            <a:xfrm>
              <a:off x="7530735" y="2223504"/>
              <a:ext cx="59867" cy="32972"/>
            </a:xfrm>
            <a:custGeom>
              <a:avLst/>
              <a:gdLst>
                <a:gd name="T0" fmla="*/ 12 w 16"/>
                <a:gd name="T1" fmla="*/ 3 h 9"/>
                <a:gd name="T2" fmla="*/ 10 w 16"/>
                <a:gd name="T3" fmla="*/ 0 h 9"/>
                <a:gd name="T4" fmla="*/ 4 w 16"/>
                <a:gd name="T5" fmla="*/ 1 h 9"/>
                <a:gd name="T6" fmla="*/ 1 w 16"/>
                <a:gd name="T7" fmla="*/ 8 h 9"/>
                <a:gd name="T8" fmla="*/ 8 w 16"/>
                <a:gd name="T9" fmla="*/ 7 h 9"/>
                <a:gd name="T10" fmla="*/ 8 w 16"/>
                <a:gd name="T11" fmla="*/ 7 h 9"/>
                <a:gd name="T12" fmla="*/ 11 w 16"/>
                <a:gd name="T13" fmla="*/ 8 h 9"/>
                <a:gd name="T14" fmla="*/ 14 w 16"/>
                <a:gd name="T15" fmla="*/ 8 h 9"/>
                <a:gd name="T16" fmla="*/ 16 w 16"/>
                <a:gd name="T17" fmla="*/ 6 h 9"/>
                <a:gd name="T18" fmla="*/ 16 w 16"/>
                <a:gd name="T19" fmla="*/ 4 h 9"/>
                <a:gd name="T20" fmla="*/ 16 w 16"/>
                <a:gd name="T21" fmla="*/ 4 h 9"/>
                <a:gd name="T22" fmla="*/ 12 w 16"/>
                <a:gd name="T2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9">
                  <a:moveTo>
                    <a:pt x="12" y="3"/>
                  </a:moveTo>
                  <a:cubicBezTo>
                    <a:pt x="11" y="2"/>
                    <a:pt x="11" y="1"/>
                    <a:pt x="10" y="0"/>
                  </a:cubicBezTo>
                  <a:cubicBezTo>
                    <a:pt x="8" y="2"/>
                    <a:pt x="6" y="0"/>
                    <a:pt x="4" y="1"/>
                  </a:cubicBezTo>
                  <a:cubicBezTo>
                    <a:pt x="3" y="3"/>
                    <a:pt x="0" y="4"/>
                    <a:pt x="1" y="8"/>
                  </a:cubicBezTo>
                  <a:cubicBezTo>
                    <a:pt x="4" y="9"/>
                    <a:pt x="5" y="5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5"/>
                    <a:pt x="13" y="2"/>
                    <a:pt x="12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3" name="Freeform 131"/>
            <p:cNvSpPr>
              <a:spLocks/>
            </p:cNvSpPr>
            <p:nvPr/>
          </p:nvSpPr>
          <p:spPr bwMode="auto">
            <a:xfrm>
              <a:off x="7354605" y="2245196"/>
              <a:ext cx="13882" cy="19089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2 h 5"/>
                <a:gd name="T4" fmla="*/ 0 w 4"/>
                <a:gd name="T5" fmla="*/ 4 h 5"/>
                <a:gd name="T6" fmla="*/ 4 w 4"/>
                <a:gd name="T7" fmla="*/ 3 h 5"/>
                <a:gd name="T8" fmla="*/ 4 w 4"/>
                <a:gd name="T9" fmla="*/ 1 h 5"/>
                <a:gd name="T10" fmla="*/ 2 w 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5"/>
                    <a:pt x="2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4" name="Freeform 132"/>
            <p:cNvSpPr>
              <a:spLocks/>
            </p:cNvSpPr>
            <p:nvPr/>
          </p:nvSpPr>
          <p:spPr bwMode="auto">
            <a:xfrm>
              <a:off x="7429222" y="2248667"/>
              <a:ext cx="7809" cy="7809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5" name="Freeform 133"/>
            <p:cNvSpPr>
              <a:spLocks/>
            </p:cNvSpPr>
            <p:nvPr/>
          </p:nvSpPr>
          <p:spPr bwMode="auto">
            <a:xfrm>
              <a:off x="7368487" y="2253005"/>
              <a:ext cx="23426" cy="22560"/>
            </a:xfrm>
            <a:custGeom>
              <a:avLst/>
              <a:gdLst>
                <a:gd name="T0" fmla="*/ 4 w 6"/>
                <a:gd name="T1" fmla="*/ 0 h 6"/>
                <a:gd name="T2" fmla="*/ 1 w 6"/>
                <a:gd name="T3" fmla="*/ 6 h 6"/>
                <a:gd name="T4" fmla="*/ 3 w 6"/>
                <a:gd name="T5" fmla="*/ 6 h 6"/>
                <a:gd name="T6" fmla="*/ 6 w 6"/>
                <a:gd name="T7" fmla="*/ 2 h 6"/>
                <a:gd name="T8" fmla="*/ 4 w 6"/>
                <a:gd name="T9" fmla="*/ 2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3" y="2"/>
                    <a:pt x="0" y="3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3"/>
                    <a:pt x="6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6" name="Freeform 134"/>
            <p:cNvSpPr>
              <a:spLocks/>
            </p:cNvSpPr>
            <p:nvPr/>
          </p:nvSpPr>
          <p:spPr bwMode="auto">
            <a:xfrm>
              <a:off x="7326840" y="2256476"/>
              <a:ext cx="19088" cy="19089"/>
            </a:xfrm>
            <a:custGeom>
              <a:avLst/>
              <a:gdLst>
                <a:gd name="T0" fmla="*/ 2 w 5"/>
                <a:gd name="T1" fmla="*/ 0 h 5"/>
                <a:gd name="T2" fmla="*/ 0 w 5"/>
                <a:gd name="T3" fmla="*/ 2 h 5"/>
                <a:gd name="T4" fmla="*/ 4 w 5"/>
                <a:gd name="T5" fmla="*/ 5 h 5"/>
                <a:gd name="T6" fmla="*/ 5 w 5"/>
                <a:gd name="T7" fmla="*/ 4 h 5"/>
                <a:gd name="T8" fmla="*/ 5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7" name="Freeform 135"/>
            <p:cNvSpPr>
              <a:spLocks/>
            </p:cNvSpPr>
            <p:nvPr/>
          </p:nvSpPr>
          <p:spPr bwMode="auto">
            <a:xfrm>
              <a:off x="7697322" y="2259947"/>
              <a:ext cx="7808" cy="11280"/>
            </a:xfrm>
            <a:custGeom>
              <a:avLst/>
              <a:gdLst>
                <a:gd name="T0" fmla="*/ 5 w 5"/>
                <a:gd name="T1" fmla="*/ 7 h 7"/>
                <a:gd name="T2" fmla="*/ 5 w 5"/>
                <a:gd name="T3" fmla="*/ 0 h 7"/>
                <a:gd name="T4" fmla="*/ 0 w 5"/>
                <a:gd name="T5" fmla="*/ 0 h 7"/>
                <a:gd name="T6" fmla="*/ 2 w 5"/>
                <a:gd name="T7" fmla="*/ 7 h 7"/>
                <a:gd name="T8" fmla="*/ 5 w 5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5" y="7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8" name="Freeform 136"/>
            <p:cNvSpPr>
              <a:spLocks/>
            </p:cNvSpPr>
            <p:nvPr/>
          </p:nvSpPr>
          <p:spPr bwMode="auto">
            <a:xfrm>
              <a:off x="7590602" y="2271227"/>
              <a:ext cx="24294" cy="53797"/>
            </a:xfrm>
            <a:custGeom>
              <a:avLst/>
              <a:gdLst>
                <a:gd name="T0" fmla="*/ 3 w 6"/>
                <a:gd name="T1" fmla="*/ 9 h 14"/>
                <a:gd name="T2" fmla="*/ 4 w 6"/>
                <a:gd name="T3" fmla="*/ 14 h 14"/>
                <a:gd name="T4" fmla="*/ 5 w 6"/>
                <a:gd name="T5" fmla="*/ 14 h 14"/>
                <a:gd name="T6" fmla="*/ 5 w 6"/>
                <a:gd name="T7" fmla="*/ 5 h 14"/>
                <a:gd name="T8" fmla="*/ 4 w 6"/>
                <a:gd name="T9" fmla="*/ 0 h 14"/>
                <a:gd name="T10" fmla="*/ 3 w 6"/>
                <a:gd name="T11" fmla="*/ 4 h 14"/>
                <a:gd name="T12" fmla="*/ 2 w 6"/>
                <a:gd name="T13" fmla="*/ 7 h 14"/>
                <a:gd name="T14" fmla="*/ 0 w 6"/>
                <a:gd name="T15" fmla="*/ 12 h 14"/>
                <a:gd name="T16" fmla="*/ 3 w 6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4">
                  <a:moveTo>
                    <a:pt x="3" y="9"/>
                  </a:moveTo>
                  <a:cubicBezTo>
                    <a:pt x="4" y="10"/>
                    <a:pt x="4" y="12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7"/>
                    <a:pt x="2" y="7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" y="12"/>
                    <a:pt x="2" y="10"/>
                    <a:pt x="3" y="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9" name="Freeform 137"/>
            <p:cNvSpPr>
              <a:spLocks/>
            </p:cNvSpPr>
            <p:nvPr/>
          </p:nvSpPr>
          <p:spPr bwMode="auto">
            <a:xfrm>
              <a:off x="7606220" y="2327626"/>
              <a:ext cx="11280" cy="8677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3 w 3"/>
                <a:gd name="T5" fmla="*/ 2 h 2"/>
                <a:gd name="T6" fmla="*/ 3 w 3"/>
                <a:gd name="T7" fmla="*/ 1 h 2"/>
                <a:gd name="T8" fmla="*/ 3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1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0" name="Freeform 138"/>
            <p:cNvSpPr>
              <a:spLocks/>
            </p:cNvSpPr>
            <p:nvPr/>
          </p:nvSpPr>
          <p:spPr bwMode="auto">
            <a:xfrm>
              <a:off x="7699924" y="2336303"/>
              <a:ext cx="8676" cy="7809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0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1" name="Freeform 139"/>
            <p:cNvSpPr>
              <a:spLocks/>
            </p:cNvSpPr>
            <p:nvPr/>
          </p:nvSpPr>
          <p:spPr bwMode="auto">
            <a:xfrm>
              <a:off x="7568911" y="2516783"/>
              <a:ext cx="21691" cy="57268"/>
            </a:xfrm>
            <a:custGeom>
              <a:avLst/>
              <a:gdLst>
                <a:gd name="T0" fmla="*/ 5 w 6"/>
                <a:gd name="T1" fmla="*/ 0 h 15"/>
                <a:gd name="T2" fmla="*/ 3 w 6"/>
                <a:gd name="T3" fmla="*/ 0 h 15"/>
                <a:gd name="T4" fmla="*/ 2 w 6"/>
                <a:gd name="T5" fmla="*/ 3 h 15"/>
                <a:gd name="T6" fmla="*/ 3 w 6"/>
                <a:gd name="T7" fmla="*/ 6 h 15"/>
                <a:gd name="T8" fmla="*/ 0 w 6"/>
                <a:gd name="T9" fmla="*/ 9 h 15"/>
                <a:gd name="T10" fmla="*/ 1 w 6"/>
                <a:gd name="T11" fmla="*/ 10 h 15"/>
                <a:gd name="T12" fmla="*/ 1 w 6"/>
                <a:gd name="T13" fmla="*/ 14 h 15"/>
                <a:gd name="T14" fmla="*/ 1 w 6"/>
                <a:gd name="T15" fmla="*/ 15 h 15"/>
                <a:gd name="T16" fmla="*/ 3 w 6"/>
                <a:gd name="T17" fmla="*/ 15 h 15"/>
                <a:gd name="T18" fmla="*/ 5 w 6"/>
                <a:gd name="T19" fmla="*/ 7 h 15"/>
                <a:gd name="T20" fmla="*/ 5 w 6"/>
                <a:gd name="T21" fmla="*/ 7 h 15"/>
                <a:gd name="T22" fmla="*/ 5 w 6"/>
                <a:gd name="T23" fmla="*/ 4 h 15"/>
                <a:gd name="T24" fmla="*/ 5 w 6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2" y="4"/>
                    <a:pt x="3" y="4"/>
                    <a:pt x="3" y="6"/>
                  </a:cubicBezTo>
                  <a:cubicBezTo>
                    <a:pt x="2" y="6"/>
                    <a:pt x="3" y="10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" y="11"/>
                    <a:pt x="2" y="12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1"/>
                    <a:pt x="6" y="11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4"/>
                    <a:pt x="5" y="4"/>
                  </a:cubicBezTo>
                  <a:cubicBezTo>
                    <a:pt x="6" y="2"/>
                    <a:pt x="5" y="1"/>
                    <a:pt x="5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2" name="Rectangle 140"/>
            <p:cNvSpPr>
              <a:spLocks noChangeArrowheads="1"/>
            </p:cNvSpPr>
            <p:nvPr/>
          </p:nvSpPr>
          <p:spPr bwMode="auto">
            <a:xfrm>
              <a:off x="7614896" y="2520254"/>
              <a:ext cx="2603" cy="7809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3" name="Freeform 141"/>
            <p:cNvSpPr>
              <a:spLocks/>
            </p:cNvSpPr>
            <p:nvPr/>
          </p:nvSpPr>
          <p:spPr bwMode="auto">
            <a:xfrm>
              <a:off x="7595808" y="2543682"/>
              <a:ext cx="13882" cy="26031"/>
            </a:xfrm>
            <a:custGeom>
              <a:avLst/>
              <a:gdLst>
                <a:gd name="T0" fmla="*/ 3 w 4"/>
                <a:gd name="T1" fmla="*/ 0 h 7"/>
                <a:gd name="T2" fmla="*/ 2 w 4"/>
                <a:gd name="T3" fmla="*/ 6 h 7"/>
                <a:gd name="T4" fmla="*/ 3 w 4"/>
                <a:gd name="T5" fmla="*/ 5 h 7"/>
                <a:gd name="T6" fmla="*/ 3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1" y="1"/>
                    <a:pt x="0" y="4"/>
                    <a:pt x="2" y="6"/>
                  </a:cubicBezTo>
                  <a:cubicBezTo>
                    <a:pt x="3" y="7"/>
                    <a:pt x="2" y="5"/>
                    <a:pt x="3" y="5"/>
                  </a:cubicBezTo>
                  <a:cubicBezTo>
                    <a:pt x="4" y="3"/>
                    <a:pt x="2" y="2"/>
                    <a:pt x="3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4" name="Freeform 142"/>
            <p:cNvSpPr>
              <a:spLocks/>
            </p:cNvSpPr>
            <p:nvPr/>
          </p:nvSpPr>
          <p:spPr bwMode="auto">
            <a:xfrm>
              <a:off x="7557632" y="2574051"/>
              <a:ext cx="11280" cy="19089"/>
            </a:xfrm>
            <a:custGeom>
              <a:avLst/>
              <a:gdLst>
                <a:gd name="T0" fmla="*/ 2 w 3"/>
                <a:gd name="T1" fmla="*/ 4 h 5"/>
                <a:gd name="T2" fmla="*/ 3 w 3"/>
                <a:gd name="T3" fmla="*/ 2 h 5"/>
                <a:gd name="T4" fmla="*/ 2 w 3"/>
                <a:gd name="T5" fmla="*/ 0 h 5"/>
                <a:gd name="T6" fmla="*/ 1 w 3"/>
                <a:gd name="T7" fmla="*/ 5 h 5"/>
                <a:gd name="T8" fmla="*/ 2 w 3"/>
                <a:gd name="T9" fmla="*/ 5 h 5"/>
                <a:gd name="T10" fmla="*/ 2 w 3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2" y="4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5" name="Freeform 143"/>
            <p:cNvSpPr>
              <a:spLocks/>
            </p:cNvSpPr>
            <p:nvPr/>
          </p:nvSpPr>
          <p:spPr bwMode="auto">
            <a:xfrm>
              <a:off x="7579323" y="2623509"/>
              <a:ext cx="5206" cy="1128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2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6" name="Freeform 144"/>
            <p:cNvSpPr>
              <a:spLocks/>
            </p:cNvSpPr>
            <p:nvPr/>
          </p:nvSpPr>
          <p:spPr bwMode="auto">
            <a:xfrm>
              <a:off x="7477809" y="2664291"/>
              <a:ext cx="7809" cy="6942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0 h 2"/>
                <a:gd name="T4" fmla="*/ 0 w 2"/>
                <a:gd name="T5" fmla="*/ 1 h 2"/>
                <a:gd name="T6" fmla="*/ 2 w 2"/>
                <a:gd name="T7" fmla="*/ 2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7" name="Freeform 145"/>
            <p:cNvSpPr>
              <a:spLocks/>
            </p:cNvSpPr>
            <p:nvPr/>
          </p:nvSpPr>
          <p:spPr bwMode="auto">
            <a:xfrm>
              <a:off x="7483015" y="2690321"/>
              <a:ext cx="6074" cy="433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2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8" name="Freeform 146"/>
            <p:cNvSpPr>
              <a:spLocks/>
            </p:cNvSpPr>
            <p:nvPr/>
          </p:nvSpPr>
          <p:spPr bwMode="auto">
            <a:xfrm>
              <a:off x="7483015" y="2698131"/>
              <a:ext cx="11280" cy="11280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1 h 3"/>
                <a:gd name="T4" fmla="*/ 2 w 3"/>
                <a:gd name="T5" fmla="*/ 3 h 3"/>
                <a:gd name="T6" fmla="*/ 3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9" name="Freeform 147"/>
            <p:cNvSpPr>
              <a:spLocks/>
            </p:cNvSpPr>
            <p:nvPr/>
          </p:nvSpPr>
          <p:spPr bwMode="auto">
            <a:xfrm>
              <a:off x="7489089" y="2736309"/>
              <a:ext cx="15617" cy="26898"/>
            </a:xfrm>
            <a:custGeom>
              <a:avLst/>
              <a:gdLst>
                <a:gd name="T0" fmla="*/ 3 w 4"/>
                <a:gd name="T1" fmla="*/ 3 h 7"/>
                <a:gd name="T2" fmla="*/ 0 w 4"/>
                <a:gd name="T3" fmla="*/ 1 h 7"/>
                <a:gd name="T4" fmla="*/ 2 w 4"/>
                <a:gd name="T5" fmla="*/ 4 h 7"/>
                <a:gd name="T6" fmla="*/ 4 w 4"/>
                <a:gd name="T7" fmla="*/ 7 h 7"/>
                <a:gd name="T8" fmla="*/ 3 w 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3" y="3"/>
                  </a:moveTo>
                  <a:cubicBezTo>
                    <a:pt x="1" y="3"/>
                    <a:pt x="2" y="0"/>
                    <a:pt x="0" y="1"/>
                  </a:cubicBezTo>
                  <a:cubicBezTo>
                    <a:pt x="0" y="2"/>
                    <a:pt x="0" y="4"/>
                    <a:pt x="2" y="4"/>
                  </a:cubicBezTo>
                  <a:cubicBezTo>
                    <a:pt x="2" y="5"/>
                    <a:pt x="2" y="7"/>
                    <a:pt x="4" y="7"/>
                  </a:cubicBezTo>
                  <a:cubicBezTo>
                    <a:pt x="4" y="4"/>
                    <a:pt x="2" y="5"/>
                    <a:pt x="3" y="3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0" name="Rectangle 148"/>
            <p:cNvSpPr>
              <a:spLocks noChangeArrowheads="1"/>
            </p:cNvSpPr>
            <p:nvPr/>
          </p:nvSpPr>
          <p:spPr bwMode="auto">
            <a:xfrm>
              <a:off x="7584529" y="2750192"/>
              <a:ext cx="3471" cy="13015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1" name="Freeform 149"/>
            <p:cNvSpPr>
              <a:spLocks/>
            </p:cNvSpPr>
            <p:nvPr/>
          </p:nvSpPr>
          <p:spPr bwMode="auto">
            <a:xfrm>
              <a:off x="7500368" y="2765811"/>
              <a:ext cx="13015" cy="14750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1 h 4"/>
                <a:gd name="T4" fmla="*/ 2 w 3"/>
                <a:gd name="T5" fmla="*/ 3 h 4"/>
                <a:gd name="T6" fmla="*/ 3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0" y="4"/>
                    <a:pt x="2" y="3"/>
                  </a:cubicBezTo>
                  <a:cubicBezTo>
                    <a:pt x="3" y="3"/>
                    <a:pt x="2" y="1"/>
                    <a:pt x="3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2" name="Freeform 150"/>
            <p:cNvSpPr>
              <a:spLocks/>
            </p:cNvSpPr>
            <p:nvPr/>
          </p:nvSpPr>
          <p:spPr bwMode="auto">
            <a:xfrm>
              <a:off x="7504706" y="2784900"/>
              <a:ext cx="11279" cy="1128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3 w 3"/>
                <a:gd name="T5" fmla="*/ 3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3" name="Freeform 151"/>
            <p:cNvSpPr>
              <a:spLocks/>
            </p:cNvSpPr>
            <p:nvPr/>
          </p:nvSpPr>
          <p:spPr bwMode="auto">
            <a:xfrm>
              <a:off x="7560235" y="2796180"/>
              <a:ext cx="13014" cy="14751"/>
            </a:xfrm>
            <a:custGeom>
              <a:avLst/>
              <a:gdLst>
                <a:gd name="T0" fmla="*/ 1 w 3"/>
                <a:gd name="T1" fmla="*/ 1 h 4"/>
                <a:gd name="T2" fmla="*/ 1 w 3"/>
                <a:gd name="T3" fmla="*/ 2 h 4"/>
                <a:gd name="T4" fmla="*/ 3 w 3"/>
                <a:gd name="T5" fmla="*/ 3 h 4"/>
                <a:gd name="T6" fmla="*/ 3 w 3"/>
                <a:gd name="T7" fmla="*/ 1 h 4"/>
                <a:gd name="T8" fmla="*/ 1 w 3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4" name="Freeform 152"/>
            <p:cNvSpPr>
              <a:spLocks/>
            </p:cNvSpPr>
            <p:nvPr/>
          </p:nvSpPr>
          <p:spPr bwMode="auto">
            <a:xfrm>
              <a:off x="7542882" y="2815269"/>
              <a:ext cx="11279" cy="22560"/>
            </a:xfrm>
            <a:custGeom>
              <a:avLst/>
              <a:gdLst>
                <a:gd name="T0" fmla="*/ 1 w 3"/>
                <a:gd name="T1" fmla="*/ 0 h 6"/>
                <a:gd name="T2" fmla="*/ 0 w 3"/>
                <a:gd name="T3" fmla="*/ 2 h 6"/>
                <a:gd name="T4" fmla="*/ 0 w 3"/>
                <a:gd name="T5" fmla="*/ 2 h 6"/>
                <a:gd name="T6" fmla="*/ 0 w 3"/>
                <a:gd name="T7" fmla="*/ 5 h 6"/>
                <a:gd name="T8" fmla="*/ 3 w 3"/>
                <a:gd name="T9" fmla="*/ 4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5" name="Freeform 153"/>
            <p:cNvSpPr>
              <a:spLocks/>
            </p:cNvSpPr>
            <p:nvPr/>
          </p:nvSpPr>
          <p:spPr bwMode="auto">
            <a:xfrm>
              <a:off x="7519456" y="2830020"/>
              <a:ext cx="15617" cy="29501"/>
            </a:xfrm>
            <a:custGeom>
              <a:avLst/>
              <a:gdLst>
                <a:gd name="T0" fmla="*/ 2 w 4"/>
                <a:gd name="T1" fmla="*/ 0 h 8"/>
                <a:gd name="T2" fmla="*/ 1 w 4"/>
                <a:gd name="T3" fmla="*/ 2 h 8"/>
                <a:gd name="T4" fmla="*/ 2 w 4"/>
                <a:gd name="T5" fmla="*/ 7 h 8"/>
                <a:gd name="T6" fmla="*/ 4 w 4"/>
                <a:gd name="T7" fmla="*/ 8 h 8"/>
                <a:gd name="T8" fmla="*/ 3 w 4"/>
                <a:gd name="T9" fmla="*/ 2 h 8"/>
                <a:gd name="T10" fmla="*/ 2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3"/>
                    <a:pt x="2" y="5"/>
                    <a:pt x="2" y="7"/>
                  </a:cubicBezTo>
                  <a:cubicBezTo>
                    <a:pt x="2" y="8"/>
                    <a:pt x="3" y="7"/>
                    <a:pt x="4" y="8"/>
                  </a:cubicBezTo>
                  <a:cubicBezTo>
                    <a:pt x="4" y="6"/>
                    <a:pt x="4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6" name="Freeform 154"/>
            <p:cNvSpPr>
              <a:spLocks/>
            </p:cNvSpPr>
            <p:nvPr/>
          </p:nvSpPr>
          <p:spPr bwMode="auto">
            <a:xfrm>
              <a:off x="7508177" y="3393151"/>
              <a:ext cx="65073" cy="104991"/>
            </a:xfrm>
            <a:custGeom>
              <a:avLst/>
              <a:gdLst>
                <a:gd name="T0" fmla="*/ 7 w 17"/>
                <a:gd name="T1" fmla="*/ 1 h 28"/>
                <a:gd name="T2" fmla="*/ 6 w 17"/>
                <a:gd name="T3" fmla="*/ 0 h 28"/>
                <a:gd name="T4" fmla="*/ 5 w 17"/>
                <a:gd name="T5" fmla="*/ 1 h 28"/>
                <a:gd name="T6" fmla="*/ 4 w 17"/>
                <a:gd name="T7" fmla="*/ 2 h 28"/>
                <a:gd name="T8" fmla="*/ 4 w 17"/>
                <a:gd name="T9" fmla="*/ 3 h 28"/>
                <a:gd name="T10" fmla="*/ 3 w 17"/>
                <a:gd name="T11" fmla="*/ 5 h 28"/>
                <a:gd name="T12" fmla="*/ 3 w 17"/>
                <a:gd name="T13" fmla="*/ 10 h 28"/>
                <a:gd name="T14" fmla="*/ 3 w 17"/>
                <a:gd name="T15" fmla="*/ 10 h 28"/>
                <a:gd name="T16" fmla="*/ 1 w 17"/>
                <a:gd name="T17" fmla="*/ 13 h 28"/>
                <a:gd name="T18" fmla="*/ 3 w 17"/>
                <a:gd name="T19" fmla="*/ 16 h 28"/>
                <a:gd name="T20" fmla="*/ 1 w 17"/>
                <a:gd name="T21" fmla="*/ 19 h 28"/>
                <a:gd name="T22" fmla="*/ 3 w 17"/>
                <a:gd name="T23" fmla="*/ 19 h 28"/>
                <a:gd name="T24" fmla="*/ 3 w 17"/>
                <a:gd name="T25" fmla="*/ 21 h 28"/>
                <a:gd name="T26" fmla="*/ 2 w 17"/>
                <a:gd name="T27" fmla="*/ 28 h 28"/>
                <a:gd name="T28" fmla="*/ 6 w 17"/>
                <a:gd name="T29" fmla="*/ 22 h 28"/>
                <a:gd name="T30" fmla="*/ 7 w 17"/>
                <a:gd name="T31" fmla="*/ 18 h 28"/>
                <a:gd name="T32" fmla="*/ 8 w 17"/>
                <a:gd name="T33" fmla="*/ 16 h 28"/>
                <a:gd name="T34" fmla="*/ 10 w 17"/>
                <a:gd name="T35" fmla="*/ 15 h 28"/>
                <a:gd name="T36" fmla="*/ 13 w 17"/>
                <a:gd name="T37" fmla="*/ 17 h 28"/>
                <a:gd name="T38" fmla="*/ 14 w 17"/>
                <a:gd name="T39" fmla="*/ 3 h 28"/>
                <a:gd name="T40" fmla="*/ 14 w 17"/>
                <a:gd name="T41" fmla="*/ 2 h 28"/>
                <a:gd name="T42" fmla="*/ 13 w 17"/>
                <a:gd name="T43" fmla="*/ 0 h 28"/>
                <a:gd name="T44" fmla="*/ 7 w 17"/>
                <a:gd name="T4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28">
                  <a:moveTo>
                    <a:pt x="7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7"/>
                    <a:pt x="3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2"/>
                    <a:pt x="1" y="12"/>
                    <a:pt x="1" y="13"/>
                  </a:cubicBezTo>
                  <a:cubicBezTo>
                    <a:pt x="0" y="15"/>
                    <a:pt x="2" y="15"/>
                    <a:pt x="3" y="16"/>
                  </a:cubicBezTo>
                  <a:cubicBezTo>
                    <a:pt x="4" y="19"/>
                    <a:pt x="0" y="17"/>
                    <a:pt x="1" y="19"/>
                  </a:cubicBezTo>
                  <a:cubicBezTo>
                    <a:pt x="1" y="20"/>
                    <a:pt x="3" y="19"/>
                    <a:pt x="3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4" y="23"/>
                    <a:pt x="1" y="24"/>
                    <a:pt x="2" y="28"/>
                  </a:cubicBezTo>
                  <a:cubicBezTo>
                    <a:pt x="6" y="28"/>
                    <a:pt x="3" y="23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4"/>
                    <a:pt x="10" y="15"/>
                  </a:cubicBezTo>
                  <a:cubicBezTo>
                    <a:pt x="13" y="14"/>
                    <a:pt x="11" y="17"/>
                    <a:pt x="13" y="17"/>
                  </a:cubicBezTo>
                  <a:cubicBezTo>
                    <a:pt x="17" y="14"/>
                    <a:pt x="14" y="7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7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7" name="Freeform 155"/>
            <p:cNvSpPr>
              <a:spLocks/>
            </p:cNvSpPr>
            <p:nvPr/>
          </p:nvSpPr>
          <p:spPr bwMode="auto">
            <a:xfrm>
              <a:off x="7560235" y="3459963"/>
              <a:ext cx="5206" cy="11280"/>
            </a:xfrm>
            <a:custGeom>
              <a:avLst/>
              <a:gdLst>
                <a:gd name="T0" fmla="*/ 0 w 1"/>
                <a:gd name="T1" fmla="*/ 1 h 3"/>
                <a:gd name="T2" fmla="*/ 1 w 1"/>
                <a:gd name="T3" fmla="*/ 3 h 3"/>
                <a:gd name="T4" fmla="*/ 1 w 1"/>
                <a:gd name="T5" fmla="*/ 0 h 3"/>
                <a:gd name="T6" fmla="*/ 0 w 1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8" name="Freeform 156"/>
            <p:cNvSpPr>
              <a:spLocks noEditPoints="1"/>
            </p:cNvSpPr>
            <p:nvPr/>
          </p:nvSpPr>
          <p:spPr bwMode="auto">
            <a:xfrm>
              <a:off x="7485618" y="3404431"/>
              <a:ext cx="45117" cy="104990"/>
            </a:xfrm>
            <a:custGeom>
              <a:avLst/>
              <a:gdLst>
                <a:gd name="T0" fmla="*/ 8 w 12"/>
                <a:gd name="T1" fmla="*/ 25 h 28"/>
                <a:gd name="T2" fmla="*/ 9 w 12"/>
                <a:gd name="T3" fmla="*/ 18 h 28"/>
                <a:gd name="T4" fmla="*/ 9 w 12"/>
                <a:gd name="T5" fmla="*/ 16 h 28"/>
                <a:gd name="T6" fmla="*/ 7 w 12"/>
                <a:gd name="T7" fmla="*/ 16 h 28"/>
                <a:gd name="T8" fmla="*/ 9 w 12"/>
                <a:gd name="T9" fmla="*/ 13 h 28"/>
                <a:gd name="T10" fmla="*/ 7 w 12"/>
                <a:gd name="T11" fmla="*/ 10 h 28"/>
                <a:gd name="T12" fmla="*/ 9 w 12"/>
                <a:gd name="T13" fmla="*/ 7 h 28"/>
                <a:gd name="T14" fmla="*/ 9 w 12"/>
                <a:gd name="T15" fmla="*/ 7 h 28"/>
                <a:gd name="T16" fmla="*/ 9 w 12"/>
                <a:gd name="T17" fmla="*/ 2 h 28"/>
                <a:gd name="T18" fmla="*/ 10 w 12"/>
                <a:gd name="T19" fmla="*/ 0 h 28"/>
                <a:gd name="T20" fmla="*/ 9 w 12"/>
                <a:gd name="T21" fmla="*/ 2 h 28"/>
                <a:gd name="T22" fmla="*/ 4 w 12"/>
                <a:gd name="T23" fmla="*/ 16 h 28"/>
                <a:gd name="T24" fmla="*/ 1 w 12"/>
                <a:gd name="T25" fmla="*/ 25 h 28"/>
                <a:gd name="T26" fmla="*/ 10 w 12"/>
                <a:gd name="T27" fmla="*/ 27 h 28"/>
                <a:gd name="T28" fmla="*/ 12 w 12"/>
                <a:gd name="T29" fmla="*/ 19 h 28"/>
                <a:gd name="T30" fmla="*/ 8 w 12"/>
                <a:gd name="T31" fmla="*/ 25 h 28"/>
                <a:gd name="T32" fmla="*/ 5 w 12"/>
                <a:gd name="T33" fmla="*/ 24 h 28"/>
                <a:gd name="T34" fmla="*/ 3 w 12"/>
                <a:gd name="T35" fmla="*/ 24 h 28"/>
                <a:gd name="T36" fmla="*/ 3 w 12"/>
                <a:gd name="T37" fmla="*/ 23 h 28"/>
                <a:gd name="T38" fmla="*/ 5 w 12"/>
                <a:gd name="T39" fmla="*/ 20 h 28"/>
                <a:gd name="T40" fmla="*/ 7 w 12"/>
                <a:gd name="T41" fmla="*/ 19 h 28"/>
                <a:gd name="T42" fmla="*/ 5 w 12"/>
                <a:gd name="T43" fmla="*/ 2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28">
                  <a:moveTo>
                    <a:pt x="8" y="25"/>
                  </a:moveTo>
                  <a:cubicBezTo>
                    <a:pt x="7" y="21"/>
                    <a:pt x="10" y="20"/>
                    <a:pt x="9" y="18"/>
                  </a:cubicBezTo>
                  <a:cubicBezTo>
                    <a:pt x="9" y="17"/>
                    <a:pt x="10" y="17"/>
                    <a:pt x="9" y="16"/>
                  </a:cubicBezTo>
                  <a:cubicBezTo>
                    <a:pt x="9" y="16"/>
                    <a:pt x="7" y="17"/>
                    <a:pt x="7" y="16"/>
                  </a:cubicBezTo>
                  <a:cubicBezTo>
                    <a:pt x="6" y="14"/>
                    <a:pt x="10" y="16"/>
                    <a:pt x="9" y="13"/>
                  </a:cubicBezTo>
                  <a:cubicBezTo>
                    <a:pt x="8" y="12"/>
                    <a:pt x="6" y="12"/>
                    <a:pt x="7" y="10"/>
                  </a:cubicBezTo>
                  <a:cubicBezTo>
                    <a:pt x="7" y="9"/>
                    <a:pt x="9" y="9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5"/>
                    <a:pt x="10" y="4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0" y="21"/>
                    <a:pt x="1" y="25"/>
                  </a:cubicBezTo>
                  <a:cubicBezTo>
                    <a:pt x="3" y="28"/>
                    <a:pt x="6" y="26"/>
                    <a:pt x="10" y="27"/>
                  </a:cubicBezTo>
                  <a:cubicBezTo>
                    <a:pt x="12" y="25"/>
                    <a:pt x="11" y="22"/>
                    <a:pt x="12" y="19"/>
                  </a:cubicBezTo>
                  <a:cubicBezTo>
                    <a:pt x="9" y="20"/>
                    <a:pt x="12" y="25"/>
                    <a:pt x="8" y="25"/>
                  </a:cubicBezTo>
                  <a:close/>
                  <a:moveTo>
                    <a:pt x="5" y="24"/>
                  </a:moveTo>
                  <a:cubicBezTo>
                    <a:pt x="4" y="25"/>
                    <a:pt x="3" y="25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0"/>
                    <a:pt x="5" y="20"/>
                  </a:cubicBezTo>
                  <a:cubicBezTo>
                    <a:pt x="5" y="19"/>
                    <a:pt x="6" y="18"/>
                    <a:pt x="7" y="19"/>
                  </a:cubicBezTo>
                  <a:cubicBezTo>
                    <a:pt x="6" y="20"/>
                    <a:pt x="6" y="23"/>
                    <a:pt x="5" y="2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9" name="Freeform 157"/>
            <p:cNvSpPr>
              <a:spLocks/>
            </p:cNvSpPr>
            <p:nvPr/>
          </p:nvSpPr>
          <p:spPr bwMode="auto">
            <a:xfrm>
              <a:off x="7496897" y="3471243"/>
              <a:ext cx="16485" cy="26899"/>
            </a:xfrm>
            <a:custGeom>
              <a:avLst/>
              <a:gdLst>
                <a:gd name="T0" fmla="*/ 2 w 4"/>
                <a:gd name="T1" fmla="*/ 2 h 7"/>
                <a:gd name="T2" fmla="*/ 0 w 4"/>
                <a:gd name="T3" fmla="*/ 5 h 7"/>
                <a:gd name="T4" fmla="*/ 0 w 4"/>
                <a:gd name="T5" fmla="*/ 6 h 7"/>
                <a:gd name="T6" fmla="*/ 2 w 4"/>
                <a:gd name="T7" fmla="*/ 6 h 7"/>
                <a:gd name="T8" fmla="*/ 4 w 4"/>
                <a:gd name="T9" fmla="*/ 1 h 7"/>
                <a:gd name="T10" fmla="*/ 2 w 4"/>
                <a:gd name="T11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7">
                  <a:moveTo>
                    <a:pt x="2" y="2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3" y="5"/>
                    <a:pt x="3" y="2"/>
                    <a:pt x="4" y="1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0" name="Freeform 158"/>
            <p:cNvSpPr>
              <a:spLocks/>
            </p:cNvSpPr>
            <p:nvPr/>
          </p:nvSpPr>
          <p:spPr bwMode="auto">
            <a:xfrm>
              <a:off x="7554161" y="3475582"/>
              <a:ext cx="6074" cy="3471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1 h 1"/>
                <a:gd name="T4" fmla="*/ 2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1" name="Freeform 159"/>
            <p:cNvSpPr>
              <a:spLocks/>
            </p:cNvSpPr>
            <p:nvPr/>
          </p:nvSpPr>
          <p:spPr bwMode="auto">
            <a:xfrm>
              <a:off x="7609690" y="2174045"/>
              <a:ext cx="24294" cy="32972"/>
            </a:xfrm>
            <a:custGeom>
              <a:avLst/>
              <a:gdLst>
                <a:gd name="T0" fmla="*/ 4 w 6"/>
                <a:gd name="T1" fmla="*/ 9 h 9"/>
                <a:gd name="T2" fmla="*/ 4 w 6"/>
                <a:gd name="T3" fmla="*/ 9 h 9"/>
                <a:gd name="T4" fmla="*/ 5 w 6"/>
                <a:gd name="T5" fmla="*/ 5 h 9"/>
                <a:gd name="T6" fmla="*/ 6 w 6"/>
                <a:gd name="T7" fmla="*/ 6 h 9"/>
                <a:gd name="T8" fmla="*/ 5 w 6"/>
                <a:gd name="T9" fmla="*/ 2 h 9"/>
                <a:gd name="T10" fmla="*/ 1 w 6"/>
                <a:gd name="T11" fmla="*/ 0 h 9"/>
                <a:gd name="T12" fmla="*/ 1 w 6"/>
                <a:gd name="T13" fmla="*/ 7 h 9"/>
                <a:gd name="T14" fmla="*/ 4 w 6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5" y="7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2" y="3"/>
                    <a:pt x="3" y="1"/>
                    <a:pt x="1" y="0"/>
                  </a:cubicBezTo>
                  <a:cubicBezTo>
                    <a:pt x="0" y="3"/>
                    <a:pt x="2" y="4"/>
                    <a:pt x="1" y="7"/>
                  </a:cubicBezTo>
                  <a:cubicBezTo>
                    <a:pt x="3" y="7"/>
                    <a:pt x="2" y="9"/>
                    <a:pt x="4" y="9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2" name="Freeform 160"/>
            <p:cNvSpPr>
              <a:spLocks/>
            </p:cNvSpPr>
            <p:nvPr/>
          </p:nvSpPr>
          <p:spPr bwMode="auto">
            <a:xfrm>
              <a:off x="7320767" y="2283375"/>
              <a:ext cx="6073" cy="347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3" name="Freeform 161"/>
            <p:cNvSpPr>
              <a:spLocks/>
            </p:cNvSpPr>
            <p:nvPr/>
          </p:nvSpPr>
          <p:spPr bwMode="auto">
            <a:xfrm>
              <a:off x="7305150" y="2309405"/>
              <a:ext cx="7808" cy="7809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4" name="Freeform 162"/>
            <p:cNvSpPr>
              <a:spLocks/>
            </p:cNvSpPr>
            <p:nvPr/>
          </p:nvSpPr>
          <p:spPr bwMode="auto">
            <a:xfrm>
              <a:off x="7301679" y="2331097"/>
              <a:ext cx="3471" cy="7809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5 h 5"/>
                <a:gd name="T4" fmla="*/ 0 w 2"/>
                <a:gd name="T5" fmla="*/ 0 h 5"/>
                <a:gd name="T6" fmla="*/ 0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5" name="Freeform 163"/>
            <p:cNvSpPr>
              <a:spLocks/>
            </p:cNvSpPr>
            <p:nvPr/>
          </p:nvSpPr>
          <p:spPr bwMode="auto">
            <a:xfrm>
              <a:off x="7711204" y="3404431"/>
              <a:ext cx="13014" cy="55532"/>
            </a:xfrm>
            <a:custGeom>
              <a:avLst/>
              <a:gdLst>
                <a:gd name="T0" fmla="*/ 2 w 3"/>
                <a:gd name="T1" fmla="*/ 12 h 15"/>
                <a:gd name="T2" fmla="*/ 2 w 3"/>
                <a:gd name="T3" fmla="*/ 12 h 15"/>
                <a:gd name="T4" fmla="*/ 0 w 3"/>
                <a:gd name="T5" fmla="*/ 14 h 15"/>
                <a:gd name="T6" fmla="*/ 1 w 3"/>
                <a:gd name="T7" fmla="*/ 15 h 15"/>
                <a:gd name="T8" fmla="*/ 3 w 3"/>
                <a:gd name="T9" fmla="*/ 13 h 15"/>
                <a:gd name="T10" fmla="*/ 3 w 3"/>
                <a:gd name="T11" fmla="*/ 12 h 15"/>
                <a:gd name="T12" fmla="*/ 2 w 3"/>
                <a:gd name="T13" fmla="*/ 2 h 15"/>
                <a:gd name="T14" fmla="*/ 1 w 3"/>
                <a:gd name="T15" fmla="*/ 0 h 15"/>
                <a:gd name="T16" fmla="*/ 0 w 3"/>
                <a:gd name="T17" fmla="*/ 5 h 15"/>
                <a:gd name="T18" fmla="*/ 2 w 3"/>
                <a:gd name="T19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5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8"/>
                    <a:pt x="2" y="5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9"/>
                    <a:pt x="2" y="1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6" name="Freeform 164"/>
            <p:cNvSpPr>
              <a:spLocks/>
            </p:cNvSpPr>
            <p:nvPr/>
          </p:nvSpPr>
          <p:spPr bwMode="auto">
            <a:xfrm>
              <a:off x="7345928" y="2365805"/>
              <a:ext cx="5206" cy="3471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7" name="Freeform 165"/>
            <p:cNvSpPr>
              <a:spLocks/>
            </p:cNvSpPr>
            <p:nvPr/>
          </p:nvSpPr>
          <p:spPr bwMode="auto">
            <a:xfrm>
              <a:off x="7429222" y="2218297"/>
              <a:ext cx="7809" cy="5206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8" name="Freeform 166"/>
            <p:cNvSpPr>
              <a:spLocks/>
            </p:cNvSpPr>
            <p:nvPr/>
          </p:nvSpPr>
          <p:spPr bwMode="auto">
            <a:xfrm>
              <a:off x="7312958" y="2309405"/>
              <a:ext cx="19088" cy="15618"/>
            </a:xfrm>
            <a:custGeom>
              <a:avLst/>
              <a:gdLst>
                <a:gd name="T0" fmla="*/ 2 w 5"/>
                <a:gd name="T1" fmla="*/ 3 h 4"/>
                <a:gd name="T2" fmla="*/ 4 w 5"/>
                <a:gd name="T3" fmla="*/ 4 h 4"/>
                <a:gd name="T4" fmla="*/ 4 w 5"/>
                <a:gd name="T5" fmla="*/ 2 h 4"/>
                <a:gd name="T6" fmla="*/ 3 w 5"/>
                <a:gd name="T7" fmla="*/ 1 h 4"/>
                <a:gd name="T8" fmla="*/ 0 w 5"/>
                <a:gd name="T9" fmla="*/ 0 h 4"/>
                <a:gd name="T10" fmla="*/ 0 w 5"/>
                <a:gd name="T11" fmla="*/ 2 h 4"/>
                <a:gd name="T12" fmla="*/ 2 w 5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3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9" name="Freeform 167"/>
            <p:cNvSpPr>
              <a:spLocks/>
            </p:cNvSpPr>
            <p:nvPr/>
          </p:nvSpPr>
          <p:spPr bwMode="auto">
            <a:xfrm>
              <a:off x="7625308" y="2355393"/>
              <a:ext cx="26029" cy="6074"/>
            </a:xfrm>
            <a:custGeom>
              <a:avLst/>
              <a:gdLst>
                <a:gd name="T0" fmla="*/ 0 w 7"/>
                <a:gd name="T1" fmla="*/ 1 h 2"/>
                <a:gd name="T2" fmla="*/ 5 w 7"/>
                <a:gd name="T3" fmla="*/ 1 h 2"/>
                <a:gd name="T4" fmla="*/ 7 w 7"/>
                <a:gd name="T5" fmla="*/ 0 h 2"/>
                <a:gd name="T6" fmla="*/ 5 w 7"/>
                <a:gd name="T7" fmla="*/ 0 h 2"/>
                <a:gd name="T8" fmla="*/ 0 w 7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1" y="2"/>
                    <a:pt x="4" y="2"/>
                    <a:pt x="5" y="1"/>
                  </a:cubicBezTo>
                  <a:cubicBezTo>
                    <a:pt x="6" y="2"/>
                    <a:pt x="7" y="2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0" name="Freeform 168"/>
            <p:cNvSpPr>
              <a:spLocks/>
            </p:cNvSpPr>
            <p:nvPr/>
          </p:nvSpPr>
          <p:spPr bwMode="auto">
            <a:xfrm>
              <a:off x="7301679" y="2365805"/>
              <a:ext cx="6941" cy="867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1" name="Freeform 169"/>
            <p:cNvSpPr>
              <a:spLocks/>
            </p:cNvSpPr>
            <p:nvPr/>
          </p:nvSpPr>
          <p:spPr bwMode="auto">
            <a:xfrm>
              <a:off x="7644396" y="2150618"/>
              <a:ext cx="14750" cy="15618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2 w 4"/>
                <a:gd name="T5" fmla="*/ 4 h 4"/>
                <a:gd name="T6" fmla="*/ 4 w 4"/>
                <a:gd name="T7" fmla="*/ 2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2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2"/>
                    <a:pt x="1" y="1"/>
                    <a:pt x="2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2" name="Freeform 170"/>
            <p:cNvSpPr>
              <a:spLocks/>
            </p:cNvSpPr>
            <p:nvPr/>
          </p:nvSpPr>
          <p:spPr bwMode="auto">
            <a:xfrm>
              <a:off x="7444839" y="2143676"/>
              <a:ext cx="59867" cy="104991"/>
            </a:xfrm>
            <a:custGeom>
              <a:avLst/>
              <a:gdLst>
                <a:gd name="T0" fmla="*/ 9 w 16"/>
                <a:gd name="T1" fmla="*/ 7 h 28"/>
                <a:gd name="T2" fmla="*/ 7 w 16"/>
                <a:gd name="T3" fmla="*/ 10 h 28"/>
                <a:gd name="T4" fmla="*/ 8 w 16"/>
                <a:gd name="T5" fmla="*/ 11 h 28"/>
                <a:gd name="T6" fmla="*/ 6 w 16"/>
                <a:gd name="T7" fmla="*/ 15 h 28"/>
                <a:gd name="T8" fmla="*/ 3 w 16"/>
                <a:gd name="T9" fmla="*/ 20 h 28"/>
                <a:gd name="T10" fmla="*/ 2 w 16"/>
                <a:gd name="T11" fmla="*/ 23 h 28"/>
                <a:gd name="T12" fmla="*/ 1 w 16"/>
                <a:gd name="T13" fmla="*/ 28 h 28"/>
                <a:gd name="T14" fmla="*/ 3 w 16"/>
                <a:gd name="T15" fmla="*/ 27 h 28"/>
                <a:gd name="T16" fmla="*/ 8 w 16"/>
                <a:gd name="T17" fmla="*/ 15 h 28"/>
                <a:gd name="T18" fmla="*/ 12 w 16"/>
                <a:gd name="T19" fmla="*/ 11 h 28"/>
                <a:gd name="T20" fmla="*/ 15 w 16"/>
                <a:gd name="T21" fmla="*/ 4 h 28"/>
                <a:gd name="T22" fmla="*/ 15 w 16"/>
                <a:gd name="T23" fmla="*/ 3 h 28"/>
                <a:gd name="T24" fmla="*/ 15 w 16"/>
                <a:gd name="T25" fmla="*/ 1 h 28"/>
                <a:gd name="T26" fmla="*/ 16 w 16"/>
                <a:gd name="T27" fmla="*/ 0 h 28"/>
                <a:gd name="T28" fmla="*/ 14 w 16"/>
                <a:gd name="T29" fmla="*/ 0 h 28"/>
                <a:gd name="T30" fmla="*/ 9 w 16"/>
                <a:gd name="T31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28">
                  <a:moveTo>
                    <a:pt x="9" y="7"/>
                  </a:moveTo>
                  <a:cubicBezTo>
                    <a:pt x="7" y="7"/>
                    <a:pt x="8" y="9"/>
                    <a:pt x="7" y="10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7" y="13"/>
                    <a:pt x="7" y="14"/>
                    <a:pt x="6" y="15"/>
                  </a:cubicBezTo>
                  <a:cubicBezTo>
                    <a:pt x="7" y="18"/>
                    <a:pt x="4" y="18"/>
                    <a:pt x="3" y="20"/>
                  </a:cubicBezTo>
                  <a:cubicBezTo>
                    <a:pt x="2" y="21"/>
                    <a:pt x="2" y="23"/>
                    <a:pt x="2" y="23"/>
                  </a:cubicBezTo>
                  <a:cubicBezTo>
                    <a:pt x="0" y="25"/>
                    <a:pt x="2" y="25"/>
                    <a:pt x="1" y="28"/>
                  </a:cubicBezTo>
                  <a:cubicBezTo>
                    <a:pt x="2" y="28"/>
                    <a:pt x="2" y="27"/>
                    <a:pt x="3" y="27"/>
                  </a:cubicBezTo>
                  <a:cubicBezTo>
                    <a:pt x="5" y="23"/>
                    <a:pt x="8" y="20"/>
                    <a:pt x="8" y="15"/>
                  </a:cubicBezTo>
                  <a:cubicBezTo>
                    <a:pt x="9" y="14"/>
                    <a:pt x="11" y="13"/>
                    <a:pt x="12" y="11"/>
                  </a:cubicBezTo>
                  <a:cubicBezTo>
                    <a:pt x="13" y="9"/>
                    <a:pt x="15" y="6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13" y="6"/>
                    <a:pt x="9" y="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3" name="Freeform 171"/>
            <p:cNvSpPr>
              <a:spLocks/>
            </p:cNvSpPr>
            <p:nvPr/>
          </p:nvSpPr>
          <p:spPr bwMode="auto">
            <a:xfrm>
              <a:off x="7609690" y="2161030"/>
              <a:ext cx="5206" cy="8677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4" name="Freeform 172"/>
            <p:cNvSpPr>
              <a:spLocks/>
            </p:cNvSpPr>
            <p:nvPr/>
          </p:nvSpPr>
          <p:spPr bwMode="auto">
            <a:xfrm>
              <a:off x="7508177" y="2415264"/>
              <a:ext cx="5206" cy="7809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1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5" name="Freeform 173"/>
            <p:cNvSpPr>
              <a:spLocks/>
            </p:cNvSpPr>
            <p:nvPr/>
          </p:nvSpPr>
          <p:spPr bwMode="auto">
            <a:xfrm>
              <a:off x="7530735" y="2430014"/>
              <a:ext cx="433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6" name="Freeform 174"/>
            <p:cNvSpPr>
              <a:spLocks/>
            </p:cNvSpPr>
            <p:nvPr/>
          </p:nvSpPr>
          <p:spPr bwMode="auto">
            <a:xfrm>
              <a:off x="7535073" y="2407454"/>
              <a:ext cx="145763" cy="124080"/>
            </a:xfrm>
            <a:custGeom>
              <a:avLst/>
              <a:gdLst>
                <a:gd name="T0" fmla="*/ 2 w 39"/>
                <a:gd name="T1" fmla="*/ 6 h 33"/>
                <a:gd name="T2" fmla="*/ 7 w 39"/>
                <a:gd name="T3" fmla="*/ 6 h 33"/>
                <a:gd name="T4" fmla="*/ 12 w 39"/>
                <a:gd name="T5" fmla="*/ 6 h 33"/>
                <a:gd name="T6" fmla="*/ 16 w 39"/>
                <a:gd name="T7" fmla="*/ 9 h 33"/>
                <a:gd name="T8" fmla="*/ 17 w 39"/>
                <a:gd name="T9" fmla="*/ 9 h 33"/>
                <a:gd name="T10" fmla="*/ 20 w 39"/>
                <a:gd name="T11" fmla="*/ 12 h 33"/>
                <a:gd name="T12" fmla="*/ 22 w 39"/>
                <a:gd name="T13" fmla="*/ 14 h 33"/>
                <a:gd name="T14" fmla="*/ 29 w 39"/>
                <a:gd name="T15" fmla="*/ 22 h 33"/>
                <a:gd name="T16" fmla="*/ 31 w 39"/>
                <a:gd name="T17" fmla="*/ 24 h 33"/>
                <a:gd name="T18" fmla="*/ 33 w 39"/>
                <a:gd name="T19" fmla="*/ 28 h 33"/>
                <a:gd name="T20" fmla="*/ 34 w 39"/>
                <a:gd name="T21" fmla="*/ 29 h 33"/>
                <a:gd name="T22" fmla="*/ 38 w 39"/>
                <a:gd name="T23" fmla="*/ 33 h 33"/>
                <a:gd name="T24" fmla="*/ 39 w 39"/>
                <a:gd name="T25" fmla="*/ 33 h 33"/>
                <a:gd name="T26" fmla="*/ 38 w 39"/>
                <a:gd name="T27" fmla="*/ 31 h 33"/>
                <a:gd name="T28" fmla="*/ 34 w 39"/>
                <a:gd name="T29" fmla="*/ 24 h 33"/>
                <a:gd name="T30" fmla="*/ 28 w 39"/>
                <a:gd name="T31" fmla="*/ 16 h 33"/>
                <a:gd name="T32" fmla="*/ 24 w 39"/>
                <a:gd name="T33" fmla="*/ 13 h 33"/>
                <a:gd name="T34" fmla="*/ 21 w 39"/>
                <a:gd name="T35" fmla="*/ 9 h 33"/>
                <a:gd name="T36" fmla="*/ 15 w 39"/>
                <a:gd name="T37" fmla="*/ 6 h 33"/>
                <a:gd name="T38" fmla="*/ 12 w 39"/>
                <a:gd name="T39" fmla="*/ 6 h 33"/>
                <a:gd name="T40" fmla="*/ 11 w 39"/>
                <a:gd name="T41" fmla="*/ 6 h 33"/>
                <a:gd name="T42" fmla="*/ 10 w 39"/>
                <a:gd name="T43" fmla="*/ 4 h 33"/>
                <a:gd name="T44" fmla="*/ 9 w 39"/>
                <a:gd name="T45" fmla="*/ 2 h 33"/>
                <a:gd name="T46" fmla="*/ 7 w 39"/>
                <a:gd name="T47" fmla="*/ 4 h 33"/>
                <a:gd name="T48" fmla="*/ 6 w 39"/>
                <a:gd name="T49" fmla="*/ 6 h 33"/>
                <a:gd name="T50" fmla="*/ 5 w 39"/>
                <a:gd name="T51" fmla="*/ 5 h 33"/>
                <a:gd name="T52" fmla="*/ 1 w 39"/>
                <a:gd name="T53" fmla="*/ 0 h 33"/>
                <a:gd name="T54" fmla="*/ 0 w 39"/>
                <a:gd name="T55" fmla="*/ 5 h 33"/>
                <a:gd name="T56" fmla="*/ 0 w 39"/>
                <a:gd name="T57" fmla="*/ 6 h 33"/>
                <a:gd name="T58" fmla="*/ 0 w 39"/>
                <a:gd name="T59" fmla="*/ 6 h 33"/>
                <a:gd name="T60" fmla="*/ 2 w 39"/>
                <a:gd name="T61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" h="33">
                  <a:moveTo>
                    <a:pt x="2" y="6"/>
                  </a:moveTo>
                  <a:cubicBezTo>
                    <a:pt x="4" y="6"/>
                    <a:pt x="6" y="7"/>
                    <a:pt x="7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4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9" y="10"/>
                    <a:pt x="20" y="12"/>
                  </a:cubicBezTo>
                  <a:cubicBezTo>
                    <a:pt x="20" y="13"/>
                    <a:pt x="21" y="13"/>
                    <a:pt x="22" y="14"/>
                  </a:cubicBezTo>
                  <a:cubicBezTo>
                    <a:pt x="26" y="15"/>
                    <a:pt x="25" y="20"/>
                    <a:pt x="29" y="22"/>
                  </a:cubicBezTo>
                  <a:cubicBezTo>
                    <a:pt x="29" y="23"/>
                    <a:pt x="29" y="24"/>
                    <a:pt x="31" y="24"/>
                  </a:cubicBezTo>
                  <a:cubicBezTo>
                    <a:pt x="31" y="26"/>
                    <a:pt x="32" y="26"/>
                    <a:pt x="33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1"/>
                    <a:pt x="36" y="32"/>
                    <a:pt x="38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8" y="32"/>
                    <a:pt x="38" y="31"/>
                  </a:cubicBezTo>
                  <a:cubicBezTo>
                    <a:pt x="37" y="29"/>
                    <a:pt x="35" y="26"/>
                    <a:pt x="34" y="24"/>
                  </a:cubicBezTo>
                  <a:cubicBezTo>
                    <a:pt x="32" y="21"/>
                    <a:pt x="31" y="18"/>
                    <a:pt x="28" y="16"/>
                  </a:cubicBezTo>
                  <a:cubicBezTo>
                    <a:pt x="26" y="15"/>
                    <a:pt x="25" y="14"/>
                    <a:pt x="24" y="13"/>
                  </a:cubicBezTo>
                  <a:cubicBezTo>
                    <a:pt x="22" y="12"/>
                    <a:pt x="22" y="11"/>
                    <a:pt x="21" y="9"/>
                  </a:cubicBezTo>
                  <a:cubicBezTo>
                    <a:pt x="19" y="7"/>
                    <a:pt x="17" y="7"/>
                    <a:pt x="15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8" y="1"/>
                    <a:pt x="7" y="3"/>
                    <a:pt x="7" y="4"/>
                  </a:cubicBezTo>
                  <a:cubicBezTo>
                    <a:pt x="7" y="4"/>
                    <a:pt x="7" y="6"/>
                    <a:pt x="6" y="6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4"/>
                    <a:pt x="3" y="0"/>
                    <a:pt x="1" y="0"/>
                  </a:cubicBezTo>
                  <a:cubicBezTo>
                    <a:pt x="0" y="1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" y="6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7" name="Freeform 175"/>
            <p:cNvSpPr>
              <a:spLocks/>
            </p:cNvSpPr>
            <p:nvPr/>
          </p:nvSpPr>
          <p:spPr bwMode="auto">
            <a:xfrm>
              <a:off x="7513383" y="2399645"/>
              <a:ext cx="17353" cy="30369"/>
            </a:xfrm>
            <a:custGeom>
              <a:avLst/>
              <a:gdLst>
                <a:gd name="T0" fmla="*/ 4 w 5"/>
                <a:gd name="T1" fmla="*/ 6 h 8"/>
                <a:gd name="T2" fmla="*/ 1 w 5"/>
                <a:gd name="T3" fmla="*/ 1 h 8"/>
                <a:gd name="T4" fmla="*/ 0 w 5"/>
                <a:gd name="T5" fmla="*/ 4 h 8"/>
                <a:gd name="T6" fmla="*/ 5 w 5"/>
                <a:gd name="T7" fmla="*/ 8 h 8"/>
                <a:gd name="T8" fmla="*/ 4 w 5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4" y="6"/>
                  </a:moveTo>
                  <a:cubicBezTo>
                    <a:pt x="4" y="5"/>
                    <a:pt x="3" y="0"/>
                    <a:pt x="1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5"/>
                    <a:pt x="3" y="7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8" name="Freeform 176"/>
            <p:cNvSpPr>
              <a:spLocks/>
            </p:cNvSpPr>
            <p:nvPr/>
          </p:nvSpPr>
          <p:spPr bwMode="auto">
            <a:xfrm>
              <a:off x="7470001" y="2399645"/>
              <a:ext cx="38176" cy="26898"/>
            </a:xfrm>
            <a:custGeom>
              <a:avLst/>
              <a:gdLst>
                <a:gd name="T0" fmla="*/ 3 w 10"/>
                <a:gd name="T1" fmla="*/ 7 h 7"/>
                <a:gd name="T2" fmla="*/ 4 w 10"/>
                <a:gd name="T3" fmla="*/ 6 h 7"/>
                <a:gd name="T4" fmla="*/ 6 w 10"/>
                <a:gd name="T5" fmla="*/ 6 h 7"/>
                <a:gd name="T6" fmla="*/ 10 w 10"/>
                <a:gd name="T7" fmla="*/ 4 h 7"/>
                <a:gd name="T8" fmla="*/ 10 w 10"/>
                <a:gd name="T9" fmla="*/ 3 h 7"/>
                <a:gd name="T10" fmla="*/ 7 w 10"/>
                <a:gd name="T11" fmla="*/ 1 h 7"/>
                <a:gd name="T12" fmla="*/ 6 w 10"/>
                <a:gd name="T13" fmla="*/ 3 h 7"/>
                <a:gd name="T14" fmla="*/ 4 w 10"/>
                <a:gd name="T15" fmla="*/ 2 h 7"/>
                <a:gd name="T16" fmla="*/ 1 w 10"/>
                <a:gd name="T17" fmla="*/ 0 h 7"/>
                <a:gd name="T18" fmla="*/ 1 w 10"/>
                <a:gd name="T19" fmla="*/ 4 h 7"/>
                <a:gd name="T20" fmla="*/ 1 w 10"/>
                <a:gd name="T21" fmla="*/ 7 h 7"/>
                <a:gd name="T22" fmla="*/ 3 w 10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7">
                  <a:moveTo>
                    <a:pt x="3" y="7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6" y="7"/>
                    <a:pt x="6" y="6"/>
                  </a:cubicBezTo>
                  <a:cubicBezTo>
                    <a:pt x="8" y="4"/>
                    <a:pt x="9" y="3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0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2" y="6"/>
                    <a:pt x="3" y="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9" name="Freeform 177"/>
            <p:cNvSpPr>
              <a:spLocks/>
            </p:cNvSpPr>
            <p:nvPr/>
          </p:nvSpPr>
          <p:spPr bwMode="auto">
            <a:xfrm>
              <a:off x="7475207" y="2410925"/>
              <a:ext cx="214306" cy="136228"/>
            </a:xfrm>
            <a:custGeom>
              <a:avLst/>
              <a:gdLst>
                <a:gd name="T0" fmla="*/ 5 w 57"/>
                <a:gd name="T1" fmla="*/ 14 h 36"/>
                <a:gd name="T2" fmla="*/ 14 w 57"/>
                <a:gd name="T3" fmla="*/ 15 h 36"/>
                <a:gd name="T4" fmla="*/ 24 w 57"/>
                <a:gd name="T5" fmla="*/ 17 h 36"/>
                <a:gd name="T6" fmla="*/ 42 w 57"/>
                <a:gd name="T7" fmla="*/ 27 h 36"/>
                <a:gd name="T8" fmla="*/ 54 w 57"/>
                <a:gd name="T9" fmla="*/ 35 h 36"/>
                <a:gd name="T10" fmla="*/ 56 w 57"/>
                <a:gd name="T11" fmla="*/ 36 h 36"/>
                <a:gd name="T12" fmla="*/ 56 w 57"/>
                <a:gd name="T13" fmla="*/ 34 h 36"/>
                <a:gd name="T14" fmla="*/ 55 w 57"/>
                <a:gd name="T15" fmla="*/ 32 h 36"/>
                <a:gd name="T16" fmla="*/ 54 w 57"/>
                <a:gd name="T17" fmla="*/ 32 h 36"/>
                <a:gd name="T18" fmla="*/ 50 w 57"/>
                <a:gd name="T19" fmla="*/ 28 h 36"/>
                <a:gd name="T20" fmla="*/ 49 w 57"/>
                <a:gd name="T21" fmla="*/ 27 h 36"/>
                <a:gd name="T22" fmla="*/ 47 w 57"/>
                <a:gd name="T23" fmla="*/ 23 h 36"/>
                <a:gd name="T24" fmla="*/ 45 w 57"/>
                <a:gd name="T25" fmla="*/ 21 h 36"/>
                <a:gd name="T26" fmla="*/ 38 w 57"/>
                <a:gd name="T27" fmla="*/ 13 h 36"/>
                <a:gd name="T28" fmla="*/ 36 w 57"/>
                <a:gd name="T29" fmla="*/ 11 h 36"/>
                <a:gd name="T30" fmla="*/ 33 w 57"/>
                <a:gd name="T31" fmla="*/ 8 h 36"/>
                <a:gd name="T32" fmla="*/ 32 w 57"/>
                <a:gd name="T33" fmla="*/ 8 h 36"/>
                <a:gd name="T34" fmla="*/ 28 w 57"/>
                <a:gd name="T35" fmla="*/ 5 h 36"/>
                <a:gd name="T36" fmla="*/ 23 w 57"/>
                <a:gd name="T37" fmla="*/ 5 h 36"/>
                <a:gd name="T38" fmla="*/ 18 w 57"/>
                <a:gd name="T39" fmla="*/ 5 h 36"/>
                <a:gd name="T40" fmla="*/ 16 w 57"/>
                <a:gd name="T41" fmla="*/ 5 h 36"/>
                <a:gd name="T42" fmla="*/ 16 w 57"/>
                <a:gd name="T43" fmla="*/ 5 h 36"/>
                <a:gd name="T44" fmla="*/ 15 w 57"/>
                <a:gd name="T45" fmla="*/ 5 h 36"/>
                <a:gd name="T46" fmla="*/ 10 w 57"/>
                <a:gd name="T47" fmla="*/ 1 h 36"/>
                <a:gd name="T48" fmla="*/ 10 w 57"/>
                <a:gd name="T49" fmla="*/ 3 h 36"/>
                <a:gd name="T50" fmla="*/ 10 w 57"/>
                <a:gd name="T51" fmla="*/ 3 h 36"/>
                <a:gd name="T52" fmla="*/ 9 w 57"/>
                <a:gd name="T53" fmla="*/ 1 h 36"/>
                <a:gd name="T54" fmla="*/ 5 w 57"/>
                <a:gd name="T55" fmla="*/ 3 h 36"/>
                <a:gd name="T56" fmla="*/ 3 w 57"/>
                <a:gd name="T57" fmla="*/ 3 h 36"/>
                <a:gd name="T58" fmla="*/ 2 w 57"/>
                <a:gd name="T59" fmla="*/ 4 h 36"/>
                <a:gd name="T60" fmla="*/ 0 w 57"/>
                <a:gd name="T61" fmla="*/ 4 h 36"/>
                <a:gd name="T62" fmla="*/ 1 w 57"/>
                <a:gd name="T63" fmla="*/ 7 h 36"/>
                <a:gd name="T64" fmla="*/ 5 w 57"/>
                <a:gd name="T65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36">
                  <a:moveTo>
                    <a:pt x="5" y="14"/>
                  </a:moveTo>
                  <a:cubicBezTo>
                    <a:pt x="8" y="15"/>
                    <a:pt x="11" y="15"/>
                    <a:pt x="14" y="15"/>
                  </a:cubicBezTo>
                  <a:cubicBezTo>
                    <a:pt x="17" y="15"/>
                    <a:pt x="21" y="16"/>
                    <a:pt x="24" y="17"/>
                  </a:cubicBezTo>
                  <a:cubicBezTo>
                    <a:pt x="30" y="19"/>
                    <a:pt x="37" y="22"/>
                    <a:pt x="42" y="27"/>
                  </a:cubicBezTo>
                  <a:cubicBezTo>
                    <a:pt x="45" y="30"/>
                    <a:pt x="49" y="34"/>
                    <a:pt x="54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7" y="35"/>
                    <a:pt x="56" y="35"/>
                    <a:pt x="56" y="34"/>
                  </a:cubicBezTo>
                  <a:cubicBezTo>
                    <a:pt x="55" y="33"/>
                    <a:pt x="55" y="33"/>
                    <a:pt x="55" y="32"/>
                  </a:cubicBezTo>
                  <a:cubicBezTo>
                    <a:pt x="55" y="32"/>
                    <a:pt x="55" y="32"/>
                    <a:pt x="54" y="32"/>
                  </a:cubicBezTo>
                  <a:cubicBezTo>
                    <a:pt x="52" y="31"/>
                    <a:pt x="51" y="30"/>
                    <a:pt x="50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8" y="25"/>
                    <a:pt x="47" y="25"/>
                    <a:pt x="47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9"/>
                    <a:pt x="42" y="14"/>
                    <a:pt x="38" y="13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5" y="9"/>
                    <a:pt x="34" y="9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0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3" y="4"/>
                    <a:pt x="11" y="2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0"/>
                    <a:pt x="7" y="1"/>
                    <a:pt x="5" y="3"/>
                  </a:cubicBezTo>
                  <a:cubicBezTo>
                    <a:pt x="5" y="4"/>
                    <a:pt x="3" y="4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10"/>
                    <a:pt x="3" y="12"/>
                    <a:pt x="5" y="1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0" name="Freeform 178"/>
            <p:cNvSpPr>
              <a:spLocks/>
            </p:cNvSpPr>
            <p:nvPr/>
          </p:nvSpPr>
          <p:spPr bwMode="auto">
            <a:xfrm>
              <a:off x="7519456" y="3138918"/>
              <a:ext cx="53794" cy="257704"/>
            </a:xfrm>
            <a:custGeom>
              <a:avLst/>
              <a:gdLst>
                <a:gd name="T0" fmla="*/ 3 w 14"/>
                <a:gd name="T1" fmla="*/ 1 h 68"/>
                <a:gd name="T2" fmla="*/ 0 w 14"/>
                <a:gd name="T3" fmla="*/ 2 h 68"/>
                <a:gd name="T4" fmla="*/ 0 w 14"/>
                <a:gd name="T5" fmla="*/ 4 h 68"/>
                <a:gd name="T6" fmla="*/ 1 w 14"/>
                <a:gd name="T7" fmla="*/ 10 h 68"/>
                <a:gd name="T8" fmla="*/ 1 w 14"/>
                <a:gd name="T9" fmla="*/ 17 h 68"/>
                <a:gd name="T10" fmla="*/ 1 w 14"/>
                <a:gd name="T11" fmla="*/ 21 h 68"/>
                <a:gd name="T12" fmla="*/ 2 w 14"/>
                <a:gd name="T13" fmla="*/ 24 h 68"/>
                <a:gd name="T14" fmla="*/ 2 w 14"/>
                <a:gd name="T15" fmla="*/ 32 h 68"/>
                <a:gd name="T16" fmla="*/ 2 w 14"/>
                <a:gd name="T17" fmla="*/ 37 h 68"/>
                <a:gd name="T18" fmla="*/ 3 w 14"/>
                <a:gd name="T19" fmla="*/ 43 h 68"/>
                <a:gd name="T20" fmla="*/ 4 w 14"/>
                <a:gd name="T21" fmla="*/ 51 h 68"/>
                <a:gd name="T22" fmla="*/ 5 w 14"/>
                <a:gd name="T23" fmla="*/ 55 h 68"/>
                <a:gd name="T24" fmla="*/ 5 w 14"/>
                <a:gd name="T25" fmla="*/ 61 h 68"/>
                <a:gd name="T26" fmla="*/ 4 w 14"/>
                <a:gd name="T27" fmla="*/ 68 h 68"/>
                <a:gd name="T28" fmla="*/ 9 w 14"/>
                <a:gd name="T29" fmla="*/ 67 h 68"/>
                <a:gd name="T30" fmla="*/ 9 w 14"/>
                <a:gd name="T31" fmla="*/ 67 h 68"/>
                <a:gd name="T32" fmla="*/ 9 w 14"/>
                <a:gd name="T33" fmla="*/ 64 h 68"/>
                <a:gd name="T34" fmla="*/ 10 w 14"/>
                <a:gd name="T35" fmla="*/ 57 h 68"/>
                <a:gd name="T36" fmla="*/ 12 w 14"/>
                <a:gd name="T37" fmla="*/ 50 h 68"/>
                <a:gd name="T38" fmla="*/ 12 w 14"/>
                <a:gd name="T39" fmla="*/ 44 h 68"/>
                <a:gd name="T40" fmla="*/ 14 w 14"/>
                <a:gd name="T41" fmla="*/ 30 h 68"/>
                <a:gd name="T42" fmla="*/ 13 w 14"/>
                <a:gd name="T43" fmla="*/ 13 h 68"/>
                <a:gd name="T44" fmla="*/ 11 w 14"/>
                <a:gd name="T45" fmla="*/ 3 h 68"/>
                <a:gd name="T46" fmla="*/ 11 w 14"/>
                <a:gd name="T47" fmla="*/ 0 h 68"/>
                <a:gd name="T48" fmla="*/ 3 w 14"/>
                <a:gd name="T49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" h="68">
                  <a:moveTo>
                    <a:pt x="3" y="1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0" y="8"/>
                    <a:pt x="1" y="10"/>
                  </a:cubicBezTo>
                  <a:cubicBezTo>
                    <a:pt x="1" y="12"/>
                    <a:pt x="1" y="15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7"/>
                    <a:pt x="2" y="29"/>
                    <a:pt x="2" y="32"/>
                  </a:cubicBezTo>
                  <a:cubicBezTo>
                    <a:pt x="2" y="33"/>
                    <a:pt x="2" y="35"/>
                    <a:pt x="2" y="37"/>
                  </a:cubicBezTo>
                  <a:cubicBezTo>
                    <a:pt x="2" y="39"/>
                    <a:pt x="3" y="41"/>
                    <a:pt x="3" y="43"/>
                  </a:cubicBezTo>
                  <a:cubicBezTo>
                    <a:pt x="3" y="46"/>
                    <a:pt x="4" y="48"/>
                    <a:pt x="4" y="51"/>
                  </a:cubicBezTo>
                  <a:cubicBezTo>
                    <a:pt x="4" y="53"/>
                    <a:pt x="5" y="54"/>
                    <a:pt x="5" y="55"/>
                  </a:cubicBezTo>
                  <a:cubicBezTo>
                    <a:pt x="5" y="57"/>
                    <a:pt x="5" y="59"/>
                    <a:pt x="5" y="61"/>
                  </a:cubicBezTo>
                  <a:cubicBezTo>
                    <a:pt x="5" y="63"/>
                    <a:pt x="5" y="65"/>
                    <a:pt x="4" y="68"/>
                  </a:cubicBezTo>
                  <a:cubicBezTo>
                    <a:pt x="6" y="68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9" y="61"/>
                    <a:pt x="9" y="59"/>
                    <a:pt x="10" y="57"/>
                  </a:cubicBezTo>
                  <a:cubicBezTo>
                    <a:pt x="10" y="55"/>
                    <a:pt x="11" y="53"/>
                    <a:pt x="12" y="50"/>
                  </a:cubicBezTo>
                  <a:cubicBezTo>
                    <a:pt x="12" y="48"/>
                    <a:pt x="12" y="46"/>
                    <a:pt x="12" y="44"/>
                  </a:cubicBezTo>
                  <a:cubicBezTo>
                    <a:pt x="13" y="39"/>
                    <a:pt x="14" y="35"/>
                    <a:pt x="14" y="30"/>
                  </a:cubicBezTo>
                  <a:cubicBezTo>
                    <a:pt x="13" y="24"/>
                    <a:pt x="14" y="19"/>
                    <a:pt x="13" y="13"/>
                  </a:cubicBezTo>
                  <a:cubicBezTo>
                    <a:pt x="13" y="10"/>
                    <a:pt x="12" y="6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8" y="0"/>
                    <a:pt x="6" y="0"/>
                    <a:pt x="3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1" name="Freeform 179"/>
            <p:cNvSpPr>
              <a:spLocks/>
            </p:cNvSpPr>
            <p:nvPr/>
          </p:nvSpPr>
          <p:spPr bwMode="auto">
            <a:xfrm>
              <a:off x="7519456" y="3136314"/>
              <a:ext cx="40779" cy="11280"/>
            </a:xfrm>
            <a:custGeom>
              <a:avLst/>
              <a:gdLst>
                <a:gd name="T0" fmla="*/ 9 w 11"/>
                <a:gd name="T1" fmla="*/ 0 h 3"/>
                <a:gd name="T2" fmla="*/ 7 w 11"/>
                <a:gd name="T3" fmla="*/ 1 h 3"/>
                <a:gd name="T4" fmla="*/ 5 w 11"/>
                <a:gd name="T5" fmla="*/ 1 h 3"/>
                <a:gd name="T6" fmla="*/ 0 w 11"/>
                <a:gd name="T7" fmla="*/ 2 h 3"/>
                <a:gd name="T8" fmla="*/ 0 w 11"/>
                <a:gd name="T9" fmla="*/ 2 h 3"/>
                <a:gd name="T10" fmla="*/ 0 w 11"/>
                <a:gd name="T11" fmla="*/ 2 h 3"/>
                <a:gd name="T12" fmla="*/ 0 w 11"/>
                <a:gd name="T13" fmla="*/ 3 h 3"/>
                <a:gd name="T14" fmla="*/ 3 w 11"/>
                <a:gd name="T15" fmla="*/ 2 h 3"/>
                <a:gd name="T16" fmla="*/ 11 w 11"/>
                <a:gd name="T17" fmla="*/ 1 h 3"/>
                <a:gd name="T18" fmla="*/ 11 w 11"/>
                <a:gd name="T19" fmla="*/ 1 h 3"/>
                <a:gd name="T20" fmla="*/ 9 w 11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3">
                  <a:moveTo>
                    <a:pt x="9" y="0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6" y="1"/>
                    <a:pt x="8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2" name="Freeform 180"/>
            <p:cNvSpPr>
              <a:spLocks/>
            </p:cNvSpPr>
            <p:nvPr/>
          </p:nvSpPr>
          <p:spPr bwMode="auto">
            <a:xfrm>
              <a:off x="7655675" y="3138918"/>
              <a:ext cx="60735" cy="241218"/>
            </a:xfrm>
            <a:custGeom>
              <a:avLst/>
              <a:gdLst>
                <a:gd name="T0" fmla="*/ 0 w 16"/>
                <a:gd name="T1" fmla="*/ 0 h 64"/>
                <a:gd name="T2" fmla="*/ 1 w 16"/>
                <a:gd name="T3" fmla="*/ 3 h 64"/>
                <a:gd name="T4" fmla="*/ 1 w 16"/>
                <a:gd name="T5" fmla="*/ 7 h 64"/>
                <a:gd name="T6" fmla="*/ 4 w 16"/>
                <a:gd name="T7" fmla="*/ 22 h 64"/>
                <a:gd name="T8" fmla="*/ 5 w 16"/>
                <a:gd name="T9" fmla="*/ 23 h 64"/>
                <a:gd name="T10" fmla="*/ 5 w 16"/>
                <a:gd name="T11" fmla="*/ 23 h 64"/>
                <a:gd name="T12" fmla="*/ 6 w 16"/>
                <a:gd name="T13" fmla="*/ 38 h 64"/>
                <a:gd name="T14" fmla="*/ 8 w 16"/>
                <a:gd name="T15" fmla="*/ 53 h 64"/>
                <a:gd name="T16" fmla="*/ 9 w 16"/>
                <a:gd name="T17" fmla="*/ 61 h 64"/>
                <a:gd name="T18" fmla="*/ 11 w 16"/>
                <a:gd name="T19" fmla="*/ 63 h 64"/>
                <a:gd name="T20" fmla="*/ 14 w 16"/>
                <a:gd name="T21" fmla="*/ 60 h 64"/>
                <a:gd name="T22" fmla="*/ 14 w 16"/>
                <a:gd name="T23" fmla="*/ 60 h 64"/>
                <a:gd name="T24" fmla="*/ 14 w 16"/>
                <a:gd name="T25" fmla="*/ 59 h 64"/>
                <a:gd name="T26" fmla="*/ 14 w 16"/>
                <a:gd name="T27" fmla="*/ 59 h 64"/>
                <a:gd name="T28" fmla="*/ 16 w 16"/>
                <a:gd name="T29" fmla="*/ 39 h 64"/>
                <a:gd name="T30" fmla="*/ 15 w 16"/>
                <a:gd name="T31" fmla="*/ 19 h 64"/>
                <a:gd name="T32" fmla="*/ 13 w 16"/>
                <a:gd name="T33" fmla="*/ 3 h 64"/>
                <a:gd name="T34" fmla="*/ 6 w 16"/>
                <a:gd name="T35" fmla="*/ 1 h 64"/>
                <a:gd name="T36" fmla="*/ 0 w 16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" h="6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2" y="12"/>
                    <a:pt x="4" y="17"/>
                    <a:pt x="4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8"/>
                    <a:pt x="5" y="33"/>
                    <a:pt x="6" y="38"/>
                  </a:cubicBezTo>
                  <a:cubicBezTo>
                    <a:pt x="6" y="43"/>
                    <a:pt x="7" y="48"/>
                    <a:pt x="8" y="53"/>
                  </a:cubicBezTo>
                  <a:cubicBezTo>
                    <a:pt x="9" y="56"/>
                    <a:pt x="9" y="58"/>
                    <a:pt x="9" y="61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64"/>
                    <a:pt x="14" y="61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2"/>
                    <a:pt x="16" y="46"/>
                    <a:pt x="16" y="39"/>
                  </a:cubicBezTo>
                  <a:cubicBezTo>
                    <a:pt x="15" y="32"/>
                    <a:pt x="15" y="25"/>
                    <a:pt x="15" y="19"/>
                  </a:cubicBezTo>
                  <a:cubicBezTo>
                    <a:pt x="15" y="13"/>
                    <a:pt x="15" y="8"/>
                    <a:pt x="13" y="3"/>
                  </a:cubicBezTo>
                  <a:cubicBezTo>
                    <a:pt x="10" y="2"/>
                    <a:pt x="7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3" name="Freeform 181"/>
            <p:cNvSpPr>
              <a:spLocks/>
            </p:cNvSpPr>
            <p:nvPr/>
          </p:nvSpPr>
          <p:spPr bwMode="auto">
            <a:xfrm>
              <a:off x="7655675" y="3119828"/>
              <a:ext cx="49455" cy="30369"/>
            </a:xfrm>
            <a:custGeom>
              <a:avLst/>
              <a:gdLst>
                <a:gd name="T0" fmla="*/ 10 w 13"/>
                <a:gd name="T1" fmla="*/ 2 h 8"/>
                <a:gd name="T2" fmla="*/ 9 w 13"/>
                <a:gd name="T3" fmla="*/ 1 h 8"/>
                <a:gd name="T4" fmla="*/ 7 w 13"/>
                <a:gd name="T5" fmla="*/ 1 h 8"/>
                <a:gd name="T6" fmla="*/ 4 w 13"/>
                <a:gd name="T7" fmla="*/ 1 h 8"/>
                <a:gd name="T8" fmla="*/ 4 w 13"/>
                <a:gd name="T9" fmla="*/ 2 h 8"/>
                <a:gd name="T10" fmla="*/ 1 w 13"/>
                <a:gd name="T11" fmla="*/ 2 h 8"/>
                <a:gd name="T12" fmla="*/ 0 w 13"/>
                <a:gd name="T13" fmla="*/ 4 h 8"/>
                <a:gd name="T14" fmla="*/ 0 w 13"/>
                <a:gd name="T15" fmla="*/ 5 h 8"/>
                <a:gd name="T16" fmla="*/ 6 w 13"/>
                <a:gd name="T17" fmla="*/ 6 h 8"/>
                <a:gd name="T18" fmla="*/ 13 w 13"/>
                <a:gd name="T19" fmla="*/ 8 h 8"/>
                <a:gd name="T20" fmla="*/ 13 w 13"/>
                <a:gd name="T21" fmla="*/ 6 h 8"/>
                <a:gd name="T22" fmla="*/ 10 w 13"/>
                <a:gd name="T2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8">
                  <a:moveTo>
                    <a:pt x="10" y="2"/>
                  </a:move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6"/>
                    <a:pt x="4" y="6"/>
                    <a:pt x="6" y="6"/>
                  </a:cubicBezTo>
                  <a:cubicBezTo>
                    <a:pt x="7" y="6"/>
                    <a:pt x="10" y="7"/>
                    <a:pt x="13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2" y="5"/>
                    <a:pt x="11" y="3"/>
                    <a:pt x="10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4" name="Freeform 182"/>
            <p:cNvSpPr>
              <a:spLocks/>
            </p:cNvSpPr>
            <p:nvPr/>
          </p:nvSpPr>
          <p:spPr bwMode="auto">
            <a:xfrm>
              <a:off x="7881261" y="2610494"/>
              <a:ext cx="109322" cy="84166"/>
            </a:xfrm>
            <a:custGeom>
              <a:avLst/>
              <a:gdLst>
                <a:gd name="T0" fmla="*/ 2 w 29"/>
                <a:gd name="T1" fmla="*/ 10 h 22"/>
                <a:gd name="T2" fmla="*/ 3 w 29"/>
                <a:gd name="T3" fmla="*/ 8 h 22"/>
                <a:gd name="T4" fmla="*/ 9 w 29"/>
                <a:gd name="T5" fmla="*/ 6 h 22"/>
                <a:gd name="T6" fmla="*/ 16 w 29"/>
                <a:gd name="T7" fmla="*/ 2 h 22"/>
                <a:gd name="T8" fmla="*/ 20 w 29"/>
                <a:gd name="T9" fmla="*/ 0 h 22"/>
                <a:gd name="T10" fmla="*/ 17 w 29"/>
                <a:gd name="T11" fmla="*/ 4 h 22"/>
                <a:gd name="T12" fmla="*/ 14 w 29"/>
                <a:gd name="T13" fmla="*/ 7 h 22"/>
                <a:gd name="T14" fmla="*/ 20 w 29"/>
                <a:gd name="T15" fmla="*/ 7 h 22"/>
                <a:gd name="T16" fmla="*/ 28 w 29"/>
                <a:gd name="T17" fmla="*/ 6 h 22"/>
                <a:gd name="T18" fmla="*/ 23 w 29"/>
                <a:gd name="T19" fmla="*/ 10 h 22"/>
                <a:gd name="T20" fmla="*/ 16 w 29"/>
                <a:gd name="T21" fmla="*/ 12 h 22"/>
                <a:gd name="T22" fmla="*/ 23 w 29"/>
                <a:gd name="T23" fmla="*/ 12 h 22"/>
                <a:gd name="T24" fmla="*/ 29 w 29"/>
                <a:gd name="T25" fmla="*/ 11 h 22"/>
                <a:gd name="T26" fmla="*/ 25 w 29"/>
                <a:gd name="T27" fmla="*/ 13 h 22"/>
                <a:gd name="T28" fmla="*/ 17 w 29"/>
                <a:gd name="T29" fmla="*/ 15 h 22"/>
                <a:gd name="T30" fmla="*/ 19 w 29"/>
                <a:gd name="T31" fmla="*/ 16 h 22"/>
                <a:gd name="T32" fmla="*/ 24 w 29"/>
                <a:gd name="T33" fmla="*/ 18 h 22"/>
                <a:gd name="T34" fmla="*/ 28 w 29"/>
                <a:gd name="T35" fmla="*/ 18 h 22"/>
                <a:gd name="T36" fmla="*/ 25 w 29"/>
                <a:gd name="T37" fmla="*/ 19 h 22"/>
                <a:gd name="T38" fmla="*/ 19 w 29"/>
                <a:gd name="T39" fmla="*/ 20 h 22"/>
                <a:gd name="T40" fmla="*/ 14 w 29"/>
                <a:gd name="T41" fmla="*/ 22 h 22"/>
                <a:gd name="T42" fmla="*/ 9 w 29"/>
                <a:gd name="T43" fmla="*/ 22 h 22"/>
                <a:gd name="T44" fmla="*/ 2 w 29"/>
                <a:gd name="T45" fmla="*/ 20 h 22"/>
                <a:gd name="T46" fmla="*/ 0 w 29"/>
                <a:gd name="T47" fmla="*/ 17 h 22"/>
                <a:gd name="T48" fmla="*/ 2 w 29"/>
                <a:gd name="T49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2">
                  <a:moveTo>
                    <a:pt x="2" y="10"/>
                  </a:moveTo>
                  <a:cubicBezTo>
                    <a:pt x="1" y="10"/>
                    <a:pt x="2" y="8"/>
                    <a:pt x="3" y="8"/>
                  </a:cubicBezTo>
                  <a:cubicBezTo>
                    <a:pt x="4" y="7"/>
                    <a:pt x="7" y="7"/>
                    <a:pt x="9" y="6"/>
                  </a:cubicBezTo>
                  <a:cubicBezTo>
                    <a:pt x="11" y="5"/>
                    <a:pt x="14" y="3"/>
                    <a:pt x="16" y="2"/>
                  </a:cubicBezTo>
                  <a:cubicBezTo>
                    <a:pt x="17" y="1"/>
                    <a:pt x="19" y="0"/>
                    <a:pt x="20" y="0"/>
                  </a:cubicBezTo>
                  <a:cubicBezTo>
                    <a:pt x="21" y="1"/>
                    <a:pt x="18" y="3"/>
                    <a:pt x="17" y="4"/>
                  </a:cubicBezTo>
                  <a:cubicBezTo>
                    <a:pt x="16" y="5"/>
                    <a:pt x="14" y="6"/>
                    <a:pt x="14" y="7"/>
                  </a:cubicBezTo>
                  <a:cubicBezTo>
                    <a:pt x="16" y="7"/>
                    <a:pt x="18" y="7"/>
                    <a:pt x="20" y="7"/>
                  </a:cubicBezTo>
                  <a:cubicBezTo>
                    <a:pt x="23" y="7"/>
                    <a:pt x="26" y="7"/>
                    <a:pt x="28" y="6"/>
                  </a:cubicBezTo>
                  <a:cubicBezTo>
                    <a:pt x="27" y="8"/>
                    <a:pt x="25" y="9"/>
                    <a:pt x="23" y="10"/>
                  </a:cubicBezTo>
                  <a:cubicBezTo>
                    <a:pt x="21" y="10"/>
                    <a:pt x="18" y="10"/>
                    <a:pt x="16" y="12"/>
                  </a:cubicBezTo>
                  <a:cubicBezTo>
                    <a:pt x="18" y="12"/>
                    <a:pt x="21" y="12"/>
                    <a:pt x="23" y="12"/>
                  </a:cubicBezTo>
                  <a:cubicBezTo>
                    <a:pt x="23" y="12"/>
                    <a:pt x="29" y="11"/>
                    <a:pt x="29" y="11"/>
                  </a:cubicBezTo>
                  <a:cubicBezTo>
                    <a:pt x="29" y="12"/>
                    <a:pt x="25" y="13"/>
                    <a:pt x="25" y="13"/>
                  </a:cubicBezTo>
                  <a:cubicBezTo>
                    <a:pt x="22" y="14"/>
                    <a:pt x="19" y="14"/>
                    <a:pt x="17" y="15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21" y="17"/>
                    <a:pt x="22" y="17"/>
                    <a:pt x="24" y="18"/>
                  </a:cubicBezTo>
                  <a:cubicBezTo>
                    <a:pt x="25" y="18"/>
                    <a:pt x="27" y="18"/>
                    <a:pt x="28" y="18"/>
                  </a:cubicBezTo>
                  <a:cubicBezTo>
                    <a:pt x="27" y="18"/>
                    <a:pt x="26" y="19"/>
                    <a:pt x="25" y="19"/>
                  </a:cubicBezTo>
                  <a:cubicBezTo>
                    <a:pt x="23" y="20"/>
                    <a:pt x="21" y="20"/>
                    <a:pt x="19" y="20"/>
                  </a:cubicBezTo>
                  <a:cubicBezTo>
                    <a:pt x="17" y="20"/>
                    <a:pt x="16" y="21"/>
                    <a:pt x="14" y="22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2"/>
                    <a:pt x="2" y="20"/>
                  </a:cubicBezTo>
                  <a:cubicBezTo>
                    <a:pt x="1" y="19"/>
                    <a:pt x="1" y="18"/>
                    <a:pt x="0" y="17"/>
                  </a:cubicBezTo>
                  <a:lnTo>
                    <a:pt x="2" y="1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5" name="Freeform 183"/>
            <p:cNvSpPr>
              <a:spLocks/>
            </p:cNvSpPr>
            <p:nvPr/>
          </p:nvSpPr>
          <p:spPr bwMode="auto">
            <a:xfrm>
              <a:off x="7417943" y="2248667"/>
              <a:ext cx="57264" cy="82430"/>
            </a:xfrm>
            <a:custGeom>
              <a:avLst/>
              <a:gdLst>
                <a:gd name="T0" fmla="*/ 15 w 15"/>
                <a:gd name="T1" fmla="*/ 0 h 22"/>
                <a:gd name="T2" fmla="*/ 13 w 15"/>
                <a:gd name="T3" fmla="*/ 0 h 22"/>
                <a:gd name="T4" fmla="*/ 12 w 15"/>
                <a:gd name="T5" fmla="*/ 3 h 22"/>
                <a:gd name="T6" fmla="*/ 13 w 15"/>
                <a:gd name="T7" fmla="*/ 5 h 22"/>
                <a:gd name="T8" fmla="*/ 13 w 15"/>
                <a:gd name="T9" fmla="*/ 7 h 22"/>
                <a:gd name="T10" fmla="*/ 10 w 15"/>
                <a:gd name="T11" fmla="*/ 11 h 22"/>
                <a:gd name="T12" fmla="*/ 9 w 15"/>
                <a:gd name="T13" fmla="*/ 12 h 22"/>
                <a:gd name="T14" fmla="*/ 7 w 15"/>
                <a:gd name="T15" fmla="*/ 14 h 22"/>
                <a:gd name="T16" fmla="*/ 8 w 15"/>
                <a:gd name="T17" fmla="*/ 11 h 22"/>
                <a:gd name="T18" fmla="*/ 11 w 15"/>
                <a:gd name="T19" fmla="*/ 3 h 22"/>
                <a:gd name="T20" fmla="*/ 8 w 15"/>
                <a:gd name="T21" fmla="*/ 6 h 22"/>
                <a:gd name="T22" fmla="*/ 4 w 15"/>
                <a:gd name="T23" fmla="*/ 10 h 22"/>
                <a:gd name="T24" fmla="*/ 1 w 15"/>
                <a:gd name="T25" fmla="*/ 17 h 22"/>
                <a:gd name="T26" fmla="*/ 0 w 15"/>
                <a:gd name="T27" fmla="*/ 20 h 22"/>
                <a:gd name="T28" fmla="*/ 2 w 15"/>
                <a:gd name="T29" fmla="*/ 18 h 22"/>
                <a:gd name="T30" fmla="*/ 5 w 15"/>
                <a:gd name="T31" fmla="*/ 16 h 22"/>
                <a:gd name="T32" fmla="*/ 6 w 15"/>
                <a:gd name="T33" fmla="*/ 18 h 22"/>
                <a:gd name="T34" fmla="*/ 5 w 15"/>
                <a:gd name="T35" fmla="*/ 22 h 22"/>
                <a:gd name="T36" fmla="*/ 9 w 15"/>
                <a:gd name="T37" fmla="*/ 16 h 22"/>
                <a:gd name="T38" fmla="*/ 10 w 15"/>
                <a:gd name="T39" fmla="*/ 14 h 22"/>
                <a:gd name="T40" fmla="*/ 10 w 15"/>
                <a:gd name="T41" fmla="*/ 14 h 22"/>
                <a:gd name="T42" fmla="*/ 10 w 15"/>
                <a:gd name="T43" fmla="*/ 14 h 22"/>
                <a:gd name="T44" fmla="*/ 12 w 15"/>
                <a:gd name="T45" fmla="*/ 13 h 22"/>
                <a:gd name="T46" fmla="*/ 14 w 15"/>
                <a:gd name="T47" fmla="*/ 13 h 22"/>
                <a:gd name="T48" fmla="*/ 15 w 15"/>
                <a:gd name="T49" fmla="*/ 3 h 22"/>
                <a:gd name="T50" fmla="*/ 15 w 15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" h="22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1" y="0"/>
                    <a:pt x="12" y="2"/>
                    <a:pt x="12" y="3"/>
                  </a:cubicBezTo>
                  <a:cubicBezTo>
                    <a:pt x="13" y="3"/>
                    <a:pt x="13" y="5"/>
                    <a:pt x="13" y="5"/>
                  </a:cubicBezTo>
                  <a:cubicBezTo>
                    <a:pt x="12" y="5"/>
                    <a:pt x="13" y="7"/>
                    <a:pt x="13" y="7"/>
                  </a:cubicBezTo>
                  <a:cubicBezTo>
                    <a:pt x="12" y="9"/>
                    <a:pt x="12" y="11"/>
                    <a:pt x="10" y="11"/>
                  </a:cubicBezTo>
                  <a:cubicBezTo>
                    <a:pt x="10" y="12"/>
                    <a:pt x="9" y="11"/>
                    <a:pt x="9" y="12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8"/>
                    <a:pt x="12" y="7"/>
                    <a:pt x="11" y="3"/>
                  </a:cubicBezTo>
                  <a:cubicBezTo>
                    <a:pt x="9" y="3"/>
                    <a:pt x="9" y="5"/>
                    <a:pt x="8" y="6"/>
                  </a:cubicBezTo>
                  <a:cubicBezTo>
                    <a:pt x="7" y="7"/>
                    <a:pt x="7" y="10"/>
                    <a:pt x="4" y="10"/>
                  </a:cubicBezTo>
                  <a:cubicBezTo>
                    <a:pt x="4" y="13"/>
                    <a:pt x="1" y="14"/>
                    <a:pt x="1" y="17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0" y="21"/>
                    <a:pt x="0" y="19"/>
                    <a:pt x="2" y="18"/>
                  </a:cubicBezTo>
                  <a:cubicBezTo>
                    <a:pt x="3" y="18"/>
                    <a:pt x="4" y="16"/>
                    <a:pt x="5" y="16"/>
                  </a:cubicBezTo>
                  <a:cubicBezTo>
                    <a:pt x="4" y="17"/>
                    <a:pt x="7" y="17"/>
                    <a:pt x="6" y="18"/>
                  </a:cubicBezTo>
                  <a:cubicBezTo>
                    <a:pt x="6" y="19"/>
                    <a:pt x="4" y="20"/>
                    <a:pt x="5" y="22"/>
                  </a:cubicBezTo>
                  <a:cubicBezTo>
                    <a:pt x="6" y="20"/>
                    <a:pt x="8" y="18"/>
                    <a:pt x="9" y="16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4" y="9"/>
                    <a:pt x="14" y="6"/>
                    <a:pt x="15" y="3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6" name="Freeform 184"/>
            <p:cNvSpPr>
              <a:spLocks/>
            </p:cNvSpPr>
            <p:nvPr/>
          </p:nvSpPr>
          <p:spPr bwMode="auto">
            <a:xfrm>
              <a:off x="7452648" y="2300728"/>
              <a:ext cx="3471" cy="867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7" name="Freeform 185"/>
            <p:cNvSpPr>
              <a:spLocks/>
            </p:cNvSpPr>
            <p:nvPr/>
          </p:nvSpPr>
          <p:spPr bwMode="auto">
            <a:xfrm>
              <a:off x="7494295" y="2204414"/>
              <a:ext cx="32970" cy="19089"/>
            </a:xfrm>
            <a:custGeom>
              <a:avLst/>
              <a:gdLst>
                <a:gd name="T0" fmla="*/ 1 w 9"/>
                <a:gd name="T1" fmla="*/ 2 h 5"/>
                <a:gd name="T2" fmla="*/ 0 w 9"/>
                <a:gd name="T3" fmla="*/ 5 h 5"/>
                <a:gd name="T4" fmla="*/ 7 w 9"/>
                <a:gd name="T5" fmla="*/ 4 h 5"/>
                <a:gd name="T6" fmla="*/ 9 w 9"/>
                <a:gd name="T7" fmla="*/ 3 h 5"/>
                <a:gd name="T8" fmla="*/ 3 w 9"/>
                <a:gd name="T9" fmla="*/ 0 h 5"/>
                <a:gd name="T10" fmla="*/ 3 w 9"/>
                <a:gd name="T11" fmla="*/ 0 h 5"/>
                <a:gd name="T12" fmla="*/ 1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2" y="4"/>
                    <a:pt x="5" y="3"/>
                    <a:pt x="7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8" y="0"/>
                    <a:pt x="5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8" name="Freeform 186"/>
            <p:cNvSpPr>
              <a:spLocks/>
            </p:cNvSpPr>
            <p:nvPr/>
          </p:nvSpPr>
          <p:spPr bwMode="auto">
            <a:xfrm>
              <a:off x="7475207" y="2223504"/>
              <a:ext cx="59867" cy="36443"/>
            </a:xfrm>
            <a:custGeom>
              <a:avLst/>
              <a:gdLst>
                <a:gd name="T0" fmla="*/ 0 w 16"/>
                <a:gd name="T1" fmla="*/ 7 h 10"/>
                <a:gd name="T2" fmla="*/ 1 w 16"/>
                <a:gd name="T3" fmla="*/ 7 h 10"/>
                <a:gd name="T4" fmla="*/ 3 w 16"/>
                <a:gd name="T5" fmla="*/ 6 h 10"/>
                <a:gd name="T6" fmla="*/ 4 w 16"/>
                <a:gd name="T7" fmla="*/ 7 h 10"/>
                <a:gd name="T8" fmla="*/ 11 w 16"/>
                <a:gd name="T9" fmla="*/ 10 h 10"/>
                <a:gd name="T10" fmla="*/ 13 w 16"/>
                <a:gd name="T11" fmla="*/ 10 h 10"/>
                <a:gd name="T12" fmla="*/ 10 w 16"/>
                <a:gd name="T13" fmla="*/ 1 h 10"/>
                <a:gd name="T14" fmla="*/ 9 w 16"/>
                <a:gd name="T15" fmla="*/ 0 h 10"/>
                <a:gd name="T16" fmla="*/ 5 w 16"/>
                <a:gd name="T17" fmla="*/ 0 h 10"/>
                <a:gd name="T18" fmla="*/ 4 w 16"/>
                <a:gd name="T19" fmla="*/ 0 h 10"/>
                <a:gd name="T20" fmla="*/ 0 w 16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0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7" y="7"/>
                    <a:pt x="9" y="8"/>
                    <a:pt x="11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6"/>
                    <a:pt x="8" y="6"/>
                    <a:pt x="10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1" y="5"/>
                    <a:pt x="0" y="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9" name="Freeform 187"/>
            <p:cNvSpPr>
              <a:spLocks noEditPoints="1"/>
            </p:cNvSpPr>
            <p:nvPr/>
          </p:nvSpPr>
          <p:spPr bwMode="auto">
            <a:xfrm>
              <a:off x="7286062" y="2166236"/>
              <a:ext cx="229924" cy="208246"/>
            </a:xfrm>
            <a:custGeom>
              <a:avLst/>
              <a:gdLst>
                <a:gd name="T0" fmla="*/ 56 w 61"/>
                <a:gd name="T1" fmla="*/ 12 h 55"/>
                <a:gd name="T2" fmla="*/ 58 w 61"/>
                <a:gd name="T3" fmla="*/ 10 h 55"/>
                <a:gd name="T4" fmla="*/ 56 w 61"/>
                <a:gd name="T5" fmla="*/ 11 h 55"/>
                <a:gd name="T6" fmla="*/ 60 w 61"/>
                <a:gd name="T7" fmla="*/ 0 h 55"/>
                <a:gd name="T8" fmla="*/ 57 w 61"/>
                <a:gd name="T9" fmla="*/ 5 h 55"/>
                <a:gd name="T10" fmla="*/ 48 w 61"/>
                <a:gd name="T11" fmla="*/ 20 h 55"/>
                <a:gd name="T12" fmla="*/ 39 w 61"/>
                <a:gd name="T13" fmla="*/ 27 h 55"/>
                <a:gd name="T14" fmla="*/ 36 w 61"/>
                <a:gd name="T15" fmla="*/ 30 h 55"/>
                <a:gd name="T16" fmla="*/ 33 w 61"/>
                <a:gd name="T17" fmla="*/ 34 h 55"/>
                <a:gd name="T18" fmla="*/ 27 w 61"/>
                <a:gd name="T19" fmla="*/ 39 h 55"/>
                <a:gd name="T20" fmla="*/ 26 w 61"/>
                <a:gd name="T21" fmla="*/ 41 h 55"/>
                <a:gd name="T22" fmla="*/ 30 w 61"/>
                <a:gd name="T23" fmla="*/ 42 h 55"/>
                <a:gd name="T24" fmla="*/ 14 w 61"/>
                <a:gd name="T25" fmla="*/ 46 h 55"/>
                <a:gd name="T26" fmla="*/ 16 w 61"/>
                <a:gd name="T27" fmla="*/ 49 h 55"/>
                <a:gd name="T28" fmla="*/ 11 w 61"/>
                <a:gd name="T29" fmla="*/ 51 h 55"/>
                <a:gd name="T30" fmla="*/ 7 w 61"/>
                <a:gd name="T31" fmla="*/ 48 h 55"/>
                <a:gd name="T32" fmla="*/ 5 w 61"/>
                <a:gd name="T33" fmla="*/ 46 h 55"/>
                <a:gd name="T34" fmla="*/ 7 w 61"/>
                <a:gd name="T35" fmla="*/ 51 h 55"/>
                <a:gd name="T36" fmla="*/ 6 w 61"/>
                <a:gd name="T37" fmla="*/ 51 h 55"/>
                <a:gd name="T38" fmla="*/ 1 w 61"/>
                <a:gd name="T39" fmla="*/ 51 h 55"/>
                <a:gd name="T40" fmla="*/ 4 w 61"/>
                <a:gd name="T41" fmla="*/ 53 h 55"/>
                <a:gd name="T42" fmla="*/ 6 w 61"/>
                <a:gd name="T43" fmla="*/ 54 h 55"/>
                <a:gd name="T44" fmla="*/ 17 w 61"/>
                <a:gd name="T45" fmla="*/ 53 h 55"/>
                <a:gd name="T46" fmla="*/ 19 w 61"/>
                <a:gd name="T47" fmla="*/ 54 h 55"/>
                <a:gd name="T48" fmla="*/ 24 w 61"/>
                <a:gd name="T49" fmla="*/ 54 h 55"/>
                <a:gd name="T50" fmla="*/ 30 w 61"/>
                <a:gd name="T51" fmla="*/ 52 h 55"/>
                <a:gd name="T52" fmla="*/ 41 w 61"/>
                <a:gd name="T53" fmla="*/ 40 h 55"/>
                <a:gd name="T54" fmla="*/ 37 w 61"/>
                <a:gd name="T55" fmla="*/ 40 h 55"/>
                <a:gd name="T56" fmla="*/ 36 w 61"/>
                <a:gd name="T57" fmla="*/ 39 h 55"/>
                <a:gd name="T58" fmla="*/ 43 w 61"/>
                <a:gd name="T59" fmla="*/ 28 h 55"/>
                <a:gd name="T60" fmla="*/ 43 w 61"/>
                <a:gd name="T61" fmla="*/ 33 h 55"/>
                <a:gd name="T62" fmla="*/ 44 w 61"/>
                <a:gd name="T63" fmla="*/ 34 h 55"/>
                <a:gd name="T64" fmla="*/ 48 w 61"/>
                <a:gd name="T65" fmla="*/ 29 h 55"/>
                <a:gd name="T66" fmla="*/ 47 w 61"/>
                <a:gd name="T67" fmla="*/ 25 h 55"/>
                <a:gd name="T68" fmla="*/ 50 w 61"/>
                <a:gd name="T69" fmla="*/ 22 h 55"/>
                <a:gd name="T70" fmla="*/ 54 w 61"/>
                <a:gd name="T71" fmla="*/ 15 h 55"/>
                <a:gd name="T72" fmla="*/ 54 w 61"/>
                <a:gd name="T73" fmla="*/ 15 h 55"/>
                <a:gd name="T74" fmla="*/ 37 w 61"/>
                <a:gd name="T75" fmla="*/ 44 h 55"/>
                <a:gd name="T76" fmla="*/ 27 w 61"/>
                <a:gd name="T77" fmla="*/ 51 h 55"/>
                <a:gd name="T78" fmla="*/ 23 w 61"/>
                <a:gd name="T79" fmla="*/ 49 h 55"/>
                <a:gd name="T80" fmla="*/ 37 w 61"/>
                <a:gd name="T8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1" h="55">
                  <a:moveTo>
                    <a:pt x="55" y="15"/>
                  </a:moveTo>
                  <a:cubicBezTo>
                    <a:pt x="55" y="14"/>
                    <a:pt x="56" y="13"/>
                    <a:pt x="56" y="12"/>
                  </a:cubicBezTo>
                  <a:cubicBezTo>
                    <a:pt x="57" y="12"/>
                    <a:pt x="57" y="11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6" y="11"/>
                    <a:pt x="56" y="11"/>
                  </a:cubicBezTo>
                  <a:cubicBezTo>
                    <a:pt x="55" y="9"/>
                    <a:pt x="57" y="10"/>
                    <a:pt x="57" y="9"/>
                  </a:cubicBezTo>
                  <a:cubicBezTo>
                    <a:pt x="56" y="5"/>
                    <a:pt x="61" y="3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1"/>
                    <a:pt x="55" y="3"/>
                    <a:pt x="57" y="5"/>
                  </a:cubicBezTo>
                  <a:cubicBezTo>
                    <a:pt x="53" y="9"/>
                    <a:pt x="52" y="15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2"/>
                    <a:pt x="44" y="25"/>
                    <a:pt x="41" y="25"/>
                  </a:cubicBezTo>
                  <a:cubicBezTo>
                    <a:pt x="40" y="26"/>
                    <a:pt x="39" y="26"/>
                    <a:pt x="39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3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2"/>
                    <a:pt x="29" y="40"/>
                    <a:pt x="30" y="41"/>
                  </a:cubicBezTo>
                  <a:cubicBezTo>
                    <a:pt x="30" y="41"/>
                    <a:pt x="31" y="42"/>
                    <a:pt x="30" y="42"/>
                  </a:cubicBezTo>
                  <a:cubicBezTo>
                    <a:pt x="28" y="44"/>
                    <a:pt x="25" y="46"/>
                    <a:pt x="22" y="46"/>
                  </a:cubicBezTo>
                  <a:cubicBezTo>
                    <a:pt x="20" y="52"/>
                    <a:pt x="18" y="44"/>
                    <a:pt x="14" y="46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8" y="50"/>
                    <a:pt x="16" y="51"/>
                  </a:cubicBezTo>
                  <a:cubicBezTo>
                    <a:pt x="15" y="52"/>
                    <a:pt x="12" y="52"/>
                    <a:pt x="11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7"/>
                    <a:pt x="5" y="47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9"/>
                    <a:pt x="7" y="49"/>
                    <a:pt x="7" y="51"/>
                  </a:cubicBezTo>
                  <a:cubicBezTo>
                    <a:pt x="7" y="52"/>
                    <a:pt x="7" y="52"/>
                    <a:pt x="6" y="52"/>
                  </a:cubicBezTo>
                  <a:cubicBezTo>
                    <a:pt x="6" y="52"/>
                    <a:pt x="6" y="52"/>
                    <a:pt x="6" y="51"/>
                  </a:cubicBezTo>
                  <a:cubicBezTo>
                    <a:pt x="3" y="51"/>
                    <a:pt x="3" y="49"/>
                    <a:pt x="1" y="48"/>
                  </a:cubicBezTo>
                  <a:cubicBezTo>
                    <a:pt x="0" y="49"/>
                    <a:pt x="2" y="50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3" y="51"/>
                    <a:pt x="3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9" y="55"/>
                    <a:pt x="13" y="55"/>
                    <a:pt x="16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7" y="53"/>
                    <a:pt x="17" y="54"/>
                    <a:pt x="1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3"/>
                    <a:pt x="24" y="54"/>
                    <a:pt x="24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4" y="50"/>
                    <a:pt x="38" y="48"/>
                    <a:pt x="40" y="44"/>
                  </a:cubicBezTo>
                  <a:cubicBezTo>
                    <a:pt x="39" y="42"/>
                    <a:pt x="41" y="41"/>
                    <a:pt x="41" y="40"/>
                  </a:cubicBezTo>
                  <a:cubicBezTo>
                    <a:pt x="42" y="39"/>
                    <a:pt x="39" y="39"/>
                    <a:pt x="40" y="38"/>
                  </a:cubicBezTo>
                  <a:cubicBezTo>
                    <a:pt x="39" y="38"/>
                    <a:pt x="38" y="40"/>
                    <a:pt x="37" y="40"/>
                  </a:cubicBezTo>
                  <a:cubicBezTo>
                    <a:pt x="35" y="41"/>
                    <a:pt x="35" y="43"/>
                    <a:pt x="35" y="42"/>
                  </a:cubicBezTo>
                  <a:cubicBezTo>
                    <a:pt x="35" y="41"/>
                    <a:pt x="35" y="39"/>
                    <a:pt x="36" y="39"/>
                  </a:cubicBezTo>
                  <a:cubicBezTo>
                    <a:pt x="36" y="36"/>
                    <a:pt x="39" y="35"/>
                    <a:pt x="39" y="32"/>
                  </a:cubicBezTo>
                  <a:cubicBezTo>
                    <a:pt x="42" y="32"/>
                    <a:pt x="42" y="29"/>
                    <a:pt x="43" y="28"/>
                  </a:cubicBezTo>
                  <a:cubicBezTo>
                    <a:pt x="44" y="27"/>
                    <a:pt x="44" y="25"/>
                    <a:pt x="46" y="25"/>
                  </a:cubicBezTo>
                  <a:cubicBezTo>
                    <a:pt x="47" y="29"/>
                    <a:pt x="43" y="30"/>
                    <a:pt x="43" y="33"/>
                  </a:cubicBezTo>
                  <a:cubicBezTo>
                    <a:pt x="43" y="34"/>
                    <a:pt x="42" y="35"/>
                    <a:pt x="42" y="36"/>
                  </a:cubicBezTo>
                  <a:cubicBezTo>
                    <a:pt x="43" y="36"/>
                    <a:pt x="44" y="36"/>
                    <a:pt x="44" y="34"/>
                  </a:cubicBezTo>
                  <a:cubicBezTo>
                    <a:pt x="44" y="33"/>
                    <a:pt x="45" y="34"/>
                    <a:pt x="45" y="33"/>
                  </a:cubicBezTo>
                  <a:cubicBezTo>
                    <a:pt x="47" y="33"/>
                    <a:pt x="47" y="31"/>
                    <a:pt x="48" y="29"/>
                  </a:cubicBezTo>
                  <a:cubicBezTo>
                    <a:pt x="48" y="29"/>
                    <a:pt x="47" y="27"/>
                    <a:pt x="48" y="27"/>
                  </a:cubicBezTo>
                  <a:cubicBezTo>
                    <a:pt x="48" y="27"/>
                    <a:pt x="48" y="25"/>
                    <a:pt x="47" y="25"/>
                  </a:cubicBezTo>
                  <a:cubicBezTo>
                    <a:pt x="47" y="24"/>
                    <a:pt x="46" y="22"/>
                    <a:pt x="48" y="22"/>
                  </a:cubicBezTo>
                  <a:cubicBezTo>
                    <a:pt x="49" y="22"/>
                    <a:pt x="49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0"/>
                    <a:pt x="52" y="17"/>
                    <a:pt x="54" y="15"/>
                  </a:cubicBezTo>
                  <a:cubicBezTo>
                    <a:pt x="54" y="15"/>
                    <a:pt x="54" y="15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5" y="15"/>
                  </a:cubicBezTo>
                  <a:close/>
                  <a:moveTo>
                    <a:pt x="37" y="44"/>
                  </a:moveTo>
                  <a:cubicBezTo>
                    <a:pt x="37" y="46"/>
                    <a:pt x="35" y="45"/>
                    <a:pt x="35" y="47"/>
                  </a:cubicBezTo>
                  <a:cubicBezTo>
                    <a:pt x="33" y="49"/>
                    <a:pt x="30" y="50"/>
                    <a:pt x="27" y="51"/>
                  </a:cubicBezTo>
                  <a:cubicBezTo>
                    <a:pt x="25" y="52"/>
                    <a:pt x="23" y="52"/>
                    <a:pt x="21" y="51"/>
                  </a:cubicBezTo>
                  <a:cubicBezTo>
                    <a:pt x="21" y="50"/>
                    <a:pt x="22" y="50"/>
                    <a:pt x="23" y="49"/>
                  </a:cubicBezTo>
                  <a:cubicBezTo>
                    <a:pt x="28" y="51"/>
                    <a:pt x="31" y="47"/>
                    <a:pt x="34" y="45"/>
                  </a:cubicBezTo>
                  <a:cubicBezTo>
                    <a:pt x="35" y="45"/>
                    <a:pt x="35" y="44"/>
                    <a:pt x="37" y="44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0" name="Freeform 188"/>
            <p:cNvSpPr>
              <a:spLocks/>
            </p:cNvSpPr>
            <p:nvPr/>
          </p:nvSpPr>
          <p:spPr bwMode="auto">
            <a:xfrm>
              <a:off x="7877790" y="2470796"/>
              <a:ext cx="74617" cy="336664"/>
            </a:xfrm>
            <a:custGeom>
              <a:avLst/>
              <a:gdLst>
                <a:gd name="T0" fmla="*/ 0 w 20"/>
                <a:gd name="T1" fmla="*/ 1 h 89"/>
                <a:gd name="T2" fmla="*/ 5 w 20"/>
                <a:gd name="T3" fmla="*/ 10 h 89"/>
                <a:gd name="T4" fmla="*/ 7 w 20"/>
                <a:gd name="T5" fmla="*/ 17 h 89"/>
                <a:gd name="T6" fmla="*/ 7 w 20"/>
                <a:gd name="T7" fmla="*/ 22 h 89"/>
                <a:gd name="T8" fmla="*/ 8 w 20"/>
                <a:gd name="T9" fmla="*/ 23 h 89"/>
                <a:gd name="T10" fmla="*/ 10 w 20"/>
                <a:gd name="T11" fmla="*/ 33 h 89"/>
                <a:gd name="T12" fmla="*/ 11 w 20"/>
                <a:gd name="T13" fmla="*/ 44 h 89"/>
                <a:gd name="T14" fmla="*/ 13 w 20"/>
                <a:gd name="T15" fmla="*/ 67 h 89"/>
                <a:gd name="T16" fmla="*/ 14 w 20"/>
                <a:gd name="T17" fmla="*/ 72 h 89"/>
                <a:gd name="T18" fmla="*/ 18 w 20"/>
                <a:gd name="T19" fmla="*/ 89 h 89"/>
                <a:gd name="T20" fmla="*/ 20 w 20"/>
                <a:gd name="T21" fmla="*/ 87 h 89"/>
                <a:gd name="T22" fmla="*/ 16 w 20"/>
                <a:gd name="T23" fmla="*/ 72 h 89"/>
                <a:gd name="T24" fmla="*/ 15 w 20"/>
                <a:gd name="T25" fmla="*/ 67 h 89"/>
                <a:gd name="T26" fmla="*/ 13 w 20"/>
                <a:gd name="T27" fmla="*/ 44 h 89"/>
                <a:gd name="T28" fmla="*/ 12 w 20"/>
                <a:gd name="T29" fmla="*/ 32 h 89"/>
                <a:gd name="T30" fmla="*/ 10 w 20"/>
                <a:gd name="T31" fmla="*/ 22 h 89"/>
                <a:gd name="T32" fmla="*/ 9 w 20"/>
                <a:gd name="T33" fmla="*/ 21 h 89"/>
                <a:gd name="T34" fmla="*/ 9 w 20"/>
                <a:gd name="T35" fmla="*/ 16 h 89"/>
                <a:gd name="T36" fmla="*/ 7 w 20"/>
                <a:gd name="T37" fmla="*/ 9 h 89"/>
                <a:gd name="T38" fmla="*/ 1 w 20"/>
                <a:gd name="T39" fmla="*/ 0 h 89"/>
                <a:gd name="T40" fmla="*/ 0 w 20"/>
                <a:gd name="T41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89">
                  <a:moveTo>
                    <a:pt x="0" y="1"/>
                  </a:moveTo>
                  <a:cubicBezTo>
                    <a:pt x="2" y="3"/>
                    <a:pt x="4" y="7"/>
                    <a:pt x="5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6"/>
                    <a:pt x="9" y="29"/>
                    <a:pt x="10" y="3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51"/>
                    <a:pt x="12" y="59"/>
                    <a:pt x="13" y="67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8"/>
                    <a:pt x="15" y="84"/>
                    <a:pt x="18" y="89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4"/>
                    <a:pt x="16" y="77"/>
                    <a:pt x="16" y="7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4" y="59"/>
                    <a:pt x="14" y="51"/>
                    <a:pt x="13" y="4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29"/>
                    <a:pt x="11" y="26"/>
                    <a:pt x="10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4"/>
                    <a:pt x="8" y="12"/>
                    <a:pt x="7" y="9"/>
                  </a:cubicBezTo>
                  <a:cubicBezTo>
                    <a:pt x="6" y="6"/>
                    <a:pt x="4" y="2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1" name="Freeform 189"/>
            <p:cNvSpPr>
              <a:spLocks/>
            </p:cNvSpPr>
            <p:nvPr/>
          </p:nvSpPr>
          <p:spPr bwMode="auto">
            <a:xfrm>
              <a:off x="7930716" y="2437823"/>
              <a:ext cx="86764" cy="380916"/>
            </a:xfrm>
            <a:custGeom>
              <a:avLst/>
              <a:gdLst>
                <a:gd name="T0" fmla="*/ 6 w 23"/>
                <a:gd name="T1" fmla="*/ 15 h 101"/>
                <a:gd name="T2" fmla="*/ 0 w 23"/>
                <a:gd name="T3" fmla="*/ 53 h 101"/>
                <a:gd name="T4" fmla="*/ 4 w 23"/>
                <a:gd name="T5" fmla="*/ 88 h 101"/>
                <a:gd name="T6" fmla="*/ 4 w 23"/>
                <a:gd name="T7" fmla="*/ 90 h 101"/>
                <a:gd name="T8" fmla="*/ 10 w 23"/>
                <a:gd name="T9" fmla="*/ 100 h 101"/>
                <a:gd name="T10" fmla="*/ 11 w 23"/>
                <a:gd name="T11" fmla="*/ 101 h 101"/>
                <a:gd name="T12" fmla="*/ 11 w 23"/>
                <a:gd name="T13" fmla="*/ 99 h 101"/>
                <a:gd name="T14" fmla="*/ 11 w 23"/>
                <a:gd name="T15" fmla="*/ 99 h 101"/>
                <a:gd name="T16" fmla="*/ 11 w 23"/>
                <a:gd name="T17" fmla="*/ 98 h 101"/>
                <a:gd name="T18" fmla="*/ 11 w 23"/>
                <a:gd name="T19" fmla="*/ 98 h 101"/>
                <a:gd name="T20" fmla="*/ 6 w 23"/>
                <a:gd name="T21" fmla="*/ 89 h 101"/>
                <a:gd name="T22" fmla="*/ 6 w 23"/>
                <a:gd name="T23" fmla="*/ 87 h 101"/>
                <a:gd name="T24" fmla="*/ 2 w 23"/>
                <a:gd name="T25" fmla="*/ 57 h 101"/>
                <a:gd name="T26" fmla="*/ 2 w 23"/>
                <a:gd name="T27" fmla="*/ 53 h 101"/>
                <a:gd name="T28" fmla="*/ 8 w 23"/>
                <a:gd name="T29" fmla="*/ 16 h 101"/>
                <a:gd name="T30" fmla="*/ 21 w 23"/>
                <a:gd name="T31" fmla="*/ 3 h 101"/>
                <a:gd name="T32" fmla="*/ 21 w 23"/>
                <a:gd name="T33" fmla="*/ 3 h 101"/>
                <a:gd name="T34" fmla="*/ 23 w 23"/>
                <a:gd name="T35" fmla="*/ 3 h 101"/>
                <a:gd name="T36" fmla="*/ 23 w 23"/>
                <a:gd name="T37" fmla="*/ 1 h 101"/>
                <a:gd name="T38" fmla="*/ 6 w 23"/>
                <a:gd name="T39" fmla="*/ 1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101">
                  <a:moveTo>
                    <a:pt x="6" y="15"/>
                  </a:moveTo>
                  <a:cubicBezTo>
                    <a:pt x="1" y="27"/>
                    <a:pt x="0" y="38"/>
                    <a:pt x="0" y="53"/>
                  </a:cubicBezTo>
                  <a:cubicBezTo>
                    <a:pt x="0" y="62"/>
                    <a:pt x="0" y="76"/>
                    <a:pt x="4" y="88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6" y="94"/>
                    <a:pt x="7" y="99"/>
                    <a:pt x="10" y="10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0"/>
                    <a:pt x="11" y="100"/>
                    <a:pt x="11" y="99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9" y="97"/>
                    <a:pt x="7" y="92"/>
                    <a:pt x="6" y="89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3" y="77"/>
                    <a:pt x="2" y="66"/>
                    <a:pt x="2" y="57"/>
                  </a:cubicBezTo>
                  <a:cubicBezTo>
                    <a:pt x="2" y="56"/>
                    <a:pt x="2" y="54"/>
                    <a:pt x="2" y="53"/>
                  </a:cubicBezTo>
                  <a:cubicBezTo>
                    <a:pt x="2" y="38"/>
                    <a:pt x="3" y="28"/>
                    <a:pt x="8" y="16"/>
                  </a:cubicBezTo>
                  <a:cubicBezTo>
                    <a:pt x="10" y="13"/>
                    <a:pt x="14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3" y="0"/>
                    <a:pt x="8" y="12"/>
                    <a:pt x="6" y="15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2" name="Freeform 190"/>
            <p:cNvSpPr>
              <a:spLocks/>
            </p:cNvSpPr>
            <p:nvPr/>
          </p:nvSpPr>
          <p:spPr bwMode="auto">
            <a:xfrm>
              <a:off x="7825732" y="2407454"/>
              <a:ext cx="82425" cy="71151"/>
            </a:xfrm>
            <a:custGeom>
              <a:avLst/>
              <a:gdLst>
                <a:gd name="T0" fmla="*/ 18 w 22"/>
                <a:gd name="T1" fmla="*/ 1 h 19"/>
                <a:gd name="T2" fmla="*/ 17 w 22"/>
                <a:gd name="T3" fmla="*/ 0 h 19"/>
                <a:gd name="T4" fmla="*/ 17 w 22"/>
                <a:gd name="T5" fmla="*/ 0 h 19"/>
                <a:gd name="T6" fmla="*/ 16 w 22"/>
                <a:gd name="T7" fmla="*/ 7 h 19"/>
                <a:gd name="T8" fmla="*/ 15 w 22"/>
                <a:gd name="T9" fmla="*/ 8 h 19"/>
                <a:gd name="T10" fmla="*/ 14 w 22"/>
                <a:gd name="T11" fmla="*/ 8 h 19"/>
                <a:gd name="T12" fmla="*/ 11 w 22"/>
                <a:gd name="T13" fmla="*/ 2 h 19"/>
                <a:gd name="T14" fmla="*/ 11 w 22"/>
                <a:gd name="T15" fmla="*/ 6 h 19"/>
                <a:gd name="T16" fmla="*/ 11 w 22"/>
                <a:gd name="T17" fmla="*/ 7 h 19"/>
                <a:gd name="T18" fmla="*/ 10 w 22"/>
                <a:gd name="T19" fmla="*/ 8 h 19"/>
                <a:gd name="T20" fmla="*/ 9 w 22"/>
                <a:gd name="T21" fmla="*/ 8 h 19"/>
                <a:gd name="T22" fmla="*/ 5 w 22"/>
                <a:gd name="T23" fmla="*/ 4 h 19"/>
                <a:gd name="T24" fmla="*/ 4 w 22"/>
                <a:gd name="T25" fmla="*/ 3 h 19"/>
                <a:gd name="T26" fmla="*/ 5 w 22"/>
                <a:gd name="T27" fmla="*/ 4 h 19"/>
                <a:gd name="T28" fmla="*/ 7 w 22"/>
                <a:gd name="T29" fmla="*/ 9 h 19"/>
                <a:gd name="T30" fmla="*/ 7 w 22"/>
                <a:gd name="T31" fmla="*/ 9 h 19"/>
                <a:gd name="T32" fmla="*/ 7 w 22"/>
                <a:gd name="T33" fmla="*/ 10 h 19"/>
                <a:gd name="T34" fmla="*/ 6 w 22"/>
                <a:gd name="T35" fmla="*/ 10 h 19"/>
                <a:gd name="T36" fmla="*/ 0 w 22"/>
                <a:gd name="T37" fmla="*/ 9 h 19"/>
                <a:gd name="T38" fmla="*/ 0 w 22"/>
                <a:gd name="T39" fmla="*/ 9 h 19"/>
                <a:gd name="T40" fmla="*/ 2 w 22"/>
                <a:gd name="T41" fmla="*/ 12 h 19"/>
                <a:gd name="T42" fmla="*/ 13 w 22"/>
                <a:gd name="T43" fmla="*/ 17 h 19"/>
                <a:gd name="T44" fmla="*/ 13 w 22"/>
                <a:gd name="T45" fmla="*/ 17 h 19"/>
                <a:gd name="T46" fmla="*/ 21 w 22"/>
                <a:gd name="T47" fmla="*/ 10 h 19"/>
                <a:gd name="T48" fmla="*/ 22 w 22"/>
                <a:gd name="T49" fmla="*/ 9 h 19"/>
                <a:gd name="T50" fmla="*/ 19 w 22"/>
                <a:gd name="T51" fmla="*/ 4 h 19"/>
                <a:gd name="T52" fmla="*/ 18 w 22"/>
                <a:gd name="T5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19">
                  <a:moveTo>
                    <a:pt x="18" y="1"/>
                  </a:moveTo>
                  <a:cubicBezTo>
                    <a:pt x="17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5"/>
                    <a:pt x="16" y="7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6"/>
                    <a:pt x="12" y="4"/>
                    <a:pt x="11" y="2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5" y="16"/>
                    <a:pt x="8" y="19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6" y="16"/>
                    <a:pt x="21" y="13"/>
                    <a:pt x="21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7"/>
                    <a:pt x="20" y="6"/>
                    <a:pt x="19" y="4"/>
                  </a:cubicBezTo>
                  <a:lnTo>
                    <a:pt x="18" y="1"/>
                  </a:ln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3" name="Freeform 191"/>
            <p:cNvSpPr>
              <a:spLocks noEditPoints="1"/>
            </p:cNvSpPr>
            <p:nvPr/>
          </p:nvSpPr>
          <p:spPr bwMode="auto">
            <a:xfrm>
              <a:off x="7802306" y="2369276"/>
              <a:ext cx="113661" cy="117139"/>
            </a:xfrm>
            <a:custGeom>
              <a:avLst/>
              <a:gdLst>
                <a:gd name="T0" fmla="*/ 27 w 30"/>
                <a:gd name="T1" fmla="*/ 13 h 31"/>
                <a:gd name="T2" fmla="*/ 25 w 30"/>
                <a:gd name="T3" fmla="*/ 10 h 31"/>
                <a:gd name="T4" fmla="*/ 23 w 30"/>
                <a:gd name="T5" fmla="*/ 4 h 31"/>
                <a:gd name="T6" fmla="*/ 23 w 30"/>
                <a:gd name="T7" fmla="*/ 3 h 31"/>
                <a:gd name="T8" fmla="*/ 22 w 30"/>
                <a:gd name="T9" fmla="*/ 0 h 31"/>
                <a:gd name="T10" fmla="*/ 21 w 30"/>
                <a:gd name="T11" fmla="*/ 0 h 31"/>
                <a:gd name="T12" fmla="*/ 21 w 30"/>
                <a:gd name="T13" fmla="*/ 1 h 31"/>
                <a:gd name="T14" fmla="*/ 21 w 30"/>
                <a:gd name="T15" fmla="*/ 6 h 31"/>
                <a:gd name="T16" fmla="*/ 21 w 30"/>
                <a:gd name="T17" fmla="*/ 10 h 31"/>
                <a:gd name="T18" fmla="*/ 20 w 30"/>
                <a:gd name="T19" fmla="*/ 15 h 31"/>
                <a:gd name="T20" fmla="*/ 17 w 30"/>
                <a:gd name="T21" fmla="*/ 6 h 31"/>
                <a:gd name="T22" fmla="*/ 15 w 30"/>
                <a:gd name="T23" fmla="*/ 2 h 31"/>
                <a:gd name="T24" fmla="*/ 14 w 30"/>
                <a:gd name="T25" fmla="*/ 1 h 31"/>
                <a:gd name="T26" fmla="*/ 13 w 30"/>
                <a:gd name="T27" fmla="*/ 2 h 31"/>
                <a:gd name="T28" fmla="*/ 13 w 30"/>
                <a:gd name="T29" fmla="*/ 3 h 31"/>
                <a:gd name="T30" fmla="*/ 14 w 30"/>
                <a:gd name="T31" fmla="*/ 10 h 31"/>
                <a:gd name="T32" fmla="*/ 15 w 30"/>
                <a:gd name="T33" fmla="*/ 14 h 31"/>
                <a:gd name="T34" fmla="*/ 13 w 30"/>
                <a:gd name="T35" fmla="*/ 12 h 31"/>
                <a:gd name="T36" fmla="*/ 9 w 30"/>
                <a:gd name="T37" fmla="*/ 8 h 31"/>
                <a:gd name="T38" fmla="*/ 8 w 30"/>
                <a:gd name="T39" fmla="*/ 8 h 31"/>
                <a:gd name="T40" fmla="*/ 7 w 30"/>
                <a:gd name="T41" fmla="*/ 9 h 31"/>
                <a:gd name="T42" fmla="*/ 7 w 30"/>
                <a:gd name="T43" fmla="*/ 9 h 31"/>
                <a:gd name="T44" fmla="*/ 9 w 30"/>
                <a:gd name="T45" fmla="*/ 15 h 31"/>
                <a:gd name="T46" fmla="*/ 10 w 30"/>
                <a:gd name="T47" fmla="*/ 18 h 31"/>
                <a:gd name="T48" fmla="*/ 7 w 30"/>
                <a:gd name="T49" fmla="*/ 17 h 31"/>
                <a:gd name="T50" fmla="*/ 2 w 30"/>
                <a:gd name="T51" fmla="*/ 15 h 31"/>
                <a:gd name="T52" fmla="*/ 1 w 30"/>
                <a:gd name="T53" fmla="*/ 16 h 31"/>
                <a:gd name="T54" fmla="*/ 1 w 30"/>
                <a:gd name="T55" fmla="*/ 17 h 31"/>
                <a:gd name="T56" fmla="*/ 6 w 30"/>
                <a:gd name="T57" fmla="*/ 23 h 31"/>
                <a:gd name="T58" fmla="*/ 19 w 30"/>
                <a:gd name="T59" fmla="*/ 29 h 31"/>
                <a:gd name="T60" fmla="*/ 29 w 30"/>
                <a:gd name="T61" fmla="*/ 21 h 31"/>
                <a:gd name="T62" fmla="*/ 27 w 30"/>
                <a:gd name="T63" fmla="*/ 13 h 31"/>
                <a:gd name="T64" fmla="*/ 27 w 30"/>
                <a:gd name="T65" fmla="*/ 20 h 31"/>
                <a:gd name="T66" fmla="*/ 19 w 30"/>
                <a:gd name="T67" fmla="*/ 27 h 31"/>
                <a:gd name="T68" fmla="*/ 19 w 30"/>
                <a:gd name="T69" fmla="*/ 27 h 31"/>
                <a:gd name="T70" fmla="*/ 8 w 30"/>
                <a:gd name="T71" fmla="*/ 22 h 31"/>
                <a:gd name="T72" fmla="*/ 6 w 30"/>
                <a:gd name="T73" fmla="*/ 19 h 31"/>
                <a:gd name="T74" fmla="*/ 6 w 30"/>
                <a:gd name="T75" fmla="*/ 19 h 31"/>
                <a:gd name="T76" fmla="*/ 12 w 30"/>
                <a:gd name="T77" fmla="*/ 20 h 31"/>
                <a:gd name="T78" fmla="*/ 13 w 30"/>
                <a:gd name="T79" fmla="*/ 20 h 31"/>
                <a:gd name="T80" fmla="*/ 13 w 30"/>
                <a:gd name="T81" fmla="*/ 19 h 31"/>
                <a:gd name="T82" fmla="*/ 13 w 30"/>
                <a:gd name="T83" fmla="*/ 19 h 31"/>
                <a:gd name="T84" fmla="*/ 11 w 30"/>
                <a:gd name="T85" fmla="*/ 14 h 31"/>
                <a:gd name="T86" fmla="*/ 10 w 30"/>
                <a:gd name="T87" fmla="*/ 13 h 31"/>
                <a:gd name="T88" fmla="*/ 11 w 30"/>
                <a:gd name="T89" fmla="*/ 14 h 31"/>
                <a:gd name="T90" fmla="*/ 15 w 30"/>
                <a:gd name="T91" fmla="*/ 18 h 31"/>
                <a:gd name="T92" fmla="*/ 16 w 30"/>
                <a:gd name="T93" fmla="*/ 18 h 31"/>
                <a:gd name="T94" fmla="*/ 17 w 30"/>
                <a:gd name="T95" fmla="*/ 17 h 31"/>
                <a:gd name="T96" fmla="*/ 17 w 30"/>
                <a:gd name="T97" fmla="*/ 16 h 31"/>
                <a:gd name="T98" fmla="*/ 17 w 30"/>
                <a:gd name="T99" fmla="*/ 12 h 31"/>
                <a:gd name="T100" fmla="*/ 20 w 30"/>
                <a:gd name="T101" fmla="*/ 18 h 31"/>
                <a:gd name="T102" fmla="*/ 21 w 30"/>
                <a:gd name="T103" fmla="*/ 18 h 31"/>
                <a:gd name="T104" fmla="*/ 22 w 30"/>
                <a:gd name="T105" fmla="*/ 17 h 31"/>
                <a:gd name="T106" fmla="*/ 23 w 30"/>
                <a:gd name="T107" fmla="*/ 10 h 31"/>
                <a:gd name="T108" fmla="*/ 23 w 30"/>
                <a:gd name="T109" fmla="*/ 10 h 31"/>
                <a:gd name="T110" fmla="*/ 24 w 30"/>
                <a:gd name="T111" fmla="*/ 11 h 31"/>
                <a:gd name="T112" fmla="*/ 25 w 30"/>
                <a:gd name="T113" fmla="*/ 14 h 31"/>
                <a:gd name="T114" fmla="*/ 28 w 30"/>
                <a:gd name="T115" fmla="*/ 19 h 31"/>
                <a:gd name="T116" fmla="*/ 27 w 30"/>
                <a:gd name="T117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" h="31">
                  <a:moveTo>
                    <a:pt x="27" y="13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4" y="8"/>
                    <a:pt x="24" y="6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6"/>
                    <a:pt x="21" y="6"/>
                  </a:cubicBezTo>
                  <a:cubicBezTo>
                    <a:pt x="21" y="7"/>
                    <a:pt x="21" y="9"/>
                    <a:pt x="21" y="10"/>
                  </a:cubicBezTo>
                  <a:cubicBezTo>
                    <a:pt x="21" y="12"/>
                    <a:pt x="21" y="13"/>
                    <a:pt x="20" y="15"/>
                  </a:cubicBezTo>
                  <a:cubicBezTo>
                    <a:pt x="19" y="13"/>
                    <a:pt x="18" y="9"/>
                    <a:pt x="17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8"/>
                    <a:pt x="14" y="10"/>
                  </a:cubicBezTo>
                  <a:cubicBezTo>
                    <a:pt x="14" y="11"/>
                    <a:pt x="15" y="13"/>
                    <a:pt x="15" y="14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1"/>
                    <a:pt x="8" y="13"/>
                    <a:pt x="9" y="15"/>
                  </a:cubicBezTo>
                  <a:cubicBezTo>
                    <a:pt x="9" y="15"/>
                    <a:pt x="10" y="17"/>
                    <a:pt x="10" y="18"/>
                  </a:cubicBezTo>
                  <a:cubicBezTo>
                    <a:pt x="9" y="18"/>
                    <a:pt x="8" y="17"/>
                    <a:pt x="7" y="17"/>
                  </a:cubicBezTo>
                  <a:cubicBezTo>
                    <a:pt x="5" y="16"/>
                    <a:pt x="4" y="16"/>
                    <a:pt x="2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1" y="17"/>
                    <a:pt x="1" y="17"/>
                  </a:cubicBezTo>
                  <a:cubicBezTo>
                    <a:pt x="3" y="19"/>
                    <a:pt x="5" y="21"/>
                    <a:pt x="6" y="23"/>
                  </a:cubicBezTo>
                  <a:cubicBezTo>
                    <a:pt x="9" y="27"/>
                    <a:pt x="13" y="31"/>
                    <a:pt x="19" y="29"/>
                  </a:cubicBezTo>
                  <a:cubicBezTo>
                    <a:pt x="19" y="30"/>
                    <a:pt x="28" y="25"/>
                    <a:pt x="29" y="21"/>
                  </a:cubicBezTo>
                  <a:cubicBezTo>
                    <a:pt x="30" y="18"/>
                    <a:pt x="29" y="15"/>
                    <a:pt x="27" y="13"/>
                  </a:cubicBezTo>
                  <a:close/>
                  <a:moveTo>
                    <a:pt x="27" y="20"/>
                  </a:moveTo>
                  <a:cubicBezTo>
                    <a:pt x="27" y="23"/>
                    <a:pt x="22" y="26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11" y="26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20"/>
                    <a:pt x="10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5"/>
                    <a:pt x="17" y="14"/>
                    <a:pt x="17" y="12"/>
                  </a:cubicBezTo>
                  <a:cubicBezTo>
                    <a:pt x="18" y="14"/>
                    <a:pt x="19" y="16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3" y="15"/>
                    <a:pt x="23" y="13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4" y="1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6"/>
                    <a:pt x="28" y="17"/>
                    <a:pt x="28" y="19"/>
                  </a:cubicBezTo>
                  <a:cubicBezTo>
                    <a:pt x="28" y="20"/>
                    <a:pt x="28" y="20"/>
                    <a:pt x="27" y="2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4" name="Freeform 192"/>
            <p:cNvSpPr>
              <a:spLocks/>
            </p:cNvSpPr>
            <p:nvPr/>
          </p:nvSpPr>
          <p:spPr bwMode="auto">
            <a:xfrm>
              <a:off x="8013142" y="2361467"/>
              <a:ext cx="98043" cy="95446"/>
            </a:xfrm>
            <a:custGeom>
              <a:avLst/>
              <a:gdLst>
                <a:gd name="T0" fmla="*/ 18 w 26"/>
                <a:gd name="T1" fmla="*/ 17 h 25"/>
                <a:gd name="T2" fmla="*/ 15 w 26"/>
                <a:gd name="T3" fmla="*/ 18 h 25"/>
                <a:gd name="T4" fmla="*/ 14 w 26"/>
                <a:gd name="T5" fmla="*/ 18 h 25"/>
                <a:gd name="T6" fmla="*/ 14 w 26"/>
                <a:gd name="T7" fmla="*/ 17 h 25"/>
                <a:gd name="T8" fmla="*/ 14 w 26"/>
                <a:gd name="T9" fmla="*/ 17 h 25"/>
                <a:gd name="T10" fmla="*/ 18 w 26"/>
                <a:gd name="T11" fmla="*/ 11 h 25"/>
                <a:gd name="T12" fmla="*/ 18 w 26"/>
                <a:gd name="T13" fmla="*/ 11 h 25"/>
                <a:gd name="T14" fmla="*/ 16 w 26"/>
                <a:gd name="T15" fmla="*/ 13 h 25"/>
                <a:gd name="T16" fmla="*/ 10 w 26"/>
                <a:gd name="T17" fmla="*/ 17 h 25"/>
                <a:gd name="T18" fmla="*/ 9 w 26"/>
                <a:gd name="T19" fmla="*/ 17 h 25"/>
                <a:gd name="T20" fmla="*/ 9 w 26"/>
                <a:gd name="T21" fmla="*/ 16 h 25"/>
                <a:gd name="T22" fmla="*/ 9 w 26"/>
                <a:gd name="T23" fmla="*/ 16 h 25"/>
                <a:gd name="T24" fmla="*/ 13 w 26"/>
                <a:gd name="T25" fmla="*/ 7 h 25"/>
                <a:gd name="T26" fmla="*/ 15 w 26"/>
                <a:gd name="T27" fmla="*/ 5 h 25"/>
                <a:gd name="T28" fmla="*/ 6 w 26"/>
                <a:gd name="T29" fmla="*/ 14 h 25"/>
                <a:gd name="T30" fmla="*/ 5 w 26"/>
                <a:gd name="T31" fmla="*/ 14 h 25"/>
                <a:gd name="T32" fmla="*/ 4 w 26"/>
                <a:gd name="T33" fmla="*/ 13 h 25"/>
                <a:gd name="T34" fmla="*/ 4 w 26"/>
                <a:gd name="T35" fmla="*/ 13 h 25"/>
                <a:gd name="T36" fmla="*/ 5 w 26"/>
                <a:gd name="T37" fmla="*/ 1 h 25"/>
                <a:gd name="T38" fmla="*/ 5 w 26"/>
                <a:gd name="T39" fmla="*/ 0 h 25"/>
                <a:gd name="T40" fmla="*/ 5 w 26"/>
                <a:gd name="T41" fmla="*/ 0 h 25"/>
                <a:gd name="T42" fmla="*/ 0 w 26"/>
                <a:gd name="T43" fmla="*/ 15 h 25"/>
                <a:gd name="T44" fmla="*/ 1 w 26"/>
                <a:gd name="T45" fmla="*/ 21 h 25"/>
                <a:gd name="T46" fmla="*/ 1 w 26"/>
                <a:gd name="T47" fmla="*/ 21 h 25"/>
                <a:gd name="T48" fmla="*/ 2 w 26"/>
                <a:gd name="T49" fmla="*/ 23 h 25"/>
                <a:gd name="T50" fmla="*/ 13 w 26"/>
                <a:gd name="T51" fmla="*/ 23 h 25"/>
                <a:gd name="T52" fmla="*/ 25 w 26"/>
                <a:gd name="T53" fmla="*/ 16 h 25"/>
                <a:gd name="T54" fmla="*/ 26 w 26"/>
                <a:gd name="T55" fmla="*/ 14 h 25"/>
                <a:gd name="T56" fmla="*/ 18 w 26"/>
                <a:gd name="T57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25">
                  <a:moveTo>
                    <a:pt x="18" y="17"/>
                  </a:moveTo>
                  <a:cubicBezTo>
                    <a:pt x="17" y="18"/>
                    <a:pt x="16" y="18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6" y="13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4" y="15"/>
                    <a:pt x="13" y="16"/>
                    <a:pt x="10" y="17"/>
                  </a:cubicBezTo>
                  <a:cubicBezTo>
                    <a:pt x="10" y="18"/>
                    <a:pt x="10" y="18"/>
                    <a:pt x="9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3"/>
                    <a:pt x="11" y="10"/>
                    <a:pt x="13" y="7"/>
                  </a:cubicBezTo>
                  <a:cubicBezTo>
                    <a:pt x="14" y="6"/>
                    <a:pt x="14" y="5"/>
                    <a:pt x="15" y="5"/>
                  </a:cubicBezTo>
                  <a:cubicBezTo>
                    <a:pt x="11" y="7"/>
                    <a:pt x="8" y="10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8"/>
                    <a:pt x="5" y="5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4"/>
                    <a:pt x="0" y="10"/>
                    <a:pt x="0" y="15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3"/>
                    <a:pt x="2" y="23"/>
                  </a:cubicBezTo>
                  <a:cubicBezTo>
                    <a:pt x="4" y="25"/>
                    <a:pt x="10" y="24"/>
                    <a:pt x="13" y="23"/>
                  </a:cubicBezTo>
                  <a:cubicBezTo>
                    <a:pt x="19" y="21"/>
                    <a:pt x="23" y="19"/>
                    <a:pt x="25" y="1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0" y="16"/>
                    <a:pt x="18" y="17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5" name="Freeform 193"/>
            <p:cNvSpPr>
              <a:spLocks noEditPoints="1"/>
            </p:cNvSpPr>
            <p:nvPr/>
          </p:nvSpPr>
          <p:spPr bwMode="auto">
            <a:xfrm>
              <a:off x="7998392" y="2346716"/>
              <a:ext cx="120602" cy="118006"/>
            </a:xfrm>
            <a:custGeom>
              <a:avLst/>
              <a:gdLst>
                <a:gd name="T0" fmla="*/ 31 w 32"/>
                <a:gd name="T1" fmla="*/ 16 h 31"/>
                <a:gd name="T2" fmla="*/ 22 w 32"/>
                <a:gd name="T3" fmla="*/ 19 h 31"/>
                <a:gd name="T4" fmla="*/ 24 w 32"/>
                <a:gd name="T5" fmla="*/ 17 h 31"/>
                <a:gd name="T6" fmla="*/ 28 w 32"/>
                <a:gd name="T7" fmla="*/ 11 h 31"/>
                <a:gd name="T8" fmla="*/ 28 w 32"/>
                <a:gd name="T9" fmla="*/ 11 h 31"/>
                <a:gd name="T10" fmla="*/ 28 w 32"/>
                <a:gd name="T11" fmla="*/ 10 h 31"/>
                <a:gd name="T12" fmla="*/ 26 w 32"/>
                <a:gd name="T13" fmla="*/ 10 h 31"/>
                <a:gd name="T14" fmla="*/ 19 w 32"/>
                <a:gd name="T15" fmla="*/ 15 h 31"/>
                <a:gd name="T16" fmla="*/ 16 w 32"/>
                <a:gd name="T17" fmla="*/ 18 h 31"/>
                <a:gd name="T18" fmla="*/ 19 w 32"/>
                <a:gd name="T19" fmla="*/ 12 h 31"/>
                <a:gd name="T20" fmla="*/ 22 w 32"/>
                <a:gd name="T21" fmla="*/ 6 h 31"/>
                <a:gd name="T22" fmla="*/ 23 w 32"/>
                <a:gd name="T23" fmla="*/ 5 h 31"/>
                <a:gd name="T24" fmla="*/ 22 w 32"/>
                <a:gd name="T25" fmla="*/ 4 h 31"/>
                <a:gd name="T26" fmla="*/ 21 w 32"/>
                <a:gd name="T27" fmla="*/ 4 h 31"/>
                <a:gd name="T28" fmla="*/ 11 w 32"/>
                <a:gd name="T29" fmla="*/ 13 h 31"/>
                <a:gd name="T30" fmla="*/ 11 w 32"/>
                <a:gd name="T31" fmla="*/ 5 h 31"/>
                <a:gd name="T32" fmla="*/ 11 w 32"/>
                <a:gd name="T33" fmla="*/ 5 h 31"/>
                <a:gd name="T34" fmla="*/ 12 w 32"/>
                <a:gd name="T35" fmla="*/ 2 h 31"/>
                <a:gd name="T36" fmla="*/ 12 w 32"/>
                <a:gd name="T37" fmla="*/ 2 h 31"/>
                <a:gd name="T38" fmla="*/ 12 w 32"/>
                <a:gd name="T39" fmla="*/ 1 h 31"/>
                <a:gd name="T40" fmla="*/ 11 w 32"/>
                <a:gd name="T41" fmla="*/ 1 h 31"/>
                <a:gd name="T42" fmla="*/ 3 w 32"/>
                <a:gd name="T43" fmla="*/ 26 h 31"/>
                <a:gd name="T44" fmla="*/ 3 w 32"/>
                <a:gd name="T45" fmla="*/ 26 h 31"/>
                <a:gd name="T46" fmla="*/ 5 w 32"/>
                <a:gd name="T47" fmla="*/ 29 h 31"/>
                <a:gd name="T48" fmla="*/ 18 w 32"/>
                <a:gd name="T49" fmla="*/ 29 h 31"/>
                <a:gd name="T50" fmla="*/ 31 w 32"/>
                <a:gd name="T51" fmla="*/ 21 h 31"/>
                <a:gd name="T52" fmla="*/ 31 w 32"/>
                <a:gd name="T53" fmla="*/ 16 h 31"/>
                <a:gd name="T54" fmla="*/ 29 w 32"/>
                <a:gd name="T55" fmla="*/ 20 h 31"/>
                <a:gd name="T56" fmla="*/ 17 w 32"/>
                <a:gd name="T57" fmla="*/ 27 h 31"/>
                <a:gd name="T58" fmla="*/ 6 w 32"/>
                <a:gd name="T59" fmla="*/ 27 h 31"/>
                <a:gd name="T60" fmla="*/ 5 w 32"/>
                <a:gd name="T61" fmla="*/ 25 h 31"/>
                <a:gd name="T62" fmla="*/ 5 w 32"/>
                <a:gd name="T63" fmla="*/ 25 h 31"/>
                <a:gd name="T64" fmla="*/ 4 w 32"/>
                <a:gd name="T65" fmla="*/ 19 h 31"/>
                <a:gd name="T66" fmla="*/ 9 w 32"/>
                <a:gd name="T67" fmla="*/ 4 h 31"/>
                <a:gd name="T68" fmla="*/ 9 w 32"/>
                <a:gd name="T69" fmla="*/ 4 h 31"/>
                <a:gd name="T70" fmla="*/ 9 w 32"/>
                <a:gd name="T71" fmla="*/ 5 h 31"/>
                <a:gd name="T72" fmla="*/ 8 w 32"/>
                <a:gd name="T73" fmla="*/ 17 h 31"/>
                <a:gd name="T74" fmla="*/ 8 w 32"/>
                <a:gd name="T75" fmla="*/ 17 h 31"/>
                <a:gd name="T76" fmla="*/ 9 w 32"/>
                <a:gd name="T77" fmla="*/ 18 h 31"/>
                <a:gd name="T78" fmla="*/ 10 w 32"/>
                <a:gd name="T79" fmla="*/ 18 h 31"/>
                <a:gd name="T80" fmla="*/ 19 w 32"/>
                <a:gd name="T81" fmla="*/ 9 h 31"/>
                <a:gd name="T82" fmla="*/ 17 w 32"/>
                <a:gd name="T83" fmla="*/ 11 h 31"/>
                <a:gd name="T84" fmla="*/ 13 w 32"/>
                <a:gd name="T85" fmla="*/ 20 h 31"/>
                <a:gd name="T86" fmla="*/ 13 w 32"/>
                <a:gd name="T87" fmla="*/ 20 h 31"/>
                <a:gd name="T88" fmla="*/ 13 w 32"/>
                <a:gd name="T89" fmla="*/ 21 h 31"/>
                <a:gd name="T90" fmla="*/ 14 w 32"/>
                <a:gd name="T91" fmla="*/ 21 h 31"/>
                <a:gd name="T92" fmla="*/ 20 w 32"/>
                <a:gd name="T93" fmla="*/ 17 h 31"/>
                <a:gd name="T94" fmla="*/ 22 w 32"/>
                <a:gd name="T95" fmla="*/ 15 h 31"/>
                <a:gd name="T96" fmla="*/ 22 w 32"/>
                <a:gd name="T97" fmla="*/ 15 h 31"/>
                <a:gd name="T98" fmla="*/ 18 w 32"/>
                <a:gd name="T99" fmla="*/ 21 h 31"/>
                <a:gd name="T100" fmla="*/ 18 w 32"/>
                <a:gd name="T101" fmla="*/ 21 h 31"/>
                <a:gd name="T102" fmla="*/ 18 w 32"/>
                <a:gd name="T103" fmla="*/ 22 h 31"/>
                <a:gd name="T104" fmla="*/ 19 w 32"/>
                <a:gd name="T105" fmla="*/ 22 h 31"/>
                <a:gd name="T106" fmla="*/ 22 w 32"/>
                <a:gd name="T107" fmla="*/ 21 h 31"/>
                <a:gd name="T108" fmla="*/ 30 w 32"/>
                <a:gd name="T109" fmla="*/ 18 h 31"/>
                <a:gd name="T110" fmla="*/ 29 w 32"/>
                <a:gd name="T111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31">
                  <a:moveTo>
                    <a:pt x="31" y="16"/>
                  </a:moveTo>
                  <a:cubicBezTo>
                    <a:pt x="30" y="15"/>
                    <a:pt x="26" y="16"/>
                    <a:pt x="22" y="19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5" y="15"/>
                    <a:pt x="27" y="13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11"/>
                    <a:pt x="21" y="13"/>
                    <a:pt x="19" y="15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6"/>
                    <a:pt x="18" y="14"/>
                    <a:pt x="19" y="12"/>
                  </a:cubicBezTo>
                  <a:cubicBezTo>
                    <a:pt x="20" y="10"/>
                    <a:pt x="22" y="8"/>
                    <a:pt x="22" y="6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5"/>
                    <a:pt x="22" y="5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17" y="7"/>
                    <a:pt x="14" y="10"/>
                    <a:pt x="11" y="13"/>
                  </a:cubicBezTo>
                  <a:cubicBezTo>
                    <a:pt x="11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1"/>
                  </a:cubicBezTo>
                  <a:cubicBezTo>
                    <a:pt x="0" y="7"/>
                    <a:pt x="2" y="22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4" y="28"/>
                    <a:pt x="5" y="29"/>
                  </a:cubicBezTo>
                  <a:cubicBezTo>
                    <a:pt x="8" y="31"/>
                    <a:pt x="16" y="30"/>
                    <a:pt x="18" y="29"/>
                  </a:cubicBezTo>
                  <a:cubicBezTo>
                    <a:pt x="25" y="27"/>
                    <a:pt x="29" y="24"/>
                    <a:pt x="31" y="21"/>
                  </a:cubicBezTo>
                  <a:cubicBezTo>
                    <a:pt x="32" y="20"/>
                    <a:pt x="32" y="18"/>
                    <a:pt x="31" y="16"/>
                  </a:cubicBezTo>
                  <a:close/>
                  <a:moveTo>
                    <a:pt x="29" y="20"/>
                  </a:moveTo>
                  <a:cubicBezTo>
                    <a:pt x="27" y="23"/>
                    <a:pt x="23" y="25"/>
                    <a:pt x="17" y="27"/>
                  </a:cubicBezTo>
                  <a:cubicBezTo>
                    <a:pt x="14" y="28"/>
                    <a:pt x="8" y="29"/>
                    <a:pt x="6" y="27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14"/>
                    <a:pt x="5" y="8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9"/>
                    <a:pt x="9" y="12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2" y="14"/>
                    <a:pt x="15" y="11"/>
                    <a:pt x="19" y="9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5" y="14"/>
                    <a:pt x="13" y="17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0" y="17"/>
                    <a:pt x="19" y="19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0" y="22"/>
                    <a:pt x="21" y="22"/>
                    <a:pt x="22" y="21"/>
                  </a:cubicBezTo>
                  <a:cubicBezTo>
                    <a:pt x="24" y="20"/>
                    <a:pt x="29" y="17"/>
                    <a:pt x="30" y="18"/>
                  </a:cubicBezTo>
                  <a:cubicBezTo>
                    <a:pt x="30" y="18"/>
                    <a:pt x="30" y="18"/>
                    <a:pt x="29" y="20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6" name="Freeform 194"/>
            <p:cNvSpPr>
              <a:spLocks/>
            </p:cNvSpPr>
            <p:nvPr/>
          </p:nvSpPr>
          <p:spPr bwMode="auto">
            <a:xfrm>
              <a:off x="7949804" y="2476002"/>
              <a:ext cx="123204" cy="304559"/>
            </a:xfrm>
            <a:custGeom>
              <a:avLst/>
              <a:gdLst>
                <a:gd name="T0" fmla="*/ 15 w 33"/>
                <a:gd name="T1" fmla="*/ 8 h 81"/>
                <a:gd name="T2" fmla="*/ 5 w 33"/>
                <a:gd name="T3" fmla="*/ 30 h 81"/>
                <a:gd name="T4" fmla="*/ 4 w 33"/>
                <a:gd name="T5" fmla="*/ 37 h 81"/>
                <a:gd name="T6" fmla="*/ 6 w 33"/>
                <a:gd name="T7" fmla="*/ 80 h 81"/>
                <a:gd name="T8" fmla="*/ 8 w 33"/>
                <a:gd name="T9" fmla="*/ 81 h 81"/>
                <a:gd name="T10" fmla="*/ 8 w 33"/>
                <a:gd name="T11" fmla="*/ 80 h 81"/>
                <a:gd name="T12" fmla="*/ 8 w 33"/>
                <a:gd name="T13" fmla="*/ 79 h 81"/>
                <a:gd name="T14" fmla="*/ 8 w 33"/>
                <a:gd name="T15" fmla="*/ 79 h 81"/>
                <a:gd name="T16" fmla="*/ 3 w 33"/>
                <a:gd name="T17" fmla="*/ 55 h 81"/>
                <a:gd name="T18" fmla="*/ 6 w 33"/>
                <a:gd name="T19" fmla="*/ 37 h 81"/>
                <a:gd name="T20" fmla="*/ 8 w 33"/>
                <a:gd name="T21" fmla="*/ 31 h 81"/>
                <a:gd name="T22" fmla="*/ 17 w 33"/>
                <a:gd name="T23" fmla="*/ 10 h 81"/>
                <a:gd name="T24" fmla="*/ 30 w 33"/>
                <a:gd name="T25" fmla="*/ 2 h 81"/>
                <a:gd name="T26" fmla="*/ 31 w 33"/>
                <a:gd name="T27" fmla="*/ 3 h 81"/>
                <a:gd name="T28" fmla="*/ 33 w 33"/>
                <a:gd name="T29" fmla="*/ 1 h 81"/>
                <a:gd name="T30" fmla="*/ 30 w 33"/>
                <a:gd name="T31" fmla="*/ 0 h 81"/>
                <a:gd name="T32" fmla="*/ 15 w 33"/>
                <a:gd name="T33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81">
                  <a:moveTo>
                    <a:pt x="15" y="8"/>
                  </a:moveTo>
                  <a:cubicBezTo>
                    <a:pt x="9" y="14"/>
                    <a:pt x="7" y="22"/>
                    <a:pt x="5" y="30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52"/>
                    <a:pt x="0" y="66"/>
                    <a:pt x="6" y="80"/>
                  </a:cubicBezTo>
                  <a:cubicBezTo>
                    <a:pt x="7" y="81"/>
                    <a:pt x="7" y="81"/>
                    <a:pt x="8" y="81"/>
                  </a:cubicBezTo>
                  <a:cubicBezTo>
                    <a:pt x="8" y="81"/>
                    <a:pt x="8" y="80"/>
                    <a:pt x="8" y="80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5" y="71"/>
                    <a:pt x="3" y="63"/>
                    <a:pt x="3" y="55"/>
                  </a:cubicBezTo>
                  <a:cubicBezTo>
                    <a:pt x="3" y="49"/>
                    <a:pt x="4" y="43"/>
                    <a:pt x="6" y="3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3"/>
                    <a:pt x="11" y="15"/>
                    <a:pt x="17" y="10"/>
                  </a:cubicBezTo>
                  <a:cubicBezTo>
                    <a:pt x="19" y="7"/>
                    <a:pt x="25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4" y="0"/>
                    <a:pt x="15" y="8"/>
                    <a:pt x="15" y="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7" name="Freeform 195"/>
            <p:cNvSpPr>
              <a:spLocks/>
            </p:cNvSpPr>
            <p:nvPr/>
          </p:nvSpPr>
          <p:spPr bwMode="auto">
            <a:xfrm>
              <a:off x="8059126" y="2478605"/>
              <a:ext cx="109322" cy="76357"/>
            </a:xfrm>
            <a:custGeom>
              <a:avLst/>
              <a:gdLst>
                <a:gd name="T0" fmla="*/ 12 w 29"/>
                <a:gd name="T1" fmla="*/ 1 h 20"/>
                <a:gd name="T2" fmla="*/ 11 w 29"/>
                <a:gd name="T3" fmla="*/ 1 h 20"/>
                <a:gd name="T4" fmla="*/ 4 w 29"/>
                <a:gd name="T5" fmla="*/ 2 h 20"/>
                <a:gd name="T6" fmla="*/ 4 w 29"/>
                <a:gd name="T7" fmla="*/ 2 h 20"/>
                <a:gd name="T8" fmla="*/ 0 w 29"/>
                <a:gd name="T9" fmla="*/ 10 h 20"/>
                <a:gd name="T10" fmla="*/ 0 w 29"/>
                <a:gd name="T11" fmla="*/ 10 h 20"/>
                <a:gd name="T12" fmla="*/ 4 w 29"/>
                <a:gd name="T13" fmla="*/ 19 h 20"/>
                <a:gd name="T14" fmla="*/ 5 w 29"/>
                <a:gd name="T15" fmla="*/ 20 h 20"/>
                <a:gd name="T16" fmla="*/ 6 w 29"/>
                <a:gd name="T17" fmla="*/ 12 h 20"/>
                <a:gd name="T18" fmla="*/ 7 w 29"/>
                <a:gd name="T19" fmla="*/ 12 h 20"/>
                <a:gd name="T20" fmla="*/ 12 w 29"/>
                <a:gd name="T21" fmla="*/ 16 h 20"/>
                <a:gd name="T22" fmla="*/ 12 w 29"/>
                <a:gd name="T23" fmla="*/ 17 h 20"/>
                <a:gd name="T24" fmla="*/ 12 w 29"/>
                <a:gd name="T25" fmla="*/ 15 h 20"/>
                <a:gd name="T26" fmla="*/ 12 w 29"/>
                <a:gd name="T27" fmla="*/ 12 h 20"/>
                <a:gd name="T28" fmla="*/ 13 w 29"/>
                <a:gd name="T29" fmla="*/ 12 h 20"/>
                <a:gd name="T30" fmla="*/ 18 w 29"/>
                <a:gd name="T31" fmla="*/ 14 h 20"/>
                <a:gd name="T32" fmla="*/ 17 w 29"/>
                <a:gd name="T33" fmla="*/ 9 h 20"/>
                <a:gd name="T34" fmla="*/ 17 w 29"/>
                <a:gd name="T35" fmla="*/ 9 h 20"/>
                <a:gd name="T36" fmla="*/ 18 w 29"/>
                <a:gd name="T37" fmla="*/ 8 h 20"/>
                <a:gd name="T38" fmla="*/ 18 w 29"/>
                <a:gd name="T39" fmla="*/ 8 h 20"/>
                <a:gd name="T40" fmla="*/ 24 w 29"/>
                <a:gd name="T41" fmla="*/ 14 h 20"/>
                <a:gd name="T42" fmla="*/ 24 w 29"/>
                <a:gd name="T43" fmla="*/ 15 h 20"/>
                <a:gd name="T44" fmla="*/ 23 w 29"/>
                <a:gd name="T45" fmla="*/ 9 h 20"/>
                <a:gd name="T46" fmla="*/ 24 w 29"/>
                <a:gd name="T47" fmla="*/ 7 h 20"/>
                <a:gd name="T48" fmla="*/ 24 w 29"/>
                <a:gd name="T49" fmla="*/ 6 h 20"/>
                <a:gd name="T50" fmla="*/ 25 w 29"/>
                <a:gd name="T51" fmla="*/ 6 h 20"/>
                <a:gd name="T52" fmla="*/ 27 w 29"/>
                <a:gd name="T53" fmla="*/ 8 h 20"/>
                <a:gd name="T54" fmla="*/ 29 w 29"/>
                <a:gd name="T55" fmla="*/ 9 h 20"/>
                <a:gd name="T56" fmla="*/ 29 w 29"/>
                <a:gd name="T57" fmla="*/ 9 h 20"/>
                <a:gd name="T58" fmla="*/ 28 w 29"/>
                <a:gd name="T59" fmla="*/ 6 h 20"/>
                <a:gd name="T60" fmla="*/ 12 w 29"/>
                <a:gd name="T6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" h="20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8" y="0"/>
                    <a:pt x="5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2" y="16"/>
                    <a:pt x="4" y="19"/>
                  </a:cubicBezTo>
                  <a:cubicBezTo>
                    <a:pt x="4" y="19"/>
                    <a:pt x="5" y="19"/>
                    <a:pt x="5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10" y="13"/>
                    <a:pt x="11" y="15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1"/>
                    <a:pt x="17" y="13"/>
                    <a:pt x="18" y="14"/>
                  </a:cubicBezTo>
                  <a:cubicBezTo>
                    <a:pt x="18" y="12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8"/>
                    <a:pt x="23" y="11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4" y="13"/>
                    <a:pt x="23" y="11"/>
                    <a:pt x="23" y="9"/>
                  </a:cubicBezTo>
                  <a:cubicBezTo>
                    <a:pt x="23" y="8"/>
                    <a:pt x="23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8" y="6"/>
                  </a:cubicBezTo>
                  <a:cubicBezTo>
                    <a:pt x="25" y="1"/>
                    <a:pt x="15" y="1"/>
                    <a:pt x="12" y="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8" name="Freeform 196"/>
            <p:cNvSpPr>
              <a:spLocks noEditPoints="1"/>
            </p:cNvSpPr>
            <p:nvPr/>
          </p:nvSpPr>
          <p:spPr bwMode="auto">
            <a:xfrm>
              <a:off x="8051318" y="2470796"/>
              <a:ext cx="128410" cy="106726"/>
            </a:xfrm>
            <a:custGeom>
              <a:avLst/>
              <a:gdLst>
                <a:gd name="T0" fmla="*/ 14 w 34"/>
                <a:gd name="T1" fmla="*/ 1 h 28"/>
                <a:gd name="T2" fmla="*/ 5 w 34"/>
                <a:gd name="T3" fmla="*/ 2 h 28"/>
                <a:gd name="T4" fmla="*/ 0 w 34"/>
                <a:gd name="T5" fmla="*/ 12 h 28"/>
                <a:gd name="T6" fmla="*/ 8 w 34"/>
                <a:gd name="T7" fmla="*/ 27 h 28"/>
                <a:gd name="T8" fmla="*/ 8 w 34"/>
                <a:gd name="T9" fmla="*/ 27 h 28"/>
                <a:gd name="T10" fmla="*/ 10 w 34"/>
                <a:gd name="T11" fmla="*/ 27 h 28"/>
                <a:gd name="T12" fmla="*/ 10 w 34"/>
                <a:gd name="T13" fmla="*/ 26 h 28"/>
                <a:gd name="T14" fmla="*/ 9 w 34"/>
                <a:gd name="T15" fmla="*/ 22 h 28"/>
                <a:gd name="T16" fmla="*/ 12 w 34"/>
                <a:gd name="T17" fmla="*/ 20 h 28"/>
                <a:gd name="T18" fmla="*/ 15 w 34"/>
                <a:gd name="T19" fmla="*/ 24 h 28"/>
                <a:gd name="T20" fmla="*/ 18 w 34"/>
                <a:gd name="T21" fmla="*/ 27 h 28"/>
                <a:gd name="T22" fmla="*/ 19 w 34"/>
                <a:gd name="T23" fmla="*/ 26 h 28"/>
                <a:gd name="T24" fmla="*/ 16 w 34"/>
                <a:gd name="T25" fmla="*/ 17 h 28"/>
                <a:gd name="T26" fmla="*/ 21 w 34"/>
                <a:gd name="T27" fmla="*/ 22 h 28"/>
                <a:gd name="T28" fmla="*/ 26 w 34"/>
                <a:gd name="T29" fmla="*/ 27 h 28"/>
                <a:gd name="T30" fmla="*/ 27 w 34"/>
                <a:gd name="T31" fmla="*/ 26 h 28"/>
                <a:gd name="T32" fmla="*/ 22 w 34"/>
                <a:gd name="T33" fmla="*/ 13 h 28"/>
                <a:gd name="T34" fmla="*/ 28 w 34"/>
                <a:gd name="T35" fmla="*/ 22 h 28"/>
                <a:gd name="T36" fmla="*/ 29 w 34"/>
                <a:gd name="T37" fmla="*/ 21 h 28"/>
                <a:gd name="T38" fmla="*/ 28 w 34"/>
                <a:gd name="T39" fmla="*/ 17 h 28"/>
                <a:gd name="T40" fmla="*/ 27 w 34"/>
                <a:gd name="T41" fmla="*/ 11 h 28"/>
                <a:gd name="T42" fmla="*/ 32 w 34"/>
                <a:gd name="T43" fmla="*/ 14 h 28"/>
                <a:gd name="T44" fmla="*/ 32 w 34"/>
                <a:gd name="T45" fmla="*/ 6 h 28"/>
                <a:gd name="T46" fmla="*/ 29 w 34"/>
                <a:gd name="T47" fmla="*/ 10 h 28"/>
                <a:gd name="T48" fmla="*/ 26 w 34"/>
                <a:gd name="T49" fmla="*/ 8 h 28"/>
                <a:gd name="T50" fmla="*/ 25 w 34"/>
                <a:gd name="T51" fmla="*/ 11 h 28"/>
                <a:gd name="T52" fmla="*/ 26 w 34"/>
                <a:gd name="T53" fmla="*/ 16 h 28"/>
                <a:gd name="T54" fmla="*/ 20 w 34"/>
                <a:gd name="T55" fmla="*/ 10 h 28"/>
                <a:gd name="T56" fmla="*/ 19 w 34"/>
                <a:gd name="T57" fmla="*/ 11 h 28"/>
                <a:gd name="T58" fmla="*/ 15 w 34"/>
                <a:gd name="T59" fmla="*/ 14 h 28"/>
                <a:gd name="T60" fmla="*/ 14 w 34"/>
                <a:gd name="T61" fmla="*/ 17 h 28"/>
                <a:gd name="T62" fmla="*/ 14 w 34"/>
                <a:gd name="T63" fmla="*/ 18 h 28"/>
                <a:gd name="T64" fmla="*/ 8 w 34"/>
                <a:gd name="T65" fmla="*/ 14 h 28"/>
                <a:gd name="T66" fmla="*/ 6 w 34"/>
                <a:gd name="T67" fmla="*/ 21 h 28"/>
                <a:gd name="T68" fmla="*/ 2 w 34"/>
                <a:gd name="T69" fmla="*/ 12 h 28"/>
                <a:gd name="T70" fmla="*/ 6 w 34"/>
                <a:gd name="T71" fmla="*/ 4 h 28"/>
                <a:gd name="T72" fmla="*/ 14 w 34"/>
                <a:gd name="T73" fmla="*/ 3 h 28"/>
                <a:gd name="T74" fmla="*/ 31 w 34"/>
                <a:gd name="T75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4" h="28">
                  <a:moveTo>
                    <a:pt x="32" y="6"/>
                  </a:moveTo>
                  <a:cubicBezTo>
                    <a:pt x="28" y="2"/>
                    <a:pt x="20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0"/>
                    <a:pt x="7" y="0"/>
                    <a:pt x="5" y="2"/>
                  </a:cubicBezTo>
                  <a:cubicBezTo>
                    <a:pt x="1" y="4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3" y="19"/>
                    <a:pt x="5" y="22"/>
                  </a:cubicBezTo>
                  <a:cubicBezTo>
                    <a:pt x="6" y="24"/>
                    <a:pt x="7" y="25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5"/>
                    <a:pt x="9" y="24"/>
                    <a:pt x="9" y="22"/>
                  </a:cubicBezTo>
                  <a:cubicBezTo>
                    <a:pt x="9" y="20"/>
                    <a:pt x="9" y="18"/>
                    <a:pt x="10" y="17"/>
                  </a:cubicBezTo>
                  <a:cubicBezTo>
                    <a:pt x="11" y="17"/>
                    <a:pt x="11" y="18"/>
                    <a:pt x="12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8"/>
                    <a:pt x="18" y="27"/>
                  </a:cubicBezTo>
                  <a:cubicBezTo>
                    <a:pt x="19" y="27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2"/>
                    <a:pt x="16" y="19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6"/>
                    <a:pt x="20" y="19"/>
                    <a:pt x="21" y="22"/>
                  </a:cubicBezTo>
                  <a:cubicBezTo>
                    <a:pt x="23" y="24"/>
                    <a:pt x="24" y="26"/>
                    <a:pt x="25" y="27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4"/>
                    <a:pt x="25" y="21"/>
                    <a:pt x="24" y="19"/>
                  </a:cubicBezTo>
                  <a:cubicBezTo>
                    <a:pt x="23" y="17"/>
                    <a:pt x="22" y="15"/>
                    <a:pt x="22" y="13"/>
                  </a:cubicBezTo>
                  <a:cubicBezTo>
                    <a:pt x="23" y="14"/>
                    <a:pt x="23" y="15"/>
                    <a:pt x="24" y="17"/>
                  </a:cubicBezTo>
                  <a:cubicBezTo>
                    <a:pt x="25" y="19"/>
                    <a:pt x="26" y="21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0"/>
                    <a:pt x="29" y="18"/>
                    <a:pt x="28" y="17"/>
                  </a:cubicBezTo>
                  <a:cubicBezTo>
                    <a:pt x="28" y="15"/>
                    <a:pt x="27" y="13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3"/>
                    <a:pt x="30" y="14"/>
                    <a:pt x="32" y="14"/>
                  </a:cubicBezTo>
                  <a:cubicBezTo>
                    <a:pt x="32" y="14"/>
                    <a:pt x="33" y="14"/>
                    <a:pt x="33" y="13"/>
                  </a:cubicBezTo>
                  <a:cubicBezTo>
                    <a:pt x="34" y="11"/>
                    <a:pt x="33" y="8"/>
                    <a:pt x="32" y="6"/>
                  </a:cubicBezTo>
                  <a:close/>
                  <a:moveTo>
                    <a:pt x="31" y="11"/>
                  </a:moveTo>
                  <a:cubicBezTo>
                    <a:pt x="31" y="11"/>
                    <a:pt x="30" y="11"/>
                    <a:pt x="29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6" y="8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5" y="13"/>
                    <a:pt x="26" y="15"/>
                    <a:pt x="26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3"/>
                    <a:pt x="23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3"/>
                    <a:pt x="20" y="14"/>
                    <a:pt x="20" y="16"/>
                  </a:cubicBezTo>
                  <a:cubicBezTo>
                    <a:pt x="19" y="15"/>
                    <a:pt x="17" y="13"/>
                    <a:pt x="15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4" y="18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7"/>
                    <a:pt x="12" y="15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7" y="16"/>
                    <a:pt x="7" y="19"/>
                    <a:pt x="7" y="22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4" y="18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9"/>
                    <a:pt x="4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2"/>
                    <a:pt x="10" y="2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7" y="3"/>
                    <a:pt x="27" y="3"/>
                    <a:pt x="30" y="8"/>
                  </a:cubicBezTo>
                  <a:cubicBezTo>
                    <a:pt x="31" y="9"/>
                    <a:pt x="31" y="10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9" name="Oval 197"/>
            <p:cNvSpPr>
              <a:spLocks noChangeArrowheads="1"/>
            </p:cNvSpPr>
            <p:nvPr/>
          </p:nvSpPr>
          <p:spPr bwMode="auto">
            <a:xfrm>
              <a:off x="6893890" y="3079047"/>
              <a:ext cx="26896" cy="26899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0" name="Oval 198"/>
            <p:cNvSpPr>
              <a:spLocks noChangeArrowheads="1"/>
            </p:cNvSpPr>
            <p:nvPr/>
          </p:nvSpPr>
          <p:spPr bwMode="auto">
            <a:xfrm>
              <a:off x="6972844" y="3029589"/>
              <a:ext cx="30368" cy="30369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1" name="Oval 199"/>
            <p:cNvSpPr>
              <a:spLocks noChangeArrowheads="1"/>
            </p:cNvSpPr>
            <p:nvPr/>
          </p:nvSpPr>
          <p:spPr bwMode="auto">
            <a:xfrm>
              <a:off x="7071755" y="3064296"/>
              <a:ext cx="32970" cy="3384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2" name="Oval 200"/>
            <p:cNvSpPr>
              <a:spLocks noChangeArrowheads="1"/>
            </p:cNvSpPr>
            <p:nvPr/>
          </p:nvSpPr>
          <p:spPr bwMode="auto">
            <a:xfrm>
              <a:off x="7140299" y="3056487"/>
              <a:ext cx="32970" cy="33840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3" name="Oval 201"/>
            <p:cNvSpPr>
              <a:spLocks noChangeArrowheads="1"/>
            </p:cNvSpPr>
            <p:nvPr/>
          </p:nvSpPr>
          <p:spPr bwMode="auto">
            <a:xfrm>
              <a:off x="7127284" y="2928069"/>
              <a:ext cx="30368" cy="30369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4" name="Oval 202"/>
            <p:cNvSpPr>
              <a:spLocks noChangeArrowheads="1"/>
            </p:cNvSpPr>
            <p:nvPr/>
          </p:nvSpPr>
          <p:spPr bwMode="auto">
            <a:xfrm>
              <a:off x="7068284" y="2864727"/>
              <a:ext cx="33838" cy="32972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384925" y="1636713"/>
            <a:ext cx="4102100" cy="2824162"/>
            <a:chOff x="4976813" y="2655888"/>
            <a:chExt cx="2246313" cy="1546225"/>
          </a:xfrm>
        </p:grpSpPr>
        <p:sp>
          <p:nvSpPr>
            <p:cNvPr id="16438" name="Freeform 5"/>
            <p:cNvSpPr>
              <a:spLocks noEditPoints="1"/>
            </p:cNvSpPr>
            <p:nvPr/>
          </p:nvSpPr>
          <p:spPr bwMode="auto">
            <a:xfrm>
              <a:off x="5022851" y="2946401"/>
              <a:ext cx="760413" cy="581025"/>
            </a:xfrm>
            <a:custGeom>
              <a:avLst/>
              <a:gdLst>
                <a:gd name="T0" fmla="*/ 734062 w 202"/>
                <a:gd name="T1" fmla="*/ 467838 h 154"/>
                <a:gd name="T2" fmla="*/ 662538 w 202"/>
                <a:gd name="T3" fmla="*/ 245238 h 154"/>
                <a:gd name="T4" fmla="*/ 632423 w 202"/>
                <a:gd name="T5" fmla="*/ 147143 h 154"/>
                <a:gd name="T6" fmla="*/ 613601 w 202"/>
                <a:gd name="T7" fmla="*/ 64139 h 154"/>
                <a:gd name="T8" fmla="*/ 493139 w 202"/>
                <a:gd name="T9" fmla="*/ 26410 h 154"/>
                <a:gd name="T10" fmla="*/ 444202 w 202"/>
                <a:gd name="T11" fmla="*/ 18864 h 154"/>
                <a:gd name="T12" fmla="*/ 421615 w 202"/>
                <a:gd name="T13" fmla="*/ 15092 h 154"/>
                <a:gd name="T14" fmla="*/ 376442 w 202"/>
                <a:gd name="T15" fmla="*/ 3773 h 154"/>
                <a:gd name="T16" fmla="*/ 158106 w 202"/>
                <a:gd name="T17" fmla="*/ 256556 h 154"/>
                <a:gd name="T18" fmla="*/ 7529 w 202"/>
                <a:gd name="T19" fmla="*/ 482930 h 154"/>
                <a:gd name="T20" fmla="*/ 37644 w 202"/>
                <a:gd name="T21" fmla="*/ 550842 h 154"/>
                <a:gd name="T22" fmla="*/ 94111 w 202"/>
                <a:gd name="T23" fmla="*/ 581025 h 154"/>
                <a:gd name="T24" fmla="*/ 180692 w 202"/>
                <a:gd name="T25" fmla="*/ 354652 h 154"/>
                <a:gd name="T26" fmla="*/ 203279 w 202"/>
                <a:gd name="T27" fmla="*/ 290513 h 154"/>
                <a:gd name="T28" fmla="*/ 267274 w 202"/>
                <a:gd name="T29" fmla="*/ 215055 h 154"/>
                <a:gd name="T30" fmla="*/ 263509 w 202"/>
                <a:gd name="T31" fmla="*/ 524432 h 154"/>
                <a:gd name="T32" fmla="*/ 286096 w 202"/>
                <a:gd name="T33" fmla="*/ 573479 h 154"/>
                <a:gd name="T34" fmla="*/ 331269 w 202"/>
                <a:gd name="T35" fmla="*/ 562161 h 154"/>
                <a:gd name="T36" fmla="*/ 391500 w 202"/>
                <a:gd name="T37" fmla="*/ 558388 h 154"/>
                <a:gd name="T38" fmla="*/ 519490 w 202"/>
                <a:gd name="T39" fmla="*/ 535750 h 154"/>
                <a:gd name="T40" fmla="*/ 583485 w 202"/>
                <a:gd name="T41" fmla="*/ 399926 h 154"/>
                <a:gd name="T42" fmla="*/ 632423 w 202"/>
                <a:gd name="T43" fmla="*/ 305604 h 154"/>
                <a:gd name="T44" fmla="*/ 703947 w 202"/>
                <a:gd name="T45" fmla="*/ 498021 h 154"/>
                <a:gd name="T46" fmla="*/ 745355 w 202"/>
                <a:gd name="T47" fmla="*/ 535750 h 154"/>
                <a:gd name="T48" fmla="*/ 60231 w 202"/>
                <a:gd name="T49" fmla="*/ 505567 h 154"/>
                <a:gd name="T50" fmla="*/ 82817 w 202"/>
                <a:gd name="T51" fmla="*/ 513113 h 154"/>
                <a:gd name="T52" fmla="*/ 233394 w 202"/>
                <a:gd name="T53" fmla="*/ 222600 h 154"/>
                <a:gd name="T54" fmla="*/ 237159 w 202"/>
                <a:gd name="T55" fmla="*/ 203736 h 154"/>
                <a:gd name="T56" fmla="*/ 259745 w 202"/>
                <a:gd name="T57" fmla="*/ 550842 h 154"/>
                <a:gd name="T58" fmla="*/ 301154 w 202"/>
                <a:gd name="T59" fmla="*/ 286740 h 154"/>
                <a:gd name="T60" fmla="*/ 301154 w 202"/>
                <a:gd name="T61" fmla="*/ 286740 h 154"/>
                <a:gd name="T62" fmla="*/ 316211 w 202"/>
                <a:gd name="T63" fmla="*/ 467838 h 154"/>
                <a:gd name="T64" fmla="*/ 335033 w 202"/>
                <a:gd name="T65" fmla="*/ 226373 h 154"/>
                <a:gd name="T66" fmla="*/ 365149 w 202"/>
                <a:gd name="T67" fmla="*/ 162234 h 154"/>
                <a:gd name="T68" fmla="*/ 361384 w 202"/>
                <a:gd name="T69" fmla="*/ 505567 h 154"/>
                <a:gd name="T70" fmla="*/ 365149 w 202"/>
                <a:gd name="T71" fmla="*/ 490476 h 154"/>
                <a:gd name="T72" fmla="*/ 372678 w 202"/>
                <a:gd name="T73" fmla="*/ 516886 h 154"/>
                <a:gd name="T74" fmla="*/ 372678 w 202"/>
                <a:gd name="T75" fmla="*/ 264102 h 154"/>
                <a:gd name="T76" fmla="*/ 380207 w 202"/>
                <a:gd name="T77" fmla="*/ 49048 h 154"/>
                <a:gd name="T78" fmla="*/ 395264 w 202"/>
                <a:gd name="T79" fmla="*/ 369743 h 154"/>
                <a:gd name="T80" fmla="*/ 410322 w 202"/>
                <a:gd name="T81" fmla="*/ 513113 h 154"/>
                <a:gd name="T82" fmla="*/ 410322 w 202"/>
                <a:gd name="T83" fmla="*/ 498021 h 154"/>
                <a:gd name="T84" fmla="*/ 417851 w 202"/>
                <a:gd name="T85" fmla="*/ 41502 h 154"/>
                <a:gd name="T86" fmla="*/ 455495 w 202"/>
                <a:gd name="T87" fmla="*/ 128278 h 154"/>
                <a:gd name="T88" fmla="*/ 511961 w 202"/>
                <a:gd name="T89" fmla="*/ 339560 h 154"/>
                <a:gd name="T90" fmla="*/ 538312 w 202"/>
                <a:gd name="T91" fmla="*/ 482930 h 154"/>
                <a:gd name="T92" fmla="*/ 564663 w 202"/>
                <a:gd name="T93" fmla="*/ 471611 h 154"/>
                <a:gd name="T94" fmla="*/ 572192 w 202"/>
                <a:gd name="T95" fmla="*/ 282967 h 15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02" h="154">
                  <a:moveTo>
                    <a:pt x="198" y="142"/>
                  </a:moveTo>
                  <a:cubicBezTo>
                    <a:pt x="199" y="140"/>
                    <a:pt x="199" y="140"/>
                    <a:pt x="199" y="140"/>
                  </a:cubicBezTo>
                  <a:cubicBezTo>
                    <a:pt x="202" y="136"/>
                    <a:pt x="202" y="130"/>
                    <a:pt x="200" y="126"/>
                  </a:cubicBezTo>
                  <a:cubicBezTo>
                    <a:pt x="199" y="124"/>
                    <a:pt x="196" y="123"/>
                    <a:pt x="195" y="124"/>
                  </a:cubicBezTo>
                  <a:cubicBezTo>
                    <a:pt x="194" y="118"/>
                    <a:pt x="190" y="114"/>
                    <a:pt x="188" y="108"/>
                  </a:cubicBezTo>
                  <a:cubicBezTo>
                    <a:pt x="188" y="98"/>
                    <a:pt x="185" y="88"/>
                    <a:pt x="182" y="78"/>
                  </a:cubicBezTo>
                  <a:cubicBezTo>
                    <a:pt x="182" y="76"/>
                    <a:pt x="180" y="75"/>
                    <a:pt x="180" y="73"/>
                  </a:cubicBezTo>
                  <a:cubicBezTo>
                    <a:pt x="178" y="71"/>
                    <a:pt x="178" y="67"/>
                    <a:pt x="176" y="65"/>
                  </a:cubicBezTo>
                  <a:cubicBezTo>
                    <a:pt x="175" y="64"/>
                    <a:pt x="173" y="64"/>
                    <a:pt x="173" y="62"/>
                  </a:cubicBezTo>
                  <a:cubicBezTo>
                    <a:pt x="173" y="60"/>
                    <a:pt x="173" y="60"/>
                    <a:pt x="173" y="60"/>
                  </a:cubicBezTo>
                  <a:cubicBezTo>
                    <a:pt x="172" y="54"/>
                    <a:pt x="169" y="49"/>
                    <a:pt x="169" y="43"/>
                  </a:cubicBezTo>
                  <a:cubicBezTo>
                    <a:pt x="168" y="42"/>
                    <a:pt x="168" y="40"/>
                    <a:pt x="168" y="39"/>
                  </a:cubicBezTo>
                  <a:cubicBezTo>
                    <a:pt x="166" y="37"/>
                    <a:pt x="168" y="33"/>
                    <a:pt x="167" y="30"/>
                  </a:cubicBezTo>
                  <a:cubicBezTo>
                    <a:pt x="164" y="27"/>
                    <a:pt x="166" y="22"/>
                    <a:pt x="164" y="20"/>
                  </a:cubicBezTo>
                  <a:cubicBezTo>
                    <a:pt x="162" y="21"/>
                    <a:pt x="162" y="19"/>
                    <a:pt x="161" y="18"/>
                  </a:cubicBezTo>
                  <a:cubicBezTo>
                    <a:pt x="162" y="18"/>
                    <a:pt x="162" y="17"/>
                    <a:pt x="163" y="17"/>
                  </a:cubicBezTo>
                  <a:cubicBezTo>
                    <a:pt x="164" y="14"/>
                    <a:pt x="162" y="10"/>
                    <a:pt x="161" y="8"/>
                  </a:cubicBezTo>
                  <a:cubicBezTo>
                    <a:pt x="158" y="6"/>
                    <a:pt x="153" y="6"/>
                    <a:pt x="149" y="6"/>
                  </a:cubicBezTo>
                  <a:cubicBezTo>
                    <a:pt x="144" y="3"/>
                    <a:pt x="137" y="6"/>
                    <a:pt x="132" y="4"/>
                  </a:cubicBezTo>
                  <a:cubicBezTo>
                    <a:pt x="131" y="4"/>
                    <a:pt x="132" y="6"/>
                    <a:pt x="131" y="7"/>
                  </a:cubicBezTo>
                  <a:cubicBezTo>
                    <a:pt x="129" y="10"/>
                    <a:pt x="128" y="3"/>
                    <a:pt x="125" y="6"/>
                  </a:cubicBezTo>
                  <a:cubicBezTo>
                    <a:pt x="125" y="6"/>
                    <a:pt x="123" y="7"/>
                    <a:pt x="122" y="6"/>
                  </a:cubicBezTo>
                  <a:cubicBezTo>
                    <a:pt x="122" y="4"/>
                    <a:pt x="121" y="4"/>
                    <a:pt x="120" y="4"/>
                  </a:cubicBezTo>
                  <a:cubicBezTo>
                    <a:pt x="119" y="4"/>
                    <a:pt x="119" y="5"/>
                    <a:pt x="118" y="5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6" y="5"/>
                    <a:pt x="116" y="6"/>
                    <a:pt x="115" y="7"/>
                  </a:cubicBezTo>
                  <a:cubicBezTo>
                    <a:pt x="113" y="8"/>
                    <a:pt x="113" y="6"/>
                    <a:pt x="112" y="5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1" y="4"/>
                    <a:pt x="109" y="3"/>
                    <a:pt x="108" y="3"/>
                  </a:cubicBezTo>
                  <a:cubicBezTo>
                    <a:pt x="108" y="1"/>
                    <a:pt x="108" y="1"/>
                    <a:pt x="108" y="1"/>
                  </a:cubicBezTo>
                  <a:cubicBezTo>
                    <a:pt x="103" y="1"/>
                    <a:pt x="103" y="1"/>
                    <a:pt x="103" y="1"/>
                  </a:cubicBezTo>
                  <a:cubicBezTo>
                    <a:pt x="102" y="0"/>
                    <a:pt x="101" y="1"/>
                    <a:pt x="100" y="1"/>
                  </a:cubicBezTo>
                  <a:cubicBezTo>
                    <a:pt x="88" y="3"/>
                    <a:pt x="80" y="10"/>
                    <a:pt x="72" y="18"/>
                  </a:cubicBezTo>
                  <a:cubicBezTo>
                    <a:pt x="66" y="27"/>
                    <a:pt x="57" y="36"/>
                    <a:pt x="53" y="47"/>
                  </a:cubicBezTo>
                  <a:cubicBezTo>
                    <a:pt x="52" y="48"/>
                    <a:pt x="51" y="50"/>
                    <a:pt x="50" y="52"/>
                  </a:cubicBezTo>
                  <a:cubicBezTo>
                    <a:pt x="47" y="57"/>
                    <a:pt x="44" y="62"/>
                    <a:pt x="42" y="68"/>
                  </a:cubicBezTo>
                  <a:cubicBezTo>
                    <a:pt x="38" y="70"/>
                    <a:pt x="38" y="76"/>
                    <a:pt x="36" y="79"/>
                  </a:cubicBezTo>
                  <a:cubicBezTo>
                    <a:pt x="34" y="83"/>
                    <a:pt x="33" y="87"/>
                    <a:pt x="31" y="91"/>
                  </a:cubicBezTo>
                  <a:cubicBezTo>
                    <a:pt x="28" y="103"/>
                    <a:pt x="20" y="112"/>
                    <a:pt x="12" y="123"/>
                  </a:cubicBezTo>
                  <a:cubicBezTo>
                    <a:pt x="7" y="122"/>
                    <a:pt x="4" y="124"/>
                    <a:pt x="2" y="128"/>
                  </a:cubicBezTo>
                  <a:cubicBezTo>
                    <a:pt x="1" y="133"/>
                    <a:pt x="0" y="139"/>
                    <a:pt x="2" y="142"/>
                  </a:cubicBezTo>
                  <a:cubicBezTo>
                    <a:pt x="3" y="142"/>
                    <a:pt x="3" y="142"/>
                    <a:pt x="3" y="142"/>
                  </a:cubicBezTo>
                  <a:cubicBezTo>
                    <a:pt x="5" y="142"/>
                    <a:pt x="7" y="140"/>
                    <a:pt x="8" y="142"/>
                  </a:cubicBezTo>
                  <a:cubicBezTo>
                    <a:pt x="9" y="143"/>
                    <a:pt x="10" y="144"/>
                    <a:pt x="10" y="146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3" y="147"/>
                    <a:pt x="16" y="148"/>
                    <a:pt x="16" y="151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9" y="153"/>
                    <a:pt x="21" y="154"/>
                    <a:pt x="25" y="154"/>
                  </a:cubicBezTo>
                  <a:cubicBezTo>
                    <a:pt x="29" y="149"/>
                    <a:pt x="30" y="144"/>
                    <a:pt x="33" y="139"/>
                  </a:cubicBezTo>
                  <a:cubicBezTo>
                    <a:pt x="34" y="136"/>
                    <a:pt x="33" y="134"/>
                    <a:pt x="32" y="131"/>
                  </a:cubicBezTo>
                  <a:cubicBezTo>
                    <a:pt x="31" y="129"/>
                    <a:pt x="33" y="128"/>
                    <a:pt x="34" y="126"/>
                  </a:cubicBezTo>
                  <a:cubicBezTo>
                    <a:pt x="38" y="115"/>
                    <a:pt x="41" y="103"/>
                    <a:pt x="48" y="94"/>
                  </a:cubicBezTo>
                  <a:cubicBezTo>
                    <a:pt x="49" y="91"/>
                    <a:pt x="51" y="89"/>
                    <a:pt x="51" y="86"/>
                  </a:cubicBezTo>
                  <a:cubicBezTo>
                    <a:pt x="50" y="85"/>
                    <a:pt x="50" y="87"/>
                    <a:pt x="49" y="86"/>
                  </a:cubicBezTo>
                  <a:cubicBezTo>
                    <a:pt x="49" y="85"/>
                    <a:pt x="49" y="85"/>
                    <a:pt x="50" y="84"/>
                  </a:cubicBezTo>
                  <a:cubicBezTo>
                    <a:pt x="49" y="81"/>
                    <a:pt x="52" y="78"/>
                    <a:pt x="54" y="77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62" y="73"/>
                    <a:pt x="66" y="65"/>
                    <a:pt x="71" y="57"/>
                  </a:cubicBezTo>
                  <a:cubicBezTo>
                    <a:pt x="73" y="56"/>
                    <a:pt x="73" y="56"/>
                    <a:pt x="73" y="57"/>
                  </a:cubicBezTo>
                  <a:cubicBezTo>
                    <a:pt x="73" y="75"/>
                    <a:pt x="70" y="91"/>
                    <a:pt x="70" y="107"/>
                  </a:cubicBezTo>
                  <a:cubicBezTo>
                    <a:pt x="71" y="118"/>
                    <a:pt x="64" y="128"/>
                    <a:pt x="68" y="138"/>
                  </a:cubicBezTo>
                  <a:cubicBezTo>
                    <a:pt x="70" y="139"/>
                    <a:pt x="70" y="139"/>
                    <a:pt x="70" y="139"/>
                  </a:cubicBezTo>
                  <a:cubicBezTo>
                    <a:pt x="68" y="140"/>
                    <a:pt x="69" y="141"/>
                    <a:pt x="68" y="141"/>
                  </a:cubicBezTo>
                  <a:cubicBezTo>
                    <a:pt x="68" y="144"/>
                    <a:pt x="68" y="144"/>
                    <a:pt x="68" y="144"/>
                  </a:cubicBezTo>
                  <a:cubicBezTo>
                    <a:pt x="66" y="149"/>
                    <a:pt x="66" y="149"/>
                    <a:pt x="66" y="149"/>
                  </a:cubicBezTo>
                  <a:cubicBezTo>
                    <a:pt x="69" y="150"/>
                    <a:pt x="72" y="152"/>
                    <a:pt x="76" y="152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8" y="152"/>
                    <a:pt x="81" y="153"/>
                    <a:pt x="83" y="152"/>
                  </a:cubicBezTo>
                  <a:cubicBezTo>
                    <a:pt x="82" y="150"/>
                    <a:pt x="84" y="150"/>
                    <a:pt x="84" y="149"/>
                  </a:cubicBezTo>
                  <a:cubicBezTo>
                    <a:pt x="86" y="149"/>
                    <a:pt x="87" y="149"/>
                    <a:pt x="88" y="149"/>
                  </a:cubicBezTo>
                  <a:cubicBezTo>
                    <a:pt x="87" y="152"/>
                    <a:pt x="91" y="151"/>
                    <a:pt x="92" y="151"/>
                  </a:cubicBezTo>
                  <a:cubicBezTo>
                    <a:pt x="96" y="150"/>
                    <a:pt x="99" y="149"/>
                    <a:pt x="103" y="149"/>
                  </a:cubicBezTo>
                  <a:cubicBezTo>
                    <a:pt x="102" y="147"/>
                    <a:pt x="103" y="147"/>
                    <a:pt x="103" y="146"/>
                  </a:cubicBezTo>
                  <a:cubicBezTo>
                    <a:pt x="104" y="147"/>
                    <a:pt x="105" y="147"/>
                    <a:pt x="104" y="148"/>
                  </a:cubicBezTo>
                  <a:cubicBezTo>
                    <a:pt x="107" y="149"/>
                    <a:pt x="109" y="147"/>
                    <a:pt x="111" y="146"/>
                  </a:cubicBezTo>
                  <a:cubicBezTo>
                    <a:pt x="117" y="146"/>
                    <a:pt x="120" y="142"/>
                    <a:pt x="127" y="142"/>
                  </a:cubicBezTo>
                  <a:cubicBezTo>
                    <a:pt x="130" y="143"/>
                    <a:pt x="131" y="141"/>
                    <a:pt x="133" y="142"/>
                  </a:cubicBezTo>
                  <a:cubicBezTo>
                    <a:pt x="135" y="142"/>
                    <a:pt x="136" y="140"/>
                    <a:pt x="138" y="142"/>
                  </a:cubicBezTo>
                  <a:cubicBezTo>
                    <a:pt x="139" y="142"/>
                    <a:pt x="142" y="141"/>
                    <a:pt x="143" y="142"/>
                  </a:cubicBezTo>
                  <a:cubicBezTo>
                    <a:pt x="143" y="142"/>
                    <a:pt x="145" y="141"/>
                    <a:pt x="145" y="142"/>
                  </a:cubicBezTo>
                  <a:cubicBezTo>
                    <a:pt x="147" y="142"/>
                    <a:pt x="147" y="143"/>
                    <a:pt x="148" y="143"/>
                  </a:cubicBezTo>
                  <a:cubicBezTo>
                    <a:pt x="151" y="131"/>
                    <a:pt x="155" y="119"/>
                    <a:pt x="155" y="106"/>
                  </a:cubicBezTo>
                  <a:cubicBezTo>
                    <a:pt x="156" y="91"/>
                    <a:pt x="154" y="76"/>
                    <a:pt x="155" y="61"/>
                  </a:cubicBezTo>
                  <a:cubicBezTo>
                    <a:pt x="155" y="61"/>
                    <a:pt x="155" y="60"/>
                    <a:pt x="156" y="61"/>
                  </a:cubicBezTo>
                  <a:cubicBezTo>
                    <a:pt x="160" y="68"/>
                    <a:pt x="160" y="68"/>
                    <a:pt x="160" y="68"/>
                  </a:cubicBezTo>
                  <a:cubicBezTo>
                    <a:pt x="163" y="72"/>
                    <a:pt x="166" y="76"/>
                    <a:pt x="168" y="81"/>
                  </a:cubicBezTo>
                  <a:cubicBezTo>
                    <a:pt x="169" y="85"/>
                    <a:pt x="170" y="89"/>
                    <a:pt x="172" y="93"/>
                  </a:cubicBezTo>
                  <a:cubicBezTo>
                    <a:pt x="173" y="97"/>
                    <a:pt x="176" y="101"/>
                    <a:pt x="178" y="106"/>
                  </a:cubicBezTo>
                  <a:cubicBezTo>
                    <a:pt x="179" y="108"/>
                    <a:pt x="180" y="111"/>
                    <a:pt x="181" y="114"/>
                  </a:cubicBezTo>
                  <a:cubicBezTo>
                    <a:pt x="181" y="121"/>
                    <a:pt x="185" y="125"/>
                    <a:pt x="187" y="132"/>
                  </a:cubicBezTo>
                  <a:cubicBezTo>
                    <a:pt x="184" y="136"/>
                    <a:pt x="188" y="140"/>
                    <a:pt x="188" y="145"/>
                  </a:cubicBezTo>
                  <a:cubicBezTo>
                    <a:pt x="189" y="145"/>
                    <a:pt x="190" y="147"/>
                    <a:pt x="191" y="146"/>
                  </a:cubicBezTo>
                  <a:cubicBezTo>
                    <a:pt x="191" y="144"/>
                    <a:pt x="192" y="143"/>
                    <a:pt x="193" y="142"/>
                  </a:cubicBezTo>
                  <a:cubicBezTo>
                    <a:pt x="194" y="141"/>
                    <a:pt x="196" y="142"/>
                    <a:pt x="198" y="142"/>
                  </a:cubicBezTo>
                  <a:close/>
                  <a:moveTo>
                    <a:pt x="15" y="135"/>
                  </a:moveTo>
                  <a:cubicBezTo>
                    <a:pt x="14" y="134"/>
                    <a:pt x="14" y="134"/>
                    <a:pt x="14" y="134"/>
                  </a:cubicBezTo>
                  <a:cubicBezTo>
                    <a:pt x="15" y="134"/>
                    <a:pt x="15" y="133"/>
                    <a:pt x="15" y="132"/>
                  </a:cubicBezTo>
                  <a:cubicBezTo>
                    <a:pt x="16" y="133"/>
                    <a:pt x="17" y="133"/>
                    <a:pt x="16" y="134"/>
                  </a:cubicBezTo>
                  <a:lnTo>
                    <a:pt x="15" y="135"/>
                  </a:lnTo>
                  <a:close/>
                  <a:moveTo>
                    <a:pt x="23" y="138"/>
                  </a:moveTo>
                  <a:cubicBezTo>
                    <a:pt x="22" y="138"/>
                    <a:pt x="22" y="138"/>
                    <a:pt x="22" y="138"/>
                  </a:cubicBezTo>
                  <a:cubicBezTo>
                    <a:pt x="22" y="136"/>
                    <a:pt x="22" y="136"/>
                    <a:pt x="22" y="136"/>
                  </a:cubicBezTo>
                  <a:cubicBezTo>
                    <a:pt x="23" y="136"/>
                    <a:pt x="23" y="137"/>
                    <a:pt x="23" y="138"/>
                  </a:cubicBezTo>
                  <a:close/>
                  <a:moveTo>
                    <a:pt x="64" y="55"/>
                  </a:moveTo>
                  <a:cubicBezTo>
                    <a:pt x="63" y="56"/>
                    <a:pt x="63" y="56"/>
                    <a:pt x="63" y="56"/>
                  </a:cubicBezTo>
                  <a:cubicBezTo>
                    <a:pt x="63" y="57"/>
                    <a:pt x="63" y="59"/>
                    <a:pt x="62" y="59"/>
                  </a:cubicBezTo>
                  <a:cubicBezTo>
                    <a:pt x="60" y="58"/>
                    <a:pt x="60" y="61"/>
                    <a:pt x="58" y="60"/>
                  </a:cubicBezTo>
                  <a:cubicBezTo>
                    <a:pt x="59" y="59"/>
                    <a:pt x="59" y="57"/>
                    <a:pt x="61" y="56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3" y="53"/>
                    <a:pt x="63" y="52"/>
                    <a:pt x="64" y="52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6" y="53"/>
                    <a:pt x="64" y="53"/>
                    <a:pt x="64" y="55"/>
                  </a:cubicBezTo>
                  <a:close/>
                  <a:moveTo>
                    <a:pt x="69" y="146"/>
                  </a:moveTo>
                  <a:cubicBezTo>
                    <a:pt x="69" y="144"/>
                    <a:pt x="69" y="144"/>
                    <a:pt x="69" y="144"/>
                  </a:cubicBezTo>
                  <a:cubicBezTo>
                    <a:pt x="70" y="145"/>
                    <a:pt x="70" y="145"/>
                    <a:pt x="70" y="146"/>
                  </a:cubicBezTo>
                  <a:lnTo>
                    <a:pt x="69" y="146"/>
                  </a:lnTo>
                  <a:close/>
                  <a:moveTo>
                    <a:pt x="80" y="76"/>
                  </a:moveTo>
                  <a:cubicBezTo>
                    <a:pt x="78" y="76"/>
                    <a:pt x="78" y="76"/>
                    <a:pt x="78" y="76"/>
                  </a:cubicBezTo>
                  <a:cubicBezTo>
                    <a:pt x="79" y="73"/>
                    <a:pt x="78" y="70"/>
                    <a:pt x="79" y="68"/>
                  </a:cubicBezTo>
                  <a:cubicBezTo>
                    <a:pt x="80" y="68"/>
                    <a:pt x="80" y="68"/>
                    <a:pt x="80" y="68"/>
                  </a:cubicBezTo>
                  <a:lnTo>
                    <a:pt x="80" y="76"/>
                  </a:lnTo>
                  <a:close/>
                  <a:moveTo>
                    <a:pt x="82" y="62"/>
                  </a:moveTo>
                  <a:cubicBezTo>
                    <a:pt x="83" y="62"/>
                    <a:pt x="83" y="63"/>
                    <a:pt x="83" y="64"/>
                  </a:cubicBezTo>
                  <a:cubicBezTo>
                    <a:pt x="81" y="64"/>
                    <a:pt x="82" y="63"/>
                    <a:pt x="82" y="62"/>
                  </a:cubicBezTo>
                  <a:close/>
                  <a:moveTo>
                    <a:pt x="84" y="124"/>
                  </a:moveTo>
                  <a:cubicBezTo>
                    <a:pt x="84" y="121"/>
                    <a:pt x="84" y="121"/>
                    <a:pt x="84" y="121"/>
                  </a:cubicBezTo>
                  <a:cubicBezTo>
                    <a:pt x="85" y="121"/>
                    <a:pt x="85" y="121"/>
                    <a:pt x="85" y="121"/>
                  </a:cubicBezTo>
                  <a:cubicBezTo>
                    <a:pt x="85" y="122"/>
                    <a:pt x="86" y="124"/>
                    <a:pt x="84" y="124"/>
                  </a:cubicBezTo>
                  <a:close/>
                  <a:moveTo>
                    <a:pt x="89" y="60"/>
                  </a:moveTo>
                  <a:cubicBezTo>
                    <a:pt x="89" y="60"/>
                    <a:pt x="89" y="61"/>
                    <a:pt x="88" y="60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9" y="58"/>
                    <a:pt x="90" y="58"/>
                    <a:pt x="89" y="60"/>
                  </a:cubicBezTo>
                  <a:close/>
                  <a:moveTo>
                    <a:pt x="97" y="43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6" y="43"/>
                    <a:pt x="96" y="42"/>
                    <a:pt x="97" y="43"/>
                  </a:cubicBezTo>
                  <a:close/>
                  <a:moveTo>
                    <a:pt x="94" y="135"/>
                  </a:moveTo>
                  <a:cubicBezTo>
                    <a:pt x="95" y="133"/>
                    <a:pt x="95" y="134"/>
                    <a:pt x="96" y="134"/>
                  </a:cubicBezTo>
                  <a:lnTo>
                    <a:pt x="94" y="135"/>
                  </a:lnTo>
                  <a:close/>
                  <a:moveTo>
                    <a:pt x="96" y="133"/>
                  </a:moveTo>
                  <a:cubicBezTo>
                    <a:pt x="96" y="131"/>
                    <a:pt x="94" y="131"/>
                    <a:pt x="96" y="128"/>
                  </a:cubicBezTo>
                  <a:cubicBezTo>
                    <a:pt x="96" y="129"/>
                    <a:pt x="96" y="131"/>
                    <a:pt x="97" y="130"/>
                  </a:cubicBezTo>
                  <a:cubicBezTo>
                    <a:pt x="98" y="131"/>
                    <a:pt x="97" y="132"/>
                    <a:pt x="96" y="133"/>
                  </a:cubicBezTo>
                  <a:close/>
                  <a:moveTo>
                    <a:pt x="98" y="139"/>
                  </a:moveTo>
                  <a:cubicBezTo>
                    <a:pt x="97" y="139"/>
                    <a:pt x="97" y="138"/>
                    <a:pt x="97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98" y="138"/>
                    <a:pt x="99" y="138"/>
                    <a:pt x="98" y="139"/>
                  </a:cubicBezTo>
                  <a:close/>
                  <a:moveTo>
                    <a:pt x="99" y="73"/>
                  </a:moveTo>
                  <a:cubicBezTo>
                    <a:pt x="97" y="72"/>
                    <a:pt x="97" y="72"/>
                    <a:pt x="97" y="72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100" y="71"/>
                    <a:pt x="100" y="71"/>
                    <a:pt x="100" y="71"/>
                  </a:cubicBezTo>
                  <a:lnTo>
                    <a:pt x="99" y="73"/>
                  </a:lnTo>
                  <a:close/>
                  <a:moveTo>
                    <a:pt x="100" y="13"/>
                  </a:moveTo>
                  <a:cubicBezTo>
                    <a:pt x="100" y="13"/>
                    <a:pt x="101" y="13"/>
                    <a:pt x="101" y="13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99" y="18"/>
                    <a:pt x="101" y="15"/>
                    <a:pt x="100" y="13"/>
                  </a:cubicBezTo>
                  <a:close/>
                  <a:moveTo>
                    <a:pt x="106" y="98"/>
                  </a:moveTo>
                  <a:cubicBezTo>
                    <a:pt x="105" y="98"/>
                    <a:pt x="105" y="98"/>
                    <a:pt x="105" y="98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6" y="90"/>
                    <a:pt x="106" y="90"/>
                    <a:pt x="106" y="90"/>
                  </a:cubicBezTo>
                  <a:lnTo>
                    <a:pt x="106" y="98"/>
                  </a:lnTo>
                  <a:close/>
                  <a:moveTo>
                    <a:pt x="109" y="136"/>
                  </a:moveTo>
                  <a:cubicBezTo>
                    <a:pt x="109" y="132"/>
                    <a:pt x="109" y="132"/>
                    <a:pt x="109" y="132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33"/>
                    <a:pt x="110" y="136"/>
                    <a:pt x="109" y="136"/>
                  </a:cubicBezTo>
                  <a:close/>
                  <a:moveTo>
                    <a:pt x="113" y="12"/>
                  </a:move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2" y="11"/>
                    <a:pt x="112" y="11"/>
                    <a:pt x="113" y="12"/>
                  </a:cubicBezTo>
                  <a:close/>
                  <a:moveTo>
                    <a:pt x="122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121" y="34"/>
                    <a:pt x="122" y="34"/>
                    <a:pt x="122" y="34"/>
                  </a:cubicBezTo>
                  <a:cubicBezTo>
                    <a:pt x="122" y="35"/>
                    <a:pt x="122" y="36"/>
                    <a:pt x="122" y="37"/>
                  </a:cubicBezTo>
                  <a:close/>
                  <a:moveTo>
                    <a:pt x="136" y="92"/>
                  </a:moveTo>
                  <a:cubicBezTo>
                    <a:pt x="136" y="90"/>
                    <a:pt x="136" y="90"/>
                    <a:pt x="136" y="90"/>
                  </a:cubicBezTo>
                  <a:cubicBezTo>
                    <a:pt x="137" y="91"/>
                    <a:pt x="137" y="92"/>
                    <a:pt x="136" y="92"/>
                  </a:cubicBezTo>
                  <a:close/>
                  <a:moveTo>
                    <a:pt x="143" y="128"/>
                  </a:moveTo>
                  <a:cubicBezTo>
                    <a:pt x="143" y="127"/>
                    <a:pt x="142" y="125"/>
                    <a:pt x="144" y="126"/>
                  </a:cubicBezTo>
                  <a:cubicBezTo>
                    <a:pt x="143" y="127"/>
                    <a:pt x="144" y="128"/>
                    <a:pt x="143" y="128"/>
                  </a:cubicBezTo>
                  <a:close/>
                  <a:moveTo>
                    <a:pt x="150" y="125"/>
                  </a:moveTo>
                  <a:cubicBezTo>
                    <a:pt x="151" y="121"/>
                    <a:pt x="151" y="121"/>
                    <a:pt x="151" y="121"/>
                  </a:cubicBezTo>
                  <a:cubicBezTo>
                    <a:pt x="151" y="125"/>
                    <a:pt x="151" y="125"/>
                    <a:pt x="151" y="125"/>
                  </a:cubicBezTo>
                  <a:lnTo>
                    <a:pt x="150" y="125"/>
                  </a:lnTo>
                  <a:close/>
                  <a:moveTo>
                    <a:pt x="152" y="77"/>
                  </a:moveTo>
                  <a:cubicBezTo>
                    <a:pt x="151" y="77"/>
                    <a:pt x="151" y="77"/>
                    <a:pt x="151" y="77"/>
                  </a:cubicBezTo>
                  <a:cubicBezTo>
                    <a:pt x="151" y="76"/>
                    <a:pt x="150" y="75"/>
                    <a:pt x="151" y="75"/>
                  </a:cubicBezTo>
                  <a:cubicBezTo>
                    <a:pt x="152" y="75"/>
                    <a:pt x="152" y="75"/>
                    <a:pt x="152" y="75"/>
                  </a:cubicBezTo>
                  <a:lnTo>
                    <a:pt x="152" y="77"/>
                  </a:lnTo>
                  <a:close/>
                </a:path>
              </a:pathLst>
            </a:custGeom>
            <a:solidFill>
              <a:srgbClr val="00A3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6"/>
            <p:cNvSpPr>
              <a:spLocks/>
            </p:cNvSpPr>
            <p:nvPr/>
          </p:nvSpPr>
          <p:spPr bwMode="auto">
            <a:xfrm>
              <a:off x="4976813" y="3481388"/>
              <a:ext cx="112713" cy="114300"/>
            </a:xfrm>
            <a:custGeom>
              <a:avLst/>
              <a:gdLst>
                <a:gd name="T0" fmla="*/ 101442 w 30"/>
                <a:gd name="T1" fmla="*/ 34290 h 30"/>
                <a:gd name="T2" fmla="*/ 86413 w 30"/>
                <a:gd name="T3" fmla="*/ 26670 h 30"/>
                <a:gd name="T4" fmla="*/ 82656 w 30"/>
                <a:gd name="T5" fmla="*/ 22860 h 30"/>
                <a:gd name="T6" fmla="*/ 60114 w 30"/>
                <a:gd name="T7" fmla="*/ 15240 h 30"/>
                <a:gd name="T8" fmla="*/ 56357 w 30"/>
                <a:gd name="T9" fmla="*/ 0 h 30"/>
                <a:gd name="T10" fmla="*/ 52599 w 30"/>
                <a:gd name="T11" fmla="*/ 0 h 30"/>
                <a:gd name="T12" fmla="*/ 0 w 30"/>
                <a:gd name="T13" fmla="*/ 72390 h 30"/>
                <a:gd name="T14" fmla="*/ 45085 w 30"/>
                <a:gd name="T15" fmla="*/ 38100 h 30"/>
                <a:gd name="T16" fmla="*/ 52599 w 30"/>
                <a:gd name="T17" fmla="*/ 53340 h 30"/>
                <a:gd name="T18" fmla="*/ 56357 w 30"/>
                <a:gd name="T19" fmla="*/ 106680 h 30"/>
                <a:gd name="T20" fmla="*/ 71385 w 30"/>
                <a:gd name="T21" fmla="*/ 99060 h 30"/>
                <a:gd name="T22" fmla="*/ 82656 w 30"/>
                <a:gd name="T23" fmla="*/ 76200 h 30"/>
                <a:gd name="T24" fmla="*/ 86413 w 30"/>
                <a:gd name="T25" fmla="*/ 106680 h 30"/>
                <a:gd name="T26" fmla="*/ 101442 w 30"/>
                <a:gd name="T27" fmla="*/ 110490 h 30"/>
                <a:gd name="T28" fmla="*/ 108956 w 30"/>
                <a:gd name="T29" fmla="*/ 87630 h 30"/>
                <a:gd name="T30" fmla="*/ 105199 w 30"/>
                <a:gd name="T31" fmla="*/ 34290 h 30"/>
                <a:gd name="T32" fmla="*/ 105199 w 30"/>
                <a:gd name="T33" fmla="*/ 34290 h 30"/>
                <a:gd name="T34" fmla="*/ 101442 w 30"/>
                <a:gd name="T35" fmla="*/ 3429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0" h="30">
                  <a:moveTo>
                    <a:pt x="27" y="9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2" y="7"/>
                    <a:pt x="22" y="7"/>
                    <a:pt x="22" y="6"/>
                  </a:cubicBezTo>
                  <a:cubicBezTo>
                    <a:pt x="20" y="6"/>
                    <a:pt x="18" y="5"/>
                    <a:pt x="16" y="4"/>
                  </a:cubicBezTo>
                  <a:cubicBezTo>
                    <a:pt x="16" y="3"/>
                    <a:pt x="15" y="2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2"/>
                    <a:pt x="0" y="17"/>
                    <a:pt x="0" y="19"/>
                  </a:cubicBezTo>
                  <a:cubicBezTo>
                    <a:pt x="2" y="26"/>
                    <a:pt x="11" y="10"/>
                    <a:pt x="12" y="1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2" y="28"/>
                    <a:pt x="15" y="28"/>
                  </a:cubicBezTo>
                  <a:cubicBezTo>
                    <a:pt x="17" y="28"/>
                    <a:pt x="18" y="27"/>
                    <a:pt x="19" y="26"/>
                  </a:cubicBezTo>
                  <a:cubicBezTo>
                    <a:pt x="20" y="25"/>
                    <a:pt x="19" y="21"/>
                    <a:pt x="22" y="20"/>
                  </a:cubicBezTo>
                  <a:cubicBezTo>
                    <a:pt x="22" y="20"/>
                    <a:pt x="22" y="28"/>
                    <a:pt x="23" y="28"/>
                  </a:cubicBezTo>
                  <a:cubicBezTo>
                    <a:pt x="24" y="30"/>
                    <a:pt x="26" y="30"/>
                    <a:pt x="27" y="29"/>
                  </a:cubicBezTo>
                  <a:cubicBezTo>
                    <a:pt x="28" y="28"/>
                    <a:pt x="29" y="25"/>
                    <a:pt x="29" y="23"/>
                  </a:cubicBezTo>
                  <a:cubicBezTo>
                    <a:pt x="29" y="21"/>
                    <a:pt x="30" y="1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lnTo>
                    <a:pt x="27" y="9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7"/>
            <p:cNvSpPr>
              <a:spLocks noEditPoints="1"/>
            </p:cNvSpPr>
            <p:nvPr/>
          </p:nvSpPr>
          <p:spPr bwMode="auto">
            <a:xfrm>
              <a:off x="5210176" y="3475038"/>
              <a:ext cx="411163" cy="663575"/>
            </a:xfrm>
            <a:custGeom>
              <a:avLst/>
              <a:gdLst>
                <a:gd name="T0" fmla="*/ 358353 w 109"/>
                <a:gd name="T1" fmla="*/ 7541 h 176"/>
                <a:gd name="T2" fmla="*/ 350809 w 109"/>
                <a:gd name="T3" fmla="*/ 7541 h 176"/>
                <a:gd name="T4" fmla="*/ 331948 w 109"/>
                <a:gd name="T5" fmla="*/ 7541 h 176"/>
                <a:gd name="T6" fmla="*/ 313087 w 109"/>
                <a:gd name="T7" fmla="*/ 7541 h 176"/>
                <a:gd name="T8" fmla="*/ 290455 w 109"/>
                <a:gd name="T9" fmla="*/ 7541 h 176"/>
                <a:gd name="T10" fmla="*/ 230100 w 109"/>
                <a:gd name="T11" fmla="*/ 22622 h 176"/>
                <a:gd name="T12" fmla="*/ 203695 w 109"/>
                <a:gd name="T13" fmla="*/ 30163 h 176"/>
                <a:gd name="T14" fmla="*/ 199923 w 109"/>
                <a:gd name="T15" fmla="*/ 22622 h 176"/>
                <a:gd name="T16" fmla="*/ 199923 w 109"/>
                <a:gd name="T17" fmla="*/ 33933 h 176"/>
                <a:gd name="T18" fmla="*/ 158430 w 109"/>
                <a:gd name="T19" fmla="*/ 41473 h 176"/>
                <a:gd name="T20" fmla="*/ 143341 w 109"/>
                <a:gd name="T21" fmla="*/ 33933 h 176"/>
                <a:gd name="T22" fmla="*/ 128253 w 109"/>
                <a:gd name="T23" fmla="*/ 33933 h 176"/>
                <a:gd name="T24" fmla="*/ 124481 w 109"/>
                <a:gd name="T25" fmla="*/ 45244 h 176"/>
                <a:gd name="T26" fmla="*/ 98076 w 109"/>
                <a:gd name="T27" fmla="*/ 45244 h 176"/>
                <a:gd name="T28" fmla="*/ 98076 w 109"/>
                <a:gd name="T29" fmla="*/ 45244 h 176"/>
                <a:gd name="T30" fmla="*/ 60354 w 109"/>
                <a:gd name="T31" fmla="*/ 33933 h 176"/>
                <a:gd name="T32" fmla="*/ 45266 w 109"/>
                <a:gd name="T33" fmla="*/ 41473 h 176"/>
                <a:gd name="T34" fmla="*/ 30177 w 109"/>
                <a:gd name="T35" fmla="*/ 105569 h 176"/>
                <a:gd name="T36" fmla="*/ 41494 w 109"/>
                <a:gd name="T37" fmla="*/ 101798 h 176"/>
                <a:gd name="T38" fmla="*/ 22633 w 109"/>
                <a:gd name="T39" fmla="*/ 335558 h 176"/>
                <a:gd name="T40" fmla="*/ 7544 w 109"/>
                <a:gd name="T41" fmla="*/ 558006 h 176"/>
                <a:gd name="T42" fmla="*/ 3772 w 109"/>
                <a:gd name="T43" fmla="*/ 580628 h 176"/>
                <a:gd name="T44" fmla="*/ 7544 w 109"/>
                <a:gd name="T45" fmla="*/ 637183 h 176"/>
                <a:gd name="T46" fmla="*/ 22633 w 109"/>
                <a:gd name="T47" fmla="*/ 644723 h 176"/>
                <a:gd name="T48" fmla="*/ 49038 w 109"/>
                <a:gd name="T49" fmla="*/ 652264 h 176"/>
                <a:gd name="T50" fmla="*/ 86759 w 109"/>
                <a:gd name="T51" fmla="*/ 644723 h 176"/>
                <a:gd name="T52" fmla="*/ 82987 w 109"/>
                <a:gd name="T53" fmla="*/ 475059 h 176"/>
                <a:gd name="T54" fmla="*/ 124481 w 109"/>
                <a:gd name="T55" fmla="*/ 211138 h 176"/>
                <a:gd name="T56" fmla="*/ 158430 w 109"/>
                <a:gd name="T57" fmla="*/ 150813 h 176"/>
                <a:gd name="T58" fmla="*/ 264050 w 109"/>
                <a:gd name="T59" fmla="*/ 124420 h 176"/>
                <a:gd name="T60" fmla="*/ 297999 w 109"/>
                <a:gd name="T61" fmla="*/ 116880 h 176"/>
                <a:gd name="T62" fmla="*/ 301771 w 109"/>
                <a:gd name="T63" fmla="*/ 335558 h 176"/>
                <a:gd name="T64" fmla="*/ 297999 w 109"/>
                <a:gd name="T65" fmla="*/ 663575 h 176"/>
                <a:gd name="T66" fmla="*/ 313087 w 109"/>
                <a:gd name="T67" fmla="*/ 663575 h 176"/>
                <a:gd name="T68" fmla="*/ 320632 w 109"/>
                <a:gd name="T69" fmla="*/ 659805 h 176"/>
                <a:gd name="T70" fmla="*/ 347037 w 109"/>
                <a:gd name="T71" fmla="*/ 663575 h 176"/>
                <a:gd name="T72" fmla="*/ 354581 w 109"/>
                <a:gd name="T73" fmla="*/ 656034 h 176"/>
                <a:gd name="T74" fmla="*/ 369669 w 109"/>
                <a:gd name="T75" fmla="*/ 652264 h 176"/>
                <a:gd name="T76" fmla="*/ 403619 w 109"/>
                <a:gd name="T77" fmla="*/ 648494 h 176"/>
                <a:gd name="T78" fmla="*/ 407391 w 109"/>
                <a:gd name="T79" fmla="*/ 614561 h 176"/>
                <a:gd name="T80" fmla="*/ 388530 w 109"/>
                <a:gd name="T81" fmla="*/ 328017 h 176"/>
                <a:gd name="T82" fmla="*/ 373442 w 109"/>
                <a:gd name="T83" fmla="*/ 49014 h 176"/>
                <a:gd name="T84" fmla="*/ 369669 w 109"/>
                <a:gd name="T85" fmla="*/ 11311 h 176"/>
                <a:gd name="T86" fmla="*/ 358353 w 109"/>
                <a:gd name="T87" fmla="*/ 7541 h 176"/>
                <a:gd name="T88" fmla="*/ 33949 w 109"/>
                <a:gd name="T89" fmla="*/ 618331 h 176"/>
                <a:gd name="T90" fmla="*/ 33949 w 109"/>
                <a:gd name="T91" fmla="*/ 618331 h 176"/>
                <a:gd name="T92" fmla="*/ 33949 w 109"/>
                <a:gd name="T93" fmla="*/ 610791 h 176"/>
                <a:gd name="T94" fmla="*/ 33949 w 109"/>
                <a:gd name="T95" fmla="*/ 610791 h 176"/>
                <a:gd name="T96" fmla="*/ 33949 w 109"/>
                <a:gd name="T97" fmla="*/ 618331 h 176"/>
                <a:gd name="T98" fmla="*/ 120708 w 109"/>
                <a:gd name="T99" fmla="*/ 116880 h 176"/>
                <a:gd name="T100" fmla="*/ 124481 w 109"/>
                <a:gd name="T101" fmla="*/ 105569 h 176"/>
                <a:gd name="T102" fmla="*/ 120708 w 109"/>
                <a:gd name="T103" fmla="*/ 116880 h 176"/>
                <a:gd name="T104" fmla="*/ 173518 w 109"/>
                <a:gd name="T105" fmla="*/ 135731 h 176"/>
                <a:gd name="T106" fmla="*/ 169746 w 109"/>
                <a:gd name="T107" fmla="*/ 135731 h 176"/>
                <a:gd name="T108" fmla="*/ 169746 w 109"/>
                <a:gd name="T109" fmla="*/ 128191 h 176"/>
                <a:gd name="T110" fmla="*/ 173518 w 109"/>
                <a:gd name="T111" fmla="*/ 135731 h 176"/>
                <a:gd name="T112" fmla="*/ 354581 w 109"/>
                <a:gd name="T113" fmla="*/ 467519 h 176"/>
                <a:gd name="T114" fmla="*/ 354581 w 109"/>
                <a:gd name="T115" fmla="*/ 463748 h 176"/>
                <a:gd name="T116" fmla="*/ 358353 w 109"/>
                <a:gd name="T117" fmla="*/ 463748 h 176"/>
                <a:gd name="T118" fmla="*/ 354581 w 109"/>
                <a:gd name="T119" fmla="*/ 467519 h 17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9" h="176">
                  <a:moveTo>
                    <a:pt x="95" y="2"/>
                  </a:moveTo>
                  <a:cubicBezTo>
                    <a:pt x="95" y="1"/>
                    <a:pt x="93" y="2"/>
                    <a:pt x="93" y="2"/>
                  </a:cubicBezTo>
                  <a:cubicBezTo>
                    <a:pt x="92" y="1"/>
                    <a:pt x="89" y="2"/>
                    <a:pt x="88" y="2"/>
                  </a:cubicBezTo>
                  <a:cubicBezTo>
                    <a:pt x="86" y="0"/>
                    <a:pt x="85" y="2"/>
                    <a:pt x="83" y="2"/>
                  </a:cubicBezTo>
                  <a:cubicBezTo>
                    <a:pt x="81" y="1"/>
                    <a:pt x="80" y="3"/>
                    <a:pt x="77" y="2"/>
                  </a:cubicBezTo>
                  <a:cubicBezTo>
                    <a:pt x="70" y="2"/>
                    <a:pt x="67" y="6"/>
                    <a:pt x="61" y="6"/>
                  </a:cubicBezTo>
                  <a:cubicBezTo>
                    <a:pt x="59" y="7"/>
                    <a:pt x="57" y="9"/>
                    <a:pt x="54" y="8"/>
                  </a:cubicBezTo>
                  <a:cubicBezTo>
                    <a:pt x="55" y="7"/>
                    <a:pt x="54" y="7"/>
                    <a:pt x="53" y="6"/>
                  </a:cubicBezTo>
                  <a:cubicBezTo>
                    <a:pt x="53" y="7"/>
                    <a:pt x="52" y="7"/>
                    <a:pt x="53" y="9"/>
                  </a:cubicBezTo>
                  <a:cubicBezTo>
                    <a:pt x="49" y="9"/>
                    <a:pt x="46" y="10"/>
                    <a:pt x="42" y="11"/>
                  </a:cubicBezTo>
                  <a:cubicBezTo>
                    <a:pt x="41" y="11"/>
                    <a:pt x="37" y="12"/>
                    <a:pt x="38" y="9"/>
                  </a:cubicBezTo>
                  <a:cubicBezTo>
                    <a:pt x="37" y="9"/>
                    <a:pt x="36" y="9"/>
                    <a:pt x="34" y="9"/>
                  </a:cubicBezTo>
                  <a:cubicBezTo>
                    <a:pt x="34" y="10"/>
                    <a:pt x="32" y="10"/>
                    <a:pt x="33" y="12"/>
                  </a:cubicBezTo>
                  <a:cubicBezTo>
                    <a:pt x="31" y="13"/>
                    <a:pt x="28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2" y="12"/>
                    <a:pt x="19" y="10"/>
                    <a:pt x="16" y="9"/>
                  </a:cubicBezTo>
                  <a:cubicBezTo>
                    <a:pt x="14" y="9"/>
                    <a:pt x="13" y="10"/>
                    <a:pt x="12" y="11"/>
                  </a:cubicBezTo>
                  <a:cubicBezTo>
                    <a:pt x="14" y="18"/>
                    <a:pt x="7" y="21"/>
                    <a:pt x="8" y="28"/>
                  </a:cubicBezTo>
                  <a:cubicBezTo>
                    <a:pt x="9" y="28"/>
                    <a:pt x="11" y="28"/>
                    <a:pt x="11" y="27"/>
                  </a:cubicBezTo>
                  <a:cubicBezTo>
                    <a:pt x="8" y="47"/>
                    <a:pt x="11" y="70"/>
                    <a:pt x="6" y="89"/>
                  </a:cubicBezTo>
                  <a:cubicBezTo>
                    <a:pt x="7" y="109"/>
                    <a:pt x="1" y="128"/>
                    <a:pt x="2" y="148"/>
                  </a:cubicBezTo>
                  <a:cubicBezTo>
                    <a:pt x="2" y="150"/>
                    <a:pt x="0" y="152"/>
                    <a:pt x="1" y="154"/>
                  </a:cubicBezTo>
                  <a:cubicBezTo>
                    <a:pt x="1" y="159"/>
                    <a:pt x="1" y="164"/>
                    <a:pt x="2" y="169"/>
                  </a:cubicBezTo>
                  <a:cubicBezTo>
                    <a:pt x="3" y="170"/>
                    <a:pt x="5" y="170"/>
                    <a:pt x="6" y="171"/>
                  </a:cubicBezTo>
                  <a:cubicBezTo>
                    <a:pt x="9" y="171"/>
                    <a:pt x="10" y="173"/>
                    <a:pt x="13" y="173"/>
                  </a:cubicBezTo>
                  <a:cubicBezTo>
                    <a:pt x="16" y="174"/>
                    <a:pt x="21" y="174"/>
                    <a:pt x="23" y="171"/>
                  </a:cubicBezTo>
                  <a:cubicBezTo>
                    <a:pt x="22" y="157"/>
                    <a:pt x="22" y="141"/>
                    <a:pt x="22" y="126"/>
                  </a:cubicBezTo>
                  <a:cubicBezTo>
                    <a:pt x="25" y="103"/>
                    <a:pt x="26" y="78"/>
                    <a:pt x="33" y="56"/>
                  </a:cubicBezTo>
                  <a:cubicBezTo>
                    <a:pt x="36" y="51"/>
                    <a:pt x="37" y="44"/>
                    <a:pt x="42" y="40"/>
                  </a:cubicBezTo>
                  <a:cubicBezTo>
                    <a:pt x="51" y="37"/>
                    <a:pt x="62" y="37"/>
                    <a:pt x="70" y="33"/>
                  </a:cubicBezTo>
                  <a:cubicBezTo>
                    <a:pt x="73" y="33"/>
                    <a:pt x="77" y="28"/>
                    <a:pt x="79" y="31"/>
                  </a:cubicBezTo>
                  <a:cubicBezTo>
                    <a:pt x="80" y="51"/>
                    <a:pt x="79" y="70"/>
                    <a:pt x="80" y="89"/>
                  </a:cubicBezTo>
                  <a:cubicBezTo>
                    <a:pt x="78" y="119"/>
                    <a:pt x="83" y="147"/>
                    <a:pt x="79" y="176"/>
                  </a:cubicBezTo>
                  <a:cubicBezTo>
                    <a:pt x="80" y="176"/>
                    <a:pt x="82" y="176"/>
                    <a:pt x="83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8" y="173"/>
                    <a:pt x="90" y="176"/>
                    <a:pt x="92" y="176"/>
                  </a:cubicBezTo>
                  <a:cubicBezTo>
                    <a:pt x="93" y="176"/>
                    <a:pt x="94" y="175"/>
                    <a:pt x="94" y="174"/>
                  </a:cubicBezTo>
                  <a:cubicBezTo>
                    <a:pt x="94" y="172"/>
                    <a:pt x="97" y="173"/>
                    <a:pt x="98" y="173"/>
                  </a:cubicBezTo>
                  <a:cubicBezTo>
                    <a:pt x="101" y="174"/>
                    <a:pt x="103" y="171"/>
                    <a:pt x="107" y="172"/>
                  </a:cubicBezTo>
                  <a:cubicBezTo>
                    <a:pt x="109" y="170"/>
                    <a:pt x="107" y="166"/>
                    <a:pt x="108" y="163"/>
                  </a:cubicBezTo>
                  <a:cubicBezTo>
                    <a:pt x="103" y="138"/>
                    <a:pt x="103" y="113"/>
                    <a:pt x="103" y="87"/>
                  </a:cubicBezTo>
                  <a:cubicBezTo>
                    <a:pt x="99" y="62"/>
                    <a:pt x="104" y="36"/>
                    <a:pt x="99" y="13"/>
                  </a:cubicBezTo>
                  <a:cubicBezTo>
                    <a:pt x="100" y="9"/>
                    <a:pt x="96" y="7"/>
                    <a:pt x="98" y="3"/>
                  </a:cubicBezTo>
                  <a:cubicBezTo>
                    <a:pt x="97" y="3"/>
                    <a:pt x="97" y="2"/>
                    <a:pt x="95" y="2"/>
                  </a:cubicBezTo>
                  <a:close/>
                  <a:moveTo>
                    <a:pt x="9" y="164"/>
                  </a:moveTo>
                  <a:cubicBezTo>
                    <a:pt x="9" y="164"/>
                    <a:pt x="9" y="164"/>
                    <a:pt x="9" y="164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2"/>
                    <a:pt x="9" y="162"/>
                    <a:pt x="9" y="162"/>
                  </a:cubicBezTo>
                  <a:lnTo>
                    <a:pt x="9" y="164"/>
                  </a:lnTo>
                  <a:close/>
                  <a:moveTo>
                    <a:pt x="32" y="31"/>
                  </a:moveTo>
                  <a:cubicBezTo>
                    <a:pt x="32" y="30"/>
                    <a:pt x="31" y="28"/>
                    <a:pt x="33" y="28"/>
                  </a:cubicBezTo>
                  <a:cubicBezTo>
                    <a:pt x="33" y="29"/>
                    <a:pt x="34" y="31"/>
                    <a:pt x="32" y="31"/>
                  </a:cubicBezTo>
                  <a:close/>
                  <a:moveTo>
                    <a:pt x="46" y="36"/>
                  </a:moveTo>
                  <a:cubicBezTo>
                    <a:pt x="45" y="36"/>
                    <a:pt x="45" y="36"/>
                    <a:pt x="45" y="36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6" y="34"/>
                    <a:pt x="46" y="35"/>
                    <a:pt x="46" y="36"/>
                  </a:cubicBezTo>
                  <a:close/>
                  <a:moveTo>
                    <a:pt x="94" y="124"/>
                  </a:move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lnTo>
                    <a:pt x="94" y="124"/>
                  </a:lnTo>
                  <a:close/>
                </a:path>
              </a:pathLst>
            </a:custGeom>
            <a:solidFill>
              <a:srgbClr val="0066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8"/>
            <p:cNvSpPr>
              <a:spLocks/>
            </p:cNvSpPr>
            <p:nvPr/>
          </p:nvSpPr>
          <p:spPr bwMode="auto">
            <a:xfrm>
              <a:off x="5229226" y="4119563"/>
              <a:ext cx="169863" cy="82550"/>
            </a:xfrm>
            <a:custGeom>
              <a:avLst/>
              <a:gdLst>
                <a:gd name="T0" fmla="*/ 30198 w 45"/>
                <a:gd name="T1" fmla="*/ 7505 h 22"/>
                <a:gd name="T2" fmla="*/ 3775 w 45"/>
                <a:gd name="T3" fmla="*/ 0 h 22"/>
                <a:gd name="T4" fmla="*/ 7549 w 45"/>
                <a:gd name="T5" fmla="*/ 52532 h 22"/>
                <a:gd name="T6" fmla="*/ 49072 w 45"/>
                <a:gd name="T7" fmla="*/ 56284 h 22"/>
                <a:gd name="T8" fmla="*/ 83044 w 45"/>
                <a:gd name="T9" fmla="*/ 71293 h 22"/>
                <a:gd name="T10" fmla="*/ 128341 w 45"/>
                <a:gd name="T11" fmla="*/ 78798 h 22"/>
                <a:gd name="T12" fmla="*/ 169863 w 45"/>
                <a:gd name="T13" fmla="*/ 45027 h 22"/>
                <a:gd name="T14" fmla="*/ 83044 w 45"/>
                <a:gd name="T15" fmla="*/ 15009 h 22"/>
                <a:gd name="T16" fmla="*/ 67945 w 45"/>
                <a:gd name="T17" fmla="*/ 0 h 22"/>
                <a:gd name="T18" fmla="*/ 30198 w 45"/>
                <a:gd name="T19" fmla="*/ 7505 h 2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" h="22">
                  <a:moveTo>
                    <a:pt x="8" y="2"/>
                  </a:moveTo>
                  <a:cubicBezTo>
                    <a:pt x="5" y="2"/>
                    <a:pt x="4" y="0"/>
                    <a:pt x="1" y="0"/>
                  </a:cubicBezTo>
                  <a:cubicBezTo>
                    <a:pt x="1" y="4"/>
                    <a:pt x="0" y="10"/>
                    <a:pt x="2" y="14"/>
                  </a:cubicBezTo>
                  <a:cubicBezTo>
                    <a:pt x="6" y="13"/>
                    <a:pt x="9" y="15"/>
                    <a:pt x="13" y="15"/>
                  </a:cubicBezTo>
                  <a:cubicBezTo>
                    <a:pt x="16" y="16"/>
                    <a:pt x="20" y="15"/>
                    <a:pt x="22" y="19"/>
                  </a:cubicBezTo>
                  <a:cubicBezTo>
                    <a:pt x="25" y="22"/>
                    <a:pt x="31" y="18"/>
                    <a:pt x="34" y="21"/>
                  </a:cubicBezTo>
                  <a:cubicBezTo>
                    <a:pt x="40" y="20"/>
                    <a:pt x="44" y="17"/>
                    <a:pt x="45" y="12"/>
                  </a:cubicBezTo>
                  <a:cubicBezTo>
                    <a:pt x="40" y="5"/>
                    <a:pt x="28" y="9"/>
                    <a:pt x="22" y="4"/>
                  </a:cubicBezTo>
                  <a:cubicBezTo>
                    <a:pt x="21" y="3"/>
                    <a:pt x="19" y="1"/>
                    <a:pt x="18" y="0"/>
                  </a:cubicBezTo>
                  <a:cubicBezTo>
                    <a:pt x="16" y="3"/>
                    <a:pt x="11" y="3"/>
                    <a:pt x="8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9"/>
            <p:cNvSpPr>
              <a:spLocks/>
            </p:cNvSpPr>
            <p:nvPr/>
          </p:nvSpPr>
          <p:spPr bwMode="auto">
            <a:xfrm>
              <a:off x="5508626" y="2719388"/>
              <a:ext cx="30163" cy="22225"/>
            </a:xfrm>
            <a:custGeom>
              <a:avLst/>
              <a:gdLst>
                <a:gd name="T0" fmla="*/ 7541 w 8"/>
                <a:gd name="T1" fmla="*/ 14817 h 6"/>
                <a:gd name="T2" fmla="*/ 30163 w 8"/>
                <a:gd name="T3" fmla="*/ 11113 h 6"/>
                <a:gd name="T4" fmla="*/ 3770 w 8"/>
                <a:gd name="T5" fmla="*/ 0 h 6"/>
                <a:gd name="T6" fmla="*/ 3770 w 8"/>
                <a:gd name="T7" fmla="*/ 11113 h 6"/>
                <a:gd name="T8" fmla="*/ 7541 w 8"/>
                <a:gd name="T9" fmla="*/ 1481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6">
                  <a:moveTo>
                    <a:pt x="2" y="4"/>
                  </a:moveTo>
                  <a:cubicBezTo>
                    <a:pt x="4" y="3"/>
                    <a:pt x="8" y="6"/>
                    <a:pt x="8" y="3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10"/>
            <p:cNvSpPr>
              <a:spLocks/>
            </p:cNvSpPr>
            <p:nvPr/>
          </p:nvSpPr>
          <p:spPr bwMode="auto">
            <a:xfrm>
              <a:off x="5437188" y="2735263"/>
              <a:ext cx="55563" cy="30163"/>
            </a:xfrm>
            <a:custGeom>
              <a:avLst/>
              <a:gdLst>
                <a:gd name="T0" fmla="*/ 40746 w 15"/>
                <a:gd name="T1" fmla="*/ 15082 h 8"/>
                <a:gd name="T2" fmla="*/ 51859 w 15"/>
                <a:gd name="T3" fmla="*/ 7541 h 8"/>
                <a:gd name="T4" fmla="*/ 48155 w 15"/>
                <a:gd name="T5" fmla="*/ 3770 h 8"/>
                <a:gd name="T6" fmla="*/ 3704 w 15"/>
                <a:gd name="T7" fmla="*/ 15082 h 8"/>
                <a:gd name="T8" fmla="*/ 0 w 15"/>
                <a:gd name="T9" fmla="*/ 26393 h 8"/>
                <a:gd name="T10" fmla="*/ 40746 w 15"/>
                <a:gd name="T11" fmla="*/ 15082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8">
                  <a:moveTo>
                    <a:pt x="11" y="4"/>
                  </a:moveTo>
                  <a:cubicBezTo>
                    <a:pt x="12" y="4"/>
                    <a:pt x="15" y="4"/>
                    <a:pt x="14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0"/>
                    <a:pt x="5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4" y="8"/>
                    <a:pt x="7" y="4"/>
                    <a:pt x="11" y="4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11"/>
            <p:cNvSpPr>
              <a:spLocks/>
            </p:cNvSpPr>
            <p:nvPr/>
          </p:nvSpPr>
          <p:spPr bwMode="auto">
            <a:xfrm>
              <a:off x="5033963" y="3475038"/>
              <a:ext cx="49213" cy="41275"/>
            </a:xfrm>
            <a:custGeom>
              <a:avLst/>
              <a:gdLst>
                <a:gd name="T0" fmla="*/ 26499 w 13"/>
                <a:gd name="T1" fmla="*/ 30018 h 11"/>
                <a:gd name="T2" fmla="*/ 30285 w 13"/>
                <a:gd name="T3" fmla="*/ 33770 h 11"/>
                <a:gd name="T4" fmla="*/ 45427 w 13"/>
                <a:gd name="T5" fmla="*/ 41275 h 11"/>
                <a:gd name="T6" fmla="*/ 49213 w 13"/>
                <a:gd name="T7" fmla="*/ 41275 h 11"/>
                <a:gd name="T8" fmla="*/ 30285 w 13"/>
                <a:gd name="T9" fmla="*/ 22514 h 11"/>
                <a:gd name="T10" fmla="*/ 26499 w 13"/>
                <a:gd name="T11" fmla="*/ 22514 h 11"/>
                <a:gd name="T12" fmla="*/ 18928 w 13"/>
                <a:gd name="T13" fmla="*/ 7505 h 11"/>
                <a:gd name="T14" fmla="*/ 0 w 13"/>
                <a:gd name="T15" fmla="*/ 7505 h 11"/>
                <a:gd name="T16" fmla="*/ 3786 w 13"/>
                <a:gd name="T17" fmla="*/ 22514 h 11"/>
                <a:gd name="T18" fmla="*/ 26499 w 13"/>
                <a:gd name="T19" fmla="*/ 30018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1">
                  <a:moveTo>
                    <a:pt x="7" y="8"/>
                  </a:moveTo>
                  <a:cubicBezTo>
                    <a:pt x="7" y="9"/>
                    <a:pt x="7" y="9"/>
                    <a:pt x="8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8"/>
                    <a:pt x="10" y="7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0"/>
                    <a:pt x="2" y="2"/>
                    <a:pt x="0" y="2"/>
                  </a:cubicBezTo>
                  <a:cubicBezTo>
                    <a:pt x="0" y="4"/>
                    <a:pt x="1" y="5"/>
                    <a:pt x="1" y="6"/>
                  </a:cubicBezTo>
                  <a:cubicBezTo>
                    <a:pt x="3" y="7"/>
                    <a:pt x="5" y="8"/>
                    <a:pt x="7" y="8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12"/>
            <p:cNvSpPr>
              <a:spLocks/>
            </p:cNvSpPr>
            <p:nvPr/>
          </p:nvSpPr>
          <p:spPr bwMode="auto">
            <a:xfrm>
              <a:off x="5741988" y="3478213"/>
              <a:ext cx="30163" cy="30163"/>
            </a:xfrm>
            <a:custGeom>
              <a:avLst/>
              <a:gdLst>
                <a:gd name="T0" fmla="*/ 30163 w 8"/>
                <a:gd name="T1" fmla="*/ 18852 h 8"/>
                <a:gd name="T2" fmla="*/ 26393 w 8"/>
                <a:gd name="T3" fmla="*/ 3770 h 8"/>
                <a:gd name="T4" fmla="*/ 7541 w 8"/>
                <a:gd name="T5" fmla="*/ 3770 h 8"/>
                <a:gd name="T6" fmla="*/ 0 w 8"/>
                <a:gd name="T7" fmla="*/ 18852 h 8"/>
                <a:gd name="T8" fmla="*/ 0 w 8"/>
                <a:gd name="T9" fmla="*/ 18852 h 8"/>
                <a:gd name="T10" fmla="*/ 30163 w 8"/>
                <a:gd name="T11" fmla="*/ 18852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8">
                  <a:moveTo>
                    <a:pt x="8" y="5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5" y="1"/>
                    <a:pt x="3" y="0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5" y="8"/>
                    <a:pt x="8" y="5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13"/>
            <p:cNvSpPr>
              <a:spLocks/>
            </p:cNvSpPr>
            <p:nvPr/>
          </p:nvSpPr>
          <p:spPr bwMode="auto">
            <a:xfrm>
              <a:off x="5519738" y="4119563"/>
              <a:ext cx="192088" cy="65088"/>
            </a:xfrm>
            <a:custGeom>
              <a:avLst/>
              <a:gdLst>
                <a:gd name="T0" fmla="*/ 188322 w 51"/>
                <a:gd name="T1" fmla="*/ 19144 h 17"/>
                <a:gd name="T2" fmla="*/ 169489 w 51"/>
                <a:gd name="T3" fmla="*/ 15315 h 17"/>
                <a:gd name="T4" fmla="*/ 116759 w 51"/>
                <a:gd name="T5" fmla="*/ 15315 h 17"/>
                <a:gd name="T6" fmla="*/ 94161 w 51"/>
                <a:gd name="T7" fmla="*/ 3829 h 17"/>
                <a:gd name="T8" fmla="*/ 60263 w 51"/>
                <a:gd name="T9" fmla="*/ 7657 h 17"/>
                <a:gd name="T10" fmla="*/ 45197 w 51"/>
                <a:gd name="T11" fmla="*/ 11486 h 17"/>
                <a:gd name="T12" fmla="*/ 37664 w 51"/>
                <a:gd name="T13" fmla="*/ 19144 h 17"/>
                <a:gd name="T14" fmla="*/ 11299 w 51"/>
                <a:gd name="T15" fmla="*/ 15315 h 17"/>
                <a:gd name="T16" fmla="*/ 3766 w 51"/>
                <a:gd name="T17" fmla="*/ 19144 h 17"/>
                <a:gd name="T18" fmla="*/ 11299 w 51"/>
                <a:gd name="T19" fmla="*/ 57431 h 17"/>
                <a:gd name="T20" fmla="*/ 90394 w 51"/>
                <a:gd name="T21" fmla="*/ 61259 h 17"/>
                <a:gd name="T22" fmla="*/ 143124 w 51"/>
                <a:gd name="T23" fmla="*/ 57431 h 17"/>
                <a:gd name="T24" fmla="*/ 192088 w 51"/>
                <a:gd name="T25" fmla="*/ 34458 h 17"/>
                <a:gd name="T26" fmla="*/ 188322 w 51"/>
                <a:gd name="T27" fmla="*/ 19144 h 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51" h="17">
                  <a:moveTo>
                    <a:pt x="50" y="5"/>
                  </a:moveTo>
                  <a:cubicBezTo>
                    <a:pt x="48" y="5"/>
                    <a:pt x="46" y="5"/>
                    <a:pt x="45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9" y="3"/>
                    <a:pt x="27" y="2"/>
                    <a:pt x="25" y="1"/>
                  </a:cubicBezTo>
                  <a:cubicBezTo>
                    <a:pt x="21" y="0"/>
                    <a:pt x="19" y="3"/>
                    <a:pt x="16" y="2"/>
                  </a:cubicBezTo>
                  <a:cubicBezTo>
                    <a:pt x="15" y="2"/>
                    <a:pt x="12" y="1"/>
                    <a:pt x="12" y="3"/>
                  </a:cubicBezTo>
                  <a:cubicBezTo>
                    <a:pt x="12" y="4"/>
                    <a:pt x="11" y="5"/>
                    <a:pt x="10" y="5"/>
                  </a:cubicBezTo>
                  <a:cubicBezTo>
                    <a:pt x="8" y="5"/>
                    <a:pt x="6" y="2"/>
                    <a:pt x="3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8"/>
                    <a:pt x="0" y="13"/>
                    <a:pt x="3" y="15"/>
                  </a:cubicBezTo>
                  <a:cubicBezTo>
                    <a:pt x="11" y="15"/>
                    <a:pt x="17" y="15"/>
                    <a:pt x="24" y="16"/>
                  </a:cubicBezTo>
                  <a:cubicBezTo>
                    <a:pt x="29" y="16"/>
                    <a:pt x="33" y="14"/>
                    <a:pt x="38" y="15"/>
                  </a:cubicBezTo>
                  <a:cubicBezTo>
                    <a:pt x="44" y="17"/>
                    <a:pt x="47" y="12"/>
                    <a:pt x="51" y="9"/>
                  </a:cubicBezTo>
                  <a:cubicBezTo>
                    <a:pt x="50" y="8"/>
                    <a:pt x="51" y="5"/>
                    <a:pt x="50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14"/>
            <p:cNvSpPr>
              <a:spLocks/>
            </p:cNvSpPr>
            <p:nvPr/>
          </p:nvSpPr>
          <p:spPr bwMode="auto">
            <a:xfrm>
              <a:off x="5481638" y="2844801"/>
              <a:ext cx="60325" cy="30163"/>
            </a:xfrm>
            <a:custGeom>
              <a:avLst/>
              <a:gdLst>
                <a:gd name="T0" fmla="*/ 52784 w 16"/>
                <a:gd name="T1" fmla="*/ 3770 h 8"/>
                <a:gd name="T2" fmla="*/ 45244 w 16"/>
                <a:gd name="T3" fmla="*/ 3770 h 8"/>
                <a:gd name="T4" fmla="*/ 37703 w 16"/>
                <a:gd name="T5" fmla="*/ 7541 h 8"/>
                <a:gd name="T6" fmla="*/ 33933 w 16"/>
                <a:gd name="T7" fmla="*/ 0 h 8"/>
                <a:gd name="T8" fmla="*/ 30163 w 16"/>
                <a:gd name="T9" fmla="*/ 7541 h 8"/>
                <a:gd name="T10" fmla="*/ 26392 w 16"/>
                <a:gd name="T11" fmla="*/ 3770 h 8"/>
                <a:gd name="T12" fmla="*/ 18852 w 16"/>
                <a:gd name="T13" fmla="*/ 7541 h 8"/>
                <a:gd name="T14" fmla="*/ 15081 w 16"/>
                <a:gd name="T15" fmla="*/ 3770 h 8"/>
                <a:gd name="T16" fmla="*/ 7541 w 16"/>
                <a:gd name="T17" fmla="*/ 7541 h 8"/>
                <a:gd name="T18" fmla="*/ 0 w 16"/>
                <a:gd name="T19" fmla="*/ 11311 h 8"/>
                <a:gd name="T20" fmla="*/ 0 w 16"/>
                <a:gd name="T21" fmla="*/ 11311 h 8"/>
                <a:gd name="T22" fmla="*/ 37703 w 16"/>
                <a:gd name="T23" fmla="*/ 26393 h 8"/>
                <a:gd name="T24" fmla="*/ 56555 w 16"/>
                <a:gd name="T25" fmla="*/ 11311 h 8"/>
                <a:gd name="T26" fmla="*/ 60325 w 16"/>
                <a:gd name="T27" fmla="*/ 3770 h 8"/>
                <a:gd name="T28" fmla="*/ 52784 w 16"/>
                <a:gd name="T29" fmla="*/ 377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" h="8">
                  <a:moveTo>
                    <a:pt x="14" y="1"/>
                  </a:moveTo>
                  <a:cubicBezTo>
                    <a:pt x="13" y="1"/>
                    <a:pt x="12" y="2"/>
                    <a:pt x="12" y="1"/>
                  </a:cubicBezTo>
                  <a:cubicBezTo>
                    <a:pt x="11" y="1"/>
                    <a:pt x="11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1"/>
                    <a:pt x="8" y="2"/>
                    <a:pt x="8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6" y="0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6" y="8"/>
                    <a:pt x="10" y="7"/>
                  </a:cubicBezTo>
                  <a:cubicBezTo>
                    <a:pt x="12" y="6"/>
                    <a:pt x="14" y="5"/>
                    <a:pt x="15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4" y="2"/>
                    <a:pt x="14" y="1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15"/>
            <p:cNvSpPr>
              <a:spLocks/>
            </p:cNvSpPr>
            <p:nvPr/>
          </p:nvSpPr>
          <p:spPr bwMode="auto">
            <a:xfrm>
              <a:off x="5448301" y="2825751"/>
              <a:ext cx="127000" cy="33338"/>
            </a:xfrm>
            <a:custGeom>
              <a:avLst/>
              <a:gdLst>
                <a:gd name="T0" fmla="*/ 123265 w 34"/>
                <a:gd name="T1" fmla="*/ 7408 h 9"/>
                <a:gd name="T2" fmla="*/ 119529 w 34"/>
                <a:gd name="T3" fmla="*/ 0 h 9"/>
                <a:gd name="T4" fmla="*/ 93382 w 34"/>
                <a:gd name="T5" fmla="*/ 7408 h 9"/>
                <a:gd name="T6" fmla="*/ 89647 w 34"/>
                <a:gd name="T7" fmla="*/ 3704 h 9"/>
                <a:gd name="T8" fmla="*/ 44824 w 34"/>
                <a:gd name="T9" fmla="*/ 3704 h 9"/>
                <a:gd name="T10" fmla="*/ 22412 w 34"/>
                <a:gd name="T11" fmla="*/ 14817 h 9"/>
                <a:gd name="T12" fmla="*/ 0 w 34"/>
                <a:gd name="T13" fmla="*/ 14817 h 9"/>
                <a:gd name="T14" fmla="*/ 7471 w 34"/>
                <a:gd name="T15" fmla="*/ 29634 h 9"/>
                <a:gd name="T16" fmla="*/ 33618 w 34"/>
                <a:gd name="T17" fmla="*/ 29634 h 9"/>
                <a:gd name="T18" fmla="*/ 41088 w 34"/>
                <a:gd name="T19" fmla="*/ 25930 h 9"/>
                <a:gd name="T20" fmla="*/ 48559 w 34"/>
                <a:gd name="T21" fmla="*/ 22225 h 9"/>
                <a:gd name="T22" fmla="*/ 52294 w 34"/>
                <a:gd name="T23" fmla="*/ 25930 h 9"/>
                <a:gd name="T24" fmla="*/ 59765 w 34"/>
                <a:gd name="T25" fmla="*/ 22225 h 9"/>
                <a:gd name="T26" fmla="*/ 63500 w 34"/>
                <a:gd name="T27" fmla="*/ 25930 h 9"/>
                <a:gd name="T28" fmla="*/ 67235 w 34"/>
                <a:gd name="T29" fmla="*/ 18521 h 9"/>
                <a:gd name="T30" fmla="*/ 70971 w 34"/>
                <a:gd name="T31" fmla="*/ 25930 h 9"/>
                <a:gd name="T32" fmla="*/ 78441 w 34"/>
                <a:gd name="T33" fmla="*/ 22225 h 9"/>
                <a:gd name="T34" fmla="*/ 85912 w 34"/>
                <a:gd name="T35" fmla="*/ 22225 h 9"/>
                <a:gd name="T36" fmla="*/ 93382 w 34"/>
                <a:gd name="T37" fmla="*/ 22225 h 9"/>
                <a:gd name="T38" fmla="*/ 93382 w 34"/>
                <a:gd name="T39" fmla="*/ 22225 h 9"/>
                <a:gd name="T40" fmla="*/ 108324 w 34"/>
                <a:gd name="T41" fmla="*/ 22225 h 9"/>
                <a:gd name="T42" fmla="*/ 123265 w 34"/>
                <a:gd name="T43" fmla="*/ 18521 h 9"/>
                <a:gd name="T44" fmla="*/ 127000 w 34"/>
                <a:gd name="T45" fmla="*/ 11113 h 9"/>
                <a:gd name="T46" fmla="*/ 123265 w 34"/>
                <a:gd name="T47" fmla="*/ 7408 h 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4" h="9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30" y="2"/>
                    <a:pt x="27" y="2"/>
                    <a:pt x="25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0" y="0"/>
                    <a:pt x="16" y="2"/>
                    <a:pt x="12" y="1"/>
                  </a:cubicBezTo>
                  <a:cubicBezTo>
                    <a:pt x="10" y="2"/>
                    <a:pt x="9" y="3"/>
                    <a:pt x="6" y="4"/>
                  </a:cubicBezTo>
                  <a:cubicBezTo>
                    <a:pt x="4" y="4"/>
                    <a:pt x="2" y="3"/>
                    <a:pt x="0" y="4"/>
                  </a:cubicBezTo>
                  <a:cubicBezTo>
                    <a:pt x="0" y="6"/>
                    <a:pt x="0" y="7"/>
                    <a:pt x="2" y="8"/>
                  </a:cubicBezTo>
                  <a:cubicBezTo>
                    <a:pt x="5" y="8"/>
                    <a:pt x="6" y="9"/>
                    <a:pt x="9" y="8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1" y="6"/>
                    <a:pt x="12" y="6"/>
                    <a:pt x="13" y="6"/>
                  </a:cubicBezTo>
                  <a:cubicBezTo>
                    <a:pt x="13" y="6"/>
                    <a:pt x="14" y="7"/>
                    <a:pt x="14" y="7"/>
                  </a:cubicBezTo>
                  <a:cubicBezTo>
                    <a:pt x="15" y="7"/>
                    <a:pt x="15" y="5"/>
                    <a:pt x="16" y="6"/>
                  </a:cubicBezTo>
                  <a:cubicBezTo>
                    <a:pt x="16" y="6"/>
                    <a:pt x="16" y="7"/>
                    <a:pt x="17" y="7"/>
                  </a:cubicBezTo>
                  <a:cubicBezTo>
                    <a:pt x="17" y="7"/>
                    <a:pt x="18" y="6"/>
                    <a:pt x="18" y="5"/>
                  </a:cubicBezTo>
                  <a:cubicBezTo>
                    <a:pt x="19" y="6"/>
                    <a:pt x="19" y="6"/>
                    <a:pt x="19" y="7"/>
                  </a:cubicBezTo>
                  <a:cubicBezTo>
                    <a:pt x="20" y="7"/>
                    <a:pt x="20" y="6"/>
                    <a:pt x="21" y="6"/>
                  </a:cubicBezTo>
                  <a:cubicBezTo>
                    <a:pt x="21" y="7"/>
                    <a:pt x="22" y="6"/>
                    <a:pt x="23" y="6"/>
                  </a:cubicBezTo>
                  <a:cubicBezTo>
                    <a:pt x="23" y="7"/>
                    <a:pt x="24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6"/>
                    <a:pt x="33" y="5"/>
                  </a:cubicBezTo>
                  <a:cubicBezTo>
                    <a:pt x="33" y="5"/>
                    <a:pt x="34" y="4"/>
                    <a:pt x="34" y="3"/>
                  </a:cubicBezTo>
                  <a:lnTo>
                    <a:pt x="33" y="2"/>
                  </a:ln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Oval 16"/>
            <p:cNvSpPr>
              <a:spLocks noChangeArrowheads="1"/>
            </p:cNvSpPr>
            <p:nvPr/>
          </p:nvSpPr>
          <p:spPr bwMode="auto">
            <a:xfrm>
              <a:off x="5459413" y="2768601"/>
              <a:ext cx="30163" cy="30163"/>
            </a:xfrm>
            <a:prstGeom prst="ellipse">
              <a:avLst/>
            </a:pr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50" name="Oval 17"/>
            <p:cNvSpPr>
              <a:spLocks noChangeArrowheads="1"/>
            </p:cNvSpPr>
            <p:nvPr/>
          </p:nvSpPr>
          <p:spPr bwMode="auto">
            <a:xfrm>
              <a:off x="5527676" y="2760663"/>
              <a:ext cx="30163" cy="30163"/>
            </a:xfrm>
            <a:prstGeom prst="ellipse">
              <a:avLst/>
            </a:pr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451" name="Freeform 18"/>
            <p:cNvSpPr>
              <a:spLocks noEditPoints="1"/>
            </p:cNvSpPr>
            <p:nvPr/>
          </p:nvSpPr>
          <p:spPr bwMode="auto">
            <a:xfrm>
              <a:off x="5383213" y="2655888"/>
              <a:ext cx="222250" cy="304800"/>
            </a:xfrm>
            <a:custGeom>
              <a:avLst/>
              <a:gdLst>
                <a:gd name="T0" fmla="*/ 207182 w 59"/>
                <a:gd name="T1" fmla="*/ 63970 h 81"/>
                <a:gd name="T2" fmla="*/ 184581 w 59"/>
                <a:gd name="T3" fmla="*/ 33867 h 81"/>
                <a:gd name="T4" fmla="*/ 97941 w 59"/>
                <a:gd name="T5" fmla="*/ 0 h 81"/>
                <a:gd name="T6" fmla="*/ 18835 w 59"/>
                <a:gd name="T7" fmla="*/ 67733 h 81"/>
                <a:gd name="T8" fmla="*/ 26369 w 59"/>
                <a:gd name="T9" fmla="*/ 176859 h 81"/>
                <a:gd name="T10" fmla="*/ 48970 w 59"/>
                <a:gd name="T11" fmla="*/ 225778 h 81"/>
                <a:gd name="T12" fmla="*/ 64038 w 59"/>
                <a:gd name="T13" fmla="*/ 244593 h 81"/>
                <a:gd name="T14" fmla="*/ 45203 w 59"/>
                <a:gd name="T15" fmla="*/ 293511 h 81"/>
                <a:gd name="T16" fmla="*/ 48970 w 59"/>
                <a:gd name="T17" fmla="*/ 293511 h 81"/>
                <a:gd name="T18" fmla="*/ 60271 w 59"/>
                <a:gd name="T19" fmla="*/ 297274 h 81"/>
                <a:gd name="T20" fmla="*/ 71572 w 59"/>
                <a:gd name="T21" fmla="*/ 301037 h 81"/>
                <a:gd name="T22" fmla="*/ 90407 w 59"/>
                <a:gd name="T23" fmla="*/ 304800 h 81"/>
                <a:gd name="T24" fmla="*/ 101708 w 59"/>
                <a:gd name="T25" fmla="*/ 304800 h 81"/>
                <a:gd name="T26" fmla="*/ 116775 w 59"/>
                <a:gd name="T27" fmla="*/ 304800 h 81"/>
                <a:gd name="T28" fmla="*/ 135610 w 59"/>
                <a:gd name="T29" fmla="*/ 304800 h 81"/>
                <a:gd name="T30" fmla="*/ 143144 w 59"/>
                <a:gd name="T31" fmla="*/ 255881 h 81"/>
                <a:gd name="T32" fmla="*/ 165746 w 59"/>
                <a:gd name="T33" fmla="*/ 237067 h 81"/>
                <a:gd name="T34" fmla="*/ 177047 w 59"/>
                <a:gd name="T35" fmla="*/ 214489 h 81"/>
                <a:gd name="T36" fmla="*/ 154445 w 59"/>
                <a:gd name="T37" fmla="*/ 225778 h 81"/>
                <a:gd name="T38" fmla="*/ 120542 w 59"/>
                <a:gd name="T39" fmla="*/ 244593 h 81"/>
                <a:gd name="T40" fmla="*/ 86640 w 59"/>
                <a:gd name="T41" fmla="*/ 240830 h 81"/>
                <a:gd name="T42" fmla="*/ 26369 w 59"/>
                <a:gd name="T43" fmla="*/ 173096 h 81"/>
                <a:gd name="T44" fmla="*/ 37669 w 59"/>
                <a:gd name="T45" fmla="*/ 158044 h 81"/>
                <a:gd name="T46" fmla="*/ 37669 w 59"/>
                <a:gd name="T47" fmla="*/ 150519 h 81"/>
                <a:gd name="T48" fmla="*/ 41436 w 59"/>
                <a:gd name="T49" fmla="*/ 135467 h 81"/>
                <a:gd name="T50" fmla="*/ 41436 w 59"/>
                <a:gd name="T51" fmla="*/ 135467 h 81"/>
                <a:gd name="T52" fmla="*/ 41436 w 59"/>
                <a:gd name="T53" fmla="*/ 109126 h 81"/>
                <a:gd name="T54" fmla="*/ 45203 w 59"/>
                <a:gd name="T55" fmla="*/ 101600 h 81"/>
                <a:gd name="T56" fmla="*/ 48970 w 59"/>
                <a:gd name="T57" fmla="*/ 94074 h 81"/>
                <a:gd name="T58" fmla="*/ 52737 w 59"/>
                <a:gd name="T59" fmla="*/ 86548 h 81"/>
                <a:gd name="T60" fmla="*/ 75339 w 59"/>
                <a:gd name="T61" fmla="*/ 63970 h 81"/>
                <a:gd name="T62" fmla="*/ 97941 w 59"/>
                <a:gd name="T63" fmla="*/ 67733 h 81"/>
                <a:gd name="T64" fmla="*/ 105475 w 59"/>
                <a:gd name="T65" fmla="*/ 52681 h 81"/>
                <a:gd name="T66" fmla="*/ 146911 w 59"/>
                <a:gd name="T67" fmla="*/ 60207 h 81"/>
                <a:gd name="T68" fmla="*/ 165746 w 59"/>
                <a:gd name="T69" fmla="*/ 79022 h 81"/>
                <a:gd name="T70" fmla="*/ 184581 w 59"/>
                <a:gd name="T71" fmla="*/ 97837 h 81"/>
                <a:gd name="T72" fmla="*/ 188347 w 59"/>
                <a:gd name="T73" fmla="*/ 131704 h 81"/>
                <a:gd name="T74" fmla="*/ 195881 w 59"/>
                <a:gd name="T75" fmla="*/ 131704 h 81"/>
                <a:gd name="T76" fmla="*/ 207182 w 59"/>
                <a:gd name="T77" fmla="*/ 120415 h 81"/>
                <a:gd name="T78" fmla="*/ 210949 w 59"/>
                <a:gd name="T79" fmla="*/ 105363 h 81"/>
                <a:gd name="T80" fmla="*/ 207182 w 59"/>
                <a:gd name="T81" fmla="*/ 63970 h 81"/>
                <a:gd name="T82" fmla="*/ 75339 w 59"/>
                <a:gd name="T83" fmla="*/ 252119 h 81"/>
                <a:gd name="T84" fmla="*/ 124309 w 59"/>
                <a:gd name="T85" fmla="*/ 270933 h 81"/>
                <a:gd name="T86" fmla="*/ 113008 w 59"/>
                <a:gd name="T87" fmla="*/ 297274 h 81"/>
                <a:gd name="T88" fmla="*/ 71572 w 59"/>
                <a:gd name="T89" fmla="*/ 289748 h 81"/>
                <a:gd name="T90" fmla="*/ 75339 w 59"/>
                <a:gd name="T91" fmla="*/ 252119 h 8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9" h="81">
                  <a:moveTo>
                    <a:pt x="55" y="17"/>
                  </a:moveTo>
                  <a:cubicBezTo>
                    <a:pt x="53" y="15"/>
                    <a:pt x="53" y="9"/>
                    <a:pt x="49" y="9"/>
                  </a:cubicBezTo>
                  <a:cubicBezTo>
                    <a:pt x="46" y="0"/>
                    <a:pt x="35" y="1"/>
                    <a:pt x="26" y="0"/>
                  </a:cubicBezTo>
                  <a:cubicBezTo>
                    <a:pt x="16" y="2"/>
                    <a:pt x="7" y="8"/>
                    <a:pt x="5" y="18"/>
                  </a:cubicBezTo>
                  <a:cubicBezTo>
                    <a:pt x="0" y="27"/>
                    <a:pt x="3" y="38"/>
                    <a:pt x="7" y="47"/>
                  </a:cubicBezTo>
                  <a:cubicBezTo>
                    <a:pt x="6" y="53"/>
                    <a:pt x="9" y="56"/>
                    <a:pt x="13" y="60"/>
                  </a:cubicBezTo>
                  <a:cubicBezTo>
                    <a:pt x="14" y="62"/>
                    <a:pt x="17" y="62"/>
                    <a:pt x="17" y="65"/>
                  </a:cubicBezTo>
                  <a:cubicBezTo>
                    <a:pt x="15" y="69"/>
                    <a:pt x="16" y="76"/>
                    <a:pt x="12" y="78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9"/>
                    <a:pt x="15" y="79"/>
                    <a:pt x="16" y="79"/>
                  </a:cubicBezTo>
                  <a:cubicBezTo>
                    <a:pt x="17" y="80"/>
                    <a:pt x="18" y="80"/>
                    <a:pt x="19" y="80"/>
                  </a:cubicBezTo>
                  <a:cubicBezTo>
                    <a:pt x="21" y="80"/>
                    <a:pt x="23" y="80"/>
                    <a:pt x="24" y="81"/>
                  </a:cubicBezTo>
                  <a:cubicBezTo>
                    <a:pt x="25" y="81"/>
                    <a:pt x="26" y="81"/>
                    <a:pt x="27" y="81"/>
                  </a:cubicBezTo>
                  <a:cubicBezTo>
                    <a:pt x="28" y="81"/>
                    <a:pt x="29" y="81"/>
                    <a:pt x="31" y="81"/>
                  </a:cubicBezTo>
                  <a:cubicBezTo>
                    <a:pt x="32" y="81"/>
                    <a:pt x="34" y="81"/>
                    <a:pt x="36" y="81"/>
                  </a:cubicBezTo>
                  <a:cubicBezTo>
                    <a:pt x="35" y="76"/>
                    <a:pt x="38" y="73"/>
                    <a:pt x="38" y="68"/>
                  </a:cubicBezTo>
                  <a:cubicBezTo>
                    <a:pt x="39" y="65"/>
                    <a:pt x="42" y="65"/>
                    <a:pt x="44" y="63"/>
                  </a:cubicBezTo>
                  <a:cubicBezTo>
                    <a:pt x="46" y="61"/>
                    <a:pt x="47" y="60"/>
                    <a:pt x="47" y="57"/>
                  </a:cubicBezTo>
                  <a:cubicBezTo>
                    <a:pt x="43" y="56"/>
                    <a:pt x="44" y="60"/>
                    <a:pt x="41" y="60"/>
                  </a:cubicBezTo>
                  <a:cubicBezTo>
                    <a:pt x="39" y="63"/>
                    <a:pt x="34" y="65"/>
                    <a:pt x="32" y="65"/>
                  </a:cubicBezTo>
                  <a:cubicBezTo>
                    <a:pt x="29" y="65"/>
                    <a:pt x="26" y="65"/>
                    <a:pt x="23" y="64"/>
                  </a:cubicBezTo>
                  <a:cubicBezTo>
                    <a:pt x="11" y="58"/>
                    <a:pt x="9" y="48"/>
                    <a:pt x="7" y="46"/>
                  </a:cubicBezTo>
                  <a:cubicBezTo>
                    <a:pt x="8" y="45"/>
                    <a:pt x="9" y="44"/>
                    <a:pt x="10" y="42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3"/>
                    <a:pt x="12" y="32"/>
                    <a:pt x="11" y="29"/>
                  </a:cubicBezTo>
                  <a:cubicBezTo>
                    <a:pt x="10" y="28"/>
                    <a:pt x="12" y="28"/>
                    <a:pt x="12" y="27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3"/>
                    <a:pt x="13" y="23"/>
                    <a:pt x="14" y="23"/>
                  </a:cubicBezTo>
                  <a:cubicBezTo>
                    <a:pt x="18" y="22"/>
                    <a:pt x="14" y="14"/>
                    <a:pt x="20" y="17"/>
                  </a:cubicBezTo>
                  <a:cubicBezTo>
                    <a:pt x="23" y="15"/>
                    <a:pt x="23" y="19"/>
                    <a:pt x="26" y="18"/>
                  </a:cubicBezTo>
                  <a:cubicBezTo>
                    <a:pt x="27" y="17"/>
                    <a:pt x="27" y="16"/>
                    <a:pt x="28" y="14"/>
                  </a:cubicBezTo>
                  <a:cubicBezTo>
                    <a:pt x="30" y="18"/>
                    <a:pt x="36" y="16"/>
                    <a:pt x="39" y="16"/>
                  </a:cubicBezTo>
                  <a:cubicBezTo>
                    <a:pt x="42" y="16"/>
                    <a:pt x="42" y="20"/>
                    <a:pt x="44" y="21"/>
                  </a:cubicBezTo>
                  <a:cubicBezTo>
                    <a:pt x="48" y="19"/>
                    <a:pt x="47" y="24"/>
                    <a:pt x="49" y="26"/>
                  </a:cubicBezTo>
                  <a:cubicBezTo>
                    <a:pt x="50" y="29"/>
                    <a:pt x="48" y="33"/>
                    <a:pt x="5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1"/>
                    <a:pt x="55" y="29"/>
                    <a:pt x="56" y="28"/>
                  </a:cubicBezTo>
                  <a:cubicBezTo>
                    <a:pt x="59" y="25"/>
                    <a:pt x="55" y="21"/>
                    <a:pt x="55" y="17"/>
                  </a:cubicBezTo>
                  <a:close/>
                  <a:moveTo>
                    <a:pt x="20" y="67"/>
                  </a:moveTo>
                  <a:cubicBezTo>
                    <a:pt x="23" y="66"/>
                    <a:pt x="33" y="68"/>
                    <a:pt x="33" y="72"/>
                  </a:cubicBezTo>
                  <a:cubicBezTo>
                    <a:pt x="32" y="75"/>
                    <a:pt x="33" y="80"/>
                    <a:pt x="30" y="79"/>
                  </a:cubicBezTo>
                  <a:cubicBezTo>
                    <a:pt x="28" y="80"/>
                    <a:pt x="19" y="79"/>
                    <a:pt x="19" y="77"/>
                  </a:cubicBezTo>
                  <a:lnTo>
                    <a:pt x="20" y="67"/>
                  </a:ln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19"/>
            <p:cNvSpPr>
              <a:spLocks/>
            </p:cNvSpPr>
            <p:nvPr/>
          </p:nvSpPr>
          <p:spPr bwMode="auto">
            <a:xfrm>
              <a:off x="5734051" y="3497263"/>
              <a:ext cx="52388" cy="71438"/>
            </a:xfrm>
            <a:custGeom>
              <a:avLst/>
              <a:gdLst>
                <a:gd name="T0" fmla="*/ 37420 w 14"/>
                <a:gd name="T1" fmla="*/ 0 h 19"/>
                <a:gd name="T2" fmla="*/ 7484 w 14"/>
                <a:gd name="T3" fmla="*/ 0 h 19"/>
                <a:gd name="T4" fmla="*/ 0 w 14"/>
                <a:gd name="T5" fmla="*/ 56398 h 19"/>
                <a:gd name="T6" fmla="*/ 7484 w 14"/>
                <a:gd name="T7" fmla="*/ 60158 h 19"/>
                <a:gd name="T8" fmla="*/ 18710 w 14"/>
                <a:gd name="T9" fmla="*/ 45119 h 19"/>
                <a:gd name="T10" fmla="*/ 26194 w 14"/>
                <a:gd name="T11" fmla="*/ 60158 h 19"/>
                <a:gd name="T12" fmla="*/ 33678 w 14"/>
                <a:gd name="T13" fmla="*/ 37599 h 19"/>
                <a:gd name="T14" fmla="*/ 44904 w 14"/>
                <a:gd name="T15" fmla="*/ 56398 h 19"/>
                <a:gd name="T16" fmla="*/ 48646 w 14"/>
                <a:gd name="T17" fmla="*/ 45119 h 19"/>
                <a:gd name="T18" fmla="*/ 37420 w 14"/>
                <a:gd name="T19" fmla="*/ 0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9">
                  <a:moveTo>
                    <a:pt x="10" y="0"/>
                  </a:moveTo>
                  <a:cubicBezTo>
                    <a:pt x="7" y="3"/>
                    <a:pt x="4" y="0"/>
                    <a:pt x="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2" y="16"/>
                  </a:cubicBezTo>
                  <a:cubicBezTo>
                    <a:pt x="4" y="15"/>
                    <a:pt x="4" y="14"/>
                    <a:pt x="5" y="12"/>
                  </a:cubicBezTo>
                  <a:cubicBezTo>
                    <a:pt x="5" y="12"/>
                    <a:pt x="4" y="13"/>
                    <a:pt x="7" y="16"/>
                  </a:cubicBezTo>
                  <a:cubicBezTo>
                    <a:pt x="9" y="19"/>
                    <a:pt x="8" y="12"/>
                    <a:pt x="9" y="10"/>
                  </a:cubicBezTo>
                  <a:cubicBezTo>
                    <a:pt x="9" y="10"/>
                    <a:pt x="10" y="14"/>
                    <a:pt x="12" y="15"/>
                  </a:cubicBezTo>
                  <a:cubicBezTo>
                    <a:pt x="14" y="16"/>
                    <a:pt x="13" y="12"/>
                    <a:pt x="13" y="12"/>
                  </a:cubicBezTo>
                  <a:cubicBezTo>
                    <a:pt x="11" y="5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20"/>
            <p:cNvSpPr>
              <a:spLocks/>
            </p:cNvSpPr>
            <p:nvPr/>
          </p:nvSpPr>
          <p:spPr bwMode="auto">
            <a:xfrm>
              <a:off x="6027738" y="3236913"/>
              <a:ext cx="147638" cy="112713"/>
            </a:xfrm>
            <a:custGeom>
              <a:avLst/>
              <a:gdLst>
                <a:gd name="T0" fmla="*/ 147638 w 39"/>
                <a:gd name="T1" fmla="*/ 3757 h 30"/>
                <a:gd name="T2" fmla="*/ 140067 w 39"/>
                <a:gd name="T3" fmla="*/ 0 h 30"/>
                <a:gd name="T4" fmla="*/ 102211 w 39"/>
                <a:gd name="T5" fmla="*/ 37571 h 30"/>
                <a:gd name="T6" fmla="*/ 52998 w 39"/>
                <a:gd name="T7" fmla="*/ 48842 h 30"/>
                <a:gd name="T8" fmla="*/ 18928 w 39"/>
                <a:gd name="T9" fmla="*/ 30057 h 30"/>
                <a:gd name="T10" fmla="*/ 7571 w 39"/>
                <a:gd name="T11" fmla="*/ 0 h 30"/>
                <a:gd name="T12" fmla="*/ 0 w 39"/>
                <a:gd name="T13" fmla="*/ 0 h 30"/>
                <a:gd name="T14" fmla="*/ 15142 w 39"/>
                <a:gd name="T15" fmla="*/ 33814 h 30"/>
                <a:gd name="T16" fmla="*/ 34070 w 39"/>
                <a:gd name="T17" fmla="*/ 52599 h 30"/>
                <a:gd name="T18" fmla="*/ 34070 w 39"/>
                <a:gd name="T19" fmla="*/ 60114 h 30"/>
                <a:gd name="T20" fmla="*/ 34070 w 39"/>
                <a:gd name="T21" fmla="*/ 86413 h 30"/>
                <a:gd name="T22" fmla="*/ 34070 w 39"/>
                <a:gd name="T23" fmla="*/ 86413 h 30"/>
                <a:gd name="T24" fmla="*/ 34070 w 39"/>
                <a:gd name="T25" fmla="*/ 108956 h 30"/>
                <a:gd name="T26" fmla="*/ 37856 w 39"/>
                <a:gd name="T27" fmla="*/ 112713 h 30"/>
                <a:gd name="T28" fmla="*/ 41641 w 39"/>
                <a:gd name="T29" fmla="*/ 112713 h 30"/>
                <a:gd name="T30" fmla="*/ 41641 w 39"/>
                <a:gd name="T31" fmla="*/ 90170 h 30"/>
                <a:gd name="T32" fmla="*/ 41641 w 39"/>
                <a:gd name="T33" fmla="*/ 86413 h 30"/>
                <a:gd name="T34" fmla="*/ 41641 w 39"/>
                <a:gd name="T35" fmla="*/ 56357 h 30"/>
                <a:gd name="T36" fmla="*/ 41641 w 39"/>
                <a:gd name="T37" fmla="*/ 56357 h 30"/>
                <a:gd name="T38" fmla="*/ 49213 w 39"/>
                <a:gd name="T39" fmla="*/ 56357 h 30"/>
                <a:gd name="T40" fmla="*/ 83283 w 39"/>
                <a:gd name="T41" fmla="*/ 52599 h 30"/>
                <a:gd name="T42" fmla="*/ 87069 w 39"/>
                <a:gd name="T43" fmla="*/ 90170 h 30"/>
                <a:gd name="T44" fmla="*/ 87069 w 39"/>
                <a:gd name="T45" fmla="*/ 93928 h 30"/>
                <a:gd name="T46" fmla="*/ 90854 w 39"/>
                <a:gd name="T47" fmla="*/ 108956 h 30"/>
                <a:gd name="T48" fmla="*/ 94640 w 39"/>
                <a:gd name="T49" fmla="*/ 108956 h 30"/>
                <a:gd name="T50" fmla="*/ 98425 w 39"/>
                <a:gd name="T51" fmla="*/ 105199 h 30"/>
                <a:gd name="T52" fmla="*/ 94640 w 39"/>
                <a:gd name="T53" fmla="*/ 93928 h 30"/>
                <a:gd name="T54" fmla="*/ 94640 w 39"/>
                <a:gd name="T55" fmla="*/ 86413 h 30"/>
                <a:gd name="T56" fmla="*/ 90854 w 39"/>
                <a:gd name="T57" fmla="*/ 52599 h 30"/>
                <a:gd name="T58" fmla="*/ 90854 w 39"/>
                <a:gd name="T59" fmla="*/ 48842 h 30"/>
                <a:gd name="T60" fmla="*/ 105997 w 39"/>
                <a:gd name="T61" fmla="*/ 41328 h 30"/>
                <a:gd name="T62" fmla="*/ 147638 w 39"/>
                <a:gd name="T63" fmla="*/ 3757 h 3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9" h="30">
                  <a:moveTo>
                    <a:pt x="39" y="1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4" y="5"/>
                    <a:pt x="31" y="7"/>
                    <a:pt x="27" y="10"/>
                  </a:cubicBezTo>
                  <a:cubicBezTo>
                    <a:pt x="24" y="11"/>
                    <a:pt x="19" y="13"/>
                    <a:pt x="14" y="13"/>
                  </a:cubicBezTo>
                  <a:cubicBezTo>
                    <a:pt x="10" y="12"/>
                    <a:pt x="8" y="11"/>
                    <a:pt x="5" y="8"/>
                  </a:cubicBezTo>
                  <a:cubicBezTo>
                    <a:pt x="4" y="6"/>
                    <a:pt x="2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3" y="8"/>
                    <a:pt x="4" y="9"/>
                  </a:cubicBezTo>
                  <a:cubicBezTo>
                    <a:pt x="6" y="11"/>
                    <a:pt x="7" y="13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9" y="29"/>
                    <a:pt x="9" y="29"/>
                    <a:pt x="10" y="30"/>
                  </a:cubicBezTo>
                  <a:cubicBezTo>
                    <a:pt x="10" y="30"/>
                    <a:pt x="10" y="30"/>
                    <a:pt x="11" y="30"/>
                  </a:cubicBezTo>
                  <a:cubicBezTo>
                    <a:pt x="11" y="29"/>
                    <a:pt x="11" y="27"/>
                    <a:pt x="11" y="24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5"/>
                    <a:pt x="13" y="15"/>
                  </a:cubicBezTo>
                  <a:cubicBezTo>
                    <a:pt x="17" y="15"/>
                    <a:pt x="20" y="15"/>
                    <a:pt x="22" y="14"/>
                  </a:cubicBezTo>
                  <a:cubicBezTo>
                    <a:pt x="22" y="17"/>
                    <a:pt x="22" y="20"/>
                    <a:pt x="23" y="24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4" y="28"/>
                    <a:pt x="24" y="29"/>
                  </a:cubicBezTo>
                  <a:cubicBezTo>
                    <a:pt x="24" y="29"/>
                    <a:pt x="24" y="29"/>
                    <a:pt x="25" y="29"/>
                  </a:cubicBezTo>
                  <a:cubicBezTo>
                    <a:pt x="25" y="28"/>
                    <a:pt x="25" y="28"/>
                    <a:pt x="26" y="28"/>
                  </a:cubicBezTo>
                  <a:cubicBezTo>
                    <a:pt x="26" y="27"/>
                    <a:pt x="25" y="26"/>
                    <a:pt x="25" y="25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0"/>
                    <a:pt x="24" y="17"/>
                    <a:pt x="24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13"/>
                    <a:pt x="27" y="12"/>
                    <a:pt x="28" y="11"/>
                  </a:cubicBezTo>
                  <a:cubicBezTo>
                    <a:pt x="32" y="9"/>
                    <a:pt x="36" y="6"/>
                    <a:pt x="3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21"/>
            <p:cNvSpPr>
              <a:spLocks/>
            </p:cNvSpPr>
            <p:nvPr/>
          </p:nvSpPr>
          <p:spPr bwMode="auto">
            <a:xfrm>
              <a:off x="6062663" y="3244851"/>
              <a:ext cx="71438" cy="44450"/>
            </a:xfrm>
            <a:custGeom>
              <a:avLst/>
              <a:gdLst>
                <a:gd name="T0" fmla="*/ 0 w 19"/>
                <a:gd name="T1" fmla="*/ 0 h 12"/>
                <a:gd name="T2" fmla="*/ 71438 w 19"/>
                <a:gd name="T3" fmla="*/ 0 h 12"/>
                <a:gd name="T4" fmla="*/ 0 w 19"/>
                <a:gd name="T5" fmla="*/ 0 h 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" h="12">
                  <a:moveTo>
                    <a:pt x="0" y="0"/>
                  </a:moveTo>
                  <a:cubicBezTo>
                    <a:pt x="7" y="3"/>
                    <a:pt x="14" y="1"/>
                    <a:pt x="19" y="0"/>
                  </a:cubicBezTo>
                  <a:cubicBezTo>
                    <a:pt x="8" y="12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E60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22"/>
            <p:cNvSpPr>
              <a:spLocks/>
            </p:cNvSpPr>
            <p:nvPr/>
          </p:nvSpPr>
          <p:spPr bwMode="auto">
            <a:xfrm>
              <a:off x="6046788" y="3384551"/>
              <a:ext cx="34925" cy="30163"/>
            </a:xfrm>
            <a:custGeom>
              <a:avLst/>
              <a:gdLst>
                <a:gd name="T0" fmla="*/ 34925 w 9"/>
                <a:gd name="T1" fmla="*/ 11311 h 8"/>
                <a:gd name="T2" fmla="*/ 11642 w 9"/>
                <a:gd name="T3" fmla="*/ 0 h 8"/>
                <a:gd name="T4" fmla="*/ 3881 w 9"/>
                <a:gd name="T5" fmla="*/ 15082 h 8"/>
                <a:gd name="T6" fmla="*/ 27164 w 9"/>
                <a:gd name="T7" fmla="*/ 26393 h 8"/>
                <a:gd name="T8" fmla="*/ 34925 w 9"/>
                <a:gd name="T9" fmla="*/ 1131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8">
                  <a:moveTo>
                    <a:pt x="9" y="3"/>
                  </a:moveTo>
                  <a:cubicBezTo>
                    <a:pt x="8" y="0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3" y="4"/>
                    <a:pt x="4" y="8"/>
                    <a:pt x="7" y="7"/>
                  </a:cubicBezTo>
                  <a:cubicBezTo>
                    <a:pt x="9" y="7"/>
                    <a:pt x="9" y="4"/>
                    <a:pt x="9" y="3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23"/>
            <p:cNvSpPr>
              <a:spLocks/>
            </p:cNvSpPr>
            <p:nvPr/>
          </p:nvSpPr>
          <p:spPr bwMode="auto">
            <a:xfrm>
              <a:off x="6084888" y="3390901"/>
              <a:ext cx="30163" cy="30163"/>
            </a:xfrm>
            <a:custGeom>
              <a:avLst/>
              <a:gdLst>
                <a:gd name="T0" fmla="*/ 30163 w 8"/>
                <a:gd name="T1" fmla="*/ 11311 h 8"/>
                <a:gd name="T2" fmla="*/ 18852 w 8"/>
                <a:gd name="T3" fmla="*/ 3770 h 8"/>
                <a:gd name="T4" fmla="*/ 7541 w 8"/>
                <a:gd name="T5" fmla="*/ 11311 h 8"/>
                <a:gd name="T6" fmla="*/ 7541 w 8"/>
                <a:gd name="T7" fmla="*/ 30163 h 8"/>
                <a:gd name="T8" fmla="*/ 18852 w 8"/>
                <a:gd name="T9" fmla="*/ 30163 h 8"/>
                <a:gd name="T10" fmla="*/ 30163 w 8"/>
                <a:gd name="T11" fmla="*/ 11311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8">
                  <a:moveTo>
                    <a:pt x="8" y="3"/>
                  </a:moveTo>
                  <a:cubicBezTo>
                    <a:pt x="8" y="1"/>
                    <a:pt x="6" y="0"/>
                    <a:pt x="5" y="1"/>
                  </a:cubicBezTo>
                  <a:cubicBezTo>
                    <a:pt x="4" y="1"/>
                    <a:pt x="3" y="1"/>
                    <a:pt x="2" y="3"/>
                  </a:cubicBezTo>
                  <a:cubicBezTo>
                    <a:pt x="2" y="5"/>
                    <a:pt x="0" y="7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7" y="7"/>
                    <a:pt x="8" y="5"/>
                    <a:pt x="8" y="3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24"/>
            <p:cNvSpPr>
              <a:spLocks/>
            </p:cNvSpPr>
            <p:nvPr/>
          </p:nvSpPr>
          <p:spPr bwMode="auto">
            <a:xfrm>
              <a:off x="6051551" y="3455988"/>
              <a:ext cx="25400" cy="79375"/>
            </a:xfrm>
            <a:custGeom>
              <a:avLst/>
              <a:gdLst>
                <a:gd name="T0" fmla="*/ 18143 w 7"/>
                <a:gd name="T1" fmla="*/ 0 h 21"/>
                <a:gd name="T2" fmla="*/ 7257 w 7"/>
                <a:gd name="T3" fmla="*/ 26458 h 21"/>
                <a:gd name="T4" fmla="*/ 7257 w 7"/>
                <a:gd name="T5" fmla="*/ 79375 h 21"/>
                <a:gd name="T6" fmla="*/ 10886 w 7"/>
                <a:gd name="T7" fmla="*/ 79375 h 21"/>
                <a:gd name="T8" fmla="*/ 25400 w 7"/>
                <a:gd name="T9" fmla="*/ 0 h 21"/>
                <a:gd name="T10" fmla="*/ 18143 w 7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" h="21">
                  <a:moveTo>
                    <a:pt x="5" y="0"/>
                  </a:moveTo>
                  <a:cubicBezTo>
                    <a:pt x="3" y="1"/>
                    <a:pt x="2" y="4"/>
                    <a:pt x="2" y="7"/>
                  </a:cubicBezTo>
                  <a:cubicBezTo>
                    <a:pt x="2" y="12"/>
                    <a:pt x="0" y="17"/>
                    <a:pt x="2" y="21"/>
                  </a:cubicBezTo>
                  <a:cubicBezTo>
                    <a:pt x="2" y="21"/>
                    <a:pt x="3" y="21"/>
                    <a:pt x="3" y="21"/>
                  </a:cubicBezTo>
                  <a:cubicBezTo>
                    <a:pt x="4" y="14"/>
                    <a:pt x="6" y="7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25"/>
            <p:cNvSpPr>
              <a:spLocks/>
            </p:cNvSpPr>
            <p:nvPr/>
          </p:nvSpPr>
          <p:spPr bwMode="auto">
            <a:xfrm>
              <a:off x="5986463" y="3546476"/>
              <a:ext cx="30163" cy="33338"/>
            </a:xfrm>
            <a:custGeom>
              <a:avLst/>
              <a:gdLst>
                <a:gd name="T0" fmla="*/ 3770 w 8"/>
                <a:gd name="T1" fmla="*/ 18521 h 9"/>
                <a:gd name="T2" fmla="*/ 26393 w 8"/>
                <a:gd name="T3" fmla="*/ 25930 h 9"/>
                <a:gd name="T4" fmla="*/ 30163 w 8"/>
                <a:gd name="T5" fmla="*/ 3704 h 9"/>
                <a:gd name="T6" fmla="*/ 18852 w 8"/>
                <a:gd name="T7" fmla="*/ 0 h 9"/>
                <a:gd name="T8" fmla="*/ 3770 w 8"/>
                <a:gd name="T9" fmla="*/ 18521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9">
                  <a:moveTo>
                    <a:pt x="1" y="5"/>
                  </a:moveTo>
                  <a:cubicBezTo>
                    <a:pt x="2" y="7"/>
                    <a:pt x="4" y="9"/>
                    <a:pt x="7" y="7"/>
                  </a:cubicBezTo>
                  <a:cubicBezTo>
                    <a:pt x="8" y="6"/>
                    <a:pt x="8" y="3"/>
                    <a:pt x="8" y="1"/>
                  </a:cubicBezTo>
                  <a:cubicBezTo>
                    <a:pt x="7" y="0"/>
                    <a:pt x="6" y="1"/>
                    <a:pt x="5" y="0"/>
                  </a:cubicBezTo>
                  <a:cubicBezTo>
                    <a:pt x="3" y="1"/>
                    <a:pt x="0" y="2"/>
                    <a:pt x="1" y="5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26"/>
            <p:cNvSpPr>
              <a:spLocks/>
            </p:cNvSpPr>
            <p:nvPr/>
          </p:nvSpPr>
          <p:spPr bwMode="auto">
            <a:xfrm>
              <a:off x="6081713" y="3568701"/>
              <a:ext cx="17463" cy="68263"/>
            </a:xfrm>
            <a:custGeom>
              <a:avLst/>
              <a:gdLst>
                <a:gd name="T0" fmla="*/ 10478 w 5"/>
                <a:gd name="T1" fmla="*/ 3792 h 18"/>
                <a:gd name="T2" fmla="*/ 3493 w 5"/>
                <a:gd name="T3" fmla="*/ 41716 h 18"/>
                <a:gd name="T4" fmla="*/ 10478 w 5"/>
                <a:gd name="T5" fmla="*/ 68263 h 18"/>
                <a:gd name="T6" fmla="*/ 17463 w 5"/>
                <a:gd name="T7" fmla="*/ 64471 h 18"/>
                <a:gd name="T8" fmla="*/ 17463 w 5"/>
                <a:gd name="T9" fmla="*/ 3792 h 18"/>
                <a:gd name="T10" fmla="*/ 10478 w 5"/>
                <a:gd name="T11" fmla="*/ 3792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18">
                  <a:moveTo>
                    <a:pt x="3" y="1"/>
                  </a:moveTo>
                  <a:cubicBezTo>
                    <a:pt x="1" y="4"/>
                    <a:pt x="2" y="8"/>
                    <a:pt x="1" y="11"/>
                  </a:cubicBezTo>
                  <a:cubicBezTo>
                    <a:pt x="2" y="14"/>
                    <a:pt x="0" y="17"/>
                    <a:pt x="3" y="18"/>
                  </a:cubicBezTo>
                  <a:cubicBezTo>
                    <a:pt x="4" y="18"/>
                    <a:pt x="5" y="18"/>
                    <a:pt x="5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27"/>
            <p:cNvSpPr>
              <a:spLocks/>
            </p:cNvSpPr>
            <p:nvPr/>
          </p:nvSpPr>
          <p:spPr bwMode="auto">
            <a:xfrm>
              <a:off x="5948363" y="3609976"/>
              <a:ext cx="34925" cy="65088"/>
            </a:xfrm>
            <a:custGeom>
              <a:avLst/>
              <a:gdLst>
                <a:gd name="T0" fmla="*/ 27164 w 9"/>
                <a:gd name="T1" fmla="*/ 0 h 17"/>
                <a:gd name="T2" fmla="*/ 11642 w 9"/>
                <a:gd name="T3" fmla="*/ 38287 h 17"/>
                <a:gd name="T4" fmla="*/ 11642 w 9"/>
                <a:gd name="T5" fmla="*/ 65088 h 17"/>
                <a:gd name="T6" fmla="*/ 19403 w 9"/>
                <a:gd name="T7" fmla="*/ 61259 h 17"/>
                <a:gd name="T8" fmla="*/ 34925 w 9"/>
                <a:gd name="T9" fmla="*/ 3829 h 17"/>
                <a:gd name="T10" fmla="*/ 27164 w 9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cubicBezTo>
                    <a:pt x="5" y="3"/>
                    <a:pt x="4" y="7"/>
                    <a:pt x="3" y="10"/>
                  </a:cubicBezTo>
                  <a:cubicBezTo>
                    <a:pt x="3" y="12"/>
                    <a:pt x="0" y="15"/>
                    <a:pt x="3" y="17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28"/>
            <p:cNvSpPr>
              <a:spLocks/>
            </p:cNvSpPr>
            <p:nvPr/>
          </p:nvSpPr>
          <p:spPr bwMode="auto">
            <a:xfrm>
              <a:off x="6134101" y="3617913"/>
              <a:ext cx="33338" cy="49213"/>
            </a:xfrm>
            <a:custGeom>
              <a:avLst/>
              <a:gdLst>
                <a:gd name="T0" fmla="*/ 18521 w 9"/>
                <a:gd name="T1" fmla="*/ 45427 h 13"/>
                <a:gd name="T2" fmla="*/ 29634 w 9"/>
                <a:gd name="T3" fmla="*/ 15142 h 13"/>
                <a:gd name="T4" fmla="*/ 11113 w 9"/>
                <a:gd name="T5" fmla="*/ 3786 h 13"/>
                <a:gd name="T6" fmla="*/ 0 w 9"/>
                <a:gd name="T7" fmla="*/ 34071 h 13"/>
                <a:gd name="T8" fmla="*/ 18521 w 9"/>
                <a:gd name="T9" fmla="*/ 45427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3">
                  <a:moveTo>
                    <a:pt x="5" y="12"/>
                  </a:moveTo>
                  <a:cubicBezTo>
                    <a:pt x="9" y="11"/>
                    <a:pt x="8" y="7"/>
                    <a:pt x="8" y="4"/>
                  </a:cubicBezTo>
                  <a:cubicBezTo>
                    <a:pt x="7" y="2"/>
                    <a:pt x="6" y="0"/>
                    <a:pt x="3" y="1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0" y="11"/>
                    <a:pt x="3" y="13"/>
                    <a:pt x="5" y="12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29"/>
            <p:cNvSpPr>
              <a:spLocks/>
            </p:cNvSpPr>
            <p:nvPr/>
          </p:nvSpPr>
          <p:spPr bwMode="auto">
            <a:xfrm>
              <a:off x="6208713" y="3436938"/>
              <a:ext cx="22225" cy="33338"/>
            </a:xfrm>
            <a:custGeom>
              <a:avLst/>
              <a:gdLst>
                <a:gd name="T0" fmla="*/ 7408 w 6"/>
                <a:gd name="T1" fmla="*/ 7408 h 9"/>
                <a:gd name="T2" fmla="*/ 3704 w 6"/>
                <a:gd name="T3" fmla="*/ 14817 h 9"/>
                <a:gd name="T4" fmla="*/ 3704 w 6"/>
                <a:gd name="T5" fmla="*/ 33338 h 9"/>
                <a:gd name="T6" fmla="*/ 22225 w 6"/>
                <a:gd name="T7" fmla="*/ 14817 h 9"/>
                <a:gd name="T8" fmla="*/ 22225 w 6"/>
                <a:gd name="T9" fmla="*/ 11113 h 9"/>
                <a:gd name="T10" fmla="*/ 22225 w 6"/>
                <a:gd name="T11" fmla="*/ 7408 h 9"/>
                <a:gd name="T12" fmla="*/ 7408 w 6"/>
                <a:gd name="T13" fmla="*/ 7408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9">
                  <a:moveTo>
                    <a:pt x="2" y="2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6"/>
                    <a:pt x="0" y="6"/>
                    <a:pt x="1" y="9"/>
                  </a:cubicBezTo>
                  <a:cubicBezTo>
                    <a:pt x="3" y="8"/>
                    <a:pt x="4" y="6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4" y="3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30"/>
            <p:cNvSpPr>
              <a:spLocks/>
            </p:cNvSpPr>
            <p:nvPr/>
          </p:nvSpPr>
          <p:spPr bwMode="auto">
            <a:xfrm>
              <a:off x="5930901" y="3448051"/>
              <a:ext cx="17463" cy="33338"/>
            </a:xfrm>
            <a:custGeom>
              <a:avLst/>
              <a:gdLst>
                <a:gd name="T0" fmla="*/ 10478 w 5"/>
                <a:gd name="T1" fmla="*/ 3704 h 9"/>
                <a:gd name="T2" fmla="*/ 6985 w 5"/>
                <a:gd name="T3" fmla="*/ 3704 h 9"/>
                <a:gd name="T4" fmla="*/ 0 w 5"/>
                <a:gd name="T5" fmla="*/ 3704 h 9"/>
                <a:gd name="T6" fmla="*/ 0 w 5"/>
                <a:gd name="T7" fmla="*/ 7408 h 9"/>
                <a:gd name="T8" fmla="*/ 13970 w 5"/>
                <a:gd name="T9" fmla="*/ 33338 h 9"/>
                <a:gd name="T10" fmla="*/ 17463 w 5"/>
                <a:gd name="T11" fmla="*/ 33338 h 9"/>
                <a:gd name="T12" fmla="*/ 17463 w 5"/>
                <a:gd name="T13" fmla="*/ 22225 h 9"/>
                <a:gd name="T14" fmla="*/ 10478 w 5"/>
                <a:gd name="T15" fmla="*/ 3704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9">
                  <a:moveTo>
                    <a:pt x="3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4"/>
                    <a:pt x="2" y="7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3" y="3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31"/>
            <p:cNvSpPr>
              <a:spLocks/>
            </p:cNvSpPr>
            <p:nvPr/>
          </p:nvSpPr>
          <p:spPr bwMode="auto">
            <a:xfrm>
              <a:off x="6189663" y="3746501"/>
              <a:ext cx="19050" cy="11113"/>
            </a:xfrm>
            <a:custGeom>
              <a:avLst/>
              <a:gdLst>
                <a:gd name="T0" fmla="*/ 3810 w 5"/>
                <a:gd name="T1" fmla="*/ 3704 h 3"/>
                <a:gd name="T2" fmla="*/ 0 w 5"/>
                <a:gd name="T3" fmla="*/ 11113 h 3"/>
                <a:gd name="T4" fmla="*/ 0 w 5"/>
                <a:gd name="T5" fmla="*/ 11113 h 3"/>
                <a:gd name="T6" fmla="*/ 15240 w 5"/>
                <a:gd name="T7" fmla="*/ 11113 h 3"/>
                <a:gd name="T8" fmla="*/ 19050 w 5"/>
                <a:gd name="T9" fmla="*/ 7409 h 3"/>
                <a:gd name="T10" fmla="*/ 3810 w 5"/>
                <a:gd name="T11" fmla="*/ 3704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0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32"/>
            <p:cNvSpPr>
              <a:spLocks/>
            </p:cNvSpPr>
            <p:nvPr/>
          </p:nvSpPr>
          <p:spPr bwMode="auto">
            <a:xfrm>
              <a:off x="6005513" y="3749676"/>
              <a:ext cx="15875" cy="7938"/>
            </a:xfrm>
            <a:custGeom>
              <a:avLst/>
              <a:gdLst>
                <a:gd name="T0" fmla="*/ 3969 w 4"/>
                <a:gd name="T1" fmla="*/ 7938 h 2"/>
                <a:gd name="T2" fmla="*/ 11906 w 4"/>
                <a:gd name="T3" fmla="*/ 7938 h 2"/>
                <a:gd name="T4" fmla="*/ 15875 w 4"/>
                <a:gd name="T5" fmla="*/ 3969 h 2"/>
                <a:gd name="T6" fmla="*/ 0 w 4"/>
                <a:gd name="T7" fmla="*/ 7938 h 2"/>
                <a:gd name="T8" fmla="*/ 0 w 4"/>
                <a:gd name="T9" fmla="*/ 7938 h 2"/>
                <a:gd name="T10" fmla="*/ 3969 w 4"/>
                <a:gd name="T11" fmla="*/ 7938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33"/>
            <p:cNvSpPr>
              <a:spLocks/>
            </p:cNvSpPr>
            <p:nvPr/>
          </p:nvSpPr>
          <p:spPr bwMode="auto">
            <a:xfrm>
              <a:off x="6137276" y="3752851"/>
              <a:ext cx="15875" cy="7938"/>
            </a:xfrm>
            <a:custGeom>
              <a:avLst/>
              <a:gdLst>
                <a:gd name="T0" fmla="*/ 15875 w 4"/>
                <a:gd name="T1" fmla="*/ 7938 h 2"/>
                <a:gd name="T2" fmla="*/ 15875 w 4"/>
                <a:gd name="T3" fmla="*/ 3969 h 2"/>
                <a:gd name="T4" fmla="*/ 7938 w 4"/>
                <a:gd name="T5" fmla="*/ 0 h 2"/>
                <a:gd name="T6" fmla="*/ 0 w 4"/>
                <a:gd name="T7" fmla="*/ 7938 h 2"/>
                <a:gd name="T8" fmla="*/ 0 w 4"/>
                <a:gd name="T9" fmla="*/ 7938 h 2"/>
                <a:gd name="T10" fmla="*/ 15875 w 4"/>
                <a:gd name="T11" fmla="*/ 7938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2">
                  <a:moveTo>
                    <a:pt x="4" y="2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34"/>
            <p:cNvSpPr>
              <a:spLocks/>
            </p:cNvSpPr>
            <p:nvPr/>
          </p:nvSpPr>
          <p:spPr bwMode="auto">
            <a:xfrm>
              <a:off x="5975351" y="3752851"/>
              <a:ext cx="11113" cy="7938"/>
            </a:xfrm>
            <a:custGeom>
              <a:avLst/>
              <a:gdLst>
                <a:gd name="T0" fmla="*/ 11113 w 3"/>
                <a:gd name="T1" fmla="*/ 7938 h 2"/>
                <a:gd name="T2" fmla="*/ 11113 w 3"/>
                <a:gd name="T3" fmla="*/ 3969 h 2"/>
                <a:gd name="T4" fmla="*/ 0 w 3"/>
                <a:gd name="T5" fmla="*/ 7938 h 2"/>
                <a:gd name="T6" fmla="*/ 3704 w 3"/>
                <a:gd name="T7" fmla="*/ 7938 h 2"/>
                <a:gd name="T8" fmla="*/ 11113 w 3"/>
                <a:gd name="T9" fmla="*/ 793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Freeform 35"/>
            <p:cNvSpPr>
              <a:spLocks/>
            </p:cNvSpPr>
            <p:nvPr/>
          </p:nvSpPr>
          <p:spPr bwMode="auto">
            <a:xfrm>
              <a:off x="6046788" y="3206751"/>
              <a:ext cx="34925" cy="22225"/>
            </a:xfrm>
            <a:custGeom>
              <a:avLst/>
              <a:gdLst>
                <a:gd name="T0" fmla="*/ 15522 w 9"/>
                <a:gd name="T1" fmla="*/ 0 h 6"/>
                <a:gd name="T2" fmla="*/ 7761 w 9"/>
                <a:gd name="T3" fmla="*/ 0 h 6"/>
                <a:gd name="T4" fmla="*/ 3881 w 9"/>
                <a:gd name="T5" fmla="*/ 0 h 6"/>
                <a:gd name="T6" fmla="*/ 0 w 9"/>
                <a:gd name="T7" fmla="*/ 7408 h 6"/>
                <a:gd name="T8" fmla="*/ 11642 w 9"/>
                <a:gd name="T9" fmla="*/ 18521 h 6"/>
                <a:gd name="T10" fmla="*/ 31044 w 9"/>
                <a:gd name="T11" fmla="*/ 14817 h 6"/>
                <a:gd name="T12" fmla="*/ 34925 w 9"/>
                <a:gd name="T13" fmla="*/ 7408 h 6"/>
                <a:gd name="T14" fmla="*/ 31044 w 9"/>
                <a:gd name="T15" fmla="*/ 3704 h 6"/>
                <a:gd name="T16" fmla="*/ 15522 w 9"/>
                <a:gd name="T17" fmla="*/ 0 h 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6">
                  <a:moveTo>
                    <a:pt x="4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2" y="5"/>
                    <a:pt x="3" y="5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lose/>
                </a:path>
              </a:pathLst>
            </a:custGeom>
            <a:solidFill>
              <a:srgbClr val="00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Freeform 36"/>
            <p:cNvSpPr>
              <a:spLocks/>
            </p:cNvSpPr>
            <p:nvPr/>
          </p:nvSpPr>
          <p:spPr bwMode="auto">
            <a:xfrm>
              <a:off x="6038851" y="3171826"/>
              <a:ext cx="53975" cy="42863"/>
            </a:xfrm>
            <a:custGeom>
              <a:avLst/>
              <a:gdLst>
                <a:gd name="T0" fmla="*/ 38554 w 14"/>
                <a:gd name="T1" fmla="*/ 15587 h 11"/>
                <a:gd name="T2" fmla="*/ 34698 w 14"/>
                <a:gd name="T3" fmla="*/ 15587 h 11"/>
                <a:gd name="T4" fmla="*/ 30843 w 14"/>
                <a:gd name="T5" fmla="*/ 7793 h 11"/>
                <a:gd name="T6" fmla="*/ 30843 w 14"/>
                <a:gd name="T7" fmla="*/ 7793 h 11"/>
                <a:gd name="T8" fmla="*/ 30843 w 14"/>
                <a:gd name="T9" fmla="*/ 7793 h 11"/>
                <a:gd name="T10" fmla="*/ 26988 w 14"/>
                <a:gd name="T11" fmla="*/ 15587 h 11"/>
                <a:gd name="T12" fmla="*/ 23132 w 14"/>
                <a:gd name="T13" fmla="*/ 11690 h 11"/>
                <a:gd name="T14" fmla="*/ 19277 w 14"/>
                <a:gd name="T15" fmla="*/ 7793 h 11"/>
                <a:gd name="T16" fmla="*/ 15421 w 14"/>
                <a:gd name="T17" fmla="*/ 7793 h 11"/>
                <a:gd name="T18" fmla="*/ 15421 w 14"/>
                <a:gd name="T19" fmla="*/ 19483 h 11"/>
                <a:gd name="T20" fmla="*/ 3855 w 14"/>
                <a:gd name="T21" fmla="*/ 19483 h 11"/>
                <a:gd name="T22" fmla="*/ 3855 w 14"/>
                <a:gd name="T23" fmla="*/ 31173 h 11"/>
                <a:gd name="T24" fmla="*/ 11566 w 14"/>
                <a:gd name="T25" fmla="*/ 35070 h 11"/>
                <a:gd name="T26" fmla="*/ 11566 w 14"/>
                <a:gd name="T27" fmla="*/ 35070 h 11"/>
                <a:gd name="T28" fmla="*/ 15421 w 14"/>
                <a:gd name="T29" fmla="*/ 35070 h 11"/>
                <a:gd name="T30" fmla="*/ 23132 w 14"/>
                <a:gd name="T31" fmla="*/ 35070 h 11"/>
                <a:gd name="T32" fmla="*/ 38554 w 14"/>
                <a:gd name="T33" fmla="*/ 38966 h 11"/>
                <a:gd name="T34" fmla="*/ 42409 w 14"/>
                <a:gd name="T35" fmla="*/ 42863 h 11"/>
                <a:gd name="T36" fmla="*/ 42409 w 14"/>
                <a:gd name="T37" fmla="*/ 38966 h 11"/>
                <a:gd name="T38" fmla="*/ 50120 w 14"/>
                <a:gd name="T39" fmla="*/ 35070 h 11"/>
                <a:gd name="T40" fmla="*/ 38554 w 14"/>
                <a:gd name="T41" fmla="*/ 15587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cubicBezTo>
                    <a:pt x="10" y="4"/>
                    <a:pt x="9" y="4"/>
                    <a:pt x="9" y="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2"/>
                    <a:pt x="7" y="3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5" y="3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4" y="6"/>
                    <a:pt x="2" y="6"/>
                    <a:pt x="1" y="5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5" y="9"/>
                    <a:pt x="6" y="9"/>
                  </a:cubicBezTo>
                  <a:cubicBezTo>
                    <a:pt x="7" y="9"/>
                    <a:pt x="9" y="9"/>
                    <a:pt x="10" y="10"/>
                  </a:cubicBezTo>
                  <a:cubicBezTo>
                    <a:pt x="10" y="10"/>
                    <a:pt x="11" y="10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1"/>
                    <a:pt x="12" y="10"/>
                    <a:pt x="13" y="9"/>
                  </a:cubicBezTo>
                  <a:cubicBezTo>
                    <a:pt x="11" y="8"/>
                    <a:pt x="14" y="0"/>
                    <a:pt x="10" y="4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Freeform 37"/>
            <p:cNvSpPr>
              <a:spLocks/>
            </p:cNvSpPr>
            <p:nvPr/>
          </p:nvSpPr>
          <p:spPr bwMode="auto">
            <a:xfrm>
              <a:off x="5799138" y="3078163"/>
              <a:ext cx="590550" cy="252413"/>
            </a:xfrm>
            <a:custGeom>
              <a:avLst/>
              <a:gdLst>
                <a:gd name="T0" fmla="*/ 590550 w 157"/>
                <a:gd name="T1" fmla="*/ 86649 h 67"/>
                <a:gd name="T2" fmla="*/ 583027 w 157"/>
                <a:gd name="T3" fmla="*/ 82882 h 67"/>
                <a:gd name="T4" fmla="*/ 583027 w 157"/>
                <a:gd name="T5" fmla="*/ 67812 h 67"/>
                <a:gd name="T6" fmla="*/ 575504 w 157"/>
                <a:gd name="T7" fmla="*/ 71580 h 67"/>
                <a:gd name="T8" fmla="*/ 556697 w 157"/>
                <a:gd name="T9" fmla="*/ 79115 h 67"/>
                <a:gd name="T10" fmla="*/ 545412 w 157"/>
                <a:gd name="T11" fmla="*/ 86649 h 67"/>
                <a:gd name="T12" fmla="*/ 515321 w 157"/>
                <a:gd name="T13" fmla="*/ 82882 h 67"/>
                <a:gd name="T14" fmla="*/ 477706 w 157"/>
                <a:gd name="T15" fmla="*/ 41441 h 67"/>
                <a:gd name="T16" fmla="*/ 462660 w 157"/>
                <a:gd name="T17" fmla="*/ 109253 h 67"/>
                <a:gd name="T18" fmla="*/ 349816 w 157"/>
                <a:gd name="T19" fmla="*/ 3767 h 67"/>
                <a:gd name="T20" fmla="*/ 331009 w 157"/>
                <a:gd name="T21" fmla="*/ 3767 h 67"/>
                <a:gd name="T22" fmla="*/ 312202 w 157"/>
                <a:gd name="T23" fmla="*/ 11302 h 67"/>
                <a:gd name="T24" fmla="*/ 285871 w 157"/>
                <a:gd name="T25" fmla="*/ 11302 h 67"/>
                <a:gd name="T26" fmla="*/ 255780 w 157"/>
                <a:gd name="T27" fmla="*/ 15069 h 67"/>
                <a:gd name="T28" fmla="*/ 236972 w 157"/>
                <a:gd name="T29" fmla="*/ 18837 h 67"/>
                <a:gd name="T30" fmla="*/ 161743 w 157"/>
                <a:gd name="T31" fmla="*/ 105486 h 67"/>
                <a:gd name="T32" fmla="*/ 154220 w 157"/>
                <a:gd name="T33" fmla="*/ 109253 h 67"/>
                <a:gd name="T34" fmla="*/ 127890 w 157"/>
                <a:gd name="T35" fmla="*/ 60278 h 67"/>
                <a:gd name="T36" fmla="*/ 90275 w 157"/>
                <a:gd name="T37" fmla="*/ 67812 h 67"/>
                <a:gd name="T38" fmla="*/ 82752 w 157"/>
                <a:gd name="T39" fmla="*/ 131858 h 67"/>
                <a:gd name="T40" fmla="*/ 22569 w 157"/>
                <a:gd name="T41" fmla="*/ 90417 h 67"/>
                <a:gd name="T42" fmla="*/ 11284 w 157"/>
                <a:gd name="T43" fmla="*/ 94184 h 67"/>
                <a:gd name="T44" fmla="*/ 11284 w 157"/>
                <a:gd name="T45" fmla="*/ 113021 h 67"/>
                <a:gd name="T46" fmla="*/ 7523 w 157"/>
                <a:gd name="T47" fmla="*/ 124323 h 67"/>
                <a:gd name="T48" fmla="*/ 37615 w 157"/>
                <a:gd name="T49" fmla="*/ 150694 h 67"/>
                <a:gd name="T50" fmla="*/ 75229 w 157"/>
                <a:gd name="T51" fmla="*/ 165764 h 67"/>
                <a:gd name="T52" fmla="*/ 63945 w 157"/>
                <a:gd name="T53" fmla="*/ 222274 h 67"/>
                <a:gd name="T54" fmla="*/ 101560 w 157"/>
                <a:gd name="T55" fmla="*/ 237344 h 67"/>
                <a:gd name="T56" fmla="*/ 112844 w 157"/>
                <a:gd name="T57" fmla="*/ 210972 h 67"/>
                <a:gd name="T58" fmla="*/ 124128 w 157"/>
                <a:gd name="T59" fmla="*/ 154462 h 67"/>
                <a:gd name="T60" fmla="*/ 236972 w 157"/>
                <a:gd name="T61" fmla="*/ 184601 h 67"/>
                <a:gd name="T62" fmla="*/ 236972 w 157"/>
                <a:gd name="T63" fmla="*/ 120555 h 67"/>
                <a:gd name="T64" fmla="*/ 233211 w 157"/>
                <a:gd name="T65" fmla="*/ 113021 h 67"/>
                <a:gd name="T66" fmla="*/ 263303 w 157"/>
                <a:gd name="T67" fmla="*/ 86649 h 67"/>
                <a:gd name="T68" fmla="*/ 304679 w 157"/>
                <a:gd name="T69" fmla="*/ 67812 h 67"/>
                <a:gd name="T70" fmla="*/ 372385 w 157"/>
                <a:gd name="T71" fmla="*/ 131858 h 67"/>
                <a:gd name="T72" fmla="*/ 364862 w 157"/>
                <a:gd name="T73" fmla="*/ 165764 h 67"/>
                <a:gd name="T74" fmla="*/ 410000 w 157"/>
                <a:gd name="T75" fmla="*/ 180833 h 67"/>
                <a:gd name="T76" fmla="*/ 473945 w 157"/>
                <a:gd name="T77" fmla="*/ 161996 h 67"/>
                <a:gd name="T78" fmla="*/ 496513 w 157"/>
                <a:gd name="T79" fmla="*/ 214739 h 67"/>
                <a:gd name="T80" fmla="*/ 522844 w 157"/>
                <a:gd name="T81" fmla="*/ 199670 h 67"/>
                <a:gd name="T82" fmla="*/ 526605 w 157"/>
                <a:gd name="T83" fmla="*/ 143160 h 67"/>
                <a:gd name="T84" fmla="*/ 545412 w 157"/>
                <a:gd name="T85" fmla="*/ 131858 h 67"/>
                <a:gd name="T86" fmla="*/ 564220 w 157"/>
                <a:gd name="T87" fmla="*/ 135625 h 67"/>
                <a:gd name="T88" fmla="*/ 575504 w 157"/>
                <a:gd name="T89" fmla="*/ 135625 h 67"/>
                <a:gd name="T90" fmla="*/ 583027 w 157"/>
                <a:gd name="T91" fmla="*/ 131858 h 67"/>
                <a:gd name="T92" fmla="*/ 586789 w 157"/>
                <a:gd name="T93" fmla="*/ 105486 h 67"/>
                <a:gd name="T94" fmla="*/ 583027 w 157"/>
                <a:gd name="T95" fmla="*/ 101719 h 67"/>
                <a:gd name="T96" fmla="*/ 586789 w 157"/>
                <a:gd name="T97" fmla="*/ 94184 h 6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7" h="67">
                  <a:moveTo>
                    <a:pt x="157" y="24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6" y="22"/>
                    <a:pt x="156" y="22"/>
                    <a:pt x="156" y="22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0"/>
                    <a:pt x="155" y="19"/>
                    <a:pt x="155" y="18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0" y="20"/>
                    <a:pt x="150" y="20"/>
                    <a:pt x="150" y="20"/>
                  </a:cubicBezTo>
                  <a:cubicBezTo>
                    <a:pt x="149" y="20"/>
                    <a:pt x="148" y="20"/>
                    <a:pt x="148" y="21"/>
                  </a:cubicBezTo>
                  <a:cubicBezTo>
                    <a:pt x="147" y="22"/>
                    <a:pt x="147" y="23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6"/>
                    <a:pt x="142" y="27"/>
                    <a:pt x="139" y="27"/>
                  </a:cubicBezTo>
                  <a:cubicBezTo>
                    <a:pt x="137" y="27"/>
                    <a:pt x="137" y="24"/>
                    <a:pt x="137" y="22"/>
                  </a:cubicBezTo>
                  <a:cubicBezTo>
                    <a:pt x="136" y="19"/>
                    <a:pt x="136" y="15"/>
                    <a:pt x="134" y="13"/>
                  </a:cubicBezTo>
                  <a:cubicBezTo>
                    <a:pt x="132" y="12"/>
                    <a:pt x="129" y="9"/>
                    <a:pt x="127" y="11"/>
                  </a:cubicBezTo>
                  <a:cubicBezTo>
                    <a:pt x="125" y="13"/>
                    <a:pt x="124" y="16"/>
                    <a:pt x="124" y="19"/>
                  </a:cubicBezTo>
                  <a:cubicBezTo>
                    <a:pt x="123" y="22"/>
                    <a:pt x="124" y="26"/>
                    <a:pt x="123" y="29"/>
                  </a:cubicBezTo>
                  <a:cubicBezTo>
                    <a:pt x="116" y="27"/>
                    <a:pt x="112" y="21"/>
                    <a:pt x="109" y="15"/>
                  </a:cubicBezTo>
                  <a:cubicBezTo>
                    <a:pt x="104" y="10"/>
                    <a:pt x="102" y="1"/>
                    <a:pt x="93" y="1"/>
                  </a:cubicBezTo>
                  <a:cubicBezTo>
                    <a:pt x="91" y="1"/>
                    <a:pt x="89" y="0"/>
                    <a:pt x="89" y="1"/>
                  </a:cubicBezTo>
                  <a:cubicBezTo>
                    <a:pt x="88" y="1"/>
                    <a:pt x="88" y="1"/>
                    <a:pt x="88" y="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4" y="2"/>
                    <a:pt x="84" y="2"/>
                    <a:pt x="83" y="3"/>
                  </a:cubicBezTo>
                  <a:cubicBezTo>
                    <a:pt x="81" y="2"/>
                    <a:pt x="81" y="5"/>
                    <a:pt x="79" y="5"/>
                  </a:cubicBezTo>
                  <a:cubicBezTo>
                    <a:pt x="78" y="4"/>
                    <a:pt x="77" y="2"/>
                    <a:pt x="76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3"/>
                    <a:pt x="69" y="3"/>
                    <a:pt x="68" y="4"/>
                  </a:cubicBezTo>
                  <a:cubicBezTo>
                    <a:pt x="66" y="4"/>
                    <a:pt x="67" y="1"/>
                    <a:pt x="65" y="2"/>
                  </a:cubicBezTo>
                  <a:cubicBezTo>
                    <a:pt x="64" y="3"/>
                    <a:pt x="63" y="3"/>
                    <a:pt x="63" y="5"/>
                  </a:cubicBezTo>
                  <a:cubicBezTo>
                    <a:pt x="60" y="7"/>
                    <a:pt x="58" y="11"/>
                    <a:pt x="54" y="14"/>
                  </a:cubicBezTo>
                  <a:cubicBezTo>
                    <a:pt x="51" y="19"/>
                    <a:pt x="47" y="23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9" y="27"/>
                    <a:pt x="37" y="28"/>
                    <a:pt x="35" y="28"/>
                  </a:cubicBezTo>
                  <a:cubicBezTo>
                    <a:pt x="35" y="24"/>
                    <a:pt x="36" y="20"/>
                    <a:pt x="34" y="16"/>
                  </a:cubicBezTo>
                  <a:cubicBezTo>
                    <a:pt x="33" y="15"/>
                    <a:pt x="32" y="14"/>
                    <a:pt x="30" y="15"/>
                  </a:cubicBezTo>
                  <a:cubicBezTo>
                    <a:pt x="27" y="15"/>
                    <a:pt x="25" y="16"/>
                    <a:pt x="24" y="18"/>
                  </a:cubicBezTo>
                  <a:cubicBezTo>
                    <a:pt x="23" y="21"/>
                    <a:pt x="23" y="26"/>
                    <a:pt x="22" y="29"/>
                  </a:cubicBezTo>
                  <a:cubicBezTo>
                    <a:pt x="21" y="31"/>
                    <a:pt x="23" y="33"/>
                    <a:pt x="22" y="35"/>
                  </a:cubicBezTo>
                  <a:cubicBezTo>
                    <a:pt x="19" y="34"/>
                    <a:pt x="16" y="32"/>
                    <a:pt x="14" y="29"/>
                  </a:cubicBezTo>
                  <a:cubicBezTo>
                    <a:pt x="11" y="27"/>
                    <a:pt x="10" y="23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5"/>
                    <a:pt x="2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1" y="32"/>
                    <a:pt x="2" y="33"/>
                  </a:cubicBezTo>
                  <a:cubicBezTo>
                    <a:pt x="5" y="33"/>
                    <a:pt x="4" y="35"/>
                    <a:pt x="4" y="37"/>
                  </a:cubicBezTo>
                  <a:cubicBezTo>
                    <a:pt x="5" y="39"/>
                    <a:pt x="8" y="39"/>
                    <a:pt x="10" y="40"/>
                  </a:cubicBezTo>
                  <a:cubicBezTo>
                    <a:pt x="13" y="42"/>
                    <a:pt x="18" y="41"/>
                    <a:pt x="21" y="43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6"/>
                    <a:pt x="19" y="47"/>
                    <a:pt x="18" y="49"/>
                  </a:cubicBezTo>
                  <a:cubicBezTo>
                    <a:pt x="19" y="52"/>
                    <a:pt x="17" y="55"/>
                    <a:pt x="17" y="59"/>
                  </a:cubicBezTo>
                  <a:cubicBezTo>
                    <a:pt x="18" y="60"/>
                    <a:pt x="18" y="61"/>
                    <a:pt x="18" y="62"/>
                  </a:cubicBezTo>
                  <a:cubicBezTo>
                    <a:pt x="19" y="67"/>
                    <a:pt x="24" y="63"/>
                    <a:pt x="27" y="63"/>
                  </a:cubicBezTo>
                  <a:cubicBezTo>
                    <a:pt x="29" y="63"/>
                    <a:pt x="29" y="61"/>
                    <a:pt x="29" y="59"/>
                  </a:cubicBezTo>
                  <a:cubicBezTo>
                    <a:pt x="28" y="58"/>
                    <a:pt x="29" y="57"/>
                    <a:pt x="30" y="56"/>
                  </a:cubicBezTo>
                  <a:cubicBezTo>
                    <a:pt x="30" y="53"/>
                    <a:pt x="32" y="50"/>
                    <a:pt x="32" y="47"/>
                  </a:cubicBezTo>
                  <a:cubicBezTo>
                    <a:pt x="33" y="46"/>
                    <a:pt x="32" y="43"/>
                    <a:pt x="33" y="41"/>
                  </a:cubicBezTo>
                  <a:cubicBezTo>
                    <a:pt x="37" y="41"/>
                    <a:pt x="41" y="41"/>
                    <a:pt x="43" y="44"/>
                  </a:cubicBezTo>
                  <a:cubicBezTo>
                    <a:pt x="48" y="46"/>
                    <a:pt x="63" y="49"/>
                    <a:pt x="63" y="49"/>
                  </a:cubicBezTo>
                  <a:cubicBezTo>
                    <a:pt x="64" y="48"/>
                    <a:pt x="63" y="39"/>
                    <a:pt x="64" y="35"/>
                  </a:cubicBezTo>
                  <a:cubicBezTo>
                    <a:pt x="63" y="34"/>
                    <a:pt x="63" y="33"/>
                    <a:pt x="63" y="32"/>
                  </a:cubicBezTo>
                  <a:cubicBezTo>
                    <a:pt x="63" y="31"/>
                    <a:pt x="63" y="31"/>
                    <a:pt x="62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6" y="25"/>
                    <a:pt x="67" y="22"/>
                    <a:pt x="70" y="23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73" y="20"/>
                    <a:pt x="77" y="18"/>
                    <a:pt x="81" y="18"/>
                  </a:cubicBezTo>
                  <a:cubicBezTo>
                    <a:pt x="82" y="20"/>
                    <a:pt x="85" y="20"/>
                    <a:pt x="87" y="21"/>
                  </a:cubicBezTo>
                  <a:cubicBezTo>
                    <a:pt x="93" y="22"/>
                    <a:pt x="97" y="28"/>
                    <a:pt x="99" y="35"/>
                  </a:cubicBezTo>
                  <a:cubicBezTo>
                    <a:pt x="98" y="37"/>
                    <a:pt x="99" y="39"/>
                    <a:pt x="98" y="40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5"/>
                    <a:pt x="97" y="48"/>
                    <a:pt x="98" y="48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15" y="48"/>
                    <a:pt x="121" y="46"/>
                    <a:pt x="124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5" y="46"/>
                    <a:pt x="125" y="50"/>
                    <a:pt x="126" y="53"/>
                  </a:cubicBezTo>
                  <a:cubicBezTo>
                    <a:pt x="127" y="55"/>
                    <a:pt x="129" y="57"/>
                    <a:pt x="132" y="57"/>
                  </a:cubicBezTo>
                  <a:cubicBezTo>
                    <a:pt x="134" y="55"/>
                    <a:pt x="137" y="57"/>
                    <a:pt x="138" y="55"/>
                  </a:cubicBezTo>
                  <a:cubicBezTo>
                    <a:pt x="139" y="53"/>
                    <a:pt x="139" y="53"/>
                    <a:pt x="139" y="53"/>
                  </a:cubicBezTo>
                  <a:cubicBezTo>
                    <a:pt x="138" y="49"/>
                    <a:pt x="138" y="44"/>
                    <a:pt x="138" y="39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2" y="36"/>
                    <a:pt x="143" y="35"/>
                    <a:pt x="145" y="35"/>
                  </a:cubicBezTo>
                  <a:cubicBezTo>
                    <a:pt x="147" y="34"/>
                    <a:pt x="146" y="36"/>
                    <a:pt x="148" y="37"/>
                  </a:cubicBezTo>
                  <a:cubicBezTo>
                    <a:pt x="150" y="36"/>
                    <a:pt x="150" y="36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7" y="32"/>
                    <a:pt x="155" y="30"/>
                    <a:pt x="156" y="28"/>
                  </a:cubicBezTo>
                  <a:cubicBezTo>
                    <a:pt x="156" y="27"/>
                    <a:pt x="156" y="27"/>
                    <a:pt x="156" y="27"/>
                  </a:cubicBezTo>
                  <a:cubicBezTo>
                    <a:pt x="155" y="27"/>
                    <a:pt x="155" y="27"/>
                    <a:pt x="155" y="27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6" y="25"/>
                    <a:pt x="156" y="25"/>
                    <a:pt x="156" y="25"/>
                  </a:cubicBezTo>
                  <a:lnTo>
                    <a:pt x="157" y="24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Freeform 38"/>
            <p:cNvSpPr>
              <a:spLocks/>
            </p:cNvSpPr>
            <p:nvPr/>
          </p:nvSpPr>
          <p:spPr bwMode="auto">
            <a:xfrm>
              <a:off x="6103938" y="3195638"/>
              <a:ext cx="36513" cy="30163"/>
            </a:xfrm>
            <a:custGeom>
              <a:avLst/>
              <a:gdLst>
                <a:gd name="T0" fmla="*/ 14605 w 10"/>
                <a:gd name="T1" fmla="*/ 3770 h 8"/>
                <a:gd name="T2" fmla="*/ 3651 w 10"/>
                <a:gd name="T3" fmla="*/ 11311 h 8"/>
                <a:gd name="T4" fmla="*/ 3651 w 10"/>
                <a:gd name="T5" fmla="*/ 11311 h 8"/>
                <a:gd name="T6" fmla="*/ 3651 w 10"/>
                <a:gd name="T7" fmla="*/ 15082 h 8"/>
                <a:gd name="T8" fmla="*/ 10954 w 10"/>
                <a:gd name="T9" fmla="*/ 26393 h 8"/>
                <a:gd name="T10" fmla="*/ 29210 w 10"/>
                <a:gd name="T11" fmla="*/ 26393 h 8"/>
                <a:gd name="T12" fmla="*/ 32862 w 10"/>
                <a:gd name="T13" fmla="*/ 7541 h 8"/>
                <a:gd name="T14" fmla="*/ 32862 w 10"/>
                <a:gd name="T15" fmla="*/ 7541 h 8"/>
                <a:gd name="T16" fmla="*/ 14605 w 10"/>
                <a:gd name="T17" fmla="*/ 3770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" h="8">
                  <a:moveTo>
                    <a:pt x="4" y="1"/>
                  </a:moveTo>
                  <a:cubicBezTo>
                    <a:pt x="3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2" y="6"/>
                    <a:pt x="3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10" y="6"/>
                    <a:pt x="9" y="4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6" y="0"/>
                    <a:pt x="4" y="1"/>
                  </a:cubicBezTo>
                  <a:close/>
                </a:path>
              </a:pathLst>
            </a:custGeom>
            <a:solidFill>
              <a:srgbClr val="00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Freeform 39"/>
            <p:cNvSpPr>
              <a:spLocks/>
            </p:cNvSpPr>
            <p:nvPr/>
          </p:nvSpPr>
          <p:spPr bwMode="auto">
            <a:xfrm>
              <a:off x="6103938" y="3179763"/>
              <a:ext cx="49213" cy="26988"/>
            </a:xfrm>
            <a:custGeom>
              <a:avLst/>
              <a:gdLst>
                <a:gd name="T0" fmla="*/ 49213 w 13"/>
                <a:gd name="T1" fmla="*/ 3855 h 7"/>
                <a:gd name="T2" fmla="*/ 37856 w 13"/>
                <a:gd name="T3" fmla="*/ 0 h 7"/>
                <a:gd name="T4" fmla="*/ 30285 w 13"/>
                <a:gd name="T5" fmla="*/ 3855 h 7"/>
                <a:gd name="T6" fmla="*/ 11357 w 13"/>
                <a:gd name="T7" fmla="*/ 3855 h 7"/>
                <a:gd name="T8" fmla="*/ 0 w 13"/>
                <a:gd name="T9" fmla="*/ 15422 h 7"/>
                <a:gd name="T10" fmla="*/ 3786 w 13"/>
                <a:gd name="T11" fmla="*/ 26988 h 7"/>
                <a:gd name="T12" fmla="*/ 3786 w 13"/>
                <a:gd name="T13" fmla="*/ 26988 h 7"/>
                <a:gd name="T14" fmla="*/ 15142 w 13"/>
                <a:gd name="T15" fmla="*/ 19277 h 7"/>
                <a:gd name="T16" fmla="*/ 34071 w 13"/>
                <a:gd name="T17" fmla="*/ 23133 h 7"/>
                <a:gd name="T18" fmla="*/ 49213 w 13"/>
                <a:gd name="T19" fmla="*/ 19277 h 7"/>
                <a:gd name="T20" fmla="*/ 49213 w 13"/>
                <a:gd name="T21" fmla="*/ 3855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7">
                  <a:moveTo>
                    <a:pt x="13" y="1"/>
                  </a:moveTo>
                  <a:cubicBezTo>
                    <a:pt x="11" y="2"/>
                    <a:pt x="10" y="1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6" y="0"/>
                    <a:pt x="4" y="3"/>
                    <a:pt x="3" y="1"/>
                  </a:cubicBezTo>
                  <a:cubicBezTo>
                    <a:pt x="1" y="1"/>
                    <a:pt x="2" y="4"/>
                    <a:pt x="0" y="4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3" y="5"/>
                    <a:pt x="4" y="5"/>
                  </a:cubicBezTo>
                  <a:cubicBezTo>
                    <a:pt x="6" y="4"/>
                    <a:pt x="8" y="5"/>
                    <a:pt x="9" y="6"/>
                  </a:cubicBezTo>
                  <a:cubicBezTo>
                    <a:pt x="10" y="5"/>
                    <a:pt x="12" y="6"/>
                    <a:pt x="13" y="5"/>
                  </a:cubicBezTo>
                  <a:cubicBezTo>
                    <a:pt x="13" y="4"/>
                    <a:pt x="13" y="2"/>
                    <a:pt x="13" y="1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Freeform 40"/>
            <p:cNvSpPr>
              <a:spLocks/>
            </p:cNvSpPr>
            <p:nvPr/>
          </p:nvSpPr>
          <p:spPr bwMode="auto">
            <a:xfrm>
              <a:off x="5780088" y="360203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Freeform 41"/>
            <p:cNvSpPr>
              <a:spLocks/>
            </p:cNvSpPr>
            <p:nvPr/>
          </p:nvSpPr>
          <p:spPr bwMode="auto">
            <a:xfrm>
              <a:off x="5780088" y="3455988"/>
              <a:ext cx="165100" cy="211138"/>
            </a:xfrm>
            <a:custGeom>
              <a:avLst/>
              <a:gdLst>
                <a:gd name="T0" fmla="*/ 75045 w 44"/>
                <a:gd name="T1" fmla="*/ 135732 h 56"/>
                <a:gd name="T2" fmla="*/ 165100 w 44"/>
                <a:gd name="T3" fmla="*/ 26392 h 56"/>
                <a:gd name="T4" fmla="*/ 150091 w 44"/>
                <a:gd name="T5" fmla="*/ 0 h 56"/>
                <a:gd name="T6" fmla="*/ 86302 w 44"/>
                <a:gd name="T7" fmla="*/ 75406 h 56"/>
                <a:gd name="T8" fmla="*/ 52532 w 44"/>
                <a:gd name="T9" fmla="*/ 116880 h 56"/>
                <a:gd name="T10" fmla="*/ 7505 w 44"/>
                <a:gd name="T11" fmla="*/ 139502 h 56"/>
                <a:gd name="T12" fmla="*/ 0 w 44"/>
                <a:gd name="T13" fmla="*/ 147043 h 56"/>
                <a:gd name="T14" fmla="*/ 22514 w 44"/>
                <a:gd name="T15" fmla="*/ 147043 h 56"/>
                <a:gd name="T16" fmla="*/ 26266 w 44"/>
                <a:gd name="T17" fmla="*/ 150813 h 56"/>
                <a:gd name="T18" fmla="*/ 3752 w 44"/>
                <a:gd name="T19" fmla="*/ 184746 h 56"/>
                <a:gd name="T20" fmla="*/ 15009 w 44"/>
                <a:gd name="T21" fmla="*/ 184746 h 56"/>
                <a:gd name="T22" fmla="*/ 30018 w 44"/>
                <a:gd name="T23" fmla="*/ 169664 h 56"/>
                <a:gd name="T24" fmla="*/ 22514 w 44"/>
                <a:gd name="T25" fmla="*/ 196057 h 56"/>
                <a:gd name="T26" fmla="*/ 33770 w 44"/>
                <a:gd name="T27" fmla="*/ 203597 h 56"/>
                <a:gd name="T28" fmla="*/ 48780 w 44"/>
                <a:gd name="T29" fmla="*/ 180975 h 56"/>
                <a:gd name="T30" fmla="*/ 52532 w 44"/>
                <a:gd name="T31" fmla="*/ 207368 h 56"/>
                <a:gd name="T32" fmla="*/ 67541 w 44"/>
                <a:gd name="T33" fmla="*/ 173435 h 56"/>
                <a:gd name="T34" fmla="*/ 75045 w 44"/>
                <a:gd name="T35" fmla="*/ 135732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4" h="56">
                  <a:moveTo>
                    <a:pt x="20" y="36"/>
                  </a:moveTo>
                  <a:cubicBezTo>
                    <a:pt x="27" y="26"/>
                    <a:pt x="37" y="16"/>
                    <a:pt x="44" y="7"/>
                  </a:cubicBezTo>
                  <a:cubicBezTo>
                    <a:pt x="42" y="5"/>
                    <a:pt x="41" y="2"/>
                    <a:pt x="40" y="0"/>
                  </a:cubicBezTo>
                  <a:cubicBezTo>
                    <a:pt x="33" y="7"/>
                    <a:pt x="27" y="12"/>
                    <a:pt x="23" y="20"/>
                  </a:cubicBezTo>
                  <a:cubicBezTo>
                    <a:pt x="20" y="23"/>
                    <a:pt x="18" y="28"/>
                    <a:pt x="14" y="31"/>
                  </a:cubicBezTo>
                  <a:cubicBezTo>
                    <a:pt x="11" y="33"/>
                    <a:pt x="7" y="36"/>
                    <a:pt x="2" y="37"/>
                  </a:cubicBezTo>
                  <a:cubicBezTo>
                    <a:pt x="1" y="36"/>
                    <a:pt x="0" y="38"/>
                    <a:pt x="0" y="39"/>
                  </a:cubicBezTo>
                  <a:cubicBezTo>
                    <a:pt x="1" y="40"/>
                    <a:pt x="5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5" y="40"/>
                    <a:pt x="1" y="47"/>
                    <a:pt x="1" y="49"/>
                  </a:cubicBezTo>
                  <a:cubicBezTo>
                    <a:pt x="1" y="50"/>
                    <a:pt x="3" y="50"/>
                    <a:pt x="4" y="49"/>
                  </a:cubicBezTo>
                  <a:cubicBezTo>
                    <a:pt x="3" y="46"/>
                    <a:pt x="8" y="45"/>
                    <a:pt x="8" y="45"/>
                  </a:cubicBezTo>
                  <a:cubicBezTo>
                    <a:pt x="7" y="47"/>
                    <a:pt x="6" y="50"/>
                    <a:pt x="6" y="52"/>
                  </a:cubicBezTo>
                  <a:cubicBezTo>
                    <a:pt x="6" y="54"/>
                    <a:pt x="7" y="54"/>
                    <a:pt x="9" y="54"/>
                  </a:cubicBezTo>
                  <a:cubicBezTo>
                    <a:pt x="11" y="53"/>
                    <a:pt x="10" y="48"/>
                    <a:pt x="13" y="48"/>
                  </a:cubicBezTo>
                  <a:cubicBezTo>
                    <a:pt x="13" y="51"/>
                    <a:pt x="13" y="54"/>
                    <a:pt x="14" y="55"/>
                  </a:cubicBezTo>
                  <a:cubicBezTo>
                    <a:pt x="15" y="56"/>
                    <a:pt x="17" y="49"/>
                    <a:pt x="18" y="46"/>
                  </a:cubicBezTo>
                  <a:cubicBezTo>
                    <a:pt x="18" y="46"/>
                    <a:pt x="19" y="37"/>
                    <a:pt x="20" y="36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Freeform 42"/>
            <p:cNvSpPr>
              <a:spLocks/>
            </p:cNvSpPr>
            <p:nvPr/>
          </p:nvSpPr>
          <p:spPr bwMode="auto">
            <a:xfrm>
              <a:off x="5975351" y="3752851"/>
              <a:ext cx="52388" cy="317500"/>
            </a:xfrm>
            <a:custGeom>
              <a:avLst/>
              <a:gdLst>
                <a:gd name="T0" fmla="*/ 44904 w 14"/>
                <a:gd name="T1" fmla="*/ 309940 h 84"/>
                <a:gd name="T2" fmla="*/ 52388 w 14"/>
                <a:gd name="T3" fmla="*/ 287262 h 84"/>
                <a:gd name="T4" fmla="*/ 41162 w 14"/>
                <a:gd name="T5" fmla="*/ 90714 h 84"/>
                <a:gd name="T6" fmla="*/ 44904 w 14"/>
                <a:gd name="T7" fmla="*/ 11339 h 84"/>
                <a:gd name="T8" fmla="*/ 44904 w 14"/>
                <a:gd name="T9" fmla="*/ 3780 h 84"/>
                <a:gd name="T10" fmla="*/ 44904 w 14"/>
                <a:gd name="T11" fmla="*/ 0 h 84"/>
                <a:gd name="T12" fmla="*/ 41162 w 14"/>
                <a:gd name="T13" fmla="*/ 3780 h 84"/>
                <a:gd name="T14" fmla="*/ 33678 w 14"/>
                <a:gd name="T15" fmla="*/ 3780 h 84"/>
                <a:gd name="T16" fmla="*/ 29936 w 14"/>
                <a:gd name="T17" fmla="*/ 3780 h 84"/>
                <a:gd name="T18" fmla="*/ 18710 w 14"/>
                <a:gd name="T19" fmla="*/ 177649 h 84"/>
                <a:gd name="T20" fmla="*/ 14968 w 14"/>
                <a:gd name="T21" fmla="*/ 109613 h 84"/>
                <a:gd name="T22" fmla="*/ 14968 w 14"/>
                <a:gd name="T23" fmla="*/ 90714 h 84"/>
                <a:gd name="T24" fmla="*/ 11226 w 14"/>
                <a:gd name="T25" fmla="*/ 7560 h 84"/>
                <a:gd name="T26" fmla="*/ 3742 w 14"/>
                <a:gd name="T27" fmla="*/ 7560 h 84"/>
                <a:gd name="T28" fmla="*/ 0 w 14"/>
                <a:gd name="T29" fmla="*/ 7560 h 84"/>
                <a:gd name="T30" fmla="*/ 0 w 14"/>
                <a:gd name="T31" fmla="*/ 7560 h 84"/>
                <a:gd name="T32" fmla="*/ 0 w 14"/>
                <a:gd name="T33" fmla="*/ 90714 h 84"/>
                <a:gd name="T34" fmla="*/ 3742 w 14"/>
                <a:gd name="T35" fmla="*/ 181429 h 84"/>
                <a:gd name="T36" fmla="*/ 18710 w 14"/>
                <a:gd name="T37" fmla="*/ 287262 h 84"/>
                <a:gd name="T38" fmla="*/ 14968 w 14"/>
                <a:gd name="T39" fmla="*/ 287262 h 84"/>
                <a:gd name="T40" fmla="*/ 29936 w 14"/>
                <a:gd name="T41" fmla="*/ 313720 h 84"/>
                <a:gd name="T42" fmla="*/ 44904 w 14"/>
                <a:gd name="T43" fmla="*/ 309940 h 8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" h="84">
                  <a:moveTo>
                    <a:pt x="12" y="82"/>
                  </a:moveTo>
                  <a:cubicBezTo>
                    <a:pt x="13" y="80"/>
                    <a:pt x="13" y="78"/>
                    <a:pt x="14" y="76"/>
                  </a:cubicBezTo>
                  <a:cubicBezTo>
                    <a:pt x="9" y="73"/>
                    <a:pt x="11" y="24"/>
                    <a:pt x="11" y="2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46"/>
                    <a:pt x="5" y="47"/>
                  </a:cubicBezTo>
                  <a:cubicBezTo>
                    <a:pt x="4" y="45"/>
                    <a:pt x="4" y="29"/>
                    <a:pt x="4" y="2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24"/>
                    <a:pt x="0" y="24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5" y="69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79"/>
                    <a:pt x="6" y="81"/>
                    <a:pt x="8" y="83"/>
                  </a:cubicBezTo>
                  <a:cubicBezTo>
                    <a:pt x="9" y="84"/>
                    <a:pt x="11" y="83"/>
                    <a:pt x="12" y="8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Freeform 43"/>
            <p:cNvSpPr>
              <a:spLocks/>
            </p:cNvSpPr>
            <p:nvPr/>
          </p:nvSpPr>
          <p:spPr bwMode="auto">
            <a:xfrm>
              <a:off x="5978526" y="4040188"/>
              <a:ext cx="60325" cy="147638"/>
            </a:xfrm>
            <a:custGeom>
              <a:avLst/>
              <a:gdLst>
                <a:gd name="T0" fmla="*/ 49014 w 16"/>
                <a:gd name="T1" fmla="*/ 0 h 39"/>
                <a:gd name="T2" fmla="*/ 49014 w 16"/>
                <a:gd name="T3" fmla="*/ 0 h 39"/>
                <a:gd name="T4" fmla="*/ 41473 w 16"/>
                <a:gd name="T5" fmla="*/ 22714 h 39"/>
                <a:gd name="T6" fmla="*/ 26392 w 16"/>
                <a:gd name="T7" fmla="*/ 26499 h 39"/>
                <a:gd name="T8" fmla="*/ 11311 w 16"/>
                <a:gd name="T9" fmla="*/ 0 h 39"/>
                <a:gd name="T10" fmla="*/ 3770 w 16"/>
                <a:gd name="T11" fmla="*/ 7571 h 39"/>
                <a:gd name="T12" fmla="*/ 22622 w 16"/>
                <a:gd name="T13" fmla="*/ 140067 h 39"/>
                <a:gd name="T14" fmla="*/ 37703 w 16"/>
                <a:gd name="T15" fmla="*/ 140067 h 39"/>
                <a:gd name="T16" fmla="*/ 60325 w 16"/>
                <a:gd name="T17" fmla="*/ 7571 h 39"/>
                <a:gd name="T18" fmla="*/ 49014 w 16"/>
                <a:gd name="T19" fmla="*/ 0 h 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39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4"/>
                    <a:pt x="11" y="6"/>
                  </a:cubicBezTo>
                  <a:cubicBezTo>
                    <a:pt x="10" y="7"/>
                    <a:pt x="8" y="8"/>
                    <a:pt x="7" y="7"/>
                  </a:cubicBezTo>
                  <a:cubicBezTo>
                    <a:pt x="5" y="5"/>
                    <a:pt x="4" y="3"/>
                    <a:pt x="3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6" y="37"/>
                    <a:pt x="6" y="37"/>
                  </a:cubicBezTo>
                  <a:cubicBezTo>
                    <a:pt x="7" y="39"/>
                    <a:pt x="9" y="38"/>
                    <a:pt x="10" y="37"/>
                  </a:cubicBezTo>
                  <a:cubicBezTo>
                    <a:pt x="12" y="37"/>
                    <a:pt x="16" y="2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E60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Freeform 44"/>
            <p:cNvSpPr>
              <a:spLocks/>
            </p:cNvSpPr>
            <p:nvPr/>
          </p:nvSpPr>
          <p:spPr bwMode="auto">
            <a:xfrm>
              <a:off x="6122988" y="4006851"/>
              <a:ext cx="60325" cy="112713"/>
            </a:xfrm>
            <a:custGeom>
              <a:avLst/>
              <a:gdLst>
                <a:gd name="T0" fmla="*/ 41473 w 16"/>
                <a:gd name="T1" fmla="*/ 7514 h 30"/>
                <a:gd name="T2" fmla="*/ 18852 w 16"/>
                <a:gd name="T3" fmla="*/ 18786 h 30"/>
                <a:gd name="T4" fmla="*/ 7541 w 16"/>
                <a:gd name="T5" fmla="*/ 7514 h 30"/>
                <a:gd name="T6" fmla="*/ 7541 w 16"/>
                <a:gd name="T7" fmla="*/ 7514 h 30"/>
                <a:gd name="T8" fmla="*/ 3770 w 16"/>
                <a:gd name="T9" fmla="*/ 15028 h 30"/>
                <a:gd name="T10" fmla="*/ 3770 w 16"/>
                <a:gd name="T11" fmla="*/ 90170 h 30"/>
                <a:gd name="T12" fmla="*/ 11311 w 16"/>
                <a:gd name="T13" fmla="*/ 112713 h 30"/>
                <a:gd name="T14" fmla="*/ 18852 w 16"/>
                <a:gd name="T15" fmla="*/ 105199 h 30"/>
                <a:gd name="T16" fmla="*/ 30163 w 16"/>
                <a:gd name="T17" fmla="*/ 97685 h 30"/>
                <a:gd name="T18" fmla="*/ 49014 w 16"/>
                <a:gd name="T19" fmla="*/ 41328 h 30"/>
                <a:gd name="T20" fmla="*/ 56555 w 16"/>
                <a:gd name="T21" fmla="*/ 18786 h 30"/>
                <a:gd name="T22" fmla="*/ 49014 w 16"/>
                <a:gd name="T23" fmla="*/ 3757 h 30"/>
                <a:gd name="T24" fmla="*/ 49014 w 16"/>
                <a:gd name="T25" fmla="*/ 0 h 30"/>
                <a:gd name="T26" fmla="*/ 41473 w 16"/>
                <a:gd name="T27" fmla="*/ 7514 h 3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" h="30">
                  <a:moveTo>
                    <a:pt x="11" y="2"/>
                  </a:moveTo>
                  <a:cubicBezTo>
                    <a:pt x="9" y="3"/>
                    <a:pt x="8" y="6"/>
                    <a:pt x="5" y="5"/>
                  </a:cubicBezTo>
                  <a:cubicBezTo>
                    <a:pt x="4" y="5"/>
                    <a:pt x="3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6"/>
                    <a:pt x="3" y="29"/>
                    <a:pt x="3" y="30"/>
                  </a:cubicBezTo>
                  <a:cubicBezTo>
                    <a:pt x="4" y="29"/>
                    <a:pt x="5" y="30"/>
                    <a:pt x="5" y="28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1"/>
                    <a:pt x="11" y="16"/>
                    <a:pt x="13" y="11"/>
                  </a:cubicBezTo>
                  <a:cubicBezTo>
                    <a:pt x="13" y="11"/>
                    <a:pt x="14" y="7"/>
                    <a:pt x="15" y="5"/>
                  </a:cubicBezTo>
                  <a:cubicBezTo>
                    <a:pt x="16" y="3"/>
                    <a:pt x="14" y="2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2" y="1"/>
                    <a:pt x="12" y="1"/>
                    <a:pt x="11" y="2"/>
                  </a:cubicBezTo>
                  <a:close/>
                </a:path>
              </a:pathLst>
            </a:custGeom>
            <a:solidFill>
              <a:srgbClr val="E60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Freeform 45"/>
            <p:cNvSpPr>
              <a:spLocks/>
            </p:cNvSpPr>
            <p:nvPr/>
          </p:nvSpPr>
          <p:spPr bwMode="auto">
            <a:xfrm>
              <a:off x="6129338" y="3757613"/>
              <a:ext cx="79375" cy="271463"/>
            </a:xfrm>
            <a:custGeom>
              <a:avLst/>
              <a:gdLst>
                <a:gd name="T0" fmla="*/ 75595 w 21"/>
                <a:gd name="T1" fmla="*/ 0 h 72"/>
                <a:gd name="T2" fmla="*/ 60476 w 21"/>
                <a:gd name="T3" fmla="*/ 0 h 72"/>
                <a:gd name="T4" fmla="*/ 41577 w 21"/>
                <a:gd name="T5" fmla="*/ 135732 h 72"/>
                <a:gd name="T6" fmla="*/ 22679 w 21"/>
                <a:gd name="T7" fmla="*/ 237530 h 72"/>
                <a:gd name="T8" fmla="*/ 18899 w 21"/>
                <a:gd name="T9" fmla="*/ 120650 h 72"/>
                <a:gd name="T10" fmla="*/ 22679 w 21"/>
                <a:gd name="T11" fmla="*/ 3770 h 72"/>
                <a:gd name="T12" fmla="*/ 7560 w 21"/>
                <a:gd name="T13" fmla="*/ 3770 h 72"/>
                <a:gd name="T14" fmla="*/ 7560 w 21"/>
                <a:gd name="T15" fmla="*/ 3770 h 72"/>
                <a:gd name="T16" fmla="*/ 3780 w 21"/>
                <a:gd name="T17" fmla="*/ 124421 h 72"/>
                <a:gd name="T18" fmla="*/ 0 w 21"/>
                <a:gd name="T19" fmla="*/ 256382 h 72"/>
                <a:gd name="T20" fmla="*/ 11339 w 21"/>
                <a:gd name="T21" fmla="*/ 267693 h 72"/>
                <a:gd name="T22" fmla="*/ 34018 w 21"/>
                <a:gd name="T23" fmla="*/ 256382 h 72"/>
                <a:gd name="T24" fmla="*/ 41577 w 21"/>
                <a:gd name="T25" fmla="*/ 248841 h 72"/>
                <a:gd name="T26" fmla="*/ 75595 w 21"/>
                <a:gd name="T27" fmla="*/ 0 h 7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" h="72">
                  <a:moveTo>
                    <a:pt x="20" y="0"/>
                  </a:moveTo>
                  <a:cubicBezTo>
                    <a:pt x="19" y="0"/>
                    <a:pt x="18" y="0"/>
                    <a:pt x="16" y="0"/>
                  </a:cubicBezTo>
                  <a:cubicBezTo>
                    <a:pt x="18" y="3"/>
                    <a:pt x="10" y="34"/>
                    <a:pt x="11" y="36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0" y="68"/>
                    <a:pt x="0" y="68"/>
                  </a:cubicBezTo>
                  <a:cubicBezTo>
                    <a:pt x="1" y="70"/>
                    <a:pt x="2" y="71"/>
                    <a:pt x="3" y="71"/>
                  </a:cubicBezTo>
                  <a:cubicBezTo>
                    <a:pt x="6" y="72"/>
                    <a:pt x="7" y="69"/>
                    <a:pt x="9" y="68"/>
                  </a:cubicBezTo>
                  <a:cubicBezTo>
                    <a:pt x="10" y="67"/>
                    <a:pt x="10" y="67"/>
                    <a:pt x="11" y="66"/>
                  </a:cubicBezTo>
                  <a:cubicBezTo>
                    <a:pt x="12" y="59"/>
                    <a:pt x="21" y="3"/>
                    <a:pt x="2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Freeform 46"/>
            <p:cNvSpPr>
              <a:spLocks noEditPoints="1"/>
            </p:cNvSpPr>
            <p:nvPr/>
          </p:nvSpPr>
          <p:spPr bwMode="auto">
            <a:xfrm>
              <a:off x="5892801" y="3338513"/>
              <a:ext cx="365125" cy="441325"/>
            </a:xfrm>
            <a:custGeom>
              <a:avLst/>
              <a:gdLst>
                <a:gd name="T0" fmla="*/ 319955 w 97"/>
                <a:gd name="T1" fmla="*/ 132020 h 117"/>
                <a:gd name="T2" fmla="*/ 278549 w 97"/>
                <a:gd name="T3" fmla="*/ 105616 h 117"/>
                <a:gd name="T4" fmla="*/ 312427 w 97"/>
                <a:gd name="T5" fmla="*/ 52808 h 117"/>
                <a:gd name="T6" fmla="*/ 278549 w 97"/>
                <a:gd name="T7" fmla="*/ 64124 h 117"/>
                <a:gd name="T8" fmla="*/ 323719 w 97"/>
                <a:gd name="T9" fmla="*/ 105616 h 117"/>
                <a:gd name="T10" fmla="*/ 240907 w 97"/>
                <a:gd name="T11" fmla="*/ 3772 h 117"/>
                <a:gd name="T12" fmla="*/ 225851 w 97"/>
                <a:gd name="T13" fmla="*/ 7544 h 117"/>
                <a:gd name="T14" fmla="*/ 222086 w 97"/>
                <a:gd name="T15" fmla="*/ 11316 h 117"/>
                <a:gd name="T16" fmla="*/ 188209 w 97"/>
                <a:gd name="T17" fmla="*/ 15088 h 117"/>
                <a:gd name="T18" fmla="*/ 176916 w 97"/>
                <a:gd name="T19" fmla="*/ 7544 h 117"/>
                <a:gd name="T20" fmla="*/ 90340 w 97"/>
                <a:gd name="T21" fmla="*/ 22632 h 117"/>
                <a:gd name="T22" fmla="*/ 45170 w 97"/>
                <a:gd name="T23" fmla="*/ 113160 h 117"/>
                <a:gd name="T24" fmla="*/ 79048 w 97"/>
                <a:gd name="T25" fmla="*/ 98072 h 117"/>
                <a:gd name="T26" fmla="*/ 90340 w 97"/>
                <a:gd name="T27" fmla="*/ 71668 h 117"/>
                <a:gd name="T28" fmla="*/ 82812 w 97"/>
                <a:gd name="T29" fmla="*/ 37720 h 117"/>
                <a:gd name="T30" fmla="*/ 120454 w 97"/>
                <a:gd name="T31" fmla="*/ 116932 h 117"/>
                <a:gd name="T32" fmla="*/ 90340 w 97"/>
                <a:gd name="T33" fmla="*/ 116932 h 117"/>
                <a:gd name="T34" fmla="*/ 56463 w 97"/>
                <a:gd name="T35" fmla="*/ 132020 h 117"/>
                <a:gd name="T36" fmla="*/ 7528 w 97"/>
                <a:gd name="T37" fmla="*/ 331937 h 117"/>
                <a:gd name="T38" fmla="*/ 82812 w 97"/>
                <a:gd name="T39" fmla="*/ 422465 h 117"/>
                <a:gd name="T40" fmla="*/ 127982 w 97"/>
                <a:gd name="T41" fmla="*/ 418693 h 117"/>
                <a:gd name="T42" fmla="*/ 297370 w 97"/>
                <a:gd name="T43" fmla="*/ 418693 h 117"/>
                <a:gd name="T44" fmla="*/ 350068 w 97"/>
                <a:gd name="T45" fmla="*/ 403605 h 117"/>
                <a:gd name="T46" fmla="*/ 240907 w 97"/>
                <a:gd name="T47" fmla="*/ 407377 h 117"/>
                <a:gd name="T48" fmla="*/ 11293 w 97"/>
                <a:gd name="T49" fmla="*/ 411149 h 117"/>
                <a:gd name="T50" fmla="*/ 56463 w 97"/>
                <a:gd name="T51" fmla="*/ 222549 h 117"/>
                <a:gd name="T52" fmla="*/ 97869 w 97"/>
                <a:gd name="T53" fmla="*/ 30176 h 117"/>
                <a:gd name="T54" fmla="*/ 109161 w 97"/>
                <a:gd name="T55" fmla="*/ 26404 h 117"/>
                <a:gd name="T56" fmla="*/ 109161 w 97"/>
                <a:gd name="T57" fmla="*/ 33948 h 117"/>
                <a:gd name="T58" fmla="*/ 124218 w 97"/>
                <a:gd name="T59" fmla="*/ 41492 h 117"/>
                <a:gd name="T60" fmla="*/ 150567 w 97"/>
                <a:gd name="T61" fmla="*/ 33948 h 117"/>
                <a:gd name="T62" fmla="*/ 158095 w 97"/>
                <a:gd name="T63" fmla="*/ 37720 h 117"/>
                <a:gd name="T64" fmla="*/ 180680 w 97"/>
                <a:gd name="T65" fmla="*/ 41492 h 117"/>
                <a:gd name="T66" fmla="*/ 203265 w 97"/>
                <a:gd name="T67" fmla="*/ 45264 h 117"/>
                <a:gd name="T68" fmla="*/ 222086 w 97"/>
                <a:gd name="T69" fmla="*/ 45264 h 117"/>
                <a:gd name="T70" fmla="*/ 240907 w 97"/>
                <a:gd name="T71" fmla="*/ 26404 h 117"/>
                <a:gd name="T72" fmla="*/ 252200 w 97"/>
                <a:gd name="T73" fmla="*/ 26404 h 117"/>
                <a:gd name="T74" fmla="*/ 282313 w 97"/>
                <a:gd name="T75" fmla="*/ 22632 h 117"/>
                <a:gd name="T76" fmla="*/ 289841 w 97"/>
                <a:gd name="T77" fmla="*/ 143336 h 117"/>
                <a:gd name="T78" fmla="*/ 335012 w 97"/>
                <a:gd name="T79" fmla="*/ 264041 h 117"/>
                <a:gd name="T80" fmla="*/ 353832 w 97"/>
                <a:gd name="T81" fmla="*/ 282901 h 117"/>
                <a:gd name="T82" fmla="*/ 135510 w 97"/>
                <a:gd name="T83" fmla="*/ 30176 h 117"/>
                <a:gd name="T84" fmla="*/ 139274 w 97"/>
                <a:gd name="T85" fmla="*/ 18860 h 117"/>
                <a:gd name="T86" fmla="*/ 135510 w 97"/>
                <a:gd name="T87" fmla="*/ 18860 h 117"/>
                <a:gd name="T88" fmla="*/ 143039 w 97"/>
                <a:gd name="T89" fmla="*/ 30176 h 117"/>
                <a:gd name="T90" fmla="*/ 146803 w 97"/>
                <a:gd name="T91" fmla="*/ 18860 h 117"/>
                <a:gd name="T92" fmla="*/ 161860 w 97"/>
                <a:gd name="T93" fmla="*/ 30176 h 117"/>
                <a:gd name="T94" fmla="*/ 176916 w 97"/>
                <a:gd name="T95" fmla="*/ 26404 h 117"/>
                <a:gd name="T96" fmla="*/ 184445 w 97"/>
                <a:gd name="T97" fmla="*/ 33948 h 117"/>
                <a:gd name="T98" fmla="*/ 188209 w 97"/>
                <a:gd name="T99" fmla="*/ 22632 h 117"/>
                <a:gd name="T100" fmla="*/ 199501 w 97"/>
                <a:gd name="T101" fmla="*/ 37720 h 117"/>
                <a:gd name="T102" fmla="*/ 210794 w 97"/>
                <a:gd name="T103" fmla="*/ 41492 h 117"/>
                <a:gd name="T104" fmla="*/ 210794 w 97"/>
                <a:gd name="T105" fmla="*/ 37720 h 117"/>
                <a:gd name="T106" fmla="*/ 222086 w 97"/>
                <a:gd name="T107" fmla="*/ 33948 h 117"/>
                <a:gd name="T108" fmla="*/ 225851 w 97"/>
                <a:gd name="T109" fmla="*/ 18860 h 117"/>
                <a:gd name="T110" fmla="*/ 229615 w 97"/>
                <a:gd name="T111" fmla="*/ 30176 h 117"/>
                <a:gd name="T112" fmla="*/ 237143 w 97"/>
                <a:gd name="T113" fmla="*/ 15088 h 117"/>
                <a:gd name="T114" fmla="*/ 237143 w 97"/>
                <a:gd name="T115" fmla="*/ 15088 h 117"/>
                <a:gd name="T116" fmla="*/ 248436 w 97"/>
                <a:gd name="T117" fmla="*/ 18860 h 117"/>
                <a:gd name="T118" fmla="*/ 248436 w 97"/>
                <a:gd name="T119" fmla="*/ 11316 h 117"/>
                <a:gd name="T120" fmla="*/ 263492 w 97"/>
                <a:gd name="T121" fmla="*/ 18860 h 117"/>
                <a:gd name="T122" fmla="*/ 259728 w 97"/>
                <a:gd name="T123" fmla="*/ 15088 h 117"/>
                <a:gd name="T124" fmla="*/ 267256 w 97"/>
                <a:gd name="T125" fmla="*/ 18860 h 11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7" h="117">
                  <a:moveTo>
                    <a:pt x="94" y="75"/>
                  </a:moveTo>
                  <a:cubicBezTo>
                    <a:pt x="93" y="69"/>
                    <a:pt x="90" y="50"/>
                    <a:pt x="88" y="47"/>
                  </a:cubicBezTo>
                  <a:cubicBezTo>
                    <a:pt x="87" y="43"/>
                    <a:pt x="85" y="40"/>
                    <a:pt x="83" y="38"/>
                  </a:cubicBezTo>
                  <a:cubicBezTo>
                    <a:pt x="83" y="36"/>
                    <a:pt x="85" y="36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32"/>
                    <a:pt x="85" y="32"/>
                    <a:pt x="85" y="30"/>
                  </a:cubicBezTo>
                  <a:cubicBezTo>
                    <a:pt x="82" y="32"/>
                    <a:pt x="80" y="34"/>
                    <a:pt x="77" y="34"/>
                  </a:cubicBezTo>
                  <a:cubicBezTo>
                    <a:pt x="75" y="33"/>
                    <a:pt x="74" y="30"/>
                    <a:pt x="74" y="28"/>
                  </a:cubicBezTo>
                  <a:cubicBezTo>
                    <a:pt x="74" y="27"/>
                    <a:pt x="75" y="27"/>
                    <a:pt x="77" y="27"/>
                  </a:cubicBezTo>
                  <a:cubicBezTo>
                    <a:pt x="80" y="26"/>
                    <a:pt x="80" y="21"/>
                    <a:pt x="84" y="22"/>
                  </a:cubicBezTo>
                  <a:cubicBezTo>
                    <a:pt x="86" y="21"/>
                    <a:pt x="88" y="19"/>
                    <a:pt x="87" y="16"/>
                  </a:cubicBezTo>
                  <a:cubicBezTo>
                    <a:pt x="86" y="14"/>
                    <a:pt x="85" y="14"/>
                    <a:pt x="83" y="14"/>
                  </a:cubicBezTo>
                  <a:cubicBezTo>
                    <a:pt x="82" y="15"/>
                    <a:pt x="82" y="17"/>
                    <a:pt x="81" y="18"/>
                  </a:cubicBezTo>
                  <a:cubicBezTo>
                    <a:pt x="81" y="18"/>
                    <a:pt x="79" y="19"/>
                    <a:pt x="79" y="18"/>
                  </a:cubicBezTo>
                  <a:cubicBezTo>
                    <a:pt x="77" y="16"/>
                    <a:pt x="76" y="20"/>
                    <a:pt x="74" y="20"/>
                  </a:cubicBezTo>
                  <a:cubicBezTo>
                    <a:pt x="73" y="19"/>
                    <a:pt x="75" y="18"/>
                    <a:pt x="74" y="17"/>
                  </a:cubicBezTo>
                  <a:cubicBezTo>
                    <a:pt x="76" y="14"/>
                    <a:pt x="79" y="11"/>
                    <a:pt x="82" y="11"/>
                  </a:cubicBezTo>
                  <a:cubicBezTo>
                    <a:pt x="85" y="11"/>
                    <a:pt x="87" y="12"/>
                    <a:pt x="88" y="14"/>
                  </a:cubicBezTo>
                  <a:cubicBezTo>
                    <a:pt x="88" y="17"/>
                    <a:pt x="89" y="19"/>
                    <a:pt x="88" y="21"/>
                  </a:cubicBezTo>
                  <a:cubicBezTo>
                    <a:pt x="89" y="24"/>
                    <a:pt x="87" y="25"/>
                    <a:pt x="86" y="28"/>
                  </a:cubicBezTo>
                  <a:cubicBezTo>
                    <a:pt x="88" y="29"/>
                    <a:pt x="89" y="26"/>
                    <a:pt x="90" y="28"/>
                  </a:cubicBezTo>
                  <a:cubicBezTo>
                    <a:pt x="93" y="24"/>
                    <a:pt x="95" y="16"/>
                    <a:pt x="92" y="11"/>
                  </a:cubicBezTo>
                  <a:cubicBezTo>
                    <a:pt x="90" y="7"/>
                    <a:pt x="84" y="4"/>
                    <a:pt x="79" y="5"/>
                  </a:cubicBezTo>
                  <a:cubicBezTo>
                    <a:pt x="75" y="3"/>
                    <a:pt x="70" y="1"/>
                    <a:pt x="64" y="1"/>
                  </a:cubicBezTo>
                  <a:cubicBezTo>
                    <a:pt x="64" y="1"/>
                    <a:pt x="64" y="0"/>
                    <a:pt x="6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2" y="1"/>
                    <a:pt x="61" y="0"/>
                    <a:pt x="60" y="1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3"/>
                    <a:pt x="58" y="3"/>
                    <a:pt x="57" y="4"/>
                  </a:cubicBezTo>
                  <a:cubicBezTo>
                    <a:pt x="56" y="4"/>
                    <a:pt x="55" y="4"/>
                    <a:pt x="54" y="4"/>
                  </a:cubicBezTo>
                  <a:cubicBezTo>
                    <a:pt x="53" y="4"/>
                    <a:pt x="52" y="4"/>
                    <a:pt x="51" y="4"/>
                  </a:cubicBezTo>
                  <a:cubicBezTo>
                    <a:pt x="51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4"/>
                    <a:pt x="48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7" y="3"/>
                    <a:pt x="47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1"/>
                    <a:pt x="32" y="2"/>
                    <a:pt x="29" y="3"/>
                  </a:cubicBezTo>
                  <a:cubicBezTo>
                    <a:pt x="27" y="4"/>
                    <a:pt x="25" y="5"/>
                    <a:pt x="24" y="6"/>
                  </a:cubicBezTo>
                  <a:cubicBezTo>
                    <a:pt x="22" y="6"/>
                    <a:pt x="20" y="7"/>
                    <a:pt x="18" y="7"/>
                  </a:cubicBezTo>
                  <a:cubicBezTo>
                    <a:pt x="15" y="7"/>
                    <a:pt x="16" y="10"/>
                    <a:pt x="15" y="12"/>
                  </a:cubicBezTo>
                  <a:cubicBezTo>
                    <a:pt x="11" y="17"/>
                    <a:pt x="10" y="23"/>
                    <a:pt x="10" y="30"/>
                  </a:cubicBezTo>
                  <a:cubicBezTo>
                    <a:pt x="11" y="30"/>
                    <a:pt x="12" y="29"/>
                    <a:pt x="12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29"/>
                    <a:pt x="12" y="28"/>
                    <a:pt x="14" y="27"/>
                  </a:cubicBezTo>
                  <a:cubicBezTo>
                    <a:pt x="14" y="29"/>
                    <a:pt x="16" y="30"/>
                    <a:pt x="16" y="31"/>
                  </a:cubicBezTo>
                  <a:cubicBezTo>
                    <a:pt x="20" y="33"/>
                    <a:pt x="19" y="28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7"/>
                    <a:pt x="24" y="26"/>
                    <a:pt x="25" y="26"/>
                  </a:cubicBezTo>
                  <a:cubicBezTo>
                    <a:pt x="26" y="25"/>
                    <a:pt x="26" y="23"/>
                    <a:pt x="27" y="21"/>
                  </a:cubicBezTo>
                  <a:cubicBezTo>
                    <a:pt x="26" y="20"/>
                    <a:pt x="25" y="19"/>
                    <a:pt x="24" y="19"/>
                  </a:cubicBezTo>
                  <a:cubicBezTo>
                    <a:pt x="23" y="20"/>
                    <a:pt x="22" y="21"/>
                    <a:pt x="22" y="21"/>
                  </a:cubicBezTo>
                  <a:cubicBezTo>
                    <a:pt x="21" y="22"/>
                    <a:pt x="19" y="22"/>
                    <a:pt x="17" y="22"/>
                  </a:cubicBezTo>
                  <a:cubicBezTo>
                    <a:pt x="15" y="22"/>
                    <a:pt x="15" y="24"/>
                    <a:pt x="14" y="26"/>
                  </a:cubicBezTo>
                  <a:cubicBezTo>
                    <a:pt x="13" y="19"/>
                    <a:pt x="17" y="14"/>
                    <a:pt x="22" y="10"/>
                  </a:cubicBezTo>
                  <a:cubicBezTo>
                    <a:pt x="27" y="12"/>
                    <a:pt x="34" y="14"/>
                    <a:pt x="35" y="20"/>
                  </a:cubicBezTo>
                  <a:cubicBezTo>
                    <a:pt x="36" y="24"/>
                    <a:pt x="34" y="28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1" y="29"/>
                    <a:pt x="31" y="29"/>
                  </a:cubicBezTo>
                  <a:cubicBezTo>
                    <a:pt x="31" y="28"/>
                    <a:pt x="31" y="27"/>
                    <a:pt x="30" y="27"/>
                  </a:cubicBezTo>
                  <a:cubicBezTo>
                    <a:pt x="29" y="26"/>
                    <a:pt x="28" y="27"/>
                    <a:pt x="27" y="27"/>
                  </a:cubicBezTo>
                  <a:cubicBezTo>
                    <a:pt x="25" y="27"/>
                    <a:pt x="24" y="29"/>
                    <a:pt x="24" y="31"/>
                  </a:cubicBezTo>
                  <a:cubicBezTo>
                    <a:pt x="24" y="32"/>
                    <a:pt x="24" y="33"/>
                    <a:pt x="25" y="33"/>
                  </a:cubicBezTo>
                  <a:cubicBezTo>
                    <a:pt x="22" y="34"/>
                    <a:pt x="20" y="35"/>
                    <a:pt x="20" y="36"/>
                  </a:cubicBezTo>
                  <a:cubicBezTo>
                    <a:pt x="18" y="36"/>
                    <a:pt x="17" y="35"/>
                    <a:pt x="16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7" y="39"/>
                    <a:pt x="21" y="38"/>
                    <a:pt x="24" y="38"/>
                  </a:cubicBezTo>
                  <a:cubicBezTo>
                    <a:pt x="13" y="51"/>
                    <a:pt x="8" y="67"/>
                    <a:pt x="6" y="72"/>
                  </a:cubicBezTo>
                  <a:cubicBezTo>
                    <a:pt x="6" y="75"/>
                    <a:pt x="2" y="88"/>
                    <a:pt x="2" y="88"/>
                  </a:cubicBezTo>
                  <a:cubicBezTo>
                    <a:pt x="2" y="96"/>
                    <a:pt x="0" y="104"/>
                    <a:pt x="1" y="112"/>
                  </a:cubicBezTo>
                  <a:cubicBezTo>
                    <a:pt x="3" y="117"/>
                    <a:pt x="9" y="113"/>
                    <a:pt x="13" y="114"/>
                  </a:cubicBezTo>
                  <a:cubicBezTo>
                    <a:pt x="16" y="112"/>
                    <a:pt x="19" y="113"/>
                    <a:pt x="2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10"/>
                    <a:pt x="23" y="110"/>
                    <a:pt x="25" y="111"/>
                  </a:cubicBezTo>
                  <a:cubicBezTo>
                    <a:pt x="27" y="111"/>
                    <a:pt x="28" y="111"/>
                    <a:pt x="30" y="111"/>
                  </a:cubicBezTo>
                  <a:cubicBezTo>
                    <a:pt x="31" y="110"/>
                    <a:pt x="31" y="109"/>
                    <a:pt x="34" y="110"/>
                  </a:cubicBezTo>
                  <a:cubicBezTo>
                    <a:pt x="34" y="111"/>
                    <a:pt x="34" y="111"/>
                    <a:pt x="34" y="111"/>
                  </a:cubicBezTo>
                  <a:cubicBezTo>
                    <a:pt x="45" y="111"/>
                    <a:pt x="55" y="111"/>
                    <a:pt x="65" y="112"/>
                  </a:cubicBezTo>
                  <a:cubicBezTo>
                    <a:pt x="65" y="111"/>
                    <a:pt x="66" y="110"/>
                    <a:pt x="67" y="110"/>
                  </a:cubicBezTo>
                  <a:cubicBezTo>
                    <a:pt x="68" y="110"/>
                    <a:pt x="69" y="111"/>
                    <a:pt x="69" y="111"/>
                  </a:cubicBezTo>
                  <a:cubicBezTo>
                    <a:pt x="72" y="111"/>
                    <a:pt x="75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0"/>
                    <a:pt x="79" y="109"/>
                    <a:pt x="80" y="109"/>
                  </a:cubicBezTo>
                  <a:cubicBezTo>
                    <a:pt x="82" y="108"/>
                    <a:pt x="83" y="109"/>
                    <a:pt x="84" y="110"/>
                  </a:cubicBezTo>
                  <a:cubicBezTo>
                    <a:pt x="87" y="111"/>
                    <a:pt x="90" y="109"/>
                    <a:pt x="93" y="107"/>
                  </a:cubicBezTo>
                  <a:cubicBezTo>
                    <a:pt x="93" y="106"/>
                    <a:pt x="93" y="105"/>
                    <a:pt x="92" y="104"/>
                  </a:cubicBezTo>
                  <a:cubicBezTo>
                    <a:pt x="92" y="103"/>
                    <a:pt x="90" y="103"/>
                    <a:pt x="90" y="104"/>
                  </a:cubicBezTo>
                  <a:cubicBezTo>
                    <a:pt x="89" y="108"/>
                    <a:pt x="84" y="106"/>
                    <a:pt x="82" y="108"/>
                  </a:cubicBezTo>
                  <a:cubicBezTo>
                    <a:pt x="76" y="107"/>
                    <a:pt x="70" y="108"/>
                    <a:pt x="64" y="108"/>
                  </a:cubicBezTo>
                  <a:cubicBezTo>
                    <a:pt x="55" y="107"/>
                    <a:pt x="44" y="108"/>
                    <a:pt x="33" y="107"/>
                  </a:cubicBezTo>
                  <a:cubicBezTo>
                    <a:pt x="31" y="108"/>
                    <a:pt x="26" y="107"/>
                    <a:pt x="23" y="108"/>
                  </a:cubicBezTo>
                  <a:cubicBezTo>
                    <a:pt x="17" y="109"/>
                    <a:pt x="12" y="112"/>
                    <a:pt x="5" y="111"/>
                  </a:cubicBezTo>
                  <a:cubicBezTo>
                    <a:pt x="4" y="111"/>
                    <a:pt x="3" y="110"/>
                    <a:pt x="3" y="109"/>
                  </a:cubicBezTo>
                  <a:cubicBezTo>
                    <a:pt x="4" y="103"/>
                    <a:pt x="3" y="98"/>
                    <a:pt x="5" y="93"/>
                  </a:cubicBezTo>
                  <a:cubicBezTo>
                    <a:pt x="6" y="85"/>
                    <a:pt x="8" y="80"/>
                    <a:pt x="9" y="73"/>
                  </a:cubicBezTo>
                  <a:cubicBezTo>
                    <a:pt x="9" y="73"/>
                    <a:pt x="12" y="67"/>
                    <a:pt x="12" y="64"/>
                  </a:cubicBezTo>
                  <a:cubicBezTo>
                    <a:pt x="13" y="62"/>
                    <a:pt x="14" y="60"/>
                    <a:pt x="15" y="59"/>
                  </a:cubicBezTo>
                  <a:cubicBezTo>
                    <a:pt x="16" y="57"/>
                    <a:pt x="17" y="55"/>
                    <a:pt x="18" y="52"/>
                  </a:cubicBezTo>
                  <a:cubicBezTo>
                    <a:pt x="23" y="45"/>
                    <a:pt x="27" y="36"/>
                    <a:pt x="35" y="31"/>
                  </a:cubicBezTo>
                  <a:cubicBezTo>
                    <a:pt x="39" y="28"/>
                    <a:pt x="39" y="23"/>
                    <a:pt x="38" y="18"/>
                  </a:cubicBezTo>
                  <a:cubicBezTo>
                    <a:pt x="36" y="13"/>
                    <a:pt x="30" y="11"/>
                    <a:pt x="26" y="8"/>
                  </a:cubicBezTo>
                  <a:cubicBezTo>
                    <a:pt x="26" y="7"/>
                    <a:pt x="27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9"/>
                  </a:cubicBezTo>
                  <a:cubicBezTo>
                    <a:pt x="29" y="10"/>
                    <a:pt x="29" y="10"/>
                    <a:pt x="30" y="10"/>
                  </a:cubicBezTo>
                  <a:cubicBezTo>
                    <a:pt x="30" y="11"/>
                    <a:pt x="31" y="11"/>
                    <a:pt x="32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1"/>
                    <a:pt x="32" y="11"/>
                    <a:pt x="33" y="11"/>
                  </a:cubicBezTo>
                  <a:cubicBezTo>
                    <a:pt x="34" y="11"/>
                    <a:pt x="35" y="11"/>
                    <a:pt x="36" y="10"/>
                  </a:cubicBezTo>
                  <a:cubicBezTo>
                    <a:pt x="36" y="10"/>
                    <a:pt x="37" y="11"/>
                    <a:pt x="37" y="11"/>
                  </a:cubicBezTo>
                  <a:cubicBezTo>
                    <a:pt x="37" y="12"/>
                    <a:pt x="37" y="11"/>
                    <a:pt x="38" y="11"/>
                  </a:cubicBezTo>
                  <a:cubicBezTo>
                    <a:pt x="39" y="11"/>
                    <a:pt x="39" y="10"/>
                    <a:pt x="40" y="9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1"/>
                    <a:pt x="41" y="11"/>
                    <a:pt x="41" y="10"/>
                  </a:cubicBezTo>
                  <a:cubicBezTo>
                    <a:pt x="41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1"/>
                    <a:pt x="44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0"/>
                    <a:pt x="47" y="10"/>
                    <a:pt x="48" y="9"/>
                  </a:cubicBezTo>
                  <a:cubicBezTo>
                    <a:pt x="48" y="10"/>
                    <a:pt x="48" y="10"/>
                    <a:pt x="48" y="11"/>
                  </a:cubicBezTo>
                  <a:cubicBezTo>
                    <a:pt x="49" y="11"/>
                    <a:pt x="49" y="11"/>
                    <a:pt x="50" y="11"/>
                  </a:cubicBezTo>
                  <a:cubicBezTo>
                    <a:pt x="50" y="11"/>
                    <a:pt x="50" y="11"/>
                    <a:pt x="51" y="11"/>
                  </a:cubicBezTo>
                  <a:cubicBezTo>
                    <a:pt x="51" y="11"/>
                    <a:pt x="51" y="12"/>
                    <a:pt x="52" y="12"/>
                  </a:cubicBezTo>
                  <a:cubicBezTo>
                    <a:pt x="52" y="12"/>
                    <a:pt x="53" y="12"/>
                    <a:pt x="54" y="12"/>
                  </a:cubicBezTo>
                  <a:cubicBezTo>
                    <a:pt x="54" y="13"/>
                    <a:pt x="55" y="13"/>
                    <a:pt x="56" y="13"/>
                  </a:cubicBezTo>
                  <a:cubicBezTo>
                    <a:pt x="57" y="13"/>
                    <a:pt x="57" y="13"/>
                    <a:pt x="58" y="12"/>
                  </a:cubicBezTo>
                  <a:cubicBezTo>
                    <a:pt x="58" y="12"/>
                    <a:pt x="58" y="13"/>
                    <a:pt x="58" y="13"/>
                  </a:cubicBezTo>
                  <a:cubicBezTo>
                    <a:pt x="59" y="13"/>
                    <a:pt x="59" y="13"/>
                    <a:pt x="59" y="12"/>
                  </a:cubicBezTo>
                  <a:cubicBezTo>
                    <a:pt x="60" y="12"/>
                    <a:pt x="60" y="11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ubicBezTo>
                    <a:pt x="65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8" y="8"/>
                    <a:pt x="70" y="7"/>
                    <a:pt x="71" y="7"/>
                  </a:cubicBezTo>
                  <a:cubicBezTo>
                    <a:pt x="71" y="7"/>
                    <a:pt x="72" y="7"/>
                    <a:pt x="73" y="7"/>
                  </a:cubicBezTo>
                  <a:cubicBezTo>
                    <a:pt x="74" y="7"/>
                    <a:pt x="74" y="7"/>
                    <a:pt x="75" y="6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5" y="8"/>
                    <a:pt x="73" y="9"/>
                    <a:pt x="72" y="10"/>
                  </a:cubicBezTo>
                  <a:cubicBezTo>
                    <a:pt x="69" y="15"/>
                    <a:pt x="69" y="20"/>
                    <a:pt x="69" y="25"/>
                  </a:cubicBezTo>
                  <a:cubicBezTo>
                    <a:pt x="69" y="27"/>
                    <a:pt x="69" y="30"/>
                    <a:pt x="70" y="32"/>
                  </a:cubicBezTo>
                  <a:cubicBezTo>
                    <a:pt x="71" y="36"/>
                    <a:pt x="74" y="37"/>
                    <a:pt x="77" y="38"/>
                  </a:cubicBezTo>
                  <a:cubicBezTo>
                    <a:pt x="81" y="38"/>
                    <a:pt x="80" y="42"/>
                    <a:pt x="83" y="43"/>
                  </a:cubicBezTo>
                  <a:cubicBezTo>
                    <a:pt x="83" y="46"/>
                    <a:pt x="84" y="47"/>
                    <a:pt x="84" y="50"/>
                  </a:cubicBezTo>
                  <a:cubicBezTo>
                    <a:pt x="86" y="54"/>
                    <a:pt x="87" y="57"/>
                    <a:pt x="88" y="61"/>
                  </a:cubicBezTo>
                  <a:cubicBezTo>
                    <a:pt x="88" y="64"/>
                    <a:pt x="88" y="68"/>
                    <a:pt x="89" y="70"/>
                  </a:cubicBezTo>
                  <a:cubicBezTo>
                    <a:pt x="89" y="74"/>
                    <a:pt x="91" y="77"/>
                    <a:pt x="91" y="81"/>
                  </a:cubicBezTo>
                  <a:cubicBezTo>
                    <a:pt x="93" y="89"/>
                    <a:pt x="93" y="98"/>
                    <a:pt x="94" y="106"/>
                  </a:cubicBezTo>
                  <a:cubicBezTo>
                    <a:pt x="95" y="107"/>
                    <a:pt x="97" y="107"/>
                    <a:pt x="97" y="105"/>
                  </a:cubicBezTo>
                  <a:cubicBezTo>
                    <a:pt x="97" y="94"/>
                    <a:pt x="95" y="85"/>
                    <a:pt x="94" y="75"/>
                  </a:cubicBezTo>
                  <a:close/>
                  <a:moveTo>
                    <a:pt x="25" y="34"/>
                  </a:moveTo>
                  <a:cubicBezTo>
                    <a:pt x="26" y="34"/>
                    <a:pt x="26" y="34"/>
                    <a:pt x="26" y="35"/>
                  </a:cubicBezTo>
                  <a:cubicBezTo>
                    <a:pt x="26" y="35"/>
                    <a:pt x="26" y="34"/>
                    <a:pt x="25" y="34"/>
                  </a:cubicBezTo>
                  <a:close/>
                  <a:moveTo>
                    <a:pt x="36" y="8"/>
                  </a:moveTo>
                  <a:cubicBezTo>
                    <a:pt x="35" y="8"/>
                    <a:pt x="35" y="8"/>
                    <a:pt x="34" y="8"/>
                  </a:cubicBezTo>
                  <a:cubicBezTo>
                    <a:pt x="35" y="8"/>
                    <a:pt x="35" y="7"/>
                    <a:pt x="36" y="7"/>
                  </a:cubicBezTo>
                  <a:cubicBezTo>
                    <a:pt x="36" y="7"/>
                    <a:pt x="36" y="7"/>
                    <a:pt x="36" y="8"/>
                  </a:cubicBezTo>
                  <a:close/>
                  <a:moveTo>
                    <a:pt x="37" y="5"/>
                  </a:moveTo>
                  <a:cubicBezTo>
                    <a:pt x="36" y="5"/>
                    <a:pt x="36" y="5"/>
                    <a:pt x="36" y="6"/>
                  </a:cubicBezTo>
                  <a:cubicBezTo>
                    <a:pt x="36" y="6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7" y="5"/>
                  </a:cubicBezTo>
                  <a:close/>
                  <a:moveTo>
                    <a:pt x="39" y="6"/>
                  </a:moveTo>
                  <a:cubicBezTo>
                    <a:pt x="39" y="7"/>
                    <a:pt x="38" y="8"/>
                    <a:pt x="38" y="9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40" y="5"/>
                    <a:pt x="40" y="5"/>
                  </a:cubicBezTo>
                  <a:lnTo>
                    <a:pt x="39" y="6"/>
                  </a:lnTo>
                  <a:close/>
                  <a:moveTo>
                    <a:pt x="44" y="8"/>
                  </a:moveTo>
                  <a:cubicBezTo>
                    <a:pt x="43" y="8"/>
                    <a:pt x="43" y="8"/>
                    <a:pt x="43" y="8"/>
                  </a:cubicBezTo>
                  <a:cubicBezTo>
                    <a:pt x="44" y="7"/>
                    <a:pt x="44" y="6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7"/>
                    <a:pt x="44" y="8"/>
                  </a:cubicBezTo>
                  <a:close/>
                  <a:moveTo>
                    <a:pt x="47" y="7"/>
                  </a:moveTo>
                  <a:cubicBezTo>
                    <a:pt x="47" y="7"/>
                    <a:pt x="47" y="6"/>
                    <a:pt x="47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7"/>
                    <a:pt x="47" y="7"/>
                  </a:cubicBezTo>
                  <a:close/>
                  <a:moveTo>
                    <a:pt x="49" y="9"/>
                  </a:moveTo>
                  <a:cubicBezTo>
                    <a:pt x="49" y="9"/>
                    <a:pt x="49" y="9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8"/>
                    <a:pt x="50" y="7"/>
                    <a:pt x="50" y="7"/>
                  </a:cubicBezTo>
                  <a:cubicBezTo>
                    <a:pt x="50" y="7"/>
                    <a:pt x="50" y="7"/>
                    <a:pt x="50" y="6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0" y="8"/>
                    <a:pt x="50" y="9"/>
                    <a:pt x="49" y="9"/>
                  </a:cubicBezTo>
                  <a:close/>
                  <a:moveTo>
                    <a:pt x="53" y="10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9"/>
                    <a:pt x="53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0"/>
                    <a:pt x="53" y="10"/>
                    <a:pt x="53" y="10"/>
                  </a:cubicBezTo>
                  <a:close/>
                  <a:moveTo>
                    <a:pt x="56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6" y="10"/>
                    <a:pt x="56" y="10"/>
                    <a:pt x="56" y="9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1"/>
                    <a:pt x="56" y="11"/>
                  </a:cubicBezTo>
                  <a:close/>
                  <a:moveTo>
                    <a:pt x="59" y="9"/>
                  </a:moveTo>
                  <a:cubicBezTo>
                    <a:pt x="59" y="9"/>
                    <a:pt x="59" y="9"/>
                    <a:pt x="59" y="10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9"/>
                    <a:pt x="59" y="9"/>
                    <a:pt x="59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7"/>
                  </a:moveTo>
                  <a:cubicBezTo>
                    <a:pt x="61" y="7"/>
                    <a:pt x="61" y="7"/>
                    <a:pt x="61" y="8"/>
                  </a:cubicBezTo>
                  <a:cubicBezTo>
                    <a:pt x="61" y="7"/>
                    <a:pt x="61" y="7"/>
                    <a:pt x="61" y="6"/>
                  </a:cubicBezTo>
                  <a:cubicBezTo>
                    <a:pt x="61" y="6"/>
                    <a:pt x="61" y="7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lose/>
                  <a:moveTo>
                    <a:pt x="63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lose/>
                  <a:moveTo>
                    <a:pt x="63" y="4"/>
                  </a:moveTo>
                  <a:cubicBezTo>
                    <a:pt x="63" y="4"/>
                    <a:pt x="63" y="4"/>
                    <a:pt x="63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lose/>
                  <a:moveTo>
                    <a:pt x="66" y="5"/>
                  </a:moveTo>
                  <a:cubicBezTo>
                    <a:pt x="66" y="5"/>
                    <a:pt x="66" y="5"/>
                    <a:pt x="66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6" y="4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4"/>
                    <a:pt x="66" y="4"/>
                    <a:pt x="66" y="5"/>
                  </a:cubicBezTo>
                  <a:close/>
                  <a:moveTo>
                    <a:pt x="70" y="5"/>
                  </a:moveTo>
                  <a:cubicBezTo>
                    <a:pt x="69" y="5"/>
                    <a:pt x="69" y="5"/>
                    <a:pt x="69" y="5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5"/>
                    <a:pt x="70" y="5"/>
                    <a:pt x="70" y="5"/>
                  </a:cubicBezTo>
                  <a:close/>
                  <a:moveTo>
                    <a:pt x="71" y="5"/>
                  </a:moveTo>
                  <a:cubicBezTo>
                    <a:pt x="71" y="5"/>
                    <a:pt x="71" y="5"/>
                    <a:pt x="71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1" y="5"/>
                    <a:pt x="71" y="5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Freeform 47"/>
            <p:cNvSpPr>
              <a:spLocks/>
            </p:cNvSpPr>
            <p:nvPr/>
          </p:nvSpPr>
          <p:spPr bwMode="auto">
            <a:xfrm>
              <a:off x="6213476" y="3448051"/>
              <a:ext cx="150813" cy="196850"/>
            </a:xfrm>
            <a:custGeom>
              <a:avLst/>
              <a:gdLst>
                <a:gd name="T0" fmla="*/ 124421 w 40"/>
                <a:gd name="T1" fmla="*/ 143852 h 52"/>
                <a:gd name="T2" fmla="*/ 94258 w 40"/>
                <a:gd name="T3" fmla="*/ 117353 h 52"/>
                <a:gd name="T4" fmla="*/ 18852 w 40"/>
                <a:gd name="T5" fmla="*/ 0 h 52"/>
                <a:gd name="T6" fmla="*/ 18852 w 40"/>
                <a:gd name="T7" fmla="*/ 3786 h 52"/>
                <a:gd name="T8" fmla="*/ 0 w 40"/>
                <a:gd name="T9" fmla="*/ 22713 h 52"/>
                <a:gd name="T10" fmla="*/ 0 w 40"/>
                <a:gd name="T11" fmla="*/ 22713 h 52"/>
                <a:gd name="T12" fmla="*/ 52785 w 40"/>
                <a:gd name="T13" fmla="*/ 98425 h 52"/>
                <a:gd name="T14" fmla="*/ 94258 w 40"/>
                <a:gd name="T15" fmla="*/ 155209 h 52"/>
                <a:gd name="T16" fmla="*/ 116880 w 40"/>
                <a:gd name="T17" fmla="*/ 189279 h 52"/>
                <a:gd name="T18" fmla="*/ 116880 w 40"/>
                <a:gd name="T19" fmla="*/ 170351 h 52"/>
                <a:gd name="T20" fmla="*/ 131961 w 40"/>
                <a:gd name="T21" fmla="*/ 177922 h 52"/>
                <a:gd name="T22" fmla="*/ 128191 w 40"/>
                <a:gd name="T23" fmla="*/ 162780 h 52"/>
                <a:gd name="T24" fmla="*/ 150813 w 40"/>
                <a:gd name="T25" fmla="*/ 162780 h 52"/>
                <a:gd name="T26" fmla="*/ 124421 w 40"/>
                <a:gd name="T27" fmla="*/ 143852 h 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" h="52">
                  <a:moveTo>
                    <a:pt x="33" y="38"/>
                  </a:moveTo>
                  <a:cubicBezTo>
                    <a:pt x="31" y="37"/>
                    <a:pt x="28" y="35"/>
                    <a:pt x="25" y="31"/>
                  </a:cubicBezTo>
                  <a:cubicBezTo>
                    <a:pt x="13" y="18"/>
                    <a:pt x="6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3"/>
                    <a:pt x="2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11"/>
                    <a:pt x="11" y="23"/>
                    <a:pt x="14" y="26"/>
                  </a:cubicBezTo>
                  <a:cubicBezTo>
                    <a:pt x="16" y="30"/>
                    <a:pt x="22" y="38"/>
                    <a:pt x="25" y="41"/>
                  </a:cubicBezTo>
                  <a:cubicBezTo>
                    <a:pt x="26" y="42"/>
                    <a:pt x="28" y="52"/>
                    <a:pt x="31" y="50"/>
                  </a:cubicBezTo>
                  <a:cubicBezTo>
                    <a:pt x="32" y="50"/>
                    <a:pt x="31" y="45"/>
                    <a:pt x="31" y="45"/>
                  </a:cubicBezTo>
                  <a:cubicBezTo>
                    <a:pt x="31" y="45"/>
                    <a:pt x="34" y="48"/>
                    <a:pt x="35" y="47"/>
                  </a:cubicBezTo>
                  <a:cubicBezTo>
                    <a:pt x="35" y="46"/>
                    <a:pt x="35" y="44"/>
                    <a:pt x="34" y="43"/>
                  </a:cubicBezTo>
                  <a:cubicBezTo>
                    <a:pt x="34" y="43"/>
                    <a:pt x="40" y="45"/>
                    <a:pt x="40" y="43"/>
                  </a:cubicBezTo>
                  <a:cubicBezTo>
                    <a:pt x="40" y="42"/>
                    <a:pt x="35" y="39"/>
                    <a:pt x="33" y="38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48"/>
            <p:cNvSpPr>
              <a:spLocks noEditPoints="1"/>
            </p:cNvSpPr>
            <p:nvPr/>
          </p:nvSpPr>
          <p:spPr bwMode="auto">
            <a:xfrm>
              <a:off x="5846763" y="3221038"/>
              <a:ext cx="101600" cy="106363"/>
            </a:xfrm>
            <a:custGeom>
              <a:avLst/>
              <a:gdLst>
                <a:gd name="T0" fmla="*/ 18815 w 27"/>
                <a:gd name="T1" fmla="*/ 26591 h 28"/>
                <a:gd name="T2" fmla="*/ 3763 w 27"/>
                <a:gd name="T3" fmla="*/ 41785 h 28"/>
                <a:gd name="T4" fmla="*/ 11289 w 27"/>
                <a:gd name="T5" fmla="*/ 56980 h 28"/>
                <a:gd name="T6" fmla="*/ 22578 w 27"/>
                <a:gd name="T7" fmla="*/ 60779 h 28"/>
                <a:gd name="T8" fmla="*/ 22578 w 27"/>
                <a:gd name="T9" fmla="*/ 72175 h 28"/>
                <a:gd name="T10" fmla="*/ 30104 w 27"/>
                <a:gd name="T11" fmla="*/ 83571 h 28"/>
                <a:gd name="T12" fmla="*/ 41393 w 27"/>
                <a:gd name="T13" fmla="*/ 91168 h 28"/>
                <a:gd name="T14" fmla="*/ 60207 w 27"/>
                <a:gd name="T15" fmla="*/ 102564 h 28"/>
                <a:gd name="T16" fmla="*/ 75259 w 27"/>
                <a:gd name="T17" fmla="*/ 87370 h 28"/>
                <a:gd name="T18" fmla="*/ 82785 w 27"/>
                <a:gd name="T19" fmla="*/ 87370 h 28"/>
                <a:gd name="T20" fmla="*/ 90311 w 27"/>
                <a:gd name="T21" fmla="*/ 68376 h 28"/>
                <a:gd name="T22" fmla="*/ 90311 w 27"/>
                <a:gd name="T23" fmla="*/ 49383 h 28"/>
                <a:gd name="T24" fmla="*/ 97837 w 27"/>
                <a:gd name="T25" fmla="*/ 41785 h 28"/>
                <a:gd name="T26" fmla="*/ 94074 w 27"/>
                <a:gd name="T27" fmla="*/ 26591 h 28"/>
                <a:gd name="T28" fmla="*/ 71496 w 27"/>
                <a:gd name="T29" fmla="*/ 11396 h 28"/>
                <a:gd name="T30" fmla="*/ 37630 w 27"/>
                <a:gd name="T31" fmla="*/ 11396 h 28"/>
                <a:gd name="T32" fmla="*/ 7526 w 27"/>
                <a:gd name="T33" fmla="*/ 49383 h 28"/>
                <a:gd name="T34" fmla="*/ 7526 w 27"/>
                <a:gd name="T35" fmla="*/ 45584 h 28"/>
                <a:gd name="T36" fmla="*/ 26341 w 27"/>
                <a:gd name="T37" fmla="*/ 34188 h 28"/>
                <a:gd name="T38" fmla="*/ 30104 w 27"/>
                <a:gd name="T39" fmla="*/ 34188 h 28"/>
                <a:gd name="T40" fmla="*/ 30104 w 27"/>
                <a:gd name="T41" fmla="*/ 34188 h 28"/>
                <a:gd name="T42" fmla="*/ 18815 w 27"/>
                <a:gd name="T43" fmla="*/ 49383 h 28"/>
                <a:gd name="T44" fmla="*/ 15052 w 27"/>
                <a:gd name="T45" fmla="*/ 49383 h 28"/>
                <a:gd name="T46" fmla="*/ 30104 w 27"/>
                <a:gd name="T47" fmla="*/ 72175 h 28"/>
                <a:gd name="T48" fmla="*/ 30104 w 27"/>
                <a:gd name="T49" fmla="*/ 60779 h 28"/>
                <a:gd name="T50" fmla="*/ 37630 w 27"/>
                <a:gd name="T51" fmla="*/ 45584 h 28"/>
                <a:gd name="T52" fmla="*/ 33867 w 27"/>
                <a:gd name="T53" fmla="*/ 64578 h 28"/>
                <a:gd name="T54" fmla="*/ 30104 w 27"/>
                <a:gd name="T55" fmla="*/ 75974 h 28"/>
                <a:gd name="T56" fmla="*/ 45156 w 27"/>
                <a:gd name="T57" fmla="*/ 56980 h 28"/>
                <a:gd name="T58" fmla="*/ 45156 w 27"/>
                <a:gd name="T59" fmla="*/ 72175 h 28"/>
                <a:gd name="T60" fmla="*/ 45156 w 27"/>
                <a:gd name="T61" fmla="*/ 83571 h 28"/>
                <a:gd name="T62" fmla="*/ 45156 w 27"/>
                <a:gd name="T63" fmla="*/ 75974 h 28"/>
                <a:gd name="T64" fmla="*/ 45156 w 27"/>
                <a:gd name="T65" fmla="*/ 64578 h 28"/>
                <a:gd name="T66" fmla="*/ 52681 w 27"/>
                <a:gd name="T67" fmla="*/ 53182 h 28"/>
                <a:gd name="T68" fmla="*/ 52681 w 27"/>
                <a:gd name="T69" fmla="*/ 60779 h 28"/>
                <a:gd name="T70" fmla="*/ 60207 w 27"/>
                <a:gd name="T71" fmla="*/ 45584 h 28"/>
                <a:gd name="T72" fmla="*/ 63970 w 27"/>
                <a:gd name="T73" fmla="*/ 56980 h 28"/>
                <a:gd name="T74" fmla="*/ 60207 w 27"/>
                <a:gd name="T75" fmla="*/ 45584 h 28"/>
                <a:gd name="T76" fmla="*/ 63970 w 27"/>
                <a:gd name="T77" fmla="*/ 75974 h 28"/>
                <a:gd name="T78" fmla="*/ 67733 w 27"/>
                <a:gd name="T79" fmla="*/ 87370 h 28"/>
                <a:gd name="T80" fmla="*/ 56444 w 27"/>
                <a:gd name="T81" fmla="*/ 83571 h 28"/>
                <a:gd name="T82" fmla="*/ 60207 w 27"/>
                <a:gd name="T83" fmla="*/ 26591 h 28"/>
                <a:gd name="T84" fmla="*/ 60207 w 27"/>
                <a:gd name="T85" fmla="*/ 22792 h 28"/>
                <a:gd name="T86" fmla="*/ 63970 w 27"/>
                <a:gd name="T87" fmla="*/ 30389 h 28"/>
                <a:gd name="T88" fmla="*/ 82785 w 27"/>
                <a:gd name="T89" fmla="*/ 68376 h 28"/>
                <a:gd name="T90" fmla="*/ 79022 w 27"/>
                <a:gd name="T91" fmla="*/ 79772 h 28"/>
                <a:gd name="T92" fmla="*/ 71496 w 27"/>
                <a:gd name="T93" fmla="*/ 56980 h 28"/>
                <a:gd name="T94" fmla="*/ 60207 w 27"/>
                <a:gd name="T95" fmla="*/ 26591 h 28"/>
                <a:gd name="T96" fmla="*/ 71496 w 27"/>
                <a:gd name="T97" fmla="*/ 22792 h 28"/>
                <a:gd name="T98" fmla="*/ 90311 w 27"/>
                <a:gd name="T99" fmla="*/ 34188 h 28"/>
                <a:gd name="T100" fmla="*/ 90311 w 27"/>
                <a:gd name="T101" fmla="*/ 41785 h 28"/>
                <a:gd name="T102" fmla="*/ 75259 w 27"/>
                <a:gd name="T103" fmla="*/ 26591 h 28"/>
                <a:gd name="T104" fmla="*/ 71496 w 27"/>
                <a:gd name="T105" fmla="*/ 22792 h 2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7" h="28">
                  <a:moveTo>
                    <a:pt x="10" y="3"/>
                  </a:moveTo>
                  <a:cubicBezTo>
                    <a:pt x="9" y="4"/>
                    <a:pt x="7" y="5"/>
                    <a:pt x="5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1" y="10"/>
                    <a:pt x="1" y="11"/>
                  </a:cubicBezTo>
                  <a:cubicBezTo>
                    <a:pt x="0" y="12"/>
                    <a:pt x="0" y="13"/>
                    <a:pt x="0" y="13"/>
                  </a:cubicBezTo>
                  <a:cubicBezTo>
                    <a:pt x="1" y="15"/>
                    <a:pt x="3" y="15"/>
                    <a:pt x="3" y="15"/>
                  </a:cubicBezTo>
                  <a:cubicBezTo>
                    <a:pt x="5" y="16"/>
                    <a:pt x="6" y="16"/>
                    <a:pt x="6" y="15"/>
                  </a:cubicBezTo>
                  <a:cubicBezTo>
                    <a:pt x="6" y="15"/>
                    <a:pt x="6" y="16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6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2"/>
                    <a:pt x="9" y="22"/>
                    <a:pt x="10" y="21"/>
                  </a:cubicBezTo>
                  <a:cubicBezTo>
                    <a:pt x="10" y="22"/>
                    <a:pt x="11" y="23"/>
                    <a:pt x="11" y="24"/>
                  </a:cubicBezTo>
                  <a:cubicBezTo>
                    <a:pt x="12" y="24"/>
                    <a:pt x="13" y="24"/>
                    <a:pt x="13" y="23"/>
                  </a:cubicBezTo>
                  <a:cubicBezTo>
                    <a:pt x="14" y="26"/>
                    <a:pt x="14" y="27"/>
                    <a:pt x="16" y="27"/>
                  </a:cubicBezTo>
                  <a:cubicBezTo>
                    <a:pt x="16" y="28"/>
                    <a:pt x="17" y="28"/>
                    <a:pt x="18" y="27"/>
                  </a:cubicBezTo>
                  <a:cubicBezTo>
                    <a:pt x="19" y="27"/>
                    <a:pt x="19" y="25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1" y="24"/>
                    <a:pt x="22" y="23"/>
                  </a:cubicBezTo>
                  <a:cubicBezTo>
                    <a:pt x="23" y="23"/>
                    <a:pt x="23" y="23"/>
                    <a:pt x="24" y="21"/>
                  </a:cubicBezTo>
                  <a:cubicBezTo>
                    <a:pt x="24" y="20"/>
                    <a:pt x="24" y="19"/>
                    <a:pt x="24" y="18"/>
                  </a:cubicBezTo>
                  <a:cubicBezTo>
                    <a:pt x="24" y="16"/>
                    <a:pt x="24" y="14"/>
                    <a:pt x="23" y="12"/>
                  </a:cubicBezTo>
                  <a:cubicBezTo>
                    <a:pt x="23" y="13"/>
                    <a:pt x="24" y="13"/>
                    <a:pt x="24" y="13"/>
                  </a:cubicBezTo>
                  <a:cubicBezTo>
                    <a:pt x="24" y="14"/>
                    <a:pt x="25" y="14"/>
                    <a:pt x="25" y="13"/>
                  </a:cubicBezTo>
                  <a:cubicBezTo>
                    <a:pt x="26" y="13"/>
                    <a:pt x="26" y="12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9"/>
                    <a:pt x="26" y="9"/>
                    <a:pt x="25" y="7"/>
                  </a:cubicBezTo>
                  <a:cubicBezTo>
                    <a:pt x="24" y="6"/>
                    <a:pt x="23" y="6"/>
                    <a:pt x="21" y="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2" y="2"/>
                    <a:pt x="10" y="3"/>
                  </a:cubicBezTo>
                  <a:close/>
                  <a:moveTo>
                    <a:pt x="4" y="13"/>
                  </a:moveTo>
                  <a:cubicBezTo>
                    <a:pt x="3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1"/>
                    <a:pt x="4" y="10"/>
                    <a:pt x="5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9" y="7"/>
                    <a:pt x="9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lnTo>
                    <a:pt x="4" y="13"/>
                  </a:lnTo>
                  <a:close/>
                  <a:moveTo>
                    <a:pt x="8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5"/>
                    <a:pt x="9" y="13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3"/>
                    <a:pt x="9" y="14"/>
                    <a:pt x="9" y="16"/>
                  </a:cubicBezTo>
                  <a:cubicBezTo>
                    <a:pt x="9" y="16"/>
                    <a:pt x="9" y="17"/>
                    <a:pt x="9" y="17"/>
                  </a:cubicBezTo>
                  <a:cubicBezTo>
                    <a:pt x="9" y="19"/>
                    <a:pt x="8" y="19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lose/>
                  <a:moveTo>
                    <a:pt x="12" y="17"/>
                  </a:moveTo>
                  <a:cubicBezTo>
                    <a:pt x="12" y="16"/>
                    <a:pt x="12" y="16"/>
                    <a:pt x="12" y="15"/>
                  </a:cubicBezTo>
                  <a:cubicBezTo>
                    <a:pt x="12" y="16"/>
                    <a:pt x="12" y="17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3" y="20"/>
                    <a:pt x="13" y="21"/>
                  </a:cubicBezTo>
                  <a:cubicBezTo>
                    <a:pt x="13" y="21"/>
                    <a:pt x="12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1"/>
                    <a:pt x="12" y="20"/>
                  </a:cubicBezTo>
                  <a:cubicBezTo>
                    <a:pt x="11" y="19"/>
                    <a:pt x="11" y="18"/>
                    <a:pt x="11" y="17"/>
                  </a:cubicBezTo>
                  <a:cubicBezTo>
                    <a:pt x="12" y="17"/>
                    <a:pt x="12" y="17"/>
                    <a:pt x="12" y="17"/>
                  </a:cubicBezTo>
                  <a:close/>
                  <a:moveTo>
                    <a:pt x="14" y="13"/>
                  </a:moveTo>
                  <a:cubicBezTo>
                    <a:pt x="14" y="13"/>
                    <a:pt x="14" y="13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4" y="15"/>
                    <a:pt x="14" y="16"/>
                    <a:pt x="14" y="16"/>
                  </a:cubicBezTo>
                  <a:cubicBezTo>
                    <a:pt x="14" y="15"/>
                    <a:pt x="14" y="14"/>
                    <a:pt x="14" y="13"/>
                  </a:cubicBezTo>
                  <a:close/>
                  <a:moveTo>
                    <a:pt x="16" y="12"/>
                  </a:moveTo>
                  <a:cubicBezTo>
                    <a:pt x="17" y="13"/>
                    <a:pt x="17" y="14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4"/>
                    <a:pt x="16" y="13"/>
                  </a:cubicBezTo>
                  <a:cubicBezTo>
                    <a:pt x="16" y="13"/>
                    <a:pt x="16" y="12"/>
                    <a:pt x="16" y="12"/>
                  </a:cubicBezTo>
                  <a:close/>
                  <a:moveTo>
                    <a:pt x="16" y="17"/>
                  </a:moveTo>
                  <a:cubicBezTo>
                    <a:pt x="17" y="18"/>
                    <a:pt x="17" y="19"/>
                    <a:pt x="17" y="20"/>
                  </a:cubicBezTo>
                  <a:cubicBezTo>
                    <a:pt x="18" y="20"/>
                    <a:pt x="18" y="20"/>
                    <a:pt x="18" y="21"/>
                  </a:cubicBezTo>
                  <a:cubicBezTo>
                    <a:pt x="18" y="21"/>
                    <a:pt x="18" y="22"/>
                    <a:pt x="18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16" y="25"/>
                    <a:pt x="16" y="25"/>
                    <a:pt x="15" y="22"/>
                  </a:cubicBezTo>
                  <a:cubicBezTo>
                    <a:pt x="16" y="20"/>
                    <a:pt x="16" y="18"/>
                    <a:pt x="16" y="17"/>
                  </a:cubicBezTo>
                  <a:close/>
                  <a:moveTo>
                    <a:pt x="16" y="7"/>
                  </a:moveTo>
                  <a:cubicBezTo>
                    <a:pt x="16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ubicBezTo>
                    <a:pt x="18" y="9"/>
                    <a:pt x="20" y="10"/>
                    <a:pt x="20" y="12"/>
                  </a:cubicBezTo>
                  <a:cubicBezTo>
                    <a:pt x="21" y="13"/>
                    <a:pt x="22" y="16"/>
                    <a:pt x="22" y="18"/>
                  </a:cubicBezTo>
                  <a:cubicBezTo>
                    <a:pt x="22" y="19"/>
                    <a:pt x="22" y="20"/>
                    <a:pt x="22" y="20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1" y="21"/>
                    <a:pt x="21" y="21"/>
                    <a:pt x="20" y="20"/>
                  </a:cubicBezTo>
                  <a:cubicBezTo>
                    <a:pt x="20" y="18"/>
                    <a:pt x="20" y="16"/>
                    <a:pt x="19" y="15"/>
                  </a:cubicBezTo>
                  <a:cubicBezTo>
                    <a:pt x="19" y="12"/>
                    <a:pt x="17" y="9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lose/>
                  <a:moveTo>
                    <a:pt x="19" y="6"/>
                  </a:moveTo>
                  <a:cubicBezTo>
                    <a:pt x="20" y="6"/>
                    <a:pt x="20" y="7"/>
                    <a:pt x="20" y="7"/>
                  </a:cubicBezTo>
                  <a:cubicBezTo>
                    <a:pt x="22" y="7"/>
                    <a:pt x="23" y="8"/>
                    <a:pt x="24" y="9"/>
                  </a:cubicBezTo>
                  <a:cubicBezTo>
                    <a:pt x="24" y="9"/>
                    <a:pt x="24" y="10"/>
                    <a:pt x="24" y="10"/>
                  </a:cubicBezTo>
                  <a:cubicBezTo>
                    <a:pt x="24" y="10"/>
                    <a:pt x="24" y="10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0" y="7"/>
                    <a:pt x="20" y="7"/>
                  </a:cubicBezTo>
                  <a:cubicBezTo>
                    <a:pt x="20" y="7"/>
                    <a:pt x="20" y="7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49"/>
            <p:cNvSpPr>
              <a:spLocks noEditPoints="1"/>
            </p:cNvSpPr>
            <p:nvPr/>
          </p:nvSpPr>
          <p:spPr bwMode="auto">
            <a:xfrm>
              <a:off x="5881688" y="3190876"/>
              <a:ext cx="41275" cy="46038"/>
            </a:xfrm>
            <a:custGeom>
              <a:avLst/>
              <a:gdLst>
                <a:gd name="T0" fmla="*/ 15009 w 11"/>
                <a:gd name="T1" fmla="*/ 3837 h 12"/>
                <a:gd name="T2" fmla="*/ 3752 w 11"/>
                <a:gd name="T3" fmla="*/ 15346 h 12"/>
                <a:gd name="T4" fmla="*/ 0 w 11"/>
                <a:gd name="T5" fmla="*/ 23019 h 12"/>
                <a:gd name="T6" fmla="*/ 0 w 11"/>
                <a:gd name="T7" fmla="*/ 26856 h 12"/>
                <a:gd name="T8" fmla="*/ 7505 w 11"/>
                <a:gd name="T9" fmla="*/ 42202 h 12"/>
                <a:gd name="T10" fmla="*/ 30018 w 11"/>
                <a:gd name="T11" fmla="*/ 42202 h 12"/>
                <a:gd name="T12" fmla="*/ 37523 w 11"/>
                <a:gd name="T13" fmla="*/ 15346 h 12"/>
                <a:gd name="T14" fmla="*/ 15009 w 11"/>
                <a:gd name="T15" fmla="*/ 3837 h 12"/>
                <a:gd name="T16" fmla="*/ 18761 w 11"/>
                <a:gd name="T17" fmla="*/ 11510 h 12"/>
                <a:gd name="T18" fmla="*/ 22514 w 11"/>
                <a:gd name="T19" fmla="*/ 11510 h 12"/>
                <a:gd name="T20" fmla="*/ 18761 w 11"/>
                <a:gd name="T21" fmla="*/ 11510 h 12"/>
                <a:gd name="T22" fmla="*/ 11257 w 11"/>
                <a:gd name="T23" fmla="*/ 19183 h 12"/>
                <a:gd name="T24" fmla="*/ 18761 w 11"/>
                <a:gd name="T25" fmla="*/ 11510 h 12"/>
                <a:gd name="T26" fmla="*/ 18761 w 11"/>
                <a:gd name="T27" fmla="*/ 19183 h 12"/>
                <a:gd name="T28" fmla="*/ 22514 w 11"/>
                <a:gd name="T29" fmla="*/ 23019 h 12"/>
                <a:gd name="T30" fmla="*/ 22514 w 11"/>
                <a:gd name="T31" fmla="*/ 23019 h 12"/>
                <a:gd name="T32" fmla="*/ 18761 w 11"/>
                <a:gd name="T33" fmla="*/ 23019 h 12"/>
                <a:gd name="T34" fmla="*/ 18761 w 11"/>
                <a:gd name="T35" fmla="*/ 19183 h 12"/>
                <a:gd name="T36" fmla="*/ 11257 w 11"/>
                <a:gd name="T37" fmla="*/ 34529 h 12"/>
                <a:gd name="T38" fmla="*/ 7505 w 11"/>
                <a:gd name="T39" fmla="*/ 30692 h 12"/>
                <a:gd name="T40" fmla="*/ 15009 w 11"/>
                <a:gd name="T41" fmla="*/ 34529 h 12"/>
                <a:gd name="T42" fmla="*/ 15009 w 11"/>
                <a:gd name="T43" fmla="*/ 34529 h 12"/>
                <a:gd name="T44" fmla="*/ 18761 w 11"/>
                <a:gd name="T45" fmla="*/ 38365 h 12"/>
                <a:gd name="T46" fmla="*/ 22514 w 11"/>
                <a:gd name="T47" fmla="*/ 38365 h 12"/>
                <a:gd name="T48" fmla="*/ 11257 w 11"/>
                <a:gd name="T49" fmla="*/ 34529 h 1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" h="12">
                  <a:moveTo>
                    <a:pt x="4" y="1"/>
                  </a:moveTo>
                  <a:cubicBezTo>
                    <a:pt x="2" y="1"/>
                    <a:pt x="1" y="3"/>
                    <a:pt x="1" y="4"/>
                  </a:cubicBezTo>
                  <a:cubicBezTo>
                    <a:pt x="1" y="5"/>
                    <a:pt x="0" y="5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0" y="9"/>
                    <a:pt x="1" y="10"/>
                    <a:pt x="2" y="11"/>
                  </a:cubicBezTo>
                  <a:cubicBezTo>
                    <a:pt x="4" y="12"/>
                    <a:pt x="6" y="12"/>
                    <a:pt x="8" y="11"/>
                  </a:cubicBezTo>
                  <a:cubicBezTo>
                    <a:pt x="10" y="10"/>
                    <a:pt x="11" y="7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4"/>
                    <a:pt x="4" y="3"/>
                    <a:pt x="5" y="3"/>
                  </a:cubicBezTo>
                  <a:close/>
                  <a:moveTo>
                    <a:pt x="5" y="5"/>
                  </a:moveTo>
                  <a:cubicBezTo>
                    <a:pt x="5" y="5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lose/>
                  <a:moveTo>
                    <a:pt x="3" y="9"/>
                  </a:moveTo>
                  <a:cubicBezTo>
                    <a:pt x="3" y="9"/>
                    <a:pt x="3" y="9"/>
                    <a:pt x="2" y="8"/>
                  </a:cubicBezTo>
                  <a:cubicBezTo>
                    <a:pt x="3" y="9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4" y="10"/>
                    <a:pt x="3" y="9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Freeform 50"/>
            <p:cNvSpPr>
              <a:spLocks noEditPoints="1"/>
            </p:cNvSpPr>
            <p:nvPr/>
          </p:nvSpPr>
          <p:spPr bwMode="auto">
            <a:xfrm>
              <a:off x="5870576" y="3130551"/>
              <a:ext cx="82550" cy="76200"/>
            </a:xfrm>
            <a:custGeom>
              <a:avLst/>
              <a:gdLst>
                <a:gd name="T0" fmla="*/ 7505 w 22"/>
                <a:gd name="T1" fmla="*/ 3810 h 20"/>
                <a:gd name="T2" fmla="*/ 3752 w 22"/>
                <a:gd name="T3" fmla="*/ 15240 h 20"/>
                <a:gd name="T4" fmla="*/ 3752 w 22"/>
                <a:gd name="T5" fmla="*/ 19050 h 20"/>
                <a:gd name="T6" fmla="*/ 3752 w 22"/>
                <a:gd name="T7" fmla="*/ 19050 h 20"/>
                <a:gd name="T8" fmla="*/ 0 w 22"/>
                <a:gd name="T9" fmla="*/ 41910 h 20"/>
                <a:gd name="T10" fmla="*/ 11257 w 22"/>
                <a:gd name="T11" fmla="*/ 64770 h 20"/>
                <a:gd name="T12" fmla="*/ 15009 w 22"/>
                <a:gd name="T13" fmla="*/ 68580 h 20"/>
                <a:gd name="T14" fmla="*/ 18761 w 22"/>
                <a:gd name="T15" fmla="*/ 68580 h 20"/>
                <a:gd name="T16" fmla="*/ 22514 w 22"/>
                <a:gd name="T17" fmla="*/ 64770 h 20"/>
                <a:gd name="T18" fmla="*/ 18761 w 22"/>
                <a:gd name="T19" fmla="*/ 60960 h 20"/>
                <a:gd name="T20" fmla="*/ 15009 w 22"/>
                <a:gd name="T21" fmla="*/ 57150 h 20"/>
                <a:gd name="T22" fmla="*/ 7505 w 22"/>
                <a:gd name="T23" fmla="*/ 41910 h 20"/>
                <a:gd name="T24" fmla="*/ 7505 w 22"/>
                <a:gd name="T25" fmla="*/ 38100 h 20"/>
                <a:gd name="T26" fmla="*/ 11257 w 22"/>
                <a:gd name="T27" fmla="*/ 19050 h 20"/>
                <a:gd name="T28" fmla="*/ 11257 w 22"/>
                <a:gd name="T29" fmla="*/ 19050 h 20"/>
                <a:gd name="T30" fmla="*/ 11257 w 22"/>
                <a:gd name="T31" fmla="*/ 15240 h 20"/>
                <a:gd name="T32" fmla="*/ 11257 w 22"/>
                <a:gd name="T33" fmla="*/ 11430 h 20"/>
                <a:gd name="T34" fmla="*/ 15009 w 22"/>
                <a:gd name="T35" fmla="*/ 15240 h 20"/>
                <a:gd name="T36" fmla="*/ 26266 w 22"/>
                <a:gd name="T37" fmla="*/ 34290 h 20"/>
                <a:gd name="T38" fmla="*/ 26266 w 22"/>
                <a:gd name="T39" fmla="*/ 49530 h 20"/>
                <a:gd name="T40" fmla="*/ 26266 w 22"/>
                <a:gd name="T41" fmla="*/ 49530 h 20"/>
                <a:gd name="T42" fmla="*/ 26266 w 22"/>
                <a:gd name="T43" fmla="*/ 53340 h 20"/>
                <a:gd name="T44" fmla="*/ 26266 w 22"/>
                <a:gd name="T45" fmla="*/ 60960 h 20"/>
                <a:gd name="T46" fmla="*/ 26266 w 22"/>
                <a:gd name="T47" fmla="*/ 60960 h 20"/>
                <a:gd name="T48" fmla="*/ 30018 w 22"/>
                <a:gd name="T49" fmla="*/ 64770 h 20"/>
                <a:gd name="T50" fmla="*/ 18761 w 22"/>
                <a:gd name="T51" fmla="*/ 76200 h 20"/>
                <a:gd name="T52" fmla="*/ 33770 w 22"/>
                <a:gd name="T53" fmla="*/ 68580 h 20"/>
                <a:gd name="T54" fmla="*/ 33770 w 22"/>
                <a:gd name="T55" fmla="*/ 72390 h 20"/>
                <a:gd name="T56" fmla="*/ 48780 w 22"/>
                <a:gd name="T57" fmla="*/ 72390 h 20"/>
                <a:gd name="T58" fmla="*/ 63789 w 22"/>
                <a:gd name="T59" fmla="*/ 60960 h 20"/>
                <a:gd name="T60" fmla="*/ 67541 w 22"/>
                <a:gd name="T61" fmla="*/ 57150 h 20"/>
                <a:gd name="T62" fmla="*/ 78798 w 22"/>
                <a:gd name="T63" fmla="*/ 30480 h 20"/>
                <a:gd name="T64" fmla="*/ 71293 w 22"/>
                <a:gd name="T65" fmla="*/ 19050 h 20"/>
                <a:gd name="T66" fmla="*/ 56284 w 22"/>
                <a:gd name="T67" fmla="*/ 26670 h 20"/>
                <a:gd name="T68" fmla="*/ 56284 w 22"/>
                <a:gd name="T69" fmla="*/ 26670 h 20"/>
                <a:gd name="T70" fmla="*/ 52532 w 22"/>
                <a:gd name="T71" fmla="*/ 11430 h 20"/>
                <a:gd name="T72" fmla="*/ 45027 w 22"/>
                <a:gd name="T73" fmla="*/ 7620 h 20"/>
                <a:gd name="T74" fmla="*/ 33770 w 22"/>
                <a:gd name="T75" fmla="*/ 22860 h 20"/>
                <a:gd name="T76" fmla="*/ 33770 w 22"/>
                <a:gd name="T77" fmla="*/ 30480 h 20"/>
                <a:gd name="T78" fmla="*/ 22514 w 22"/>
                <a:gd name="T79" fmla="*/ 7620 h 20"/>
                <a:gd name="T80" fmla="*/ 7505 w 22"/>
                <a:gd name="T81" fmla="*/ 3810 h 20"/>
                <a:gd name="T82" fmla="*/ 41275 w 22"/>
                <a:gd name="T83" fmla="*/ 26670 h 20"/>
                <a:gd name="T84" fmla="*/ 48780 w 22"/>
                <a:gd name="T85" fmla="*/ 15240 h 20"/>
                <a:gd name="T86" fmla="*/ 48780 w 22"/>
                <a:gd name="T87" fmla="*/ 26670 h 20"/>
                <a:gd name="T88" fmla="*/ 48780 w 22"/>
                <a:gd name="T89" fmla="*/ 34290 h 20"/>
                <a:gd name="T90" fmla="*/ 41275 w 22"/>
                <a:gd name="T91" fmla="*/ 45720 h 20"/>
                <a:gd name="T92" fmla="*/ 37523 w 22"/>
                <a:gd name="T93" fmla="*/ 49530 h 20"/>
                <a:gd name="T94" fmla="*/ 37523 w 22"/>
                <a:gd name="T95" fmla="*/ 53340 h 20"/>
                <a:gd name="T96" fmla="*/ 33770 w 22"/>
                <a:gd name="T97" fmla="*/ 49530 h 20"/>
                <a:gd name="T98" fmla="*/ 41275 w 22"/>
                <a:gd name="T99" fmla="*/ 26670 h 20"/>
                <a:gd name="T100" fmla="*/ 63789 w 22"/>
                <a:gd name="T101" fmla="*/ 30480 h 20"/>
                <a:gd name="T102" fmla="*/ 67541 w 22"/>
                <a:gd name="T103" fmla="*/ 26670 h 20"/>
                <a:gd name="T104" fmla="*/ 71293 w 22"/>
                <a:gd name="T105" fmla="*/ 30480 h 20"/>
                <a:gd name="T106" fmla="*/ 60036 w 22"/>
                <a:gd name="T107" fmla="*/ 53340 h 20"/>
                <a:gd name="T108" fmla="*/ 60036 w 22"/>
                <a:gd name="T109" fmla="*/ 53340 h 20"/>
                <a:gd name="T110" fmla="*/ 45027 w 22"/>
                <a:gd name="T111" fmla="*/ 64770 h 20"/>
                <a:gd name="T112" fmla="*/ 41275 w 22"/>
                <a:gd name="T113" fmla="*/ 64770 h 20"/>
                <a:gd name="T114" fmla="*/ 56284 w 22"/>
                <a:gd name="T115" fmla="*/ 41910 h 20"/>
                <a:gd name="T116" fmla="*/ 56284 w 22"/>
                <a:gd name="T117" fmla="*/ 38100 h 20"/>
                <a:gd name="T118" fmla="*/ 63789 w 22"/>
                <a:gd name="T119" fmla="*/ 30480 h 2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" h="20">
                  <a:moveTo>
                    <a:pt x="2" y="1"/>
                  </a:move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1" y="14"/>
                    <a:pt x="1" y="15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3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8"/>
                    <a:pt x="3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5"/>
                    <a:pt x="6" y="6"/>
                    <a:pt x="7" y="9"/>
                  </a:cubicBezTo>
                  <a:cubicBezTo>
                    <a:pt x="7" y="10"/>
                    <a:pt x="7" y="11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4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5" y="20"/>
                    <a:pt x="5" y="20"/>
                  </a:cubicBezTo>
                  <a:cubicBezTo>
                    <a:pt x="5" y="20"/>
                    <a:pt x="9" y="18"/>
                    <a:pt x="9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10" y="20"/>
                    <a:pt x="13" y="19"/>
                    <a:pt x="13" y="19"/>
                  </a:cubicBezTo>
                  <a:cubicBezTo>
                    <a:pt x="15" y="18"/>
                    <a:pt x="16" y="17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4"/>
                    <a:pt x="22" y="11"/>
                    <a:pt x="21" y="8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8" y="5"/>
                    <a:pt x="17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5"/>
                    <a:pt x="15" y="4"/>
                    <a:pt x="14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1" y="3"/>
                    <a:pt x="10" y="4"/>
                    <a:pt x="9" y="6"/>
                  </a:cubicBezTo>
                  <a:cubicBezTo>
                    <a:pt x="9" y="6"/>
                    <a:pt x="9" y="7"/>
                    <a:pt x="9" y="8"/>
                  </a:cubicBezTo>
                  <a:cubicBezTo>
                    <a:pt x="8" y="5"/>
                    <a:pt x="7" y="3"/>
                    <a:pt x="6" y="2"/>
                  </a:cubicBezTo>
                  <a:cubicBezTo>
                    <a:pt x="5" y="1"/>
                    <a:pt x="3" y="0"/>
                    <a:pt x="2" y="1"/>
                  </a:cubicBezTo>
                  <a:close/>
                  <a:moveTo>
                    <a:pt x="11" y="7"/>
                  </a:moveTo>
                  <a:cubicBezTo>
                    <a:pt x="12" y="5"/>
                    <a:pt x="12" y="4"/>
                    <a:pt x="13" y="4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2" y="10"/>
                    <a:pt x="11" y="11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4"/>
                  </a:cubicBezTo>
                  <a:cubicBezTo>
                    <a:pt x="10" y="13"/>
                    <a:pt x="10" y="13"/>
                    <a:pt x="9" y="13"/>
                  </a:cubicBezTo>
                  <a:cubicBezTo>
                    <a:pt x="10" y="10"/>
                    <a:pt x="10" y="9"/>
                    <a:pt x="11" y="7"/>
                  </a:cubicBezTo>
                  <a:close/>
                  <a:moveTo>
                    <a:pt x="17" y="8"/>
                  </a:moveTo>
                  <a:cubicBezTo>
                    <a:pt x="18" y="8"/>
                    <a:pt x="18" y="7"/>
                    <a:pt x="18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0"/>
                    <a:pt x="18" y="12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5" y="15"/>
                    <a:pt x="14" y="16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2" y="15"/>
                    <a:pt x="14" y="13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6" y="9"/>
                    <a:pt x="16" y="9"/>
                    <a:pt x="17" y="8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4" name="Freeform 51"/>
            <p:cNvSpPr>
              <a:spLocks noEditPoints="1"/>
            </p:cNvSpPr>
            <p:nvPr/>
          </p:nvSpPr>
          <p:spPr bwMode="auto">
            <a:xfrm>
              <a:off x="6269038" y="3184526"/>
              <a:ext cx="46038" cy="44450"/>
            </a:xfrm>
            <a:custGeom>
              <a:avLst/>
              <a:gdLst>
                <a:gd name="T0" fmla="*/ 0 w 12"/>
                <a:gd name="T1" fmla="*/ 18521 h 12"/>
                <a:gd name="T2" fmla="*/ 0 w 12"/>
                <a:gd name="T3" fmla="*/ 18521 h 12"/>
                <a:gd name="T4" fmla="*/ 11510 w 12"/>
                <a:gd name="T5" fmla="*/ 37042 h 12"/>
                <a:gd name="T6" fmla="*/ 11510 w 12"/>
                <a:gd name="T7" fmla="*/ 37042 h 12"/>
                <a:gd name="T8" fmla="*/ 15346 w 12"/>
                <a:gd name="T9" fmla="*/ 40746 h 12"/>
                <a:gd name="T10" fmla="*/ 34529 w 12"/>
                <a:gd name="T11" fmla="*/ 37042 h 12"/>
                <a:gd name="T12" fmla="*/ 38365 w 12"/>
                <a:gd name="T13" fmla="*/ 33338 h 12"/>
                <a:gd name="T14" fmla="*/ 38365 w 12"/>
                <a:gd name="T15" fmla="*/ 33338 h 12"/>
                <a:gd name="T16" fmla="*/ 46038 w 12"/>
                <a:gd name="T17" fmla="*/ 18521 h 12"/>
                <a:gd name="T18" fmla="*/ 46038 w 12"/>
                <a:gd name="T19" fmla="*/ 11113 h 12"/>
                <a:gd name="T20" fmla="*/ 42202 w 12"/>
                <a:gd name="T21" fmla="*/ 11113 h 12"/>
                <a:gd name="T22" fmla="*/ 26856 w 12"/>
                <a:gd name="T23" fmla="*/ 0 h 12"/>
                <a:gd name="T24" fmla="*/ 0 w 12"/>
                <a:gd name="T25" fmla="*/ 18521 h 12"/>
                <a:gd name="T26" fmla="*/ 19183 w 12"/>
                <a:gd name="T27" fmla="*/ 7408 h 12"/>
                <a:gd name="T28" fmla="*/ 19183 w 12"/>
                <a:gd name="T29" fmla="*/ 7408 h 12"/>
                <a:gd name="T30" fmla="*/ 19183 w 12"/>
                <a:gd name="T31" fmla="*/ 7408 h 12"/>
                <a:gd name="T32" fmla="*/ 19183 w 12"/>
                <a:gd name="T33" fmla="*/ 7408 h 12"/>
                <a:gd name="T34" fmla="*/ 23019 w 12"/>
                <a:gd name="T35" fmla="*/ 18521 h 12"/>
                <a:gd name="T36" fmla="*/ 23019 w 12"/>
                <a:gd name="T37" fmla="*/ 14817 h 12"/>
                <a:gd name="T38" fmla="*/ 23019 w 12"/>
                <a:gd name="T39" fmla="*/ 14817 h 12"/>
                <a:gd name="T40" fmla="*/ 23019 w 12"/>
                <a:gd name="T41" fmla="*/ 14817 h 12"/>
                <a:gd name="T42" fmla="*/ 26856 w 12"/>
                <a:gd name="T43" fmla="*/ 18521 h 12"/>
                <a:gd name="T44" fmla="*/ 23019 w 12"/>
                <a:gd name="T45" fmla="*/ 18521 h 12"/>
                <a:gd name="T46" fmla="*/ 15346 w 12"/>
                <a:gd name="T47" fmla="*/ 29633 h 12"/>
                <a:gd name="T48" fmla="*/ 11510 w 12"/>
                <a:gd name="T49" fmla="*/ 25929 h 12"/>
                <a:gd name="T50" fmla="*/ 15346 w 12"/>
                <a:gd name="T51" fmla="*/ 18521 h 12"/>
                <a:gd name="T52" fmla="*/ 23019 w 12"/>
                <a:gd name="T53" fmla="*/ 25929 h 12"/>
                <a:gd name="T54" fmla="*/ 34529 w 12"/>
                <a:gd name="T55" fmla="*/ 22225 h 12"/>
                <a:gd name="T56" fmla="*/ 30692 w 12"/>
                <a:gd name="T57" fmla="*/ 29633 h 12"/>
                <a:gd name="T58" fmla="*/ 15346 w 12"/>
                <a:gd name="T59" fmla="*/ 33338 h 12"/>
                <a:gd name="T60" fmla="*/ 15346 w 12"/>
                <a:gd name="T61" fmla="*/ 29633 h 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1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2"/>
                    <a:pt x="7" y="11"/>
                    <a:pt x="9" y="10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8"/>
                    <a:pt x="12" y="6"/>
                    <a:pt x="12" y="5"/>
                  </a:cubicBezTo>
                  <a:cubicBezTo>
                    <a:pt x="12" y="4"/>
                    <a:pt x="12" y="4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1" y="1"/>
                    <a:pt x="8" y="0"/>
                    <a:pt x="7" y="0"/>
                  </a:cubicBezTo>
                  <a:cubicBezTo>
                    <a:pt x="3" y="0"/>
                    <a:pt x="0" y="2"/>
                    <a:pt x="0" y="5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7" y="5"/>
                    <a:pt x="6" y="5"/>
                    <a:pt x="6" y="5"/>
                  </a:cubicBezTo>
                  <a:close/>
                  <a:moveTo>
                    <a:pt x="4" y="8"/>
                  </a:moveTo>
                  <a:cubicBezTo>
                    <a:pt x="4" y="8"/>
                    <a:pt x="3" y="7"/>
                    <a:pt x="3" y="7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7" y="7"/>
                    <a:pt x="9" y="6"/>
                    <a:pt x="9" y="6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7" y="9"/>
                    <a:pt x="5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5" name="Freeform 52"/>
            <p:cNvSpPr>
              <a:spLocks noEditPoints="1"/>
            </p:cNvSpPr>
            <p:nvPr/>
          </p:nvSpPr>
          <p:spPr bwMode="auto">
            <a:xfrm>
              <a:off x="6238876" y="3122613"/>
              <a:ext cx="95250" cy="76200"/>
            </a:xfrm>
            <a:custGeom>
              <a:avLst/>
              <a:gdLst>
                <a:gd name="T0" fmla="*/ 30480 w 25"/>
                <a:gd name="T1" fmla="*/ 15240 h 20"/>
                <a:gd name="T2" fmla="*/ 11430 w 25"/>
                <a:gd name="T3" fmla="*/ 7620 h 20"/>
                <a:gd name="T4" fmla="*/ 11430 w 25"/>
                <a:gd name="T5" fmla="*/ 53340 h 20"/>
                <a:gd name="T6" fmla="*/ 34290 w 25"/>
                <a:gd name="T7" fmla="*/ 64770 h 20"/>
                <a:gd name="T8" fmla="*/ 19050 w 25"/>
                <a:gd name="T9" fmla="*/ 49530 h 20"/>
                <a:gd name="T10" fmla="*/ 15240 w 25"/>
                <a:gd name="T11" fmla="*/ 11430 h 20"/>
                <a:gd name="T12" fmla="*/ 30480 w 25"/>
                <a:gd name="T13" fmla="*/ 30480 h 20"/>
                <a:gd name="T14" fmla="*/ 34290 w 25"/>
                <a:gd name="T15" fmla="*/ 41910 h 20"/>
                <a:gd name="T16" fmla="*/ 38100 w 25"/>
                <a:gd name="T17" fmla="*/ 53340 h 20"/>
                <a:gd name="T18" fmla="*/ 45720 w 25"/>
                <a:gd name="T19" fmla="*/ 64770 h 20"/>
                <a:gd name="T20" fmla="*/ 49530 w 25"/>
                <a:gd name="T21" fmla="*/ 64770 h 20"/>
                <a:gd name="T22" fmla="*/ 53340 w 25"/>
                <a:gd name="T23" fmla="*/ 68580 h 20"/>
                <a:gd name="T24" fmla="*/ 60960 w 25"/>
                <a:gd name="T25" fmla="*/ 68580 h 20"/>
                <a:gd name="T26" fmla="*/ 91440 w 25"/>
                <a:gd name="T27" fmla="*/ 22860 h 20"/>
                <a:gd name="T28" fmla="*/ 83820 w 25"/>
                <a:gd name="T29" fmla="*/ 19050 h 20"/>
                <a:gd name="T30" fmla="*/ 80010 w 25"/>
                <a:gd name="T31" fmla="*/ 19050 h 20"/>
                <a:gd name="T32" fmla="*/ 80010 w 25"/>
                <a:gd name="T33" fmla="*/ 7620 h 20"/>
                <a:gd name="T34" fmla="*/ 72390 w 25"/>
                <a:gd name="T35" fmla="*/ 3810 h 20"/>
                <a:gd name="T36" fmla="*/ 60960 w 25"/>
                <a:gd name="T37" fmla="*/ 15240 h 20"/>
                <a:gd name="T38" fmla="*/ 57150 w 25"/>
                <a:gd name="T39" fmla="*/ 11430 h 20"/>
                <a:gd name="T40" fmla="*/ 34290 w 25"/>
                <a:gd name="T41" fmla="*/ 11430 h 20"/>
                <a:gd name="T42" fmla="*/ 38100 w 25"/>
                <a:gd name="T43" fmla="*/ 19050 h 20"/>
                <a:gd name="T44" fmla="*/ 41910 w 25"/>
                <a:gd name="T45" fmla="*/ 7620 h 20"/>
                <a:gd name="T46" fmla="*/ 49530 w 25"/>
                <a:gd name="T47" fmla="*/ 22860 h 20"/>
                <a:gd name="T48" fmla="*/ 45720 w 25"/>
                <a:gd name="T49" fmla="*/ 53340 h 20"/>
                <a:gd name="T50" fmla="*/ 41910 w 25"/>
                <a:gd name="T51" fmla="*/ 41910 h 20"/>
                <a:gd name="T52" fmla="*/ 57150 w 25"/>
                <a:gd name="T53" fmla="*/ 38100 h 20"/>
                <a:gd name="T54" fmla="*/ 68580 w 25"/>
                <a:gd name="T55" fmla="*/ 15240 h 20"/>
                <a:gd name="T56" fmla="*/ 64770 w 25"/>
                <a:gd name="T57" fmla="*/ 34290 h 20"/>
                <a:gd name="T58" fmla="*/ 53340 w 25"/>
                <a:gd name="T59" fmla="*/ 49530 h 20"/>
                <a:gd name="T60" fmla="*/ 76200 w 25"/>
                <a:gd name="T61" fmla="*/ 34290 h 20"/>
                <a:gd name="T62" fmla="*/ 83820 w 25"/>
                <a:gd name="T63" fmla="*/ 26670 h 20"/>
                <a:gd name="T64" fmla="*/ 64770 w 25"/>
                <a:gd name="T65" fmla="*/ 53340 h 20"/>
                <a:gd name="T66" fmla="*/ 76200 w 25"/>
                <a:gd name="T67" fmla="*/ 34290 h 20"/>
                <a:gd name="T68" fmla="*/ 57150 w 25"/>
                <a:gd name="T69" fmla="*/ 64770 h 20"/>
                <a:gd name="T70" fmla="*/ 57150 w 25"/>
                <a:gd name="T71" fmla="*/ 64770 h 2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5" h="20">
                  <a:moveTo>
                    <a:pt x="9" y="3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1" y="3"/>
                    <a:pt x="1" y="6"/>
                    <a:pt x="1" y="7"/>
                  </a:cubicBezTo>
                  <a:cubicBezTo>
                    <a:pt x="0" y="9"/>
                    <a:pt x="1" y="12"/>
                    <a:pt x="3" y="14"/>
                  </a:cubicBezTo>
                  <a:cubicBezTo>
                    <a:pt x="4" y="15"/>
                    <a:pt x="8" y="20"/>
                    <a:pt x="10" y="19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6" y="15"/>
                    <a:pt x="5" y="13"/>
                  </a:cubicBezTo>
                  <a:cubicBezTo>
                    <a:pt x="3" y="11"/>
                    <a:pt x="2" y="9"/>
                    <a:pt x="3" y="7"/>
                  </a:cubicBezTo>
                  <a:cubicBezTo>
                    <a:pt x="3" y="6"/>
                    <a:pt x="3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4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10"/>
                    <a:pt x="9" y="11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3"/>
                    <a:pt x="10" y="14"/>
                    <a:pt x="10" y="14"/>
                  </a:cubicBezTo>
                  <a:cubicBezTo>
                    <a:pt x="11" y="15"/>
                    <a:pt x="11" y="16"/>
                    <a:pt x="11" y="17"/>
                  </a:cubicBezTo>
                  <a:cubicBezTo>
                    <a:pt x="11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3" y="17"/>
                    <a:pt x="13" y="17"/>
                  </a:cubicBezTo>
                  <a:cubicBezTo>
                    <a:pt x="13" y="18"/>
                    <a:pt x="13" y="19"/>
                    <a:pt x="13" y="19"/>
                  </a:cubicBezTo>
                  <a:cubicBezTo>
                    <a:pt x="13" y="19"/>
                    <a:pt x="14" y="18"/>
                    <a:pt x="14" y="18"/>
                  </a:cubicBezTo>
                  <a:cubicBezTo>
                    <a:pt x="14" y="19"/>
                    <a:pt x="13" y="20"/>
                    <a:pt x="13" y="20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2" y="12"/>
                    <a:pt x="25" y="8"/>
                    <a:pt x="24" y="6"/>
                  </a:cubicBezTo>
                  <a:cubicBezTo>
                    <a:pt x="24" y="6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7" y="2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5"/>
                    <a:pt x="15" y="5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3" y="0"/>
                    <a:pt x="12" y="0"/>
                  </a:cubicBezTo>
                  <a:cubicBezTo>
                    <a:pt x="9" y="0"/>
                    <a:pt x="9" y="2"/>
                    <a:pt x="9" y="3"/>
                  </a:cubicBezTo>
                  <a:close/>
                  <a:moveTo>
                    <a:pt x="11" y="9"/>
                  </a:moveTo>
                  <a:cubicBezTo>
                    <a:pt x="11" y="8"/>
                    <a:pt x="10" y="7"/>
                    <a:pt x="10" y="5"/>
                  </a:cubicBezTo>
                  <a:cubicBezTo>
                    <a:pt x="10" y="5"/>
                    <a:pt x="10" y="4"/>
                    <a:pt x="11" y="4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3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3" y="9"/>
                    <a:pt x="12" y="11"/>
                    <a:pt x="12" y="14"/>
                  </a:cubicBezTo>
                  <a:cubicBezTo>
                    <a:pt x="12" y="14"/>
                    <a:pt x="12" y="14"/>
                    <a:pt x="12" y="13"/>
                  </a:cubicBezTo>
                  <a:cubicBezTo>
                    <a:pt x="12" y="13"/>
                    <a:pt x="12" y="12"/>
                    <a:pt x="11" y="11"/>
                  </a:cubicBezTo>
                  <a:cubicBezTo>
                    <a:pt x="11" y="10"/>
                    <a:pt x="11" y="9"/>
                    <a:pt x="11" y="9"/>
                  </a:cubicBezTo>
                  <a:close/>
                  <a:moveTo>
                    <a:pt x="15" y="10"/>
                  </a:moveTo>
                  <a:cubicBezTo>
                    <a:pt x="16" y="8"/>
                    <a:pt x="17" y="7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3"/>
                  </a:cubicBezTo>
                  <a:cubicBezTo>
                    <a:pt x="19" y="4"/>
                    <a:pt x="18" y="7"/>
                    <a:pt x="17" y="9"/>
                  </a:cubicBezTo>
                  <a:cubicBezTo>
                    <a:pt x="17" y="9"/>
                    <a:pt x="17" y="9"/>
                    <a:pt x="17" y="10"/>
                  </a:cubicBezTo>
                  <a:cubicBezTo>
                    <a:pt x="16" y="11"/>
                    <a:pt x="15" y="12"/>
                    <a:pt x="14" y="13"/>
                  </a:cubicBezTo>
                  <a:cubicBezTo>
                    <a:pt x="15" y="12"/>
                    <a:pt x="15" y="11"/>
                    <a:pt x="15" y="10"/>
                  </a:cubicBezTo>
                  <a:close/>
                  <a:moveTo>
                    <a:pt x="20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2" y="7"/>
                    <a:pt x="22" y="7"/>
                  </a:cubicBezTo>
                  <a:cubicBezTo>
                    <a:pt x="22" y="8"/>
                    <a:pt x="21" y="10"/>
                    <a:pt x="19" y="11"/>
                  </a:cubicBezTo>
                  <a:cubicBezTo>
                    <a:pt x="19" y="12"/>
                    <a:pt x="18" y="13"/>
                    <a:pt x="17" y="14"/>
                  </a:cubicBezTo>
                  <a:cubicBezTo>
                    <a:pt x="18" y="13"/>
                    <a:pt x="18" y="12"/>
                    <a:pt x="19" y="11"/>
                  </a:cubicBezTo>
                  <a:cubicBezTo>
                    <a:pt x="19" y="10"/>
                    <a:pt x="20" y="9"/>
                    <a:pt x="20" y="9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6" name="Freeform 53"/>
            <p:cNvSpPr>
              <a:spLocks noEditPoints="1"/>
            </p:cNvSpPr>
            <p:nvPr/>
          </p:nvSpPr>
          <p:spPr bwMode="auto">
            <a:xfrm>
              <a:off x="6269038" y="3209926"/>
              <a:ext cx="52388" cy="87313"/>
            </a:xfrm>
            <a:custGeom>
              <a:avLst/>
              <a:gdLst>
                <a:gd name="T0" fmla="*/ 26194 w 14"/>
                <a:gd name="T1" fmla="*/ 0 h 23"/>
                <a:gd name="T2" fmla="*/ 22452 w 14"/>
                <a:gd name="T3" fmla="*/ 3796 h 23"/>
                <a:gd name="T4" fmla="*/ 22452 w 14"/>
                <a:gd name="T5" fmla="*/ 7592 h 23"/>
                <a:gd name="T6" fmla="*/ 18710 w 14"/>
                <a:gd name="T7" fmla="*/ 11389 h 23"/>
                <a:gd name="T8" fmla="*/ 14968 w 14"/>
                <a:gd name="T9" fmla="*/ 11389 h 23"/>
                <a:gd name="T10" fmla="*/ 3742 w 14"/>
                <a:gd name="T11" fmla="*/ 30370 h 23"/>
                <a:gd name="T12" fmla="*/ 3742 w 14"/>
                <a:gd name="T13" fmla="*/ 34166 h 23"/>
                <a:gd name="T14" fmla="*/ 0 w 14"/>
                <a:gd name="T15" fmla="*/ 56943 h 23"/>
                <a:gd name="T16" fmla="*/ 0 w 14"/>
                <a:gd name="T17" fmla="*/ 56943 h 23"/>
                <a:gd name="T18" fmla="*/ 0 w 14"/>
                <a:gd name="T19" fmla="*/ 72128 h 23"/>
                <a:gd name="T20" fmla="*/ 3742 w 14"/>
                <a:gd name="T21" fmla="*/ 72128 h 23"/>
                <a:gd name="T22" fmla="*/ 7484 w 14"/>
                <a:gd name="T23" fmla="*/ 72128 h 23"/>
                <a:gd name="T24" fmla="*/ 14968 w 14"/>
                <a:gd name="T25" fmla="*/ 83517 h 23"/>
                <a:gd name="T26" fmla="*/ 14968 w 14"/>
                <a:gd name="T27" fmla="*/ 87313 h 23"/>
                <a:gd name="T28" fmla="*/ 18710 w 14"/>
                <a:gd name="T29" fmla="*/ 83517 h 23"/>
                <a:gd name="T30" fmla="*/ 22452 w 14"/>
                <a:gd name="T31" fmla="*/ 75924 h 23"/>
                <a:gd name="T32" fmla="*/ 26194 w 14"/>
                <a:gd name="T33" fmla="*/ 79721 h 23"/>
                <a:gd name="T34" fmla="*/ 29936 w 14"/>
                <a:gd name="T35" fmla="*/ 83517 h 23"/>
                <a:gd name="T36" fmla="*/ 37420 w 14"/>
                <a:gd name="T37" fmla="*/ 72128 h 23"/>
                <a:gd name="T38" fmla="*/ 41162 w 14"/>
                <a:gd name="T39" fmla="*/ 75924 h 23"/>
                <a:gd name="T40" fmla="*/ 44904 w 14"/>
                <a:gd name="T41" fmla="*/ 75924 h 23"/>
                <a:gd name="T42" fmla="*/ 48646 w 14"/>
                <a:gd name="T43" fmla="*/ 72128 h 23"/>
                <a:gd name="T44" fmla="*/ 52388 w 14"/>
                <a:gd name="T45" fmla="*/ 60739 h 23"/>
                <a:gd name="T46" fmla="*/ 48646 w 14"/>
                <a:gd name="T47" fmla="*/ 34166 h 23"/>
                <a:gd name="T48" fmla="*/ 37420 w 14"/>
                <a:gd name="T49" fmla="*/ 15185 h 23"/>
                <a:gd name="T50" fmla="*/ 33678 w 14"/>
                <a:gd name="T51" fmla="*/ 7592 h 23"/>
                <a:gd name="T52" fmla="*/ 29936 w 14"/>
                <a:gd name="T53" fmla="*/ 0 h 23"/>
                <a:gd name="T54" fmla="*/ 26194 w 14"/>
                <a:gd name="T55" fmla="*/ 0 h 23"/>
                <a:gd name="T56" fmla="*/ 14968 w 14"/>
                <a:gd name="T57" fmla="*/ 15185 h 23"/>
                <a:gd name="T58" fmla="*/ 14968 w 14"/>
                <a:gd name="T59" fmla="*/ 15185 h 23"/>
                <a:gd name="T60" fmla="*/ 14968 w 14"/>
                <a:gd name="T61" fmla="*/ 18981 h 23"/>
                <a:gd name="T62" fmla="*/ 14968 w 14"/>
                <a:gd name="T63" fmla="*/ 18981 h 23"/>
                <a:gd name="T64" fmla="*/ 14968 w 14"/>
                <a:gd name="T65" fmla="*/ 15185 h 23"/>
                <a:gd name="T66" fmla="*/ 14968 w 14"/>
                <a:gd name="T67" fmla="*/ 15185 h 23"/>
                <a:gd name="T68" fmla="*/ 18710 w 14"/>
                <a:gd name="T69" fmla="*/ 26574 h 23"/>
                <a:gd name="T70" fmla="*/ 18710 w 14"/>
                <a:gd name="T71" fmla="*/ 34166 h 23"/>
                <a:gd name="T72" fmla="*/ 18710 w 14"/>
                <a:gd name="T73" fmla="*/ 34166 h 23"/>
                <a:gd name="T74" fmla="*/ 14968 w 14"/>
                <a:gd name="T75" fmla="*/ 45555 h 23"/>
                <a:gd name="T76" fmla="*/ 18710 w 14"/>
                <a:gd name="T77" fmla="*/ 26574 h 23"/>
                <a:gd name="T78" fmla="*/ 18710 w 14"/>
                <a:gd name="T79" fmla="*/ 60739 h 23"/>
                <a:gd name="T80" fmla="*/ 14968 w 14"/>
                <a:gd name="T81" fmla="*/ 68332 h 23"/>
                <a:gd name="T82" fmla="*/ 14968 w 14"/>
                <a:gd name="T83" fmla="*/ 72128 h 23"/>
                <a:gd name="T84" fmla="*/ 14968 w 14"/>
                <a:gd name="T85" fmla="*/ 72128 h 23"/>
                <a:gd name="T86" fmla="*/ 14968 w 14"/>
                <a:gd name="T87" fmla="*/ 64536 h 23"/>
                <a:gd name="T88" fmla="*/ 18710 w 14"/>
                <a:gd name="T89" fmla="*/ 60739 h 23"/>
                <a:gd name="T90" fmla="*/ 29936 w 14"/>
                <a:gd name="T91" fmla="*/ 49351 h 23"/>
                <a:gd name="T92" fmla="*/ 29936 w 14"/>
                <a:gd name="T93" fmla="*/ 53147 h 23"/>
                <a:gd name="T94" fmla="*/ 29936 w 14"/>
                <a:gd name="T95" fmla="*/ 60739 h 23"/>
                <a:gd name="T96" fmla="*/ 29936 w 14"/>
                <a:gd name="T97" fmla="*/ 64536 h 23"/>
                <a:gd name="T98" fmla="*/ 29936 w 14"/>
                <a:gd name="T99" fmla="*/ 68332 h 23"/>
                <a:gd name="T100" fmla="*/ 26194 w 14"/>
                <a:gd name="T101" fmla="*/ 60739 h 23"/>
                <a:gd name="T102" fmla="*/ 29936 w 14"/>
                <a:gd name="T103" fmla="*/ 49351 h 23"/>
                <a:gd name="T104" fmla="*/ 41162 w 14"/>
                <a:gd name="T105" fmla="*/ 34166 h 23"/>
                <a:gd name="T106" fmla="*/ 41162 w 14"/>
                <a:gd name="T107" fmla="*/ 34166 h 23"/>
                <a:gd name="T108" fmla="*/ 44904 w 14"/>
                <a:gd name="T109" fmla="*/ 60739 h 23"/>
                <a:gd name="T110" fmla="*/ 44904 w 14"/>
                <a:gd name="T111" fmla="*/ 64536 h 23"/>
                <a:gd name="T112" fmla="*/ 37420 w 14"/>
                <a:gd name="T113" fmla="*/ 53147 h 23"/>
                <a:gd name="T114" fmla="*/ 41162 w 14"/>
                <a:gd name="T115" fmla="*/ 34166 h 2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4" h="23">
                  <a:moveTo>
                    <a:pt x="7" y="0"/>
                  </a:moveTo>
                  <a:cubicBezTo>
                    <a:pt x="7" y="0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4"/>
                    <a:pt x="2" y="6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8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20"/>
                    <a:pt x="3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2"/>
                    <a:pt x="5" y="22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6" y="20"/>
                    <a:pt x="7" y="21"/>
                    <a:pt x="7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10" y="20"/>
                    <a:pt x="10" y="19"/>
                  </a:cubicBezTo>
                  <a:cubicBezTo>
                    <a:pt x="10" y="19"/>
                    <a:pt x="11" y="20"/>
                    <a:pt x="11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4" y="13"/>
                    <a:pt x="13" y="9"/>
                    <a:pt x="13" y="9"/>
                  </a:cubicBezTo>
                  <a:cubicBezTo>
                    <a:pt x="12" y="7"/>
                    <a:pt x="11" y="6"/>
                    <a:pt x="10" y="4"/>
                  </a:cubicBezTo>
                  <a:cubicBezTo>
                    <a:pt x="10" y="3"/>
                    <a:pt x="10" y="3"/>
                    <a:pt x="9" y="2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1"/>
                    <a:pt x="5" y="9"/>
                    <a:pt x="5" y="7"/>
                  </a:cubicBezTo>
                  <a:close/>
                  <a:moveTo>
                    <a:pt x="5" y="16"/>
                  </a:moveTo>
                  <a:cubicBezTo>
                    <a:pt x="5" y="16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7"/>
                  </a:cubicBezTo>
                  <a:cubicBezTo>
                    <a:pt x="4" y="17"/>
                    <a:pt x="5" y="16"/>
                    <a:pt x="5" y="16"/>
                  </a:cubicBezTo>
                  <a:close/>
                  <a:moveTo>
                    <a:pt x="8" y="13"/>
                  </a:moveTo>
                  <a:cubicBezTo>
                    <a:pt x="8" y="13"/>
                    <a:pt x="8" y="14"/>
                    <a:pt x="8" y="14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7" y="17"/>
                    <a:pt x="7" y="16"/>
                  </a:cubicBezTo>
                  <a:cubicBezTo>
                    <a:pt x="7" y="15"/>
                    <a:pt x="8" y="14"/>
                    <a:pt x="8" y="13"/>
                  </a:cubicBezTo>
                  <a:close/>
                  <a:moveTo>
                    <a:pt x="11" y="9"/>
                  </a:move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2" y="14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6"/>
                    <a:pt x="10" y="14"/>
                  </a:cubicBezTo>
                  <a:cubicBezTo>
                    <a:pt x="10" y="12"/>
                    <a:pt x="11" y="10"/>
                    <a:pt x="11" y="9"/>
                  </a:cubicBez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7" name="Freeform 54"/>
            <p:cNvSpPr>
              <a:spLocks noEditPoints="1"/>
            </p:cNvSpPr>
            <p:nvPr/>
          </p:nvSpPr>
          <p:spPr bwMode="auto">
            <a:xfrm>
              <a:off x="5791201" y="3055938"/>
              <a:ext cx="633413" cy="219075"/>
            </a:xfrm>
            <a:custGeom>
              <a:avLst/>
              <a:gdLst>
                <a:gd name="T0" fmla="*/ 229989 w 168"/>
                <a:gd name="T1" fmla="*/ 147309 h 58"/>
                <a:gd name="T2" fmla="*/ 184745 w 168"/>
                <a:gd name="T3" fmla="*/ 132200 h 58"/>
                <a:gd name="T4" fmla="*/ 252611 w 168"/>
                <a:gd name="T5" fmla="*/ 109538 h 58"/>
                <a:gd name="T6" fmla="*/ 203597 w 168"/>
                <a:gd name="T7" fmla="*/ 120869 h 58"/>
                <a:gd name="T8" fmla="*/ 214908 w 168"/>
                <a:gd name="T9" fmla="*/ 94429 h 58"/>
                <a:gd name="T10" fmla="*/ 297855 w 168"/>
                <a:gd name="T11" fmla="*/ 83097 h 58"/>
                <a:gd name="T12" fmla="*/ 241300 w 168"/>
                <a:gd name="T13" fmla="*/ 64212 h 58"/>
                <a:gd name="T14" fmla="*/ 218678 w 168"/>
                <a:gd name="T15" fmla="*/ 86875 h 58"/>
                <a:gd name="T16" fmla="*/ 365721 w 168"/>
                <a:gd name="T17" fmla="*/ 67989 h 58"/>
                <a:gd name="T18" fmla="*/ 471289 w 168"/>
                <a:gd name="T19" fmla="*/ 139755 h 58"/>
                <a:gd name="T20" fmla="*/ 373261 w 168"/>
                <a:gd name="T21" fmla="*/ 37772 h 58"/>
                <a:gd name="T22" fmla="*/ 399653 w 168"/>
                <a:gd name="T23" fmla="*/ 79320 h 58"/>
                <a:gd name="T24" fmla="*/ 407194 w 168"/>
                <a:gd name="T25" fmla="*/ 105760 h 58"/>
                <a:gd name="T26" fmla="*/ 478830 w 168"/>
                <a:gd name="T27" fmla="*/ 162418 h 58"/>
                <a:gd name="T28" fmla="*/ 433586 w 168"/>
                <a:gd name="T29" fmla="*/ 139755 h 58"/>
                <a:gd name="T30" fmla="*/ 320477 w 168"/>
                <a:gd name="T31" fmla="*/ 67989 h 58"/>
                <a:gd name="T32" fmla="*/ 290314 w 168"/>
                <a:gd name="T33" fmla="*/ 56657 h 58"/>
                <a:gd name="T34" fmla="*/ 320477 w 168"/>
                <a:gd name="T35" fmla="*/ 75543 h 58"/>
                <a:gd name="T36" fmla="*/ 426046 w 168"/>
                <a:gd name="T37" fmla="*/ 147309 h 58"/>
                <a:gd name="T38" fmla="*/ 414735 w 168"/>
                <a:gd name="T39" fmla="*/ 166195 h 58"/>
                <a:gd name="T40" fmla="*/ 373261 w 168"/>
                <a:gd name="T41" fmla="*/ 117092 h 58"/>
                <a:gd name="T42" fmla="*/ 324247 w 168"/>
                <a:gd name="T43" fmla="*/ 83097 h 58"/>
                <a:gd name="T44" fmla="*/ 339328 w 168"/>
                <a:gd name="T45" fmla="*/ 98206 h 58"/>
                <a:gd name="T46" fmla="*/ 395883 w 168"/>
                <a:gd name="T47" fmla="*/ 143532 h 58"/>
                <a:gd name="T48" fmla="*/ 418505 w 168"/>
                <a:gd name="T49" fmla="*/ 173749 h 58"/>
                <a:gd name="T50" fmla="*/ 433586 w 168"/>
                <a:gd name="T51" fmla="*/ 181303 h 58"/>
                <a:gd name="T52" fmla="*/ 459978 w 168"/>
                <a:gd name="T53" fmla="*/ 181303 h 58"/>
                <a:gd name="T54" fmla="*/ 377032 w 168"/>
                <a:gd name="T55" fmla="*/ 192635 h 58"/>
                <a:gd name="T56" fmla="*/ 475060 w 168"/>
                <a:gd name="T57" fmla="*/ 177526 h 58"/>
                <a:gd name="T58" fmla="*/ 294085 w 168"/>
                <a:gd name="T59" fmla="*/ 90652 h 58"/>
                <a:gd name="T60" fmla="*/ 169664 w 168"/>
                <a:gd name="T61" fmla="*/ 173749 h 58"/>
                <a:gd name="T62" fmla="*/ 165894 w 168"/>
                <a:gd name="T63" fmla="*/ 181303 h 58"/>
                <a:gd name="T64" fmla="*/ 162124 w 168"/>
                <a:gd name="T65" fmla="*/ 185081 h 58"/>
                <a:gd name="T66" fmla="*/ 158353 w 168"/>
                <a:gd name="T67" fmla="*/ 192635 h 58"/>
                <a:gd name="T68" fmla="*/ 263922 w 168"/>
                <a:gd name="T69" fmla="*/ 117092 h 58"/>
                <a:gd name="T70" fmla="*/ 614561 w 168"/>
                <a:gd name="T71" fmla="*/ 169972 h 58"/>
                <a:gd name="T72" fmla="*/ 599480 w 168"/>
                <a:gd name="T73" fmla="*/ 181303 h 58"/>
                <a:gd name="T74" fmla="*/ 569318 w 168"/>
                <a:gd name="T75" fmla="*/ 166195 h 58"/>
                <a:gd name="T76" fmla="*/ 599480 w 168"/>
                <a:gd name="T77" fmla="*/ 158641 h 58"/>
                <a:gd name="T78" fmla="*/ 539155 w 168"/>
                <a:gd name="T79" fmla="*/ 147309 h 58"/>
                <a:gd name="T80" fmla="*/ 550466 w 168"/>
                <a:gd name="T81" fmla="*/ 139755 h 58"/>
                <a:gd name="T82" fmla="*/ 595710 w 168"/>
                <a:gd name="T83" fmla="*/ 124646 h 58"/>
                <a:gd name="T84" fmla="*/ 576858 w 168"/>
                <a:gd name="T85" fmla="*/ 86875 h 58"/>
                <a:gd name="T86" fmla="*/ 524074 w 168"/>
                <a:gd name="T87" fmla="*/ 132200 h 58"/>
                <a:gd name="T88" fmla="*/ 524074 w 168"/>
                <a:gd name="T89" fmla="*/ 154863 h 58"/>
                <a:gd name="T90" fmla="*/ 539155 w 168"/>
                <a:gd name="T91" fmla="*/ 173749 h 58"/>
                <a:gd name="T92" fmla="*/ 542925 w 168"/>
                <a:gd name="T93" fmla="*/ 166195 h 58"/>
                <a:gd name="T94" fmla="*/ 588169 w 168"/>
                <a:gd name="T95" fmla="*/ 185081 h 58"/>
                <a:gd name="T96" fmla="*/ 3770 w 168"/>
                <a:gd name="T97" fmla="*/ 177526 h 58"/>
                <a:gd name="T98" fmla="*/ 49014 w 168"/>
                <a:gd name="T99" fmla="*/ 185081 h 58"/>
                <a:gd name="T100" fmla="*/ 52784 w 168"/>
                <a:gd name="T101" fmla="*/ 192635 h 58"/>
                <a:gd name="T102" fmla="*/ 90488 w 168"/>
                <a:gd name="T103" fmla="*/ 154863 h 58"/>
                <a:gd name="T104" fmla="*/ 71636 w 168"/>
                <a:gd name="T105" fmla="*/ 143532 h 58"/>
                <a:gd name="T106" fmla="*/ 41473 w 168"/>
                <a:gd name="T107" fmla="*/ 132200 h 58"/>
                <a:gd name="T108" fmla="*/ 11311 w 168"/>
                <a:gd name="T109" fmla="*/ 151086 h 58"/>
                <a:gd name="T110" fmla="*/ 90488 w 168"/>
                <a:gd name="T111" fmla="*/ 162418 h 58"/>
                <a:gd name="T112" fmla="*/ 290314 w 168"/>
                <a:gd name="T113" fmla="*/ 0 h 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8" h="58">
                  <a:moveTo>
                    <a:pt x="41" y="42"/>
                  </a:moveTo>
                  <a:cubicBezTo>
                    <a:pt x="42" y="42"/>
                    <a:pt x="43" y="42"/>
                    <a:pt x="44" y="43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3"/>
                    <a:pt x="50" y="43"/>
                    <a:pt x="52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6" y="43"/>
                    <a:pt x="60" y="43"/>
                    <a:pt x="62" y="40"/>
                  </a:cubicBezTo>
                  <a:cubicBezTo>
                    <a:pt x="63" y="40"/>
                    <a:pt x="63" y="39"/>
                    <a:pt x="62" y="39"/>
                  </a:cubicBezTo>
                  <a:cubicBezTo>
                    <a:pt x="62" y="38"/>
                    <a:pt x="61" y="38"/>
                    <a:pt x="61" y="39"/>
                  </a:cubicBezTo>
                  <a:cubicBezTo>
                    <a:pt x="59" y="41"/>
                    <a:pt x="56" y="41"/>
                    <a:pt x="53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0" y="41"/>
                    <a:pt x="48" y="41"/>
                    <a:pt x="46" y="41"/>
                  </a:cubicBezTo>
                  <a:cubicBezTo>
                    <a:pt x="46" y="41"/>
                    <a:pt x="44" y="41"/>
                    <a:pt x="44" y="41"/>
                  </a:cubicBezTo>
                  <a:cubicBezTo>
                    <a:pt x="43" y="40"/>
                    <a:pt x="42" y="40"/>
                    <a:pt x="41" y="40"/>
                  </a:cubicBezTo>
                  <a:cubicBezTo>
                    <a:pt x="40" y="40"/>
                    <a:pt x="40" y="41"/>
                    <a:pt x="40" y="41"/>
                  </a:cubicBezTo>
                  <a:cubicBezTo>
                    <a:pt x="40" y="42"/>
                    <a:pt x="41" y="42"/>
                    <a:pt x="41" y="42"/>
                  </a:cubicBezTo>
                  <a:close/>
                  <a:moveTo>
                    <a:pt x="49" y="35"/>
                  </a:moveTo>
                  <a:cubicBezTo>
                    <a:pt x="49" y="35"/>
                    <a:pt x="49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3" y="35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8" y="34"/>
                    <a:pt x="60" y="33"/>
                    <a:pt x="62" y="32"/>
                  </a:cubicBezTo>
                  <a:cubicBezTo>
                    <a:pt x="63" y="31"/>
                    <a:pt x="64" y="30"/>
                    <a:pt x="66" y="29"/>
                  </a:cubicBezTo>
                  <a:cubicBezTo>
                    <a:pt x="66" y="29"/>
                    <a:pt x="67" y="29"/>
                    <a:pt x="67" y="29"/>
                  </a:cubicBezTo>
                  <a:cubicBezTo>
                    <a:pt x="68" y="28"/>
                    <a:pt x="69" y="28"/>
                    <a:pt x="69" y="28"/>
                  </a:cubicBezTo>
                  <a:cubicBezTo>
                    <a:pt x="70" y="28"/>
                    <a:pt x="70" y="28"/>
                    <a:pt x="70" y="27"/>
                  </a:cubicBezTo>
                  <a:cubicBezTo>
                    <a:pt x="70" y="27"/>
                    <a:pt x="70" y="26"/>
                    <a:pt x="70" y="26"/>
                  </a:cubicBezTo>
                  <a:cubicBezTo>
                    <a:pt x="68" y="26"/>
                    <a:pt x="67" y="26"/>
                    <a:pt x="66" y="27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3" y="28"/>
                    <a:pt x="62" y="29"/>
                    <a:pt x="60" y="30"/>
                  </a:cubicBezTo>
                  <a:cubicBezTo>
                    <a:pt x="59" y="31"/>
                    <a:pt x="57" y="32"/>
                    <a:pt x="55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3" y="33"/>
                    <a:pt x="51" y="33"/>
                    <a:pt x="50" y="33"/>
                  </a:cubicBezTo>
                  <a:cubicBezTo>
                    <a:pt x="49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5"/>
                    <a:pt x="49" y="35"/>
                    <a:pt x="49" y="35"/>
                  </a:cubicBezTo>
                  <a:close/>
                  <a:moveTo>
                    <a:pt x="50" y="35"/>
                  </a:move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lose/>
                  <a:moveTo>
                    <a:pt x="57" y="25"/>
                  </a:moveTo>
                  <a:cubicBezTo>
                    <a:pt x="59" y="25"/>
                    <a:pt x="60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4" y="23"/>
                    <a:pt x="67" y="22"/>
                    <a:pt x="69" y="22"/>
                  </a:cubicBezTo>
                  <a:cubicBezTo>
                    <a:pt x="71" y="22"/>
                    <a:pt x="74" y="22"/>
                    <a:pt x="76" y="23"/>
                  </a:cubicBezTo>
                  <a:cubicBezTo>
                    <a:pt x="76" y="23"/>
                    <a:pt x="76" y="24"/>
                    <a:pt x="77" y="24"/>
                  </a:cubicBezTo>
                  <a:cubicBezTo>
                    <a:pt x="78" y="24"/>
                    <a:pt x="78" y="24"/>
                    <a:pt x="78" y="23"/>
                  </a:cubicBezTo>
                  <a:cubicBezTo>
                    <a:pt x="79" y="23"/>
                    <a:pt x="79" y="23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2"/>
                    <a:pt x="80" y="22"/>
                    <a:pt x="80" y="21"/>
                  </a:cubicBezTo>
                  <a:cubicBezTo>
                    <a:pt x="81" y="21"/>
                    <a:pt x="81" y="20"/>
                    <a:pt x="80" y="20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5" y="16"/>
                    <a:pt x="75" y="16"/>
                    <a:pt x="75" y="16"/>
                  </a:cubicBezTo>
                  <a:cubicBezTo>
                    <a:pt x="72" y="15"/>
                    <a:pt x="68" y="14"/>
                    <a:pt x="65" y="14"/>
                  </a:cubicBezTo>
                  <a:cubicBezTo>
                    <a:pt x="65" y="14"/>
                    <a:pt x="64" y="14"/>
                    <a:pt x="64" y="14"/>
                  </a:cubicBezTo>
                  <a:cubicBezTo>
                    <a:pt x="64" y="15"/>
                    <a:pt x="63" y="15"/>
                    <a:pt x="63" y="16"/>
                  </a:cubicBezTo>
                  <a:cubicBezTo>
                    <a:pt x="63" y="16"/>
                    <a:pt x="64" y="17"/>
                    <a:pt x="64" y="17"/>
                  </a:cubicBezTo>
                  <a:cubicBezTo>
                    <a:pt x="65" y="17"/>
                    <a:pt x="65" y="17"/>
                    <a:pt x="66" y="16"/>
                  </a:cubicBezTo>
                  <a:cubicBezTo>
                    <a:pt x="68" y="16"/>
                    <a:pt x="71" y="17"/>
                    <a:pt x="74" y="18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5" y="20"/>
                    <a:pt x="72" y="20"/>
                    <a:pt x="69" y="20"/>
                  </a:cubicBezTo>
                  <a:cubicBezTo>
                    <a:pt x="66" y="20"/>
                    <a:pt x="64" y="21"/>
                    <a:pt x="61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3"/>
                    <a:pt x="59" y="23"/>
                    <a:pt x="58" y="23"/>
                  </a:cubicBezTo>
                  <a:cubicBezTo>
                    <a:pt x="58" y="23"/>
                    <a:pt x="57" y="23"/>
                    <a:pt x="57" y="23"/>
                  </a:cubicBezTo>
                  <a:cubicBezTo>
                    <a:pt x="57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7" y="25"/>
                    <a:pt x="57" y="25"/>
                  </a:cubicBezTo>
                  <a:close/>
                  <a:moveTo>
                    <a:pt x="83" y="14"/>
                  </a:moveTo>
                  <a:cubicBezTo>
                    <a:pt x="85" y="14"/>
                    <a:pt x="85" y="14"/>
                    <a:pt x="85" y="14"/>
                  </a:cubicBezTo>
                  <a:cubicBezTo>
                    <a:pt x="86" y="14"/>
                    <a:pt x="87" y="14"/>
                    <a:pt x="89" y="15"/>
                  </a:cubicBezTo>
                  <a:cubicBezTo>
                    <a:pt x="91" y="16"/>
                    <a:pt x="95" y="17"/>
                    <a:pt x="97" y="18"/>
                  </a:cubicBezTo>
                  <a:cubicBezTo>
                    <a:pt x="101" y="21"/>
                    <a:pt x="104" y="25"/>
                    <a:pt x="107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10" y="33"/>
                    <a:pt x="113" y="36"/>
                    <a:pt x="118" y="39"/>
                  </a:cubicBezTo>
                  <a:cubicBezTo>
                    <a:pt x="120" y="39"/>
                    <a:pt x="122" y="40"/>
                    <a:pt x="124" y="41"/>
                  </a:cubicBezTo>
                  <a:cubicBezTo>
                    <a:pt x="124" y="41"/>
                    <a:pt x="124" y="41"/>
                    <a:pt x="124" y="41"/>
                  </a:cubicBezTo>
                  <a:cubicBezTo>
                    <a:pt x="125" y="41"/>
                    <a:pt x="126" y="41"/>
                    <a:pt x="127" y="41"/>
                  </a:cubicBezTo>
                  <a:cubicBezTo>
                    <a:pt x="127" y="41"/>
                    <a:pt x="127" y="40"/>
                    <a:pt x="127" y="39"/>
                  </a:cubicBezTo>
                  <a:cubicBezTo>
                    <a:pt x="126" y="39"/>
                    <a:pt x="126" y="38"/>
                    <a:pt x="125" y="37"/>
                  </a:cubicBezTo>
                  <a:cubicBezTo>
                    <a:pt x="124" y="37"/>
                    <a:pt x="124" y="37"/>
                    <a:pt x="124" y="37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6" y="31"/>
                    <a:pt x="115" y="30"/>
                    <a:pt x="114" y="28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4" y="14"/>
                    <a:pt x="102" y="12"/>
                    <a:pt x="99" y="10"/>
                  </a:cubicBezTo>
                  <a:cubicBezTo>
                    <a:pt x="97" y="8"/>
                    <a:pt x="95" y="8"/>
                    <a:pt x="93" y="7"/>
                  </a:cubicBezTo>
                  <a:cubicBezTo>
                    <a:pt x="90" y="7"/>
                    <a:pt x="88" y="8"/>
                    <a:pt x="85" y="8"/>
                  </a:cubicBezTo>
                  <a:cubicBezTo>
                    <a:pt x="85" y="9"/>
                    <a:pt x="84" y="9"/>
                    <a:pt x="85" y="10"/>
                  </a:cubicBezTo>
                  <a:cubicBezTo>
                    <a:pt x="85" y="10"/>
                    <a:pt x="85" y="11"/>
                    <a:pt x="86" y="10"/>
                  </a:cubicBezTo>
                  <a:cubicBezTo>
                    <a:pt x="88" y="10"/>
                    <a:pt x="90" y="9"/>
                    <a:pt x="93" y="9"/>
                  </a:cubicBezTo>
                  <a:cubicBezTo>
                    <a:pt x="95" y="10"/>
                    <a:pt x="96" y="10"/>
                    <a:pt x="98" y="11"/>
                  </a:cubicBezTo>
                  <a:cubicBezTo>
                    <a:pt x="100" y="13"/>
                    <a:pt x="102" y="15"/>
                    <a:pt x="104" y="18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3" y="31"/>
                    <a:pt x="114" y="33"/>
                    <a:pt x="116" y="34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9" y="36"/>
                    <a:pt x="121" y="37"/>
                    <a:pt x="122" y="38"/>
                  </a:cubicBezTo>
                  <a:cubicBezTo>
                    <a:pt x="121" y="37"/>
                    <a:pt x="120" y="37"/>
                    <a:pt x="119" y="37"/>
                  </a:cubicBezTo>
                  <a:cubicBezTo>
                    <a:pt x="115" y="34"/>
                    <a:pt x="111" y="32"/>
                    <a:pt x="109" y="28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6" y="24"/>
                    <a:pt x="103" y="20"/>
                    <a:pt x="98" y="17"/>
                  </a:cubicBezTo>
                  <a:cubicBezTo>
                    <a:pt x="96" y="15"/>
                    <a:pt x="92" y="14"/>
                    <a:pt x="89" y="13"/>
                  </a:cubicBezTo>
                  <a:cubicBezTo>
                    <a:pt x="88" y="12"/>
                    <a:pt x="86" y="12"/>
                    <a:pt x="85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2" y="12"/>
                    <a:pt x="82" y="12"/>
                    <a:pt x="82" y="13"/>
                  </a:cubicBezTo>
                  <a:cubicBezTo>
                    <a:pt x="82" y="13"/>
                    <a:pt x="82" y="14"/>
                    <a:pt x="83" y="14"/>
                  </a:cubicBezTo>
                  <a:close/>
                  <a:moveTo>
                    <a:pt x="128" y="43"/>
                  </a:moveTo>
                  <a:cubicBezTo>
                    <a:pt x="128" y="43"/>
                    <a:pt x="128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2"/>
                    <a:pt x="127" y="42"/>
                  </a:cubicBezTo>
                  <a:cubicBezTo>
                    <a:pt x="127" y="42"/>
                    <a:pt x="126" y="41"/>
                    <a:pt x="126" y="41"/>
                  </a:cubicBezTo>
                  <a:cubicBezTo>
                    <a:pt x="126" y="41"/>
                    <a:pt x="125" y="41"/>
                    <a:pt x="125" y="41"/>
                  </a:cubicBezTo>
                  <a:cubicBezTo>
                    <a:pt x="125" y="41"/>
                    <a:pt x="124" y="41"/>
                    <a:pt x="123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5" y="37"/>
                    <a:pt x="115" y="37"/>
                    <a:pt x="115" y="37"/>
                  </a:cubicBezTo>
                  <a:cubicBezTo>
                    <a:pt x="113" y="37"/>
                    <a:pt x="113" y="37"/>
                    <a:pt x="113" y="37"/>
                  </a:cubicBezTo>
                  <a:cubicBezTo>
                    <a:pt x="112" y="36"/>
                    <a:pt x="110" y="36"/>
                    <a:pt x="109" y="35"/>
                  </a:cubicBezTo>
                  <a:cubicBezTo>
                    <a:pt x="108" y="34"/>
                    <a:pt x="107" y="33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1" y="24"/>
                    <a:pt x="99" y="22"/>
                    <a:pt x="97" y="21"/>
                  </a:cubicBezTo>
                  <a:cubicBezTo>
                    <a:pt x="95" y="19"/>
                    <a:pt x="92" y="18"/>
                    <a:pt x="90" y="18"/>
                  </a:cubicBezTo>
                  <a:cubicBezTo>
                    <a:pt x="88" y="17"/>
                    <a:pt x="87" y="18"/>
                    <a:pt x="85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3" y="18"/>
                    <a:pt x="83" y="18"/>
                    <a:pt x="82" y="18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1" y="16"/>
                    <a:pt x="80" y="15"/>
                    <a:pt x="79" y="13"/>
                  </a:cubicBezTo>
                  <a:cubicBezTo>
                    <a:pt x="78" y="12"/>
                    <a:pt x="75" y="10"/>
                    <a:pt x="73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2" y="12"/>
                    <a:pt x="73" y="12"/>
                    <a:pt x="73" y="12"/>
                  </a:cubicBezTo>
                  <a:cubicBezTo>
                    <a:pt x="74" y="12"/>
                    <a:pt x="76" y="13"/>
                    <a:pt x="77" y="15"/>
                  </a:cubicBezTo>
                  <a:cubicBezTo>
                    <a:pt x="78" y="16"/>
                    <a:pt x="79" y="17"/>
                    <a:pt x="80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1" y="21"/>
                    <a:pt x="82" y="21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21"/>
                    <a:pt x="84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0"/>
                    <a:pt x="85" y="20"/>
                    <a:pt x="85" y="20"/>
                  </a:cubicBezTo>
                  <a:cubicBezTo>
                    <a:pt x="85" y="20"/>
                    <a:pt x="85" y="20"/>
                    <a:pt x="85" y="20"/>
                  </a:cubicBezTo>
                  <a:cubicBezTo>
                    <a:pt x="87" y="20"/>
                    <a:pt x="88" y="19"/>
                    <a:pt x="89" y="20"/>
                  </a:cubicBezTo>
                  <a:cubicBezTo>
                    <a:pt x="91" y="20"/>
                    <a:pt x="94" y="21"/>
                    <a:pt x="96" y="22"/>
                  </a:cubicBezTo>
                  <a:cubicBezTo>
                    <a:pt x="97" y="23"/>
                    <a:pt x="99" y="25"/>
                    <a:pt x="100" y="27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4"/>
                    <a:pt x="106" y="35"/>
                    <a:pt x="107" y="36"/>
                  </a:cubicBezTo>
                  <a:cubicBezTo>
                    <a:pt x="109" y="38"/>
                    <a:pt x="111" y="38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19" y="43"/>
                    <a:pt x="118" y="43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3" y="44"/>
                    <a:pt x="113" y="44"/>
                    <a:pt x="113" y="4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44"/>
                    <a:pt x="109" y="45"/>
                    <a:pt x="108" y="45"/>
                  </a:cubicBezTo>
                  <a:cubicBezTo>
                    <a:pt x="108" y="45"/>
                    <a:pt x="107" y="44"/>
                    <a:pt x="107" y="42"/>
                  </a:cubicBezTo>
                  <a:cubicBezTo>
                    <a:pt x="107" y="42"/>
                    <a:pt x="107" y="42"/>
                    <a:pt x="107" y="41"/>
                  </a:cubicBezTo>
                  <a:cubicBezTo>
                    <a:pt x="107" y="39"/>
                    <a:pt x="107" y="39"/>
                    <a:pt x="107" y="39"/>
                  </a:cubicBezTo>
                  <a:cubicBezTo>
                    <a:pt x="107" y="37"/>
                    <a:pt x="107" y="36"/>
                    <a:pt x="105" y="36"/>
                  </a:cubicBezTo>
                  <a:cubicBezTo>
                    <a:pt x="103" y="36"/>
                    <a:pt x="102" y="35"/>
                    <a:pt x="101" y="34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7" y="28"/>
                    <a:pt x="97" y="27"/>
                    <a:pt x="97" y="27"/>
                  </a:cubicBezTo>
                  <a:cubicBezTo>
                    <a:pt x="96" y="26"/>
                    <a:pt x="95" y="25"/>
                    <a:pt x="94" y="24"/>
                  </a:cubicBezTo>
                  <a:cubicBezTo>
                    <a:pt x="93" y="24"/>
                    <a:pt x="92" y="24"/>
                    <a:pt x="90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8" y="23"/>
                    <a:pt x="87" y="23"/>
                    <a:pt x="87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6" y="22"/>
                    <a:pt x="85" y="21"/>
                    <a:pt x="84" y="22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4" y="22"/>
                    <a:pt x="84" y="23"/>
                  </a:cubicBezTo>
                  <a:cubicBezTo>
                    <a:pt x="84" y="23"/>
                    <a:pt x="84" y="23"/>
                    <a:pt x="85" y="23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6" y="24"/>
                    <a:pt x="87" y="25"/>
                    <a:pt x="88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1" y="26"/>
                    <a:pt x="92" y="26"/>
                    <a:pt x="93" y="26"/>
                  </a:cubicBezTo>
                  <a:cubicBezTo>
                    <a:pt x="94" y="27"/>
                    <a:pt x="94" y="28"/>
                    <a:pt x="95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1" y="37"/>
                    <a:pt x="103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5" y="38"/>
                    <a:pt x="105" y="39"/>
                    <a:pt x="105" y="39"/>
                  </a:cubicBezTo>
                  <a:cubicBezTo>
                    <a:pt x="105" y="39"/>
                    <a:pt x="105" y="41"/>
                    <a:pt x="105" y="4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4"/>
                    <a:pt x="106" y="47"/>
                    <a:pt x="108" y="4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6"/>
                    <a:pt x="114" y="46"/>
                    <a:pt x="114" y="46"/>
                  </a:cubicBezTo>
                  <a:cubicBezTo>
                    <a:pt x="114" y="46"/>
                    <a:pt x="118" y="45"/>
                    <a:pt x="118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22" y="45"/>
                    <a:pt x="124" y="44"/>
                    <a:pt x="125" y="44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0" y="46"/>
                    <a:pt x="117" y="47"/>
                    <a:pt x="115" y="48"/>
                  </a:cubicBezTo>
                  <a:cubicBezTo>
                    <a:pt x="110" y="49"/>
                    <a:pt x="105" y="47"/>
                    <a:pt x="101" y="44"/>
                  </a:cubicBezTo>
                  <a:cubicBezTo>
                    <a:pt x="101" y="44"/>
                    <a:pt x="101" y="44"/>
                    <a:pt x="100" y="44"/>
                  </a:cubicBezTo>
                  <a:cubicBezTo>
                    <a:pt x="100" y="44"/>
                    <a:pt x="100" y="44"/>
                    <a:pt x="100" y="45"/>
                  </a:cubicBezTo>
                  <a:cubicBezTo>
                    <a:pt x="100" y="46"/>
                    <a:pt x="100" y="46"/>
                    <a:pt x="100" y="46"/>
                  </a:cubicBezTo>
                  <a:cubicBezTo>
                    <a:pt x="100" y="46"/>
                    <a:pt x="100" y="47"/>
                    <a:pt x="101" y="47"/>
                  </a:cubicBezTo>
                  <a:cubicBezTo>
                    <a:pt x="101" y="47"/>
                    <a:pt x="101" y="46"/>
                    <a:pt x="101" y="46"/>
                  </a:cubicBezTo>
                  <a:cubicBezTo>
                    <a:pt x="105" y="50"/>
                    <a:pt x="110" y="51"/>
                    <a:pt x="115" y="50"/>
                  </a:cubicBezTo>
                  <a:cubicBezTo>
                    <a:pt x="117" y="50"/>
                    <a:pt x="119" y="49"/>
                    <a:pt x="122" y="48"/>
                  </a:cubicBezTo>
                  <a:cubicBezTo>
                    <a:pt x="120" y="49"/>
                    <a:pt x="118" y="49"/>
                    <a:pt x="117" y="50"/>
                  </a:cubicBezTo>
                  <a:cubicBezTo>
                    <a:pt x="115" y="50"/>
                    <a:pt x="114" y="50"/>
                    <a:pt x="112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8" y="51"/>
                    <a:pt x="107" y="51"/>
                    <a:pt x="105" y="51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3" y="50"/>
                    <a:pt x="102" y="49"/>
                    <a:pt x="101" y="50"/>
                  </a:cubicBezTo>
                  <a:cubicBezTo>
                    <a:pt x="100" y="50"/>
                    <a:pt x="100" y="50"/>
                    <a:pt x="100" y="51"/>
                  </a:cubicBezTo>
                  <a:cubicBezTo>
                    <a:pt x="101" y="51"/>
                    <a:pt x="101" y="52"/>
                    <a:pt x="102" y="51"/>
                  </a:cubicBezTo>
                  <a:cubicBezTo>
                    <a:pt x="102" y="51"/>
                    <a:pt x="102" y="51"/>
                    <a:pt x="103" y="52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6" y="53"/>
                    <a:pt x="108" y="53"/>
                    <a:pt x="110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4" y="53"/>
                    <a:pt x="116" y="52"/>
                    <a:pt x="117" y="52"/>
                  </a:cubicBezTo>
                  <a:cubicBezTo>
                    <a:pt x="120" y="51"/>
                    <a:pt x="123" y="50"/>
                    <a:pt x="126" y="47"/>
                  </a:cubicBezTo>
                  <a:cubicBezTo>
                    <a:pt x="127" y="47"/>
                    <a:pt x="127" y="47"/>
                    <a:pt x="127" y="47"/>
                  </a:cubicBezTo>
                  <a:cubicBezTo>
                    <a:pt x="127" y="46"/>
                    <a:pt x="128" y="46"/>
                    <a:pt x="129" y="45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9" y="43"/>
                    <a:pt x="128" y="43"/>
                    <a:pt x="128" y="43"/>
                  </a:cubicBezTo>
                  <a:close/>
                  <a:moveTo>
                    <a:pt x="83" y="23"/>
                  </a:moveTo>
                  <a:cubicBezTo>
                    <a:pt x="80" y="24"/>
                    <a:pt x="80" y="24"/>
                    <a:pt x="80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5" y="25"/>
                    <a:pt x="72" y="27"/>
                    <a:pt x="69" y="29"/>
                  </a:cubicBezTo>
                  <a:cubicBezTo>
                    <a:pt x="67" y="31"/>
                    <a:pt x="63" y="34"/>
                    <a:pt x="63" y="38"/>
                  </a:cubicBezTo>
                  <a:cubicBezTo>
                    <a:pt x="63" y="40"/>
                    <a:pt x="63" y="42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5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0" y="47"/>
                    <a:pt x="55" y="49"/>
                    <a:pt x="52" y="48"/>
                  </a:cubicBezTo>
                  <a:cubicBezTo>
                    <a:pt x="49" y="48"/>
                    <a:pt x="47" y="47"/>
                    <a:pt x="45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0" y="44"/>
                    <a:pt x="38" y="43"/>
                    <a:pt x="37" y="43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6" y="45"/>
                    <a:pt x="37" y="46"/>
                    <a:pt x="37" y="45"/>
                  </a:cubicBezTo>
                  <a:cubicBezTo>
                    <a:pt x="38" y="45"/>
                    <a:pt x="40" y="46"/>
                    <a:pt x="41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6" y="49"/>
                    <a:pt x="49" y="50"/>
                    <a:pt x="52" y="50"/>
                  </a:cubicBezTo>
                  <a:cubicBezTo>
                    <a:pt x="56" y="51"/>
                    <a:pt x="60" y="49"/>
                    <a:pt x="64" y="46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50"/>
                    <a:pt x="65" y="51"/>
                    <a:pt x="64" y="52"/>
                  </a:cubicBezTo>
                  <a:cubicBezTo>
                    <a:pt x="64" y="52"/>
                    <a:pt x="64" y="53"/>
                    <a:pt x="63" y="53"/>
                  </a:cubicBezTo>
                  <a:cubicBezTo>
                    <a:pt x="59" y="53"/>
                    <a:pt x="55" y="53"/>
                    <a:pt x="50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0" y="48"/>
                    <a:pt x="37" y="47"/>
                    <a:pt x="34" y="46"/>
                  </a:cubicBezTo>
                  <a:cubicBezTo>
                    <a:pt x="34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8"/>
                  </a:cubicBezTo>
                  <a:cubicBezTo>
                    <a:pt x="33" y="48"/>
                    <a:pt x="33" y="49"/>
                    <a:pt x="34" y="49"/>
                  </a:cubicBezTo>
                  <a:cubicBezTo>
                    <a:pt x="34" y="49"/>
                    <a:pt x="35" y="49"/>
                    <a:pt x="35" y="48"/>
                  </a:cubicBezTo>
                  <a:cubicBezTo>
                    <a:pt x="37" y="49"/>
                    <a:pt x="40" y="50"/>
                    <a:pt x="42" y="51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54" y="55"/>
                    <a:pt x="59" y="55"/>
                    <a:pt x="63" y="55"/>
                  </a:cubicBezTo>
                  <a:cubicBezTo>
                    <a:pt x="65" y="55"/>
                    <a:pt x="66" y="54"/>
                    <a:pt x="66" y="53"/>
                  </a:cubicBezTo>
                  <a:cubicBezTo>
                    <a:pt x="67" y="52"/>
                    <a:pt x="67" y="50"/>
                    <a:pt x="66" y="48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2"/>
                    <a:pt x="65" y="40"/>
                    <a:pt x="65" y="38"/>
                  </a:cubicBezTo>
                  <a:cubicBezTo>
                    <a:pt x="65" y="35"/>
                    <a:pt x="68" y="33"/>
                    <a:pt x="70" y="31"/>
                  </a:cubicBezTo>
                  <a:cubicBezTo>
                    <a:pt x="73" y="29"/>
                    <a:pt x="76" y="27"/>
                    <a:pt x="78" y="26"/>
                  </a:cubicBezTo>
                  <a:cubicBezTo>
                    <a:pt x="78" y="26"/>
                    <a:pt x="80" y="26"/>
                    <a:pt x="80" y="26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5"/>
                    <a:pt x="84" y="24"/>
                    <a:pt x="84" y="24"/>
                  </a:cubicBezTo>
                  <a:cubicBezTo>
                    <a:pt x="84" y="23"/>
                    <a:pt x="83" y="23"/>
                    <a:pt x="83" y="23"/>
                  </a:cubicBezTo>
                  <a:close/>
                  <a:moveTo>
                    <a:pt x="168" y="46"/>
                  </a:moveTo>
                  <a:cubicBezTo>
                    <a:pt x="168" y="44"/>
                    <a:pt x="166" y="43"/>
                    <a:pt x="165" y="43"/>
                  </a:cubicBezTo>
                  <a:cubicBezTo>
                    <a:pt x="164" y="43"/>
                    <a:pt x="163" y="44"/>
                    <a:pt x="163" y="45"/>
                  </a:cubicBezTo>
                  <a:cubicBezTo>
                    <a:pt x="163" y="45"/>
                    <a:pt x="163" y="46"/>
                    <a:pt x="164" y="47"/>
                  </a:cubicBezTo>
                  <a:cubicBezTo>
                    <a:pt x="165" y="47"/>
                    <a:pt x="165" y="46"/>
                    <a:pt x="165" y="46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6" y="45"/>
                    <a:pt x="166" y="46"/>
                    <a:pt x="166" y="46"/>
                  </a:cubicBezTo>
                  <a:cubicBezTo>
                    <a:pt x="166" y="46"/>
                    <a:pt x="166" y="47"/>
                    <a:pt x="165" y="47"/>
                  </a:cubicBezTo>
                  <a:cubicBezTo>
                    <a:pt x="164" y="48"/>
                    <a:pt x="161" y="48"/>
                    <a:pt x="159" y="48"/>
                  </a:cubicBezTo>
                  <a:cubicBezTo>
                    <a:pt x="157" y="47"/>
                    <a:pt x="157" y="47"/>
                    <a:pt x="157" y="47"/>
                  </a:cubicBezTo>
                  <a:cubicBezTo>
                    <a:pt x="154" y="46"/>
                    <a:pt x="154" y="46"/>
                    <a:pt x="154" y="46"/>
                  </a:cubicBezTo>
                  <a:cubicBezTo>
                    <a:pt x="153" y="46"/>
                    <a:pt x="152" y="45"/>
                    <a:pt x="151" y="44"/>
                  </a:cubicBezTo>
                  <a:cubicBezTo>
                    <a:pt x="149" y="44"/>
                    <a:pt x="149" y="44"/>
                    <a:pt x="149" y="44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7" y="42"/>
                    <a:pt x="148" y="42"/>
                  </a:cubicBezTo>
                  <a:cubicBezTo>
                    <a:pt x="149" y="43"/>
                    <a:pt x="150" y="43"/>
                    <a:pt x="151" y="44"/>
                  </a:cubicBezTo>
                  <a:cubicBezTo>
                    <a:pt x="151" y="44"/>
                    <a:pt x="152" y="45"/>
                    <a:pt x="152" y="45"/>
                  </a:cubicBezTo>
                  <a:cubicBezTo>
                    <a:pt x="152" y="45"/>
                    <a:pt x="153" y="45"/>
                    <a:pt x="153" y="45"/>
                  </a:cubicBezTo>
                  <a:cubicBezTo>
                    <a:pt x="153" y="45"/>
                    <a:pt x="154" y="45"/>
                    <a:pt x="155" y="45"/>
                  </a:cubicBezTo>
                  <a:cubicBezTo>
                    <a:pt x="157" y="45"/>
                    <a:pt x="161" y="44"/>
                    <a:pt x="161" y="43"/>
                  </a:cubicBezTo>
                  <a:cubicBezTo>
                    <a:pt x="161" y="42"/>
                    <a:pt x="162" y="42"/>
                    <a:pt x="162" y="42"/>
                  </a:cubicBezTo>
                  <a:cubicBezTo>
                    <a:pt x="162" y="42"/>
                    <a:pt x="162" y="42"/>
                    <a:pt x="162" y="42"/>
                  </a:cubicBezTo>
                  <a:cubicBezTo>
                    <a:pt x="162" y="41"/>
                    <a:pt x="161" y="40"/>
                    <a:pt x="160" y="40"/>
                  </a:cubicBezTo>
                  <a:cubicBezTo>
                    <a:pt x="160" y="40"/>
                    <a:pt x="159" y="41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3"/>
                    <a:pt x="157" y="43"/>
                    <a:pt x="155" y="43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153" y="42"/>
                    <a:pt x="153" y="42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1" y="42"/>
                    <a:pt x="150" y="41"/>
                    <a:pt x="148" y="40"/>
                  </a:cubicBezTo>
                  <a:cubicBezTo>
                    <a:pt x="146" y="40"/>
                    <a:pt x="144" y="40"/>
                    <a:pt x="143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2" y="39"/>
                    <a:pt x="142" y="39"/>
                  </a:cubicBezTo>
                  <a:cubicBezTo>
                    <a:pt x="142" y="39"/>
                    <a:pt x="141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2" y="38"/>
                    <a:pt x="144" y="37"/>
                    <a:pt x="146" y="37"/>
                  </a:cubicBezTo>
                  <a:cubicBezTo>
                    <a:pt x="147" y="36"/>
                    <a:pt x="147" y="36"/>
                    <a:pt x="147" y="36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5" y="36"/>
                    <a:pt x="155" y="36"/>
                    <a:pt x="156" y="36"/>
                  </a:cubicBezTo>
                  <a:cubicBezTo>
                    <a:pt x="157" y="36"/>
                    <a:pt x="158" y="35"/>
                    <a:pt x="158" y="35"/>
                  </a:cubicBezTo>
                  <a:cubicBezTo>
                    <a:pt x="158" y="34"/>
                    <a:pt x="158" y="34"/>
                    <a:pt x="158" y="33"/>
                  </a:cubicBezTo>
                  <a:cubicBezTo>
                    <a:pt x="157" y="33"/>
                    <a:pt x="155" y="33"/>
                    <a:pt x="154" y="33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47" y="34"/>
                    <a:pt x="147" y="34"/>
                    <a:pt x="147" y="34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3" y="36"/>
                    <a:pt x="142" y="36"/>
                  </a:cubicBezTo>
                  <a:cubicBezTo>
                    <a:pt x="145" y="34"/>
                    <a:pt x="146" y="31"/>
                    <a:pt x="148" y="28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6"/>
                    <a:pt x="152" y="23"/>
                    <a:pt x="153" y="23"/>
                  </a:cubicBezTo>
                  <a:cubicBezTo>
                    <a:pt x="153" y="24"/>
                    <a:pt x="154" y="24"/>
                    <a:pt x="154" y="24"/>
                  </a:cubicBezTo>
                  <a:cubicBezTo>
                    <a:pt x="155" y="23"/>
                    <a:pt x="155" y="23"/>
                    <a:pt x="154" y="22"/>
                  </a:cubicBezTo>
                  <a:cubicBezTo>
                    <a:pt x="154" y="22"/>
                    <a:pt x="153" y="21"/>
                    <a:pt x="153" y="21"/>
                  </a:cubicBezTo>
                  <a:cubicBezTo>
                    <a:pt x="150" y="21"/>
                    <a:pt x="147" y="26"/>
                    <a:pt x="147" y="26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5" y="30"/>
                    <a:pt x="143" y="33"/>
                    <a:pt x="140" y="35"/>
                  </a:cubicBezTo>
                  <a:cubicBezTo>
                    <a:pt x="140" y="35"/>
                    <a:pt x="140" y="35"/>
                    <a:pt x="140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8" y="35"/>
                    <a:pt x="138" y="36"/>
                    <a:pt x="138" y="36"/>
                  </a:cubicBezTo>
                  <a:cubicBezTo>
                    <a:pt x="138" y="37"/>
                    <a:pt x="138" y="37"/>
                    <a:pt x="139" y="37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9" y="38"/>
                    <a:pt x="139" y="38"/>
                    <a:pt x="140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39"/>
                    <a:pt x="139" y="39"/>
                    <a:pt x="139" y="40"/>
                  </a:cubicBezTo>
                  <a:cubicBezTo>
                    <a:pt x="139" y="40"/>
                    <a:pt x="139" y="40"/>
                    <a:pt x="139" y="41"/>
                  </a:cubicBezTo>
                  <a:cubicBezTo>
                    <a:pt x="140" y="41"/>
                    <a:pt x="141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2"/>
                    <a:pt x="142" y="42"/>
                    <a:pt x="142" y="43"/>
                  </a:cubicBezTo>
                  <a:cubicBezTo>
                    <a:pt x="142" y="42"/>
                    <a:pt x="141" y="42"/>
                    <a:pt x="141" y="42"/>
                  </a:cubicBezTo>
                  <a:cubicBezTo>
                    <a:pt x="141" y="42"/>
                    <a:pt x="140" y="43"/>
                    <a:pt x="140" y="43"/>
                  </a:cubicBezTo>
                  <a:cubicBezTo>
                    <a:pt x="140" y="44"/>
                    <a:pt x="140" y="44"/>
                    <a:pt x="141" y="44"/>
                  </a:cubicBezTo>
                  <a:cubicBezTo>
                    <a:pt x="141" y="44"/>
                    <a:pt x="142" y="45"/>
                    <a:pt x="143" y="46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5" y="48"/>
                    <a:pt x="145" y="48"/>
                    <a:pt x="145" y="48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49" y="51"/>
                    <a:pt x="149" y="51"/>
                    <a:pt x="150" y="51"/>
                  </a:cubicBezTo>
                  <a:cubicBezTo>
                    <a:pt x="150" y="50"/>
                    <a:pt x="150" y="50"/>
                    <a:pt x="150" y="49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44"/>
                    <a:pt x="144" y="44"/>
                    <a:pt x="14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3" y="43"/>
                    <a:pt x="144" y="43"/>
                    <a:pt x="144" y="43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1" y="47"/>
                    <a:pt x="152" y="48"/>
                    <a:pt x="154" y="48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1"/>
                    <a:pt x="165" y="50"/>
                    <a:pt x="167" y="49"/>
                  </a:cubicBezTo>
                  <a:cubicBezTo>
                    <a:pt x="168" y="48"/>
                    <a:pt x="168" y="47"/>
                    <a:pt x="168" y="46"/>
                  </a:cubicBezTo>
                  <a:close/>
                  <a:moveTo>
                    <a:pt x="24" y="45"/>
                  </a:moveTo>
                  <a:cubicBezTo>
                    <a:pt x="24" y="45"/>
                    <a:pt x="24" y="45"/>
                    <a:pt x="23" y="45"/>
                  </a:cubicBezTo>
                  <a:cubicBezTo>
                    <a:pt x="19" y="45"/>
                    <a:pt x="15" y="45"/>
                    <a:pt x="11" y="45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5" y="47"/>
                    <a:pt x="3" y="47"/>
                    <a:pt x="1" y="47"/>
                  </a:cubicBezTo>
                  <a:cubicBezTo>
                    <a:pt x="1" y="47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49"/>
                    <a:pt x="5" y="49"/>
                    <a:pt x="7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4" y="47"/>
                    <a:pt x="18" y="47"/>
                    <a:pt x="21" y="47"/>
                  </a:cubicBezTo>
                  <a:cubicBezTo>
                    <a:pt x="21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7" y="47"/>
                    <a:pt x="15" y="48"/>
                    <a:pt x="13" y="49"/>
                  </a:cubicBezTo>
                  <a:cubicBezTo>
                    <a:pt x="11" y="50"/>
                    <a:pt x="10" y="51"/>
                    <a:pt x="9" y="52"/>
                  </a:cubicBezTo>
                  <a:cubicBezTo>
                    <a:pt x="8" y="54"/>
                    <a:pt x="7" y="55"/>
                    <a:pt x="6" y="56"/>
                  </a:cubicBezTo>
                  <a:cubicBezTo>
                    <a:pt x="6" y="56"/>
                    <a:pt x="6" y="56"/>
                    <a:pt x="5" y="55"/>
                  </a:cubicBezTo>
                  <a:cubicBezTo>
                    <a:pt x="5" y="55"/>
                    <a:pt x="4" y="55"/>
                    <a:pt x="4" y="55"/>
                  </a:cubicBezTo>
                  <a:cubicBezTo>
                    <a:pt x="4" y="56"/>
                    <a:pt x="4" y="57"/>
                    <a:pt x="4" y="57"/>
                  </a:cubicBezTo>
                  <a:cubicBezTo>
                    <a:pt x="5" y="58"/>
                    <a:pt x="5" y="58"/>
                    <a:pt x="6" y="58"/>
                  </a:cubicBezTo>
                  <a:cubicBezTo>
                    <a:pt x="9" y="57"/>
                    <a:pt x="11" y="54"/>
                    <a:pt x="11" y="53"/>
                  </a:cubicBezTo>
                  <a:cubicBezTo>
                    <a:pt x="12" y="52"/>
                    <a:pt x="12" y="52"/>
                    <a:pt x="14" y="51"/>
                  </a:cubicBezTo>
                  <a:cubicBezTo>
                    <a:pt x="16" y="50"/>
                    <a:pt x="18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1" y="49"/>
                    <a:pt x="23" y="49"/>
                    <a:pt x="24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5" y="47"/>
                    <a:pt x="25" y="47"/>
                    <a:pt x="25" y="46"/>
                  </a:cubicBezTo>
                  <a:cubicBezTo>
                    <a:pt x="25" y="46"/>
                    <a:pt x="25" y="45"/>
                    <a:pt x="24" y="45"/>
                  </a:cubicBezTo>
                  <a:close/>
                  <a:moveTo>
                    <a:pt x="24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1" y="41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0"/>
                    <a:pt x="22" y="40"/>
                    <a:pt x="21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0" y="39"/>
                    <a:pt x="19" y="39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6" y="36"/>
                    <a:pt x="14" y="35"/>
                    <a:pt x="12" y="33"/>
                  </a:cubicBezTo>
                  <a:cubicBezTo>
                    <a:pt x="10" y="32"/>
                    <a:pt x="9" y="29"/>
                    <a:pt x="9" y="27"/>
                  </a:cubicBezTo>
                  <a:cubicBezTo>
                    <a:pt x="9" y="27"/>
                    <a:pt x="9" y="26"/>
                    <a:pt x="10" y="26"/>
                  </a:cubicBezTo>
                  <a:cubicBezTo>
                    <a:pt x="10" y="25"/>
                    <a:pt x="10" y="25"/>
                    <a:pt x="10" y="24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7" y="25"/>
                    <a:pt x="7" y="26"/>
                    <a:pt x="7" y="27"/>
                  </a:cubicBezTo>
                  <a:cubicBezTo>
                    <a:pt x="6" y="31"/>
                    <a:pt x="10" y="34"/>
                    <a:pt x="11" y="35"/>
                  </a:cubicBezTo>
                  <a:cubicBezTo>
                    <a:pt x="12" y="37"/>
                    <a:pt x="15" y="38"/>
                    <a:pt x="17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9" y="41"/>
                  </a:cubicBezTo>
                  <a:cubicBezTo>
                    <a:pt x="17" y="40"/>
                    <a:pt x="16" y="40"/>
                    <a:pt x="14" y="40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1" y="39"/>
                    <a:pt x="9" y="39"/>
                    <a:pt x="7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3" y="39"/>
                    <a:pt x="3" y="39"/>
                    <a:pt x="3" y="40"/>
                  </a:cubicBezTo>
                  <a:cubicBezTo>
                    <a:pt x="2" y="40"/>
                    <a:pt x="3" y="41"/>
                    <a:pt x="3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9" y="41"/>
                    <a:pt x="10" y="41"/>
                    <a:pt x="12" y="41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2"/>
                    <a:pt x="19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43"/>
                    <a:pt x="23" y="43"/>
                    <a:pt x="23" y="43"/>
                  </a:cubicBezTo>
                  <a:cubicBezTo>
                    <a:pt x="23" y="43"/>
                    <a:pt x="24" y="43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5" y="41"/>
                    <a:pt x="25" y="41"/>
                    <a:pt x="24" y="41"/>
                  </a:cubicBezTo>
                  <a:close/>
                  <a:moveTo>
                    <a:pt x="79" y="10"/>
                  </a:moveTo>
                  <a:cubicBezTo>
                    <a:pt x="79" y="11"/>
                    <a:pt x="80" y="11"/>
                    <a:pt x="81" y="11"/>
                  </a:cubicBezTo>
                  <a:cubicBezTo>
                    <a:pt x="81" y="11"/>
                    <a:pt x="82" y="11"/>
                    <a:pt x="82" y="10"/>
                  </a:cubicBezTo>
                  <a:cubicBezTo>
                    <a:pt x="82" y="9"/>
                    <a:pt x="82" y="9"/>
                    <a:pt x="81" y="9"/>
                  </a:cubicBezTo>
                  <a:cubicBezTo>
                    <a:pt x="80" y="6"/>
                    <a:pt x="79" y="3"/>
                    <a:pt x="78" y="1"/>
                  </a:cubicBezTo>
                  <a:cubicBezTo>
                    <a:pt x="78" y="0"/>
                    <a:pt x="77" y="0"/>
                    <a:pt x="77" y="0"/>
                  </a:cubicBezTo>
                  <a:cubicBezTo>
                    <a:pt x="76" y="0"/>
                    <a:pt x="76" y="1"/>
                    <a:pt x="76" y="1"/>
                  </a:cubicBezTo>
                  <a:cubicBezTo>
                    <a:pt x="77" y="4"/>
                    <a:pt x="78" y="7"/>
                    <a:pt x="79" y="10"/>
                  </a:cubicBezTo>
                  <a:cubicBezTo>
                    <a:pt x="79" y="10"/>
                    <a:pt x="79" y="10"/>
                    <a:pt x="79" y="10"/>
                  </a:cubicBezTo>
                  <a:close/>
                </a:path>
              </a:pathLst>
            </a:custGeom>
            <a:solidFill>
              <a:srgbClr val="B268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8" name="Freeform 55"/>
            <p:cNvSpPr>
              <a:spLocks noEditPoints="1"/>
            </p:cNvSpPr>
            <p:nvPr/>
          </p:nvSpPr>
          <p:spPr bwMode="auto">
            <a:xfrm>
              <a:off x="6453188" y="2741613"/>
              <a:ext cx="238125" cy="314325"/>
            </a:xfrm>
            <a:custGeom>
              <a:avLst/>
              <a:gdLst>
                <a:gd name="T0" fmla="*/ 173869 w 63"/>
                <a:gd name="T1" fmla="*/ 215862 h 83"/>
                <a:gd name="T2" fmla="*/ 226786 w 63"/>
                <a:gd name="T3" fmla="*/ 223436 h 83"/>
                <a:gd name="T4" fmla="*/ 215446 w 63"/>
                <a:gd name="T5" fmla="*/ 215862 h 83"/>
                <a:gd name="T6" fmla="*/ 200327 w 63"/>
                <a:gd name="T7" fmla="*/ 215862 h 83"/>
                <a:gd name="T8" fmla="*/ 207887 w 63"/>
                <a:gd name="T9" fmla="*/ 212075 h 83"/>
                <a:gd name="T10" fmla="*/ 211667 w 63"/>
                <a:gd name="T11" fmla="*/ 143908 h 83"/>
                <a:gd name="T12" fmla="*/ 211667 w 63"/>
                <a:gd name="T13" fmla="*/ 124973 h 83"/>
                <a:gd name="T14" fmla="*/ 204107 w 63"/>
                <a:gd name="T15" fmla="*/ 94676 h 83"/>
                <a:gd name="T16" fmla="*/ 196548 w 63"/>
                <a:gd name="T17" fmla="*/ 56806 h 83"/>
                <a:gd name="T18" fmla="*/ 181429 w 63"/>
                <a:gd name="T19" fmla="*/ 45445 h 83"/>
                <a:gd name="T20" fmla="*/ 177649 w 63"/>
                <a:gd name="T21" fmla="*/ 60593 h 83"/>
                <a:gd name="T22" fmla="*/ 128512 w 63"/>
                <a:gd name="T23" fmla="*/ 41658 h 83"/>
                <a:gd name="T24" fmla="*/ 136071 w 63"/>
                <a:gd name="T25" fmla="*/ 22722 h 83"/>
                <a:gd name="T26" fmla="*/ 109613 w 63"/>
                <a:gd name="T27" fmla="*/ 15148 h 83"/>
                <a:gd name="T28" fmla="*/ 109613 w 63"/>
                <a:gd name="T29" fmla="*/ 26509 h 83"/>
                <a:gd name="T30" fmla="*/ 90714 w 63"/>
                <a:gd name="T31" fmla="*/ 34083 h 83"/>
                <a:gd name="T32" fmla="*/ 64256 w 63"/>
                <a:gd name="T33" fmla="*/ 79528 h 83"/>
                <a:gd name="T34" fmla="*/ 41577 w 63"/>
                <a:gd name="T35" fmla="*/ 109824 h 83"/>
                <a:gd name="T36" fmla="*/ 64256 w 63"/>
                <a:gd name="T37" fmla="*/ 64380 h 83"/>
                <a:gd name="T38" fmla="*/ 86935 w 63"/>
                <a:gd name="T39" fmla="*/ 22722 h 83"/>
                <a:gd name="T40" fmla="*/ 86935 w 63"/>
                <a:gd name="T41" fmla="*/ 7574 h 83"/>
                <a:gd name="T42" fmla="*/ 68036 w 63"/>
                <a:gd name="T43" fmla="*/ 15148 h 83"/>
                <a:gd name="T44" fmla="*/ 41577 w 63"/>
                <a:gd name="T45" fmla="*/ 22722 h 83"/>
                <a:gd name="T46" fmla="*/ 34018 w 63"/>
                <a:gd name="T47" fmla="*/ 45445 h 83"/>
                <a:gd name="T48" fmla="*/ 15119 w 63"/>
                <a:gd name="T49" fmla="*/ 71954 h 83"/>
                <a:gd name="T50" fmla="*/ 11339 w 63"/>
                <a:gd name="T51" fmla="*/ 90889 h 83"/>
                <a:gd name="T52" fmla="*/ 15119 w 63"/>
                <a:gd name="T53" fmla="*/ 98463 h 83"/>
                <a:gd name="T54" fmla="*/ 15119 w 63"/>
                <a:gd name="T55" fmla="*/ 117398 h 83"/>
                <a:gd name="T56" fmla="*/ 11339 w 63"/>
                <a:gd name="T57" fmla="*/ 121186 h 83"/>
                <a:gd name="T58" fmla="*/ 7560 w 63"/>
                <a:gd name="T59" fmla="*/ 132547 h 83"/>
                <a:gd name="T60" fmla="*/ 11339 w 63"/>
                <a:gd name="T61" fmla="*/ 143908 h 83"/>
                <a:gd name="T62" fmla="*/ 11339 w 63"/>
                <a:gd name="T63" fmla="*/ 155269 h 83"/>
                <a:gd name="T64" fmla="*/ 56696 w 63"/>
                <a:gd name="T65" fmla="*/ 121186 h 83"/>
                <a:gd name="T66" fmla="*/ 94494 w 63"/>
                <a:gd name="T67" fmla="*/ 45445 h 83"/>
                <a:gd name="T68" fmla="*/ 86935 w 63"/>
                <a:gd name="T69" fmla="*/ 87102 h 83"/>
                <a:gd name="T70" fmla="*/ 113393 w 63"/>
                <a:gd name="T71" fmla="*/ 64380 h 83"/>
                <a:gd name="T72" fmla="*/ 147411 w 63"/>
                <a:gd name="T73" fmla="*/ 60593 h 83"/>
                <a:gd name="T74" fmla="*/ 188988 w 63"/>
                <a:gd name="T75" fmla="*/ 132547 h 83"/>
                <a:gd name="T76" fmla="*/ 143631 w 63"/>
                <a:gd name="T77" fmla="*/ 234797 h 83"/>
                <a:gd name="T78" fmla="*/ 90714 w 63"/>
                <a:gd name="T79" fmla="*/ 253732 h 83"/>
                <a:gd name="T80" fmla="*/ 124732 w 63"/>
                <a:gd name="T81" fmla="*/ 310538 h 83"/>
                <a:gd name="T82" fmla="*/ 151190 w 63"/>
                <a:gd name="T83" fmla="*/ 310538 h 83"/>
                <a:gd name="T84" fmla="*/ 170089 w 63"/>
                <a:gd name="T85" fmla="*/ 227223 h 83"/>
                <a:gd name="T86" fmla="*/ 207887 w 63"/>
                <a:gd name="T87" fmla="*/ 238584 h 83"/>
                <a:gd name="T88" fmla="*/ 22679 w 63"/>
                <a:gd name="T89" fmla="*/ 79528 h 83"/>
                <a:gd name="T90" fmla="*/ 26458 w 63"/>
                <a:gd name="T91" fmla="*/ 94676 h 83"/>
                <a:gd name="T92" fmla="*/ 26458 w 63"/>
                <a:gd name="T93" fmla="*/ 102250 h 83"/>
                <a:gd name="T94" fmla="*/ 18899 w 63"/>
                <a:gd name="T95" fmla="*/ 136334 h 83"/>
                <a:gd name="T96" fmla="*/ 41577 w 63"/>
                <a:gd name="T97" fmla="*/ 68167 h 83"/>
                <a:gd name="T98" fmla="*/ 41577 w 63"/>
                <a:gd name="T99" fmla="*/ 68167 h 83"/>
                <a:gd name="T100" fmla="*/ 204107 w 63"/>
                <a:gd name="T101" fmla="*/ 121186 h 83"/>
                <a:gd name="T102" fmla="*/ 192768 w 63"/>
                <a:gd name="T103" fmla="*/ 132547 h 83"/>
                <a:gd name="T104" fmla="*/ 188988 w 63"/>
                <a:gd name="T105" fmla="*/ 177991 h 83"/>
                <a:gd name="T106" fmla="*/ 200327 w 63"/>
                <a:gd name="T107" fmla="*/ 170417 h 83"/>
                <a:gd name="T108" fmla="*/ 192768 w 63"/>
                <a:gd name="T109" fmla="*/ 185565 h 8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63" h="83">
                  <a:moveTo>
                    <a:pt x="55" y="63"/>
                  </a:moveTo>
                  <a:cubicBezTo>
                    <a:pt x="53" y="64"/>
                    <a:pt x="52" y="62"/>
                    <a:pt x="50" y="61"/>
                  </a:cubicBezTo>
                  <a:cubicBezTo>
                    <a:pt x="49" y="59"/>
                    <a:pt x="46" y="59"/>
                    <a:pt x="46" y="57"/>
                  </a:cubicBezTo>
                  <a:cubicBezTo>
                    <a:pt x="48" y="53"/>
                    <a:pt x="49" y="59"/>
                    <a:pt x="52" y="58"/>
                  </a:cubicBezTo>
                  <a:cubicBezTo>
                    <a:pt x="54" y="61"/>
                    <a:pt x="57" y="60"/>
                    <a:pt x="60" y="60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8" y="60"/>
                    <a:pt x="57" y="59"/>
                  </a:cubicBezTo>
                  <a:cubicBezTo>
                    <a:pt x="57" y="59"/>
                    <a:pt x="56" y="59"/>
                    <a:pt x="57" y="5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55"/>
                    <a:pt x="53" y="55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2"/>
                    <a:pt x="54" y="49"/>
                    <a:pt x="54" y="45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7" y="37"/>
                    <a:pt x="56" y="36"/>
                    <a:pt x="56" y="35"/>
                  </a:cubicBezTo>
                  <a:cubicBezTo>
                    <a:pt x="56" y="34"/>
                    <a:pt x="54" y="34"/>
                    <a:pt x="56" y="33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4" y="30"/>
                    <a:pt x="56" y="26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3" y="21"/>
                    <a:pt x="53" y="19"/>
                    <a:pt x="52" y="17"/>
                  </a:cubicBezTo>
                  <a:cubicBezTo>
                    <a:pt x="52" y="17"/>
                    <a:pt x="53" y="16"/>
                    <a:pt x="52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2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4"/>
                    <a:pt x="48" y="14"/>
                    <a:pt x="48" y="15"/>
                  </a:cubicBezTo>
                  <a:cubicBezTo>
                    <a:pt x="48" y="16"/>
                    <a:pt x="47" y="16"/>
                    <a:pt x="47" y="16"/>
                  </a:cubicBezTo>
                  <a:cubicBezTo>
                    <a:pt x="45" y="12"/>
                    <a:pt x="41" y="13"/>
                    <a:pt x="39" y="11"/>
                  </a:cubicBezTo>
                  <a:cubicBezTo>
                    <a:pt x="38" y="11"/>
                    <a:pt x="37" y="11"/>
                    <a:pt x="36" y="12"/>
                  </a:cubicBezTo>
                  <a:cubicBezTo>
                    <a:pt x="34" y="13"/>
                    <a:pt x="35" y="11"/>
                    <a:pt x="34" y="11"/>
                  </a:cubicBezTo>
                  <a:cubicBezTo>
                    <a:pt x="35" y="10"/>
                    <a:pt x="35" y="9"/>
                    <a:pt x="36" y="9"/>
                  </a:cubicBezTo>
                  <a:cubicBezTo>
                    <a:pt x="37" y="9"/>
                    <a:pt x="36" y="7"/>
                    <a:pt x="37" y="7"/>
                  </a:cubicBezTo>
                  <a:cubicBezTo>
                    <a:pt x="38" y="6"/>
                    <a:pt x="37" y="6"/>
                    <a:pt x="36" y="6"/>
                  </a:cubicBezTo>
                  <a:cubicBezTo>
                    <a:pt x="34" y="3"/>
                    <a:pt x="33" y="5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8"/>
                    <a:pt x="33" y="4"/>
                    <a:pt x="34" y="7"/>
                  </a:cubicBezTo>
                  <a:cubicBezTo>
                    <a:pt x="34" y="9"/>
                    <a:pt x="33" y="9"/>
                    <a:pt x="32" y="9"/>
                  </a:cubicBezTo>
                  <a:cubicBezTo>
                    <a:pt x="30" y="9"/>
                    <a:pt x="30" y="7"/>
                    <a:pt x="29" y="7"/>
                  </a:cubicBezTo>
                  <a:cubicBezTo>
                    <a:pt x="27" y="8"/>
                    <a:pt x="26" y="7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2"/>
                    <a:pt x="22" y="15"/>
                    <a:pt x="21" y="17"/>
                  </a:cubicBezTo>
                  <a:cubicBezTo>
                    <a:pt x="20" y="19"/>
                    <a:pt x="18" y="20"/>
                    <a:pt x="17" y="21"/>
                  </a:cubicBezTo>
                  <a:cubicBezTo>
                    <a:pt x="17" y="26"/>
                    <a:pt x="14" y="29"/>
                    <a:pt x="12" y="33"/>
                  </a:cubicBezTo>
                  <a:cubicBezTo>
                    <a:pt x="11" y="33"/>
                    <a:pt x="11" y="34"/>
                    <a:pt x="10" y="34"/>
                  </a:cubicBezTo>
                  <a:cubicBezTo>
                    <a:pt x="11" y="31"/>
                    <a:pt x="9" y="31"/>
                    <a:pt x="11" y="29"/>
                  </a:cubicBezTo>
                  <a:cubicBezTo>
                    <a:pt x="11" y="29"/>
                    <a:pt x="11" y="27"/>
                    <a:pt x="12" y="26"/>
                  </a:cubicBezTo>
                  <a:cubicBezTo>
                    <a:pt x="13" y="24"/>
                    <a:pt x="16" y="24"/>
                    <a:pt x="15" y="21"/>
                  </a:cubicBezTo>
                  <a:cubicBezTo>
                    <a:pt x="16" y="20"/>
                    <a:pt x="16" y="19"/>
                    <a:pt x="17" y="17"/>
                  </a:cubicBezTo>
                  <a:cubicBezTo>
                    <a:pt x="17" y="17"/>
                    <a:pt x="16" y="17"/>
                    <a:pt x="16" y="16"/>
                  </a:cubicBezTo>
                  <a:cubicBezTo>
                    <a:pt x="17" y="15"/>
                    <a:pt x="16" y="13"/>
                    <a:pt x="18" y="13"/>
                  </a:cubicBezTo>
                  <a:cubicBezTo>
                    <a:pt x="22" y="12"/>
                    <a:pt x="17" y="6"/>
                    <a:pt x="23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8" y="5"/>
                    <a:pt x="27" y="3"/>
                  </a:cubicBezTo>
                  <a:cubicBezTo>
                    <a:pt x="26" y="2"/>
                    <a:pt x="24" y="3"/>
                    <a:pt x="23" y="2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0" y="0"/>
                    <a:pt x="19" y="1"/>
                  </a:cubicBezTo>
                  <a:cubicBezTo>
                    <a:pt x="20" y="4"/>
                    <a:pt x="19" y="3"/>
                    <a:pt x="18" y="4"/>
                  </a:cubicBezTo>
                  <a:cubicBezTo>
                    <a:pt x="16" y="4"/>
                    <a:pt x="15" y="6"/>
                    <a:pt x="13" y="6"/>
                  </a:cubicBezTo>
                  <a:cubicBezTo>
                    <a:pt x="15" y="4"/>
                    <a:pt x="16" y="3"/>
                    <a:pt x="18" y="2"/>
                  </a:cubicBezTo>
                  <a:cubicBezTo>
                    <a:pt x="16" y="2"/>
                    <a:pt x="12" y="3"/>
                    <a:pt x="11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8"/>
                    <a:pt x="11" y="9"/>
                    <a:pt x="11" y="11"/>
                  </a:cubicBezTo>
                  <a:cubicBezTo>
                    <a:pt x="9" y="10"/>
                    <a:pt x="9" y="11"/>
                    <a:pt x="9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5" y="18"/>
                    <a:pt x="4" y="19"/>
                  </a:cubicBezTo>
                  <a:cubicBezTo>
                    <a:pt x="4" y="21"/>
                    <a:pt x="4" y="22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4" y="26"/>
                  </a:cubicBezTo>
                  <a:cubicBezTo>
                    <a:pt x="4" y="28"/>
                    <a:pt x="2" y="29"/>
                    <a:pt x="2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3"/>
                    <a:pt x="3" y="34"/>
                    <a:pt x="2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7"/>
                    <a:pt x="0" y="37"/>
                    <a:pt x="2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8"/>
                    <a:pt x="3" y="38"/>
                    <a:pt x="3" y="38"/>
                  </a:cubicBezTo>
                  <a:cubicBezTo>
                    <a:pt x="2" y="39"/>
                    <a:pt x="1" y="41"/>
                    <a:pt x="2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8" y="37"/>
                  </a:cubicBezTo>
                  <a:cubicBezTo>
                    <a:pt x="11" y="37"/>
                    <a:pt x="12" y="34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9" y="27"/>
                    <a:pt x="20" y="21"/>
                    <a:pt x="24" y="17"/>
                  </a:cubicBezTo>
                  <a:cubicBezTo>
                    <a:pt x="22" y="15"/>
                    <a:pt x="25" y="13"/>
                    <a:pt x="25" y="12"/>
                  </a:cubicBezTo>
                  <a:cubicBezTo>
                    <a:pt x="26" y="12"/>
                    <a:pt x="26" y="12"/>
                    <a:pt x="27" y="12"/>
                  </a:cubicBezTo>
                  <a:cubicBezTo>
                    <a:pt x="28" y="15"/>
                    <a:pt x="23" y="17"/>
                    <a:pt x="24" y="21"/>
                  </a:cubicBezTo>
                  <a:cubicBezTo>
                    <a:pt x="24" y="22"/>
                    <a:pt x="22" y="21"/>
                    <a:pt x="23" y="23"/>
                  </a:cubicBezTo>
                  <a:cubicBezTo>
                    <a:pt x="23" y="23"/>
                    <a:pt x="24" y="23"/>
                    <a:pt x="25" y="22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8" y="19"/>
                    <a:pt x="30" y="18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6"/>
                    <a:pt x="33" y="17"/>
                    <a:pt x="33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1" y="17"/>
                    <a:pt x="42" y="17"/>
                    <a:pt x="43" y="19"/>
                  </a:cubicBezTo>
                  <a:cubicBezTo>
                    <a:pt x="45" y="20"/>
                    <a:pt x="47" y="22"/>
                    <a:pt x="48" y="25"/>
                  </a:cubicBezTo>
                  <a:cubicBezTo>
                    <a:pt x="49" y="28"/>
                    <a:pt x="50" y="32"/>
                    <a:pt x="50" y="35"/>
                  </a:cubicBezTo>
                  <a:cubicBezTo>
                    <a:pt x="50" y="39"/>
                    <a:pt x="50" y="44"/>
                    <a:pt x="49" y="47"/>
                  </a:cubicBezTo>
                  <a:cubicBezTo>
                    <a:pt x="48" y="49"/>
                    <a:pt x="46" y="51"/>
                    <a:pt x="45" y="54"/>
                  </a:cubicBezTo>
                  <a:cubicBezTo>
                    <a:pt x="43" y="57"/>
                    <a:pt x="41" y="60"/>
                    <a:pt x="38" y="62"/>
                  </a:cubicBezTo>
                  <a:cubicBezTo>
                    <a:pt x="36" y="65"/>
                    <a:pt x="32" y="67"/>
                    <a:pt x="28" y="67"/>
                  </a:cubicBezTo>
                  <a:cubicBezTo>
                    <a:pt x="26" y="68"/>
                    <a:pt x="25" y="67"/>
                    <a:pt x="24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4" y="72"/>
                    <a:pt x="22" y="76"/>
                    <a:pt x="20" y="80"/>
                  </a:cubicBezTo>
                  <a:cubicBezTo>
                    <a:pt x="20" y="81"/>
                    <a:pt x="22" y="81"/>
                    <a:pt x="22" y="80"/>
                  </a:cubicBezTo>
                  <a:cubicBezTo>
                    <a:pt x="26" y="74"/>
                    <a:pt x="29" y="82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7" y="82"/>
                    <a:pt x="39" y="83"/>
                    <a:pt x="40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2" y="73"/>
                    <a:pt x="43" y="65"/>
                    <a:pt x="45" y="60"/>
                  </a:cubicBezTo>
                  <a:cubicBezTo>
                    <a:pt x="46" y="62"/>
                    <a:pt x="48" y="64"/>
                    <a:pt x="50" y="65"/>
                  </a:cubicBezTo>
                  <a:cubicBezTo>
                    <a:pt x="53" y="68"/>
                    <a:pt x="59" y="68"/>
                    <a:pt x="63" y="66"/>
                  </a:cubicBezTo>
                  <a:cubicBezTo>
                    <a:pt x="60" y="66"/>
                    <a:pt x="57" y="66"/>
                    <a:pt x="55" y="63"/>
                  </a:cubicBezTo>
                  <a:close/>
                  <a:moveTo>
                    <a:pt x="7" y="21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lnTo>
                    <a:pt x="7" y="21"/>
                  </a:lnTo>
                  <a:close/>
                  <a:moveTo>
                    <a:pt x="6" y="25"/>
                  </a:moveTo>
                  <a:cubicBezTo>
                    <a:pt x="6" y="25"/>
                    <a:pt x="6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5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5" y="26"/>
                  </a:cubicBezTo>
                  <a:lnTo>
                    <a:pt x="6" y="25"/>
                  </a:lnTo>
                  <a:close/>
                  <a:moveTo>
                    <a:pt x="5" y="36"/>
                  </a:moveTo>
                  <a:cubicBezTo>
                    <a:pt x="5" y="35"/>
                    <a:pt x="6" y="34"/>
                    <a:pt x="7" y="34"/>
                  </a:cubicBezTo>
                  <a:cubicBezTo>
                    <a:pt x="7" y="35"/>
                    <a:pt x="6" y="36"/>
                    <a:pt x="5" y="36"/>
                  </a:cubicBezTo>
                  <a:close/>
                  <a:moveTo>
                    <a:pt x="11" y="18"/>
                  </a:moveTo>
                  <a:cubicBezTo>
                    <a:pt x="11" y="20"/>
                    <a:pt x="10" y="20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19"/>
                    <a:pt x="10" y="18"/>
                    <a:pt x="11" y="18"/>
                  </a:cubicBezTo>
                  <a:close/>
                  <a:moveTo>
                    <a:pt x="51" y="25"/>
                  </a:moveTo>
                  <a:cubicBezTo>
                    <a:pt x="52" y="25"/>
                    <a:pt x="52" y="26"/>
                    <a:pt x="53" y="27"/>
                  </a:cubicBezTo>
                  <a:cubicBezTo>
                    <a:pt x="53" y="30"/>
                    <a:pt x="54" y="31"/>
                    <a:pt x="54" y="32"/>
                  </a:cubicBezTo>
                  <a:cubicBezTo>
                    <a:pt x="52" y="34"/>
                    <a:pt x="54" y="34"/>
                    <a:pt x="54" y="36"/>
                  </a:cubicBezTo>
                  <a:cubicBezTo>
                    <a:pt x="53" y="37"/>
                    <a:pt x="53" y="38"/>
                    <a:pt x="52" y="39"/>
                  </a:cubicBezTo>
                  <a:cubicBezTo>
                    <a:pt x="51" y="39"/>
                    <a:pt x="51" y="36"/>
                    <a:pt x="51" y="35"/>
                  </a:cubicBezTo>
                  <a:cubicBezTo>
                    <a:pt x="53" y="34"/>
                    <a:pt x="51" y="34"/>
                    <a:pt x="51" y="32"/>
                  </a:cubicBezTo>
                  <a:cubicBezTo>
                    <a:pt x="52" y="29"/>
                    <a:pt x="50" y="27"/>
                    <a:pt x="51" y="25"/>
                  </a:cubicBezTo>
                  <a:close/>
                  <a:moveTo>
                    <a:pt x="50" y="47"/>
                  </a:moveTo>
                  <a:cubicBezTo>
                    <a:pt x="51" y="47"/>
                    <a:pt x="51" y="45"/>
                    <a:pt x="51" y="44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4" y="40"/>
                    <a:pt x="53" y="43"/>
                    <a:pt x="53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2" y="52"/>
                    <a:pt x="52" y="50"/>
                    <a:pt x="51" y="49"/>
                  </a:cubicBezTo>
                  <a:cubicBezTo>
                    <a:pt x="50" y="50"/>
                    <a:pt x="49" y="52"/>
                    <a:pt x="48" y="52"/>
                  </a:cubicBezTo>
                  <a:cubicBezTo>
                    <a:pt x="48" y="50"/>
                    <a:pt x="48" y="48"/>
                    <a:pt x="50" y="47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9" name="Freeform 56"/>
            <p:cNvSpPr>
              <a:spLocks/>
            </p:cNvSpPr>
            <p:nvPr/>
          </p:nvSpPr>
          <p:spPr bwMode="auto">
            <a:xfrm>
              <a:off x="6359526" y="3048001"/>
              <a:ext cx="587375" cy="728663"/>
            </a:xfrm>
            <a:custGeom>
              <a:avLst/>
              <a:gdLst>
                <a:gd name="T0" fmla="*/ 583610 w 156"/>
                <a:gd name="T1" fmla="*/ 196324 h 193"/>
                <a:gd name="T2" fmla="*/ 485714 w 156"/>
                <a:gd name="T3" fmla="*/ 188773 h 193"/>
                <a:gd name="T4" fmla="*/ 365227 w 156"/>
                <a:gd name="T5" fmla="*/ 105713 h 193"/>
                <a:gd name="T6" fmla="*/ 368992 w 156"/>
                <a:gd name="T7" fmla="*/ 120815 h 193"/>
                <a:gd name="T8" fmla="*/ 316279 w 156"/>
                <a:gd name="T9" fmla="*/ 86835 h 193"/>
                <a:gd name="T10" fmla="*/ 210853 w 156"/>
                <a:gd name="T11" fmla="*/ 41530 h 193"/>
                <a:gd name="T12" fmla="*/ 161905 w 156"/>
                <a:gd name="T13" fmla="*/ 11326 h 193"/>
                <a:gd name="T14" fmla="*/ 101661 w 156"/>
                <a:gd name="T15" fmla="*/ 135916 h 193"/>
                <a:gd name="T16" fmla="*/ 101661 w 156"/>
                <a:gd name="T17" fmla="*/ 173671 h 193"/>
                <a:gd name="T18" fmla="*/ 71539 w 156"/>
                <a:gd name="T19" fmla="*/ 305812 h 193"/>
                <a:gd name="T20" fmla="*/ 22591 w 156"/>
                <a:gd name="T21" fmla="*/ 479483 h 193"/>
                <a:gd name="T22" fmla="*/ 86600 w 156"/>
                <a:gd name="T23" fmla="*/ 536115 h 193"/>
                <a:gd name="T24" fmla="*/ 120487 w 156"/>
                <a:gd name="T25" fmla="*/ 502136 h 193"/>
                <a:gd name="T26" fmla="*/ 135548 w 156"/>
                <a:gd name="T27" fmla="*/ 196324 h 193"/>
                <a:gd name="T28" fmla="*/ 150609 w 156"/>
                <a:gd name="T29" fmla="*/ 196324 h 193"/>
                <a:gd name="T30" fmla="*/ 154374 w 156"/>
                <a:gd name="T31" fmla="*/ 328465 h 193"/>
                <a:gd name="T32" fmla="*/ 161905 w 156"/>
                <a:gd name="T33" fmla="*/ 411525 h 193"/>
                <a:gd name="T34" fmla="*/ 158139 w 156"/>
                <a:gd name="T35" fmla="*/ 445504 h 193"/>
                <a:gd name="T36" fmla="*/ 158139 w 156"/>
                <a:gd name="T37" fmla="*/ 449279 h 193"/>
                <a:gd name="T38" fmla="*/ 169435 w 156"/>
                <a:gd name="T39" fmla="*/ 619175 h 193"/>
                <a:gd name="T40" fmla="*/ 169435 w 156"/>
                <a:gd name="T41" fmla="*/ 683358 h 193"/>
                <a:gd name="T42" fmla="*/ 158139 w 156"/>
                <a:gd name="T43" fmla="*/ 721112 h 193"/>
                <a:gd name="T44" fmla="*/ 165670 w 156"/>
                <a:gd name="T45" fmla="*/ 728663 h 193"/>
                <a:gd name="T46" fmla="*/ 184496 w 156"/>
                <a:gd name="T47" fmla="*/ 721112 h 193"/>
                <a:gd name="T48" fmla="*/ 203322 w 156"/>
                <a:gd name="T49" fmla="*/ 721112 h 193"/>
                <a:gd name="T50" fmla="*/ 203322 w 156"/>
                <a:gd name="T51" fmla="*/ 717337 h 193"/>
                <a:gd name="T52" fmla="*/ 229679 w 156"/>
                <a:gd name="T53" fmla="*/ 713561 h 193"/>
                <a:gd name="T54" fmla="*/ 244740 w 156"/>
                <a:gd name="T55" fmla="*/ 713561 h 193"/>
                <a:gd name="T56" fmla="*/ 248505 w 156"/>
                <a:gd name="T57" fmla="*/ 713561 h 193"/>
                <a:gd name="T58" fmla="*/ 286157 w 156"/>
                <a:gd name="T59" fmla="*/ 706010 h 193"/>
                <a:gd name="T60" fmla="*/ 308748 w 156"/>
                <a:gd name="T61" fmla="*/ 709786 h 193"/>
                <a:gd name="T62" fmla="*/ 338870 w 156"/>
                <a:gd name="T63" fmla="*/ 709786 h 193"/>
                <a:gd name="T64" fmla="*/ 353931 w 156"/>
                <a:gd name="T65" fmla="*/ 702235 h 193"/>
                <a:gd name="T66" fmla="*/ 365227 w 156"/>
                <a:gd name="T67" fmla="*/ 698459 h 193"/>
                <a:gd name="T68" fmla="*/ 376522 w 156"/>
                <a:gd name="T69" fmla="*/ 702235 h 193"/>
                <a:gd name="T70" fmla="*/ 387818 w 156"/>
                <a:gd name="T71" fmla="*/ 724888 h 193"/>
                <a:gd name="T72" fmla="*/ 402879 w 156"/>
                <a:gd name="T73" fmla="*/ 694684 h 193"/>
                <a:gd name="T74" fmla="*/ 338870 w 156"/>
                <a:gd name="T75" fmla="*/ 479483 h 193"/>
                <a:gd name="T76" fmla="*/ 304983 w 156"/>
                <a:gd name="T77" fmla="*/ 313363 h 193"/>
                <a:gd name="T78" fmla="*/ 304983 w 156"/>
                <a:gd name="T79" fmla="*/ 302036 h 193"/>
                <a:gd name="T80" fmla="*/ 304983 w 156"/>
                <a:gd name="T81" fmla="*/ 245405 h 193"/>
                <a:gd name="T82" fmla="*/ 308748 w 156"/>
                <a:gd name="T83" fmla="*/ 215201 h 193"/>
                <a:gd name="T84" fmla="*/ 312514 w 156"/>
                <a:gd name="T85" fmla="*/ 162345 h 193"/>
                <a:gd name="T86" fmla="*/ 323809 w 156"/>
                <a:gd name="T87" fmla="*/ 124590 h 193"/>
                <a:gd name="T88" fmla="*/ 436766 w 156"/>
                <a:gd name="T89" fmla="*/ 211426 h 193"/>
                <a:gd name="T90" fmla="*/ 455592 w 156"/>
                <a:gd name="T91" fmla="*/ 275608 h 193"/>
                <a:gd name="T92" fmla="*/ 549723 w 156"/>
                <a:gd name="T93" fmla="*/ 381321 h 193"/>
                <a:gd name="T94" fmla="*/ 576079 w 156"/>
                <a:gd name="T95" fmla="*/ 279384 h 193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56" h="193">
                  <a:moveTo>
                    <a:pt x="154" y="61"/>
                  </a:moveTo>
                  <a:cubicBezTo>
                    <a:pt x="154" y="58"/>
                    <a:pt x="156" y="54"/>
                    <a:pt x="155" y="52"/>
                  </a:cubicBezTo>
                  <a:cubicBezTo>
                    <a:pt x="150" y="54"/>
                    <a:pt x="145" y="53"/>
                    <a:pt x="140" y="52"/>
                  </a:cubicBezTo>
                  <a:cubicBezTo>
                    <a:pt x="136" y="51"/>
                    <a:pt x="132" y="51"/>
                    <a:pt x="129" y="50"/>
                  </a:cubicBezTo>
                  <a:cubicBezTo>
                    <a:pt x="127" y="49"/>
                    <a:pt x="125" y="47"/>
                    <a:pt x="123" y="47"/>
                  </a:cubicBezTo>
                  <a:cubicBezTo>
                    <a:pt x="114" y="41"/>
                    <a:pt x="104" y="35"/>
                    <a:pt x="97" y="28"/>
                  </a:cubicBezTo>
                  <a:cubicBezTo>
                    <a:pt x="97" y="29"/>
                    <a:pt x="97" y="29"/>
                    <a:pt x="98" y="30"/>
                  </a:cubicBezTo>
                  <a:cubicBezTo>
                    <a:pt x="98" y="31"/>
                    <a:pt x="99" y="31"/>
                    <a:pt x="98" y="32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1" y="30"/>
                    <a:pt x="87" y="26"/>
                    <a:pt x="84" y="23"/>
                  </a:cubicBezTo>
                  <a:cubicBezTo>
                    <a:pt x="79" y="18"/>
                    <a:pt x="72" y="15"/>
                    <a:pt x="66" y="13"/>
                  </a:cubicBezTo>
                  <a:cubicBezTo>
                    <a:pt x="63" y="12"/>
                    <a:pt x="59" y="11"/>
                    <a:pt x="56" y="11"/>
                  </a:cubicBezTo>
                  <a:cubicBezTo>
                    <a:pt x="53" y="11"/>
                    <a:pt x="50" y="11"/>
                    <a:pt x="47" y="10"/>
                  </a:cubicBezTo>
                  <a:cubicBezTo>
                    <a:pt x="45" y="8"/>
                    <a:pt x="44" y="6"/>
                    <a:pt x="43" y="3"/>
                  </a:cubicBezTo>
                  <a:cubicBezTo>
                    <a:pt x="43" y="2"/>
                    <a:pt x="43" y="1"/>
                    <a:pt x="42" y="0"/>
                  </a:cubicBezTo>
                  <a:cubicBezTo>
                    <a:pt x="37" y="3"/>
                    <a:pt x="27" y="32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40"/>
                    <a:pt x="26" y="43"/>
                    <a:pt x="27" y="46"/>
                  </a:cubicBezTo>
                  <a:cubicBezTo>
                    <a:pt x="27" y="46"/>
                    <a:pt x="26" y="50"/>
                    <a:pt x="25" y="52"/>
                  </a:cubicBezTo>
                  <a:cubicBezTo>
                    <a:pt x="24" y="62"/>
                    <a:pt x="22" y="72"/>
                    <a:pt x="19" y="81"/>
                  </a:cubicBezTo>
                  <a:cubicBezTo>
                    <a:pt x="14" y="95"/>
                    <a:pt x="11" y="111"/>
                    <a:pt x="0" y="123"/>
                  </a:cubicBezTo>
                  <a:cubicBezTo>
                    <a:pt x="4" y="123"/>
                    <a:pt x="4" y="125"/>
                    <a:pt x="6" y="127"/>
                  </a:cubicBezTo>
                  <a:cubicBezTo>
                    <a:pt x="9" y="131"/>
                    <a:pt x="13" y="133"/>
                    <a:pt x="17" y="135"/>
                  </a:cubicBezTo>
                  <a:cubicBezTo>
                    <a:pt x="19" y="137"/>
                    <a:pt x="21" y="139"/>
                    <a:pt x="23" y="142"/>
                  </a:cubicBezTo>
                  <a:cubicBezTo>
                    <a:pt x="25" y="144"/>
                    <a:pt x="26" y="148"/>
                    <a:pt x="29" y="149"/>
                  </a:cubicBezTo>
                  <a:cubicBezTo>
                    <a:pt x="34" y="151"/>
                    <a:pt x="33" y="135"/>
                    <a:pt x="32" y="133"/>
                  </a:cubicBezTo>
                  <a:cubicBezTo>
                    <a:pt x="31" y="115"/>
                    <a:pt x="32" y="97"/>
                    <a:pt x="34" y="79"/>
                  </a:cubicBezTo>
                  <a:cubicBezTo>
                    <a:pt x="36" y="69"/>
                    <a:pt x="37" y="61"/>
                    <a:pt x="36" y="52"/>
                  </a:cubicBezTo>
                  <a:cubicBezTo>
                    <a:pt x="36" y="52"/>
                    <a:pt x="38" y="41"/>
                    <a:pt x="38" y="41"/>
                  </a:cubicBezTo>
                  <a:cubicBezTo>
                    <a:pt x="39" y="42"/>
                    <a:pt x="40" y="51"/>
                    <a:pt x="40" y="52"/>
                  </a:cubicBezTo>
                  <a:cubicBezTo>
                    <a:pt x="40" y="54"/>
                    <a:pt x="41" y="57"/>
                    <a:pt x="41" y="60"/>
                  </a:cubicBezTo>
                  <a:cubicBezTo>
                    <a:pt x="41" y="69"/>
                    <a:pt x="41" y="78"/>
                    <a:pt x="41" y="87"/>
                  </a:cubicBezTo>
                  <a:cubicBezTo>
                    <a:pt x="41" y="92"/>
                    <a:pt x="42" y="96"/>
                    <a:pt x="43" y="101"/>
                  </a:cubicBezTo>
                  <a:cubicBezTo>
                    <a:pt x="43" y="104"/>
                    <a:pt x="43" y="106"/>
                    <a:pt x="43" y="109"/>
                  </a:cubicBezTo>
                  <a:cubicBezTo>
                    <a:pt x="43" y="112"/>
                    <a:pt x="42" y="115"/>
                    <a:pt x="42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18"/>
                    <a:pt x="42" y="119"/>
                    <a:pt x="42" y="119"/>
                  </a:cubicBezTo>
                  <a:cubicBezTo>
                    <a:pt x="42" y="128"/>
                    <a:pt x="44" y="136"/>
                    <a:pt x="45" y="145"/>
                  </a:cubicBezTo>
                  <a:cubicBezTo>
                    <a:pt x="46" y="151"/>
                    <a:pt x="45" y="158"/>
                    <a:pt x="45" y="164"/>
                  </a:cubicBezTo>
                  <a:cubicBezTo>
                    <a:pt x="45" y="168"/>
                    <a:pt x="45" y="172"/>
                    <a:pt x="45" y="176"/>
                  </a:cubicBezTo>
                  <a:cubicBezTo>
                    <a:pt x="45" y="178"/>
                    <a:pt x="45" y="180"/>
                    <a:pt x="45" y="181"/>
                  </a:cubicBezTo>
                  <a:cubicBezTo>
                    <a:pt x="45" y="183"/>
                    <a:pt x="45" y="185"/>
                    <a:pt x="44" y="186"/>
                  </a:cubicBezTo>
                  <a:cubicBezTo>
                    <a:pt x="44" y="188"/>
                    <a:pt x="43" y="189"/>
                    <a:pt x="42" y="191"/>
                  </a:cubicBezTo>
                  <a:cubicBezTo>
                    <a:pt x="42" y="191"/>
                    <a:pt x="42" y="192"/>
                    <a:pt x="42" y="192"/>
                  </a:cubicBezTo>
                  <a:cubicBezTo>
                    <a:pt x="42" y="193"/>
                    <a:pt x="43" y="193"/>
                    <a:pt x="44" y="193"/>
                  </a:cubicBezTo>
                  <a:cubicBezTo>
                    <a:pt x="45" y="193"/>
                    <a:pt x="45" y="192"/>
                    <a:pt x="46" y="192"/>
                  </a:cubicBezTo>
                  <a:cubicBezTo>
                    <a:pt x="47" y="192"/>
                    <a:pt x="48" y="191"/>
                    <a:pt x="49" y="191"/>
                  </a:cubicBezTo>
                  <a:cubicBezTo>
                    <a:pt x="50" y="191"/>
                    <a:pt x="51" y="191"/>
                    <a:pt x="52" y="192"/>
                  </a:cubicBezTo>
                  <a:cubicBezTo>
                    <a:pt x="52" y="192"/>
                    <a:pt x="53" y="191"/>
                    <a:pt x="54" y="191"/>
                  </a:cubicBezTo>
                  <a:cubicBezTo>
                    <a:pt x="54" y="191"/>
                    <a:pt x="54" y="191"/>
                    <a:pt x="54" y="190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6" y="190"/>
                    <a:pt x="57" y="189"/>
                    <a:pt x="59" y="189"/>
                  </a:cubicBezTo>
                  <a:cubicBezTo>
                    <a:pt x="59" y="188"/>
                    <a:pt x="60" y="189"/>
                    <a:pt x="61" y="189"/>
                  </a:cubicBezTo>
                  <a:cubicBezTo>
                    <a:pt x="62" y="189"/>
                    <a:pt x="63" y="189"/>
                    <a:pt x="63" y="188"/>
                  </a:cubicBezTo>
                  <a:cubicBezTo>
                    <a:pt x="64" y="189"/>
                    <a:pt x="64" y="189"/>
                    <a:pt x="65" y="189"/>
                  </a:cubicBezTo>
                  <a:cubicBezTo>
                    <a:pt x="65" y="189"/>
                    <a:pt x="65" y="189"/>
                    <a:pt x="65" y="189"/>
                  </a:cubicBezTo>
                  <a:cubicBezTo>
                    <a:pt x="65" y="189"/>
                    <a:pt x="66" y="189"/>
                    <a:pt x="66" y="189"/>
                  </a:cubicBezTo>
                  <a:cubicBezTo>
                    <a:pt x="69" y="189"/>
                    <a:pt x="73" y="190"/>
                    <a:pt x="76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7"/>
                    <a:pt x="77" y="187"/>
                    <a:pt x="77" y="186"/>
                  </a:cubicBezTo>
                  <a:cubicBezTo>
                    <a:pt x="79" y="187"/>
                    <a:pt x="80" y="188"/>
                    <a:pt x="82" y="188"/>
                  </a:cubicBezTo>
                  <a:cubicBezTo>
                    <a:pt x="84" y="189"/>
                    <a:pt x="87" y="189"/>
                    <a:pt x="90" y="189"/>
                  </a:cubicBezTo>
                  <a:cubicBezTo>
                    <a:pt x="90" y="189"/>
                    <a:pt x="90" y="189"/>
                    <a:pt x="90" y="188"/>
                  </a:cubicBezTo>
                  <a:cubicBezTo>
                    <a:pt x="91" y="186"/>
                    <a:pt x="91" y="186"/>
                    <a:pt x="91" y="186"/>
                  </a:cubicBezTo>
                  <a:cubicBezTo>
                    <a:pt x="94" y="186"/>
                    <a:pt x="94" y="186"/>
                    <a:pt x="94" y="186"/>
                  </a:cubicBezTo>
                  <a:cubicBezTo>
                    <a:pt x="94" y="185"/>
                    <a:pt x="94" y="185"/>
                    <a:pt x="94" y="185"/>
                  </a:cubicBezTo>
                  <a:cubicBezTo>
                    <a:pt x="95" y="185"/>
                    <a:pt x="96" y="185"/>
                    <a:pt x="97" y="185"/>
                  </a:cubicBezTo>
                  <a:cubicBezTo>
                    <a:pt x="98" y="184"/>
                    <a:pt x="99" y="185"/>
                    <a:pt x="99" y="185"/>
                  </a:cubicBezTo>
                  <a:cubicBezTo>
                    <a:pt x="99" y="185"/>
                    <a:pt x="99" y="186"/>
                    <a:pt x="100" y="186"/>
                  </a:cubicBezTo>
                  <a:cubicBezTo>
                    <a:pt x="101" y="187"/>
                    <a:pt x="102" y="189"/>
                    <a:pt x="103" y="190"/>
                  </a:cubicBezTo>
                  <a:cubicBezTo>
                    <a:pt x="103" y="191"/>
                    <a:pt x="103" y="191"/>
                    <a:pt x="103" y="192"/>
                  </a:cubicBezTo>
                  <a:cubicBezTo>
                    <a:pt x="105" y="192"/>
                    <a:pt x="107" y="192"/>
                    <a:pt x="108" y="191"/>
                  </a:cubicBezTo>
                  <a:cubicBezTo>
                    <a:pt x="110" y="190"/>
                    <a:pt x="108" y="186"/>
                    <a:pt x="107" y="184"/>
                  </a:cubicBezTo>
                  <a:cubicBezTo>
                    <a:pt x="104" y="178"/>
                    <a:pt x="102" y="171"/>
                    <a:pt x="100" y="165"/>
                  </a:cubicBezTo>
                  <a:cubicBezTo>
                    <a:pt x="97" y="152"/>
                    <a:pt x="92" y="140"/>
                    <a:pt x="90" y="127"/>
                  </a:cubicBezTo>
                  <a:cubicBezTo>
                    <a:pt x="87" y="113"/>
                    <a:pt x="85" y="100"/>
                    <a:pt x="82" y="87"/>
                  </a:cubicBezTo>
                  <a:cubicBezTo>
                    <a:pt x="82" y="86"/>
                    <a:pt x="82" y="84"/>
                    <a:pt x="81" y="83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81" y="82"/>
                    <a:pt x="81" y="80"/>
                    <a:pt x="81" y="80"/>
                  </a:cubicBezTo>
                  <a:cubicBezTo>
                    <a:pt x="81" y="79"/>
                    <a:pt x="81" y="78"/>
                    <a:pt x="81" y="78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82" y="62"/>
                    <a:pt x="82" y="62"/>
                    <a:pt x="82" y="62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2"/>
                    <a:pt x="83" y="48"/>
                    <a:pt x="83" y="43"/>
                  </a:cubicBezTo>
                  <a:cubicBezTo>
                    <a:pt x="84" y="39"/>
                    <a:pt x="85" y="37"/>
                    <a:pt x="85" y="33"/>
                  </a:cubicBezTo>
                  <a:cubicBezTo>
                    <a:pt x="86" y="33"/>
                    <a:pt x="86" y="33"/>
                    <a:pt x="86" y="33"/>
                  </a:cubicBezTo>
                  <a:cubicBezTo>
                    <a:pt x="91" y="39"/>
                    <a:pt x="96" y="44"/>
                    <a:pt x="102" y="47"/>
                  </a:cubicBezTo>
                  <a:cubicBezTo>
                    <a:pt x="107" y="51"/>
                    <a:pt x="111" y="53"/>
                    <a:pt x="116" y="56"/>
                  </a:cubicBezTo>
                  <a:cubicBezTo>
                    <a:pt x="116" y="56"/>
                    <a:pt x="116" y="56"/>
                    <a:pt x="116" y="57"/>
                  </a:cubicBezTo>
                  <a:cubicBezTo>
                    <a:pt x="118" y="62"/>
                    <a:pt x="120" y="67"/>
                    <a:pt x="121" y="73"/>
                  </a:cubicBezTo>
                  <a:cubicBezTo>
                    <a:pt x="124" y="80"/>
                    <a:pt x="129" y="88"/>
                    <a:pt x="134" y="93"/>
                  </a:cubicBezTo>
                  <a:cubicBezTo>
                    <a:pt x="138" y="97"/>
                    <a:pt x="142" y="99"/>
                    <a:pt x="146" y="101"/>
                  </a:cubicBezTo>
                  <a:cubicBezTo>
                    <a:pt x="149" y="102"/>
                    <a:pt x="151" y="104"/>
                    <a:pt x="154" y="103"/>
                  </a:cubicBezTo>
                  <a:cubicBezTo>
                    <a:pt x="155" y="93"/>
                    <a:pt x="153" y="84"/>
                    <a:pt x="153" y="74"/>
                  </a:cubicBezTo>
                  <a:cubicBezTo>
                    <a:pt x="153" y="70"/>
                    <a:pt x="154" y="65"/>
                    <a:pt x="154" y="61"/>
                  </a:cubicBezTo>
                  <a:close/>
                </a:path>
              </a:pathLst>
            </a:custGeom>
            <a:solidFill>
              <a:srgbClr val="00B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0" name="Freeform 57"/>
            <p:cNvSpPr>
              <a:spLocks/>
            </p:cNvSpPr>
            <p:nvPr/>
          </p:nvSpPr>
          <p:spPr bwMode="auto">
            <a:xfrm>
              <a:off x="6318251" y="3511551"/>
              <a:ext cx="109538" cy="95250"/>
            </a:xfrm>
            <a:custGeom>
              <a:avLst/>
              <a:gdLst>
                <a:gd name="T0" fmla="*/ 64212 w 29"/>
                <a:gd name="T1" fmla="*/ 0 h 25"/>
                <a:gd name="T2" fmla="*/ 56658 w 29"/>
                <a:gd name="T3" fmla="*/ 7620 h 25"/>
                <a:gd name="T4" fmla="*/ 33995 w 29"/>
                <a:gd name="T5" fmla="*/ 19050 h 25"/>
                <a:gd name="T6" fmla="*/ 15109 w 29"/>
                <a:gd name="T7" fmla="*/ 26670 h 25"/>
                <a:gd name="T8" fmla="*/ 0 w 29"/>
                <a:gd name="T9" fmla="*/ 30480 h 25"/>
                <a:gd name="T10" fmla="*/ 3777 w 29"/>
                <a:gd name="T11" fmla="*/ 34290 h 25"/>
                <a:gd name="T12" fmla="*/ 15109 w 29"/>
                <a:gd name="T13" fmla="*/ 38100 h 25"/>
                <a:gd name="T14" fmla="*/ 45326 w 29"/>
                <a:gd name="T15" fmla="*/ 30480 h 25"/>
                <a:gd name="T16" fmla="*/ 26440 w 29"/>
                <a:gd name="T17" fmla="*/ 41910 h 25"/>
                <a:gd name="T18" fmla="*/ 18886 w 29"/>
                <a:gd name="T19" fmla="*/ 45720 h 25"/>
                <a:gd name="T20" fmla="*/ 11332 w 29"/>
                <a:gd name="T21" fmla="*/ 49530 h 25"/>
                <a:gd name="T22" fmla="*/ 22663 w 29"/>
                <a:gd name="T23" fmla="*/ 53340 h 25"/>
                <a:gd name="T24" fmla="*/ 45326 w 29"/>
                <a:gd name="T25" fmla="*/ 45720 h 25"/>
                <a:gd name="T26" fmla="*/ 64212 w 29"/>
                <a:gd name="T27" fmla="*/ 41910 h 25"/>
                <a:gd name="T28" fmla="*/ 45326 w 29"/>
                <a:gd name="T29" fmla="*/ 53340 h 25"/>
                <a:gd name="T30" fmla="*/ 30217 w 29"/>
                <a:gd name="T31" fmla="*/ 60960 h 25"/>
                <a:gd name="T32" fmla="*/ 33995 w 29"/>
                <a:gd name="T33" fmla="*/ 64770 h 25"/>
                <a:gd name="T34" fmla="*/ 60435 w 29"/>
                <a:gd name="T35" fmla="*/ 57150 h 25"/>
                <a:gd name="T36" fmla="*/ 79321 w 29"/>
                <a:gd name="T37" fmla="*/ 49530 h 25"/>
                <a:gd name="T38" fmla="*/ 75543 w 29"/>
                <a:gd name="T39" fmla="*/ 57150 h 25"/>
                <a:gd name="T40" fmla="*/ 67989 w 29"/>
                <a:gd name="T41" fmla="*/ 80010 h 25"/>
                <a:gd name="T42" fmla="*/ 64212 w 29"/>
                <a:gd name="T43" fmla="*/ 87630 h 25"/>
                <a:gd name="T44" fmla="*/ 75543 w 29"/>
                <a:gd name="T45" fmla="*/ 87630 h 25"/>
                <a:gd name="T46" fmla="*/ 86875 w 29"/>
                <a:gd name="T47" fmla="*/ 68580 h 25"/>
                <a:gd name="T48" fmla="*/ 98206 w 29"/>
                <a:gd name="T49" fmla="*/ 49530 h 25"/>
                <a:gd name="T50" fmla="*/ 105761 w 29"/>
                <a:gd name="T51" fmla="*/ 19050 h 25"/>
                <a:gd name="T52" fmla="*/ 98206 w 29"/>
                <a:gd name="T53" fmla="*/ 7620 h 25"/>
                <a:gd name="T54" fmla="*/ 64212 w 29"/>
                <a:gd name="T55" fmla="*/ 0 h 2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9" h="25">
                  <a:moveTo>
                    <a:pt x="17" y="0"/>
                  </a:moveTo>
                  <a:cubicBezTo>
                    <a:pt x="16" y="0"/>
                    <a:pt x="15" y="1"/>
                    <a:pt x="15" y="2"/>
                  </a:cubicBezTo>
                  <a:cubicBezTo>
                    <a:pt x="13" y="3"/>
                    <a:pt x="11" y="4"/>
                    <a:pt x="9" y="5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8"/>
                    <a:pt x="1" y="8"/>
                    <a:pt x="0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7" y="9"/>
                    <a:pt x="10" y="8"/>
                    <a:pt x="12" y="8"/>
                  </a:cubicBezTo>
                  <a:cubicBezTo>
                    <a:pt x="11" y="10"/>
                    <a:pt x="9" y="10"/>
                    <a:pt x="7" y="11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2" y="14"/>
                    <a:pt x="5" y="14"/>
                    <a:pt x="6" y="14"/>
                  </a:cubicBezTo>
                  <a:cubicBezTo>
                    <a:pt x="8" y="14"/>
                    <a:pt x="10" y="13"/>
                    <a:pt x="12" y="12"/>
                  </a:cubicBezTo>
                  <a:cubicBezTo>
                    <a:pt x="13" y="12"/>
                    <a:pt x="17" y="10"/>
                    <a:pt x="17" y="11"/>
                  </a:cubicBezTo>
                  <a:cubicBezTo>
                    <a:pt x="17" y="12"/>
                    <a:pt x="13" y="14"/>
                    <a:pt x="12" y="14"/>
                  </a:cubicBezTo>
                  <a:cubicBezTo>
                    <a:pt x="10" y="15"/>
                    <a:pt x="9" y="15"/>
                    <a:pt x="8" y="16"/>
                  </a:cubicBezTo>
                  <a:cubicBezTo>
                    <a:pt x="6" y="17"/>
                    <a:pt x="8" y="17"/>
                    <a:pt x="9" y="17"/>
                  </a:cubicBezTo>
                  <a:cubicBezTo>
                    <a:pt x="11" y="17"/>
                    <a:pt x="14" y="16"/>
                    <a:pt x="16" y="15"/>
                  </a:cubicBezTo>
                  <a:cubicBezTo>
                    <a:pt x="18" y="14"/>
                    <a:pt x="19" y="14"/>
                    <a:pt x="21" y="13"/>
                  </a:cubicBezTo>
                  <a:cubicBezTo>
                    <a:pt x="20" y="14"/>
                    <a:pt x="20" y="15"/>
                    <a:pt x="20" y="15"/>
                  </a:cubicBezTo>
                  <a:cubicBezTo>
                    <a:pt x="20" y="17"/>
                    <a:pt x="19" y="19"/>
                    <a:pt x="18" y="21"/>
                  </a:cubicBezTo>
                  <a:cubicBezTo>
                    <a:pt x="18" y="21"/>
                    <a:pt x="16" y="23"/>
                    <a:pt x="17" y="23"/>
                  </a:cubicBezTo>
                  <a:cubicBezTo>
                    <a:pt x="17" y="25"/>
                    <a:pt x="19" y="23"/>
                    <a:pt x="20" y="23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4" y="16"/>
                    <a:pt x="25" y="15"/>
                    <a:pt x="26" y="13"/>
                  </a:cubicBezTo>
                  <a:cubicBezTo>
                    <a:pt x="28" y="11"/>
                    <a:pt x="29" y="8"/>
                    <a:pt x="28" y="5"/>
                  </a:cubicBezTo>
                  <a:cubicBezTo>
                    <a:pt x="28" y="4"/>
                    <a:pt x="27" y="3"/>
                    <a:pt x="26" y="2"/>
                  </a:cubicBezTo>
                  <a:lnTo>
                    <a:pt x="17" y="0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1" name="Freeform 58"/>
            <p:cNvSpPr>
              <a:spLocks noEditPoints="1"/>
            </p:cNvSpPr>
            <p:nvPr/>
          </p:nvSpPr>
          <p:spPr bwMode="auto">
            <a:xfrm>
              <a:off x="6562726" y="2727326"/>
              <a:ext cx="150813" cy="109538"/>
            </a:xfrm>
            <a:custGeom>
              <a:avLst/>
              <a:gdLst>
                <a:gd name="T0" fmla="*/ 7541 w 40"/>
                <a:gd name="T1" fmla="*/ 18886 h 29"/>
                <a:gd name="T2" fmla="*/ 30163 w 40"/>
                <a:gd name="T3" fmla="*/ 26440 h 29"/>
                <a:gd name="T4" fmla="*/ 37703 w 40"/>
                <a:gd name="T5" fmla="*/ 37772 h 29"/>
                <a:gd name="T6" fmla="*/ 67866 w 40"/>
                <a:gd name="T7" fmla="*/ 22663 h 29"/>
                <a:gd name="T8" fmla="*/ 56555 w 40"/>
                <a:gd name="T9" fmla="*/ 18886 h 29"/>
                <a:gd name="T10" fmla="*/ 75407 w 40"/>
                <a:gd name="T11" fmla="*/ 11332 h 29"/>
                <a:gd name="T12" fmla="*/ 86717 w 40"/>
                <a:gd name="T13" fmla="*/ 15109 h 29"/>
                <a:gd name="T14" fmla="*/ 82947 w 40"/>
                <a:gd name="T15" fmla="*/ 18886 h 29"/>
                <a:gd name="T16" fmla="*/ 82947 w 40"/>
                <a:gd name="T17" fmla="*/ 26440 h 29"/>
                <a:gd name="T18" fmla="*/ 94258 w 40"/>
                <a:gd name="T19" fmla="*/ 30217 h 29"/>
                <a:gd name="T20" fmla="*/ 101799 w 40"/>
                <a:gd name="T21" fmla="*/ 26440 h 29"/>
                <a:gd name="T22" fmla="*/ 113110 w 40"/>
                <a:gd name="T23" fmla="*/ 37772 h 29"/>
                <a:gd name="T24" fmla="*/ 113110 w 40"/>
                <a:gd name="T25" fmla="*/ 41549 h 29"/>
                <a:gd name="T26" fmla="*/ 116880 w 40"/>
                <a:gd name="T27" fmla="*/ 45326 h 29"/>
                <a:gd name="T28" fmla="*/ 124421 w 40"/>
                <a:gd name="T29" fmla="*/ 71766 h 29"/>
                <a:gd name="T30" fmla="*/ 120650 w 40"/>
                <a:gd name="T31" fmla="*/ 67989 h 29"/>
                <a:gd name="T32" fmla="*/ 128191 w 40"/>
                <a:gd name="T33" fmla="*/ 79321 h 29"/>
                <a:gd name="T34" fmla="*/ 128191 w 40"/>
                <a:gd name="T35" fmla="*/ 71766 h 29"/>
                <a:gd name="T36" fmla="*/ 135732 w 40"/>
                <a:gd name="T37" fmla="*/ 79321 h 29"/>
                <a:gd name="T38" fmla="*/ 139502 w 40"/>
                <a:gd name="T39" fmla="*/ 94429 h 29"/>
                <a:gd name="T40" fmla="*/ 150813 w 40"/>
                <a:gd name="T41" fmla="*/ 109538 h 29"/>
                <a:gd name="T42" fmla="*/ 147043 w 40"/>
                <a:gd name="T43" fmla="*/ 83098 h 29"/>
                <a:gd name="T44" fmla="*/ 147043 w 40"/>
                <a:gd name="T45" fmla="*/ 83098 h 29"/>
                <a:gd name="T46" fmla="*/ 143272 w 40"/>
                <a:gd name="T47" fmla="*/ 75543 h 29"/>
                <a:gd name="T48" fmla="*/ 139502 w 40"/>
                <a:gd name="T49" fmla="*/ 75543 h 29"/>
                <a:gd name="T50" fmla="*/ 147043 w 40"/>
                <a:gd name="T51" fmla="*/ 52880 h 29"/>
                <a:gd name="T52" fmla="*/ 139502 w 40"/>
                <a:gd name="T53" fmla="*/ 52880 h 29"/>
                <a:gd name="T54" fmla="*/ 131961 w 40"/>
                <a:gd name="T55" fmla="*/ 60435 h 29"/>
                <a:gd name="T56" fmla="*/ 124421 w 40"/>
                <a:gd name="T57" fmla="*/ 45326 h 29"/>
                <a:gd name="T58" fmla="*/ 131961 w 40"/>
                <a:gd name="T59" fmla="*/ 45326 h 29"/>
                <a:gd name="T60" fmla="*/ 139502 w 40"/>
                <a:gd name="T61" fmla="*/ 52880 h 29"/>
                <a:gd name="T62" fmla="*/ 124421 w 40"/>
                <a:gd name="T63" fmla="*/ 26440 h 29"/>
                <a:gd name="T64" fmla="*/ 105569 w 40"/>
                <a:gd name="T65" fmla="*/ 22663 h 29"/>
                <a:gd name="T66" fmla="*/ 101799 w 40"/>
                <a:gd name="T67" fmla="*/ 11332 h 29"/>
                <a:gd name="T68" fmla="*/ 98028 w 40"/>
                <a:gd name="T69" fmla="*/ 7554 h 29"/>
                <a:gd name="T70" fmla="*/ 101799 w 40"/>
                <a:gd name="T71" fmla="*/ 11332 h 29"/>
                <a:gd name="T72" fmla="*/ 120650 w 40"/>
                <a:gd name="T73" fmla="*/ 18886 h 29"/>
                <a:gd name="T74" fmla="*/ 128191 w 40"/>
                <a:gd name="T75" fmla="*/ 26440 h 29"/>
                <a:gd name="T76" fmla="*/ 135732 w 40"/>
                <a:gd name="T77" fmla="*/ 26440 h 29"/>
                <a:gd name="T78" fmla="*/ 79177 w 40"/>
                <a:gd name="T79" fmla="*/ 3777 h 29"/>
                <a:gd name="T80" fmla="*/ 67866 w 40"/>
                <a:gd name="T81" fmla="*/ 0 h 29"/>
                <a:gd name="T82" fmla="*/ 45244 w 40"/>
                <a:gd name="T83" fmla="*/ 18886 h 29"/>
                <a:gd name="T84" fmla="*/ 52785 w 40"/>
                <a:gd name="T85" fmla="*/ 18886 h 29"/>
                <a:gd name="T86" fmla="*/ 49014 w 40"/>
                <a:gd name="T87" fmla="*/ 26440 h 29"/>
                <a:gd name="T88" fmla="*/ 41474 w 40"/>
                <a:gd name="T89" fmla="*/ 26440 h 29"/>
                <a:gd name="T90" fmla="*/ 41474 w 40"/>
                <a:gd name="T91" fmla="*/ 18886 h 29"/>
                <a:gd name="T92" fmla="*/ 7541 w 40"/>
                <a:gd name="T93" fmla="*/ 18886 h 29"/>
                <a:gd name="T94" fmla="*/ 0 w 40"/>
                <a:gd name="T95" fmla="*/ 15109 h 29"/>
                <a:gd name="T96" fmla="*/ 7541 w 40"/>
                <a:gd name="T97" fmla="*/ 18886 h 29"/>
                <a:gd name="T98" fmla="*/ 116880 w 40"/>
                <a:gd name="T99" fmla="*/ 26440 h 29"/>
                <a:gd name="T100" fmla="*/ 120650 w 40"/>
                <a:gd name="T101" fmla="*/ 37772 h 29"/>
                <a:gd name="T102" fmla="*/ 116880 w 40"/>
                <a:gd name="T103" fmla="*/ 37772 h 29"/>
                <a:gd name="T104" fmla="*/ 116880 w 40"/>
                <a:gd name="T105" fmla="*/ 26440 h 29"/>
                <a:gd name="T106" fmla="*/ 82947 w 40"/>
                <a:gd name="T107" fmla="*/ 7554 h 29"/>
                <a:gd name="T108" fmla="*/ 90488 w 40"/>
                <a:gd name="T109" fmla="*/ 7554 h 29"/>
                <a:gd name="T110" fmla="*/ 90488 w 40"/>
                <a:gd name="T111" fmla="*/ 11332 h 29"/>
                <a:gd name="T112" fmla="*/ 82947 w 40"/>
                <a:gd name="T113" fmla="*/ 11332 h 29"/>
                <a:gd name="T114" fmla="*/ 82947 w 40"/>
                <a:gd name="T115" fmla="*/ 7554 h 2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0" h="29">
                  <a:moveTo>
                    <a:pt x="2" y="5"/>
                  </a:moveTo>
                  <a:cubicBezTo>
                    <a:pt x="4" y="6"/>
                    <a:pt x="6" y="7"/>
                    <a:pt x="8" y="7"/>
                  </a:cubicBezTo>
                  <a:cubicBezTo>
                    <a:pt x="10" y="8"/>
                    <a:pt x="9" y="9"/>
                    <a:pt x="10" y="10"/>
                  </a:cubicBezTo>
                  <a:cubicBezTo>
                    <a:pt x="14" y="11"/>
                    <a:pt x="14" y="6"/>
                    <a:pt x="18" y="6"/>
                  </a:cubicBezTo>
                  <a:cubicBezTo>
                    <a:pt x="17" y="5"/>
                    <a:pt x="16" y="7"/>
                    <a:pt x="15" y="5"/>
                  </a:cubicBezTo>
                  <a:cubicBezTo>
                    <a:pt x="16" y="3"/>
                    <a:pt x="18" y="3"/>
                    <a:pt x="20" y="3"/>
                  </a:cubicBezTo>
                  <a:cubicBezTo>
                    <a:pt x="20" y="5"/>
                    <a:pt x="22" y="3"/>
                    <a:pt x="23" y="4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3" y="6"/>
                    <a:pt x="21" y="7"/>
                    <a:pt x="22" y="7"/>
                  </a:cubicBezTo>
                  <a:cubicBezTo>
                    <a:pt x="22" y="8"/>
                    <a:pt x="24" y="9"/>
                    <a:pt x="25" y="8"/>
                  </a:cubicBezTo>
                  <a:cubicBezTo>
                    <a:pt x="25" y="7"/>
                    <a:pt x="26" y="7"/>
                    <a:pt x="27" y="7"/>
                  </a:cubicBezTo>
                  <a:cubicBezTo>
                    <a:pt x="29" y="8"/>
                    <a:pt x="29" y="9"/>
                    <a:pt x="30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5"/>
                    <a:pt x="34" y="16"/>
                    <a:pt x="33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20"/>
                    <a:pt x="33" y="20"/>
                    <a:pt x="34" y="21"/>
                  </a:cubicBezTo>
                  <a:cubicBezTo>
                    <a:pt x="35" y="21"/>
                    <a:pt x="33" y="20"/>
                    <a:pt x="34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3"/>
                    <a:pt x="38" y="23"/>
                    <a:pt x="37" y="25"/>
                  </a:cubicBezTo>
                  <a:cubicBezTo>
                    <a:pt x="39" y="26"/>
                    <a:pt x="38" y="29"/>
                    <a:pt x="40" y="29"/>
                  </a:cubicBezTo>
                  <a:cubicBezTo>
                    <a:pt x="40" y="27"/>
                    <a:pt x="40" y="24"/>
                    <a:pt x="39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8" y="22"/>
                    <a:pt x="38" y="21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8"/>
                    <a:pt x="39" y="16"/>
                    <a:pt x="39" y="14"/>
                  </a:cubicBezTo>
                  <a:cubicBezTo>
                    <a:pt x="38" y="14"/>
                    <a:pt x="37" y="15"/>
                    <a:pt x="37" y="14"/>
                  </a:cubicBezTo>
                  <a:cubicBezTo>
                    <a:pt x="37" y="15"/>
                    <a:pt x="36" y="16"/>
                    <a:pt x="35" y="16"/>
                  </a:cubicBezTo>
                  <a:cubicBezTo>
                    <a:pt x="35" y="14"/>
                    <a:pt x="33" y="13"/>
                    <a:pt x="33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3"/>
                    <a:pt x="36" y="14"/>
                    <a:pt x="37" y="14"/>
                  </a:cubicBezTo>
                  <a:cubicBezTo>
                    <a:pt x="37" y="11"/>
                    <a:pt x="35" y="9"/>
                    <a:pt x="33" y="7"/>
                  </a:cubicBezTo>
                  <a:cubicBezTo>
                    <a:pt x="32" y="5"/>
                    <a:pt x="30" y="8"/>
                    <a:pt x="28" y="6"/>
                  </a:cubicBezTo>
                  <a:cubicBezTo>
                    <a:pt x="27" y="5"/>
                    <a:pt x="27" y="4"/>
                    <a:pt x="27" y="3"/>
                  </a:cubicBezTo>
                  <a:cubicBezTo>
                    <a:pt x="27" y="3"/>
                    <a:pt x="26" y="3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6"/>
                    <a:pt x="33" y="6"/>
                    <a:pt x="34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3" y="2"/>
                    <a:pt x="26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  <a:cubicBezTo>
                    <a:pt x="15" y="0"/>
                    <a:pt x="13" y="2"/>
                    <a:pt x="12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1" y="9"/>
                    <a:pt x="11" y="7"/>
                  </a:cubicBezTo>
                  <a:cubicBezTo>
                    <a:pt x="11" y="7"/>
                    <a:pt x="11" y="7"/>
                    <a:pt x="11" y="5"/>
                  </a:cubicBezTo>
                  <a:cubicBezTo>
                    <a:pt x="9" y="7"/>
                    <a:pt x="5" y="4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1" y="5"/>
                    <a:pt x="2" y="5"/>
                  </a:cubicBezTo>
                  <a:close/>
                  <a:moveTo>
                    <a:pt x="31" y="7"/>
                  </a:moveTo>
                  <a:cubicBezTo>
                    <a:pt x="32" y="7"/>
                    <a:pt x="32" y="9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29" y="8"/>
                    <a:pt x="31" y="7"/>
                  </a:cubicBezTo>
                  <a:close/>
                  <a:moveTo>
                    <a:pt x="22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2" y="3"/>
                    <a:pt x="22" y="3"/>
                    <a:pt x="22" y="3"/>
                  </a:cubicBezTo>
                  <a:lnTo>
                    <a:pt x="22" y="2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2" name="Freeform 59"/>
            <p:cNvSpPr>
              <a:spLocks/>
            </p:cNvSpPr>
            <p:nvPr/>
          </p:nvSpPr>
          <p:spPr bwMode="auto">
            <a:xfrm>
              <a:off x="6669088" y="2952751"/>
              <a:ext cx="7938" cy="4763"/>
            </a:xfrm>
            <a:custGeom>
              <a:avLst/>
              <a:gdLst>
                <a:gd name="T0" fmla="*/ 3969 w 2"/>
                <a:gd name="T1" fmla="*/ 4763 h 1"/>
                <a:gd name="T2" fmla="*/ 3969 w 2"/>
                <a:gd name="T3" fmla="*/ 0 h 1"/>
                <a:gd name="T4" fmla="*/ 0 w 2"/>
                <a:gd name="T5" fmla="*/ 4763 h 1"/>
                <a:gd name="T6" fmla="*/ 3969 w 2"/>
                <a:gd name="T7" fmla="*/ 4763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1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3" name="Freeform 60"/>
            <p:cNvSpPr>
              <a:spLocks/>
            </p:cNvSpPr>
            <p:nvPr/>
          </p:nvSpPr>
          <p:spPr bwMode="auto">
            <a:xfrm>
              <a:off x="6430963" y="2905126"/>
              <a:ext cx="30163" cy="30163"/>
            </a:xfrm>
            <a:custGeom>
              <a:avLst/>
              <a:gdLst>
                <a:gd name="T0" fmla="*/ 7541 w 8"/>
                <a:gd name="T1" fmla="*/ 15082 h 8"/>
                <a:gd name="T2" fmla="*/ 7541 w 8"/>
                <a:gd name="T3" fmla="*/ 18852 h 8"/>
                <a:gd name="T4" fmla="*/ 7541 w 8"/>
                <a:gd name="T5" fmla="*/ 18852 h 8"/>
                <a:gd name="T6" fmla="*/ 0 w 8"/>
                <a:gd name="T7" fmla="*/ 26393 h 8"/>
                <a:gd name="T8" fmla="*/ 0 w 8"/>
                <a:gd name="T9" fmla="*/ 30163 h 8"/>
                <a:gd name="T10" fmla="*/ 7541 w 8"/>
                <a:gd name="T11" fmla="*/ 26393 h 8"/>
                <a:gd name="T12" fmla="*/ 22622 w 8"/>
                <a:gd name="T13" fmla="*/ 11311 h 8"/>
                <a:gd name="T14" fmla="*/ 30163 w 8"/>
                <a:gd name="T15" fmla="*/ 7541 h 8"/>
                <a:gd name="T16" fmla="*/ 30163 w 8"/>
                <a:gd name="T17" fmla="*/ 0 h 8"/>
                <a:gd name="T18" fmla="*/ 7541 w 8"/>
                <a:gd name="T19" fmla="*/ 15082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" h="8">
                  <a:moveTo>
                    <a:pt x="2" y="4"/>
                  </a:move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3"/>
                    <a:pt x="2" y="4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4" name="Freeform 61"/>
            <p:cNvSpPr>
              <a:spLocks/>
            </p:cNvSpPr>
            <p:nvPr/>
          </p:nvSpPr>
          <p:spPr bwMode="auto">
            <a:xfrm>
              <a:off x="6446838" y="2840038"/>
              <a:ext cx="22225" cy="19050"/>
            </a:xfrm>
            <a:custGeom>
              <a:avLst/>
              <a:gdLst>
                <a:gd name="T0" fmla="*/ 11113 w 6"/>
                <a:gd name="T1" fmla="*/ 0 h 5"/>
                <a:gd name="T2" fmla="*/ 11113 w 6"/>
                <a:gd name="T3" fmla="*/ 3810 h 5"/>
                <a:gd name="T4" fmla="*/ 7408 w 6"/>
                <a:gd name="T5" fmla="*/ 11430 h 5"/>
                <a:gd name="T6" fmla="*/ 0 w 6"/>
                <a:gd name="T7" fmla="*/ 19050 h 5"/>
                <a:gd name="T8" fmla="*/ 22225 w 6"/>
                <a:gd name="T9" fmla="*/ 0 h 5"/>
                <a:gd name="T10" fmla="*/ 11113 w 6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3" y="5"/>
                    <a:pt x="3" y="1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5" name="Freeform 62"/>
            <p:cNvSpPr>
              <a:spLocks noEditPoints="1"/>
            </p:cNvSpPr>
            <p:nvPr/>
          </p:nvSpPr>
          <p:spPr bwMode="auto">
            <a:xfrm>
              <a:off x="6664326" y="2738438"/>
              <a:ext cx="109538" cy="233363"/>
            </a:xfrm>
            <a:custGeom>
              <a:avLst/>
              <a:gdLst>
                <a:gd name="T0" fmla="*/ 0 w 29"/>
                <a:gd name="T1" fmla="*/ 0 h 62"/>
                <a:gd name="T2" fmla="*/ 22663 w 29"/>
                <a:gd name="T3" fmla="*/ 15056 h 62"/>
                <a:gd name="T4" fmla="*/ 45326 w 29"/>
                <a:gd name="T5" fmla="*/ 41403 h 62"/>
                <a:gd name="T6" fmla="*/ 41549 w 29"/>
                <a:gd name="T7" fmla="*/ 63987 h 62"/>
                <a:gd name="T8" fmla="*/ 45326 w 29"/>
                <a:gd name="T9" fmla="*/ 71514 h 62"/>
                <a:gd name="T10" fmla="*/ 37772 w 29"/>
                <a:gd name="T11" fmla="*/ 82806 h 62"/>
                <a:gd name="T12" fmla="*/ 26440 w 29"/>
                <a:gd name="T13" fmla="*/ 60223 h 62"/>
                <a:gd name="T14" fmla="*/ 49103 w 29"/>
                <a:gd name="T15" fmla="*/ 184432 h 62"/>
                <a:gd name="T16" fmla="*/ 45326 w 29"/>
                <a:gd name="T17" fmla="*/ 191960 h 62"/>
                <a:gd name="T18" fmla="*/ 37772 w 29"/>
                <a:gd name="T19" fmla="*/ 169376 h 62"/>
                <a:gd name="T20" fmla="*/ 11332 w 29"/>
                <a:gd name="T21" fmla="*/ 79042 h 62"/>
                <a:gd name="T22" fmla="*/ 3777 w 29"/>
                <a:gd name="T23" fmla="*/ 90334 h 62"/>
                <a:gd name="T24" fmla="*/ 22663 w 29"/>
                <a:gd name="T25" fmla="*/ 165612 h 62"/>
                <a:gd name="T26" fmla="*/ 26440 w 29"/>
                <a:gd name="T27" fmla="*/ 176904 h 62"/>
                <a:gd name="T28" fmla="*/ 45326 w 29"/>
                <a:gd name="T29" fmla="*/ 207016 h 62"/>
                <a:gd name="T30" fmla="*/ 41549 w 29"/>
                <a:gd name="T31" fmla="*/ 214543 h 62"/>
                <a:gd name="T32" fmla="*/ 60435 w 29"/>
                <a:gd name="T33" fmla="*/ 229599 h 62"/>
                <a:gd name="T34" fmla="*/ 71766 w 29"/>
                <a:gd name="T35" fmla="*/ 210779 h 62"/>
                <a:gd name="T36" fmla="*/ 86875 w 29"/>
                <a:gd name="T37" fmla="*/ 191960 h 62"/>
                <a:gd name="T38" fmla="*/ 86875 w 29"/>
                <a:gd name="T39" fmla="*/ 203252 h 62"/>
                <a:gd name="T40" fmla="*/ 98206 w 29"/>
                <a:gd name="T41" fmla="*/ 195724 h 62"/>
                <a:gd name="T42" fmla="*/ 98206 w 29"/>
                <a:gd name="T43" fmla="*/ 203252 h 62"/>
                <a:gd name="T44" fmla="*/ 105761 w 29"/>
                <a:gd name="T45" fmla="*/ 199488 h 62"/>
                <a:gd name="T46" fmla="*/ 105761 w 29"/>
                <a:gd name="T47" fmla="*/ 184432 h 62"/>
                <a:gd name="T48" fmla="*/ 98206 w 29"/>
                <a:gd name="T49" fmla="*/ 169376 h 62"/>
                <a:gd name="T50" fmla="*/ 86875 w 29"/>
                <a:gd name="T51" fmla="*/ 180668 h 62"/>
                <a:gd name="T52" fmla="*/ 52880 w 29"/>
                <a:gd name="T53" fmla="*/ 150557 h 62"/>
                <a:gd name="T54" fmla="*/ 60435 w 29"/>
                <a:gd name="T55" fmla="*/ 143029 h 62"/>
                <a:gd name="T56" fmla="*/ 64212 w 29"/>
                <a:gd name="T57" fmla="*/ 127973 h 62"/>
                <a:gd name="T58" fmla="*/ 60435 w 29"/>
                <a:gd name="T59" fmla="*/ 82806 h 62"/>
                <a:gd name="T60" fmla="*/ 56658 w 29"/>
                <a:gd name="T61" fmla="*/ 48931 h 62"/>
                <a:gd name="T62" fmla="*/ 45326 w 29"/>
                <a:gd name="T63" fmla="*/ 33875 h 62"/>
                <a:gd name="T64" fmla="*/ 33995 w 29"/>
                <a:gd name="T65" fmla="*/ 15056 h 62"/>
                <a:gd name="T66" fmla="*/ 26440 w 29"/>
                <a:gd name="T67" fmla="*/ 15056 h 62"/>
                <a:gd name="T68" fmla="*/ 56658 w 29"/>
                <a:gd name="T69" fmla="*/ 180668 h 62"/>
                <a:gd name="T70" fmla="*/ 56658 w 29"/>
                <a:gd name="T71" fmla="*/ 191960 h 62"/>
                <a:gd name="T72" fmla="*/ 52880 w 29"/>
                <a:gd name="T73" fmla="*/ 124209 h 62"/>
                <a:gd name="T74" fmla="*/ 52880 w 29"/>
                <a:gd name="T75" fmla="*/ 124209 h 6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9" h="62">
                  <a:moveTo>
                    <a:pt x="5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5"/>
                    <a:pt x="5" y="2"/>
                    <a:pt x="6" y="4"/>
                  </a:cubicBezTo>
                  <a:cubicBezTo>
                    <a:pt x="8" y="6"/>
                    <a:pt x="10" y="8"/>
                    <a:pt x="10" y="11"/>
                  </a:cubicBezTo>
                  <a:cubicBezTo>
                    <a:pt x="10" y="12"/>
                    <a:pt x="11" y="11"/>
                    <a:pt x="12" y="11"/>
                  </a:cubicBezTo>
                  <a:cubicBezTo>
                    <a:pt x="12" y="13"/>
                    <a:pt x="10" y="15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21"/>
                    <a:pt x="13" y="24"/>
                    <a:pt x="13" y="26"/>
                  </a:cubicBezTo>
                  <a:cubicBezTo>
                    <a:pt x="11" y="26"/>
                    <a:pt x="12" y="23"/>
                    <a:pt x="10" y="22"/>
                  </a:cubicBezTo>
                  <a:cubicBezTo>
                    <a:pt x="11" y="20"/>
                    <a:pt x="8" y="20"/>
                    <a:pt x="9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8" y="18"/>
                    <a:pt x="7" y="18"/>
                  </a:cubicBezTo>
                  <a:cubicBezTo>
                    <a:pt x="11" y="27"/>
                    <a:pt x="12" y="39"/>
                    <a:pt x="13" y="49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2" y="51"/>
                  </a:cubicBezTo>
                  <a:cubicBezTo>
                    <a:pt x="12" y="51"/>
                    <a:pt x="11" y="51"/>
                    <a:pt x="11" y="50"/>
                  </a:cubicBezTo>
                  <a:cubicBezTo>
                    <a:pt x="10" y="48"/>
                    <a:pt x="10" y="46"/>
                    <a:pt x="10" y="45"/>
                  </a:cubicBezTo>
                  <a:cubicBezTo>
                    <a:pt x="9" y="45"/>
                    <a:pt x="9" y="43"/>
                    <a:pt x="9" y="43"/>
                  </a:cubicBezTo>
                  <a:cubicBezTo>
                    <a:pt x="8" y="35"/>
                    <a:pt x="7" y="26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2"/>
                    <a:pt x="1" y="22"/>
                    <a:pt x="1" y="24"/>
                  </a:cubicBezTo>
                  <a:cubicBezTo>
                    <a:pt x="4" y="30"/>
                    <a:pt x="5" y="36"/>
                    <a:pt x="6" y="41"/>
                  </a:cubicBezTo>
                  <a:cubicBezTo>
                    <a:pt x="7" y="43"/>
                    <a:pt x="7" y="43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7" y="46"/>
                    <a:pt x="7" y="47"/>
                  </a:cubicBezTo>
                  <a:cubicBezTo>
                    <a:pt x="7" y="48"/>
                    <a:pt x="9" y="49"/>
                    <a:pt x="9" y="51"/>
                  </a:cubicBezTo>
                  <a:cubicBezTo>
                    <a:pt x="10" y="52"/>
                    <a:pt x="12" y="52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7"/>
                    <a:pt x="11" y="57"/>
                  </a:cubicBezTo>
                  <a:cubicBezTo>
                    <a:pt x="11" y="60"/>
                    <a:pt x="14" y="59"/>
                    <a:pt x="13" y="62"/>
                  </a:cubicBezTo>
                  <a:cubicBezTo>
                    <a:pt x="14" y="62"/>
                    <a:pt x="15" y="61"/>
                    <a:pt x="16" y="61"/>
                  </a:cubicBezTo>
                  <a:cubicBezTo>
                    <a:pt x="15" y="60"/>
                    <a:pt x="16" y="59"/>
                    <a:pt x="17" y="59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1"/>
                    <a:pt x="22" y="51"/>
                    <a:pt x="23" y="51"/>
                  </a:cubicBezTo>
                  <a:cubicBezTo>
                    <a:pt x="23" y="52"/>
                    <a:pt x="22" y="53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4" y="54"/>
                    <a:pt x="23" y="53"/>
                    <a:pt x="24" y="53"/>
                  </a:cubicBezTo>
                  <a:cubicBezTo>
                    <a:pt x="25" y="54"/>
                    <a:pt x="25" y="50"/>
                    <a:pt x="26" y="52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7" y="55"/>
                    <a:pt x="27" y="54"/>
                    <a:pt x="28" y="54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8" y="45"/>
                    <a:pt x="26" y="45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19" y="49"/>
                    <a:pt x="17" y="47"/>
                    <a:pt x="15" y="45"/>
                  </a:cubicBezTo>
                  <a:cubicBezTo>
                    <a:pt x="15" y="43"/>
                    <a:pt x="15" y="41"/>
                    <a:pt x="14" y="40"/>
                  </a:cubicBezTo>
                  <a:cubicBezTo>
                    <a:pt x="14" y="39"/>
                    <a:pt x="15" y="38"/>
                    <a:pt x="15" y="37"/>
                  </a:cubicBezTo>
                  <a:cubicBezTo>
                    <a:pt x="16" y="37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6" y="35"/>
                    <a:pt x="17" y="34"/>
                  </a:cubicBezTo>
                  <a:cubicBezTo>
                    <a:pt x="17" y="32"/>
                    <a:pt x="16" y="30"/>
                    <a:pt x="16" y="28"/>
                  </a:cubicBezTo>
                  <a:cubicBezTo>
                    <a:pt x="16" y="26"/>
                    <a:pt x="15" y="24"/>
                    <a:pt x="16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8"/>
                    <a:pt x="14" y="16"/>
                    <a:pt x="15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2"/>
                    <a:pt x="12" y="10"/>
                    <a:pt x="12" y="9"/>
                  </a:cubicBezTo>
                  <a:cubicBezTo>
                    <a:pt x="10" y="9"/>
                    <a:pt x="11" y="7"/>
                    <a:pt x="10" y="7"/>
                  </a:cubicBezTo>
                  <a:cubicBezTo>
                    <a:pt x="11" y="5"/>
                    <a:pt x="8" y="6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5" y="3"/>
                    <a:pt x="5" y="2"/>
                  </a:cubicBezTo>
                  <a:close/>
                  <a:moveTo>
                    <a:pt x="15" y="48"/>
                  </a:moveTo>
                  <a:cubicBezTo>
                    <a:pt x="16" y="49"/>
                    <a:pt x="18" y="48"/>
                    <a:pt x="19" y="50"/>
                  </a:cubicBezTo>
                  <a:cubicBezTo>
                    <a:pt x="17" y="51"/>
                    <a:pt x="16" y="52"/>
                    <a:pt x="15" y="51"/>
                  </a:cubicBezTo>
                  <a:lnTo>
                    <a:pt x="15" y="48"/>
                  </a:lnTo>
                  <a:close/>
                  <a:moveTo>
                    <a:pt x="14" y="33"/>
                  </a:moveTo>
                  <a:cubicBezTo>
                    <a:pt x="15" y="33"/>
                    <a:pt x="15" y="34"/>
                    <a:pt x="15" y="35"/>
                  </a:cubicBezTo>
                  <a:cubicBezTo>
                    <a:pt x="15" y="34"/>
                    <a:pt x="14" y="34"/>
                    <a:pt x="14" y="33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6" name="Freeform 63"/>
            <p:cNvSpPr>
              <a:spLocks/>
            </p:cNvSpPr>
            <p:nvPr/>
          </p:nvSpPr>
          <p:spPr bwMode="auto">
            <a:xfrm>
              <a:off x="6694488" y="2752726"/>
              <a:ext cx="23813" cy="30163"/>
            </a:xfrm>
            <a:custGeom>
              <a:avLst/>
              <a:gdLst>
                <a:gd name="T0" fmla="*/ 7938 w 6"/>
                <a:gd name="T1" fmla="*/ 11311 h 8"/>
                <a:gd name="T2" fmla="*/ 15875 w 6"/>
                <a:gd name="T3" fmla="*/ 18852 h 8"/>
                <a:gd name="T4" fmla="*/ 23813 w 6"/>
                <a:gd name="T5" fmla="*/ 30163 h 8"/>
                <a:gd name="T6" fmla="*/ 3969 w 6"/>
                <a:gd name="T7" fmla="*/ 0 h 8"/>
                <a:gd name="T8" fmla="*/ 7938 w 6"/>
                <a:gd name="T9" fmla="*/ 11311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8">
                  <a:moveTo>
                    <a:pt x="2" y="3"/>
                  </a:moveTo>
                  <a:cubicBezTo>
                    <a:pt x="3" y="3"/>
                    <a:pt x="2" y="5"/>
                    <a:pt x="4" y="5"/>
                  </a:cubicBezTo>
                  <a:cubicBezTo>
                    <a:pt x="4" y="6"/>
                    <a:pt x="4" y="8"/>
                    <a:pt x="6" y="8"/>
                  </a:cubicBezTo>
                  <a:cubicBezTo>
                    <a:pt x="6" y="5"/>
                    <a:pt x="4" y="3"/>
                    <a:pt x="1" y="0"/>
                  </a:cubicBezTo>
                  <a:cubicBezTo>
                    <a:pt x="0" y="2"/>
                    <a:pt x="3" y="1"/>
                    <a:pt x="2" y="3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7" name="Freeform 64"/>
            <p:cNvSpPr>
              <a:spLocks/>
            </p:cNvSpPr>
            <p:nvPr/>
          </p:nvSpPr>
          <p:spPr bwMode="auto">
            <a:xfrm>
              <a:off x="6540501" y="2741613"/>
              <a:ext cx="150813" cy="79375"/>
            </a:xfrm>
            <a:custGeom>
              <a:avLst/>
              <a:gdLst>
                <a:gd name="T0" fmla="*/ 7541 w 40"/>
                <a:gd name="T1" fmla="*/ 22679 h 21"/>
                <a:gd name="T2" fmla="*/ 33933 w 40"/>
                <a:gd name="T3" fmla="*/ 34018 h 21"/>
                <a:gd name="T4" fmla="*/ 22622 w 40"/>
                <a:gd name="T5" fmla="*/ 15119 h 21"/>
                <a:gd name="T6" fmla="*/ 26392 w 40"/>
                <a:gd name="T7" fmla="*/ 15119 h 21"/>
                <a:gd name="T8" fmla="*/ 52785 w 40"/>
                <a:gd name="T9" fmla="*/ 26458 h 21"/>
                <a:gd name="T10" fmla="*/ 41474 w 40"/>
                <a:gd name="T11" fmla="*/ 41577 h 21"/>
                <a:gd name="T12" fmla="*/ 60325 w 40"/>
                <a:gd name="T13" fmla="*/ 41577 h 21"/>
                <a:gd name="T14" fmla="*/ 94258 w 40"/>
                <a:gd name="T15" fmla="*/ 56696 h 21"/>
                <a:gd name="T16" fmla="*/ 94258 w 40"/>
                <a:gd name="T17" fmla="*/ 45357 h 21"/>
                <a:gd name="T18" fmla="*/ 105569 w 40"/>
                <a:gd name="T19" fmla="*/ 52917 h 21"/>
                <a:gd name="T20" fmla="*/ 109339 w 40"/>
                <a:gd name="T21" fmla="*/ 64256 h 21"/>
                <a:gd name="T22" fmla="*/ 116880 w 40"/>
                <a:gd name="T23" fmla="*/ 52917 h 21"/>
                <a:gd name="T24" fmla="*/ 128191 w 40"/>
                <a:gd name="T25" fmla="*/ 56696 h 21"/>
                <a:gd name="T26" fmla="*/ 109339 w 40"/>
                <a:gd name="T27" fmla="*/ 45357 h 21"/>
                <a:gd name="T28" fmla="*/ 86717 w 40"/>
                <a:gd name="T29" fmla="*/ 41577 h 21"/>
                <a:gd name="T30" fmla="*/ 90488 w 40"/>
                <a:gd name="T31" fmla="*/ 37798 h 21"/>
                <a:gd name="T32" fmla="*/ 98028 w 40"/>
                <a:gd name="T33" fmla="*/ 34018 h 21"/>
                <a:gd name="T34" fmla="*/ 98028 w 40"/>
                <a:gd name="T35" fmla="*/ 30238 h 21"/>
                <a:gd name="T36" fmla="*/ 90488 w 40"/>
                <a:gd name="T37" fmla="*/ 26458 h 21"/>
                <a:gd name="T38" fmla="*/ 75407 w 40"/>
                <a:gd name="T39" fmla="*/ 30238 h 21"/>
                <a:gd name="T40" fmla="*/ 86717 w 40"/>
                <a:gd name="T41" fmla="*/ 22679 h 21"/>
                <a:gd name="T42" fmla="*/ 116880 w 40"/>
                <a:gd name="T43" fmla="*/ 26458 h 21"/>
                <a:gd name="T44" fmla="*/ 124421 w 40"/>
                <a:gd name="T45" fmla="*/ 30238 h 21"/>
                <a:gd name="T46" fmla="*/ 139502 w 40"/>
                <a:gd name="T47" fmla="*/ 45357 h 21"/>
                <a:gd name="T48" fmla="*/ 147043 w 40"/>
                <a:gd name="T49" fmla="*/ 56696 h 21"/>
                <a:gd name="T50" fmla="*/ 135732 w 40"/>
                <a:gd name="T51" fmla="*/ 26458 h 21"/>
                <a:gd name="T52" fmla="*/ 105569 w 40"/>
                <a:gd name="T53" fmla="*/ 11339 h 21"/>
                <a:gd name="T54" fmla="*/ 105569 w 40"/>
                <a:gd name="T55" fmla="*/ 3780 h 21"/>
                <a:gd name="T56" fmla="*/ 90488 w 40"/>
                <a:gd name="T57" fmla="*/ 7560 h 21"/>
                <a:gd name="T58" fmla="*/ 52785 w 40"/>
                <a:gd name="T59" fmla="*/ 11339 h 21"/>
                <a:gd name="T60" fmla="*/ 22622 w 40"/>
                <a:gd name="T61" fmla="*/ 0 h 21"/>
                <a:gd name="T62" fmla="*/ 0 w 40"/>
                <a:gd name="T63" fmla="*/ 7560 h 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0" h="21">
                  <a:moveTo>
                    <a:pt x="4" y="3"/>
                  </a:moveTo>
                  <a:cubicBezTo>
                    <a:pt x="5" y="5"/>
                    <a:pt x="2" y="4"/>
                    <a:pt x="2" y="6"/>
                  </a:cubicBezTo>
                  <a:cubicBezTo>
                    <a:pt x="3" y="7"/>
                    <a:pt x="4" y="8"/>
                    <a:pt x="6" y="7"/>
                  </a:cubicBezTo>
                  <a:cubicBezTo>
                    <a:pt x="7" y="7"/>
                    <a:pt x="7" y="9"/>
                    <a:pt x="9" y="9"/>
                  </a:cubicBezTo>
                  <a:cubicBezTo>
                    <a:pt x="10" y="9"/>
                    <a:pt x="11" y="9"/>
                    <a:pt x="11" y="7"/>
                  </a:cubicBezTo>
                  <a:cubicBezTo>
                    <a:pt x="10" y="4"/>
                    <a:pt x="5" y="8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5"/>
                    <a:pt x="11" y="3"/>
                    <a:pt x="13" y="6"/>
                  </a:cubicBezTo>
                  <a:cubicBezTo>
                    <a:pt x="14" y="6"/>
                    <a:pt x="15" y="6"/>
                    <a:pt x="14" y="7"/>
                  </a:cubicBezTo>
                  <a:cubicBezTo>
                    <a:pt x="13" y="7"/>
                    <a:pt x="14" y="9"/>
                    <a:pt x="13" y="9"/>
                  </a:cubicBezTo>
                  <a:cubicBezTo>
                    <a:pt x="12" y="9"/>
                    <a:pt x="12" y="10"/>
                    <a:pt x="11" y="11"/>
                  </a:cubicBezTo>
                  <a:cubicBezTo>
                    <a:pt x="12" y="11"/>
                    <a:pt x="11" y="13"/>
                    <a:pt x="13" y="12"/>
                  </a:cubicBezTo>
                  <a:cubicBezTo>
                    <a:pt x="14" y="11"/>
                    <a:pt x="15" y="11"/>
                    <a:pt x="16" y="11"/>
                  </a:cubicBezTo>
                  <a:cubicBezTo>
                    <a:pt x="18" y="13"/>
                    <a:pt x="22" y="12"/>
                    <a:pt x="24" y="16"/>
                  </a:cubicBezTo>
                  <a:cubicBezTo>
                    <a:pt x="24" y="16"/>
                    <a:pt x="25" y="16"/>
                    <a:pt x="25" y="15"/>
                  </a:cubicBezTo>
                  <a:cubicBezTo>
                    <a:pt x="25" y="14"/>
                    <a:pt x="23" y="14"/>
                    <a:pt x="23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3"/>
                    <a:pt x="28" y="12"/>
                    <a:pt x="28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6"/>
                    <a:pt x="29" y="17"/>
                    <a:pt x="29" y="17"/>
                  </a:cubicBezTo>
                  <a:cubicBezTo>
                    <a:pt x="30" y="19"/>
                    <a:pt x="30" y="21"/>
                    <a:pt x="31" y="21"/>
                  </a:cubicBezTo>
                  <a:cubicBezTo>
                    <a:pt x="32" y="18"/>
                    <a:pt x="30" y="17"/>
                    <a:pt x="31" y="14"/>
                  </a:cubicBezTo>
                  <a:cubicBezTo>
                    <a:pt x="33" y="15"/>
                    <a:pt x="32" y="17"/>
                    <a:pt x="35" y="16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3" y="14"/>
                    <a:pt x="33" y="12"/>
                    <a:pt x="31" y="12"/>
                  </a:cubicBezTo>
                  <a:cubicBezTo>
                    <a:pt x="30" y="13"/>
                    <a:pt x="30" y="12"/>
                    <a:pt x="29" y="12"/>
                  </a:cubicBezTo>
                  <a:cubicBezTo>
                    <a:pt x="27" y="12"/>
                    <a:pt x="26" y="10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4" y="10"/>
                    <a:pt x="24" y="10"/>
                  </a:cubicBezTo>
                  <a:cubicBezTo>
                    <a:pt x="24" y="10"/>
                    <a:pt x="24" y="9"/>
                    <a:pt x="25" y="9"/>
                  </a:cubicBezTo>
                  <a:cubicBezTo>
                    <a:pt x="25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2" y="8"/>
                    <a:pt x="21" y="8"/>
                    <a:pt x="20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1" y="6"/>
                    <a:pt x="23" y="6"/>
                  </a:cubicBezTo>
                  <a:cubicBezTo>
                    <a:pt x="25" y="6"/>
                    <a:pt x="28" y="4"/>
                    <a:pt x="28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4" y="7"/>
                    <a:pt x="33" y="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6" y="11"/>
                    <a:pt x="37" y="11"/>
                    <a:pt x="37" y="1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2"/>
                    <a:pt x="38" y="11"/>
                    <a:pt x="37" y="8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6"/>
                    <a:pt x="33" y="6"/>
                    <a:pt x="31" y="4"/>
                  </a:cubicBezTo>
                  <a:cubicBezTo>
                    <a:pt x="30" y="5"/>
                    <a:pt x="28" y="4"/>
                    <a:pt x="28" y="3"/>
                  </a:cubicBezTo>
                  <a:cubicBezTo>
                    <a:pt x="27" y="3"/>
                    <a:pt x="29" y="2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2"/>
                    <a:pt x="26" y="2"/>
                    <a:pt x="25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0" y="2"/>
                    <a:pt x="20" y="7"/>
                    <a:pt x="16" y="6"/>
                  </a:cubicBezTo>
                  <a:cubicBezTo>
                    <a:pt x="15" y="5"/>
                    <a:pt x="16" y="4"/>
                    <a:pt x="14" y="3"/>
                  </a:cubicBezTo>
                  <a:cubicBezTo>
                    <a:pt x="12" y="3"/>
                    <a:pt x="10" y="2"/>
                    <a:pt x="8" y="1"/>
                  </a:cubicBezTo>
                  <a:cubicBezTo>
                    <a:pt x="7" y="1"/>
                    <a:pt x="6" y="2"/>
                    <a:pt x="6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2"/>
                    <a:pt x="4" y="3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8" name="Freeform 65"/>
            <p:cNvSpPr>
              <a:spLocks/>
            </p:cNvSpPr>
            <p:nvPr/>
          </p:nvSpPr>
          <p:spPr bwMode="auto">
            <a:xfrm>
              <a:off x="6616701" y="2757488"/>
              <a:ext cx="52388" cy="41275"/>
            </a:xfrm>
            <a:custGeom>
              <a:avLst/>
              <a:gdLst>
                <a:gd name="T0" fmla="*/ 41162 w 14"/>
                <a:gd name="T1" fmla="*/ 11257 h 11"/>
                <a:gd name="T2" fmla="*/ 29936 w 14"/>
                <a:gd name="T3" fmla="*/ 7505 h 11"/>
                <a:gd name="T4" fmla="*/ 11226 w 14"/>
                <a:gd name="T5" fmla="*/ 7505 h 11"/>
                <a:gd name="T6" fmla="*/ 0 w 14"/>
                <a:gd name="T7" fmla="*/ 11257 h 11"/>
                <a:gd name="T8" fmla="*/ 0 w 14"/>
                <a:gd name="T9" fmla="*/ 15009 h 11"/>
                <a:gd name="T10" fmla="*/ 11226 w 14"/>
                <a:gd name="T11" fmla="*/ 15009 h 11"/>
                <a:gd name="T12" fmla="*/ 14968 w 14"/>
                <a:gd name="T13" fmla="*/ 11257 h 11"/>
                <a:gd name="T14" fmla="*/ 18710 w 14"/>
                <a:gd name="T15" fmla="*/ 11257 h 11"/>
                <a:gd name="T16" fmla="*/ 22452 w 14"/>
                <a:gd name="T17" fmla="*/ 15009 h 11"/>
                <a:gd name="T18" fmla="*/ 22452 w 14"/>
                <a:gd name="T19" fmla="*/ 18761 h 11"/>
                <a:gd name="T20" fmla="*/ 22452 w 14"/>
                <a:gd name="T21" fmla="*/ 18761 h 11"/>
                <a:gd name="T22" fmla="*/ 22452 w 14"/>
                <a:gd name="T23" fmla="*/ 18761 h 11"/>
                <a:gd name="T24" fmla="*/ 22452 w 14"/>
                <a:gd name="T25" fmla="*/ 18761 h 11"/>
                <a:gd name="T26" fmla="*/ 18710 w 14"/>
                <a:gd name="T27" fmla="*/ 18761 h 11"/>
                <a:gd name="T28" fmla="*/ 14968 w 14"/>
                <a:gd name="T29" fmla="*/ 22514 h 11"/>
                <a:gd name="T30" fmla="*/ 11226 w 14"/>
                <a:gd name="T31" fmla="*/ 26266 h 11"/>
                <a:gd name="T32" fmla="*/ 37420 w 14"/>
                <a:gd name="T33" fmla="*/ 26266 h 11"/>
                <a:gd name="T34" fmla="*/ 41162 w 14"/>
                <a:gd name="T35" fmla="*/ 30018 h 11"/>
                <a:gd name="T36" fmla="*/ 52388 w 14"/>
                <a:gd name="T37" fmla="*/ 41275 h 11"/>
                <a:gd name="T38" fmla="*/ 37420 w 14"/>
                <a:gd name="T39" fmla="*/ 15009 h 11"/>
                <a:gd name="T40" fmla="*/ 41162 w 14"/>
                <a:gd name="T41" fmla="*/ 11257 h 1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4" h="11">
                  <a:moveTo>
                    <a:pt x="11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5" y="2"/>
                    <a:pt x="3" y="2"/>
                  </a:cubicBezTo>
                  <a:cubicBezTo>
                    <a:pt x="1" y="2"/>
                    <a:pt x="2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6" y="6"/>
                    <a:pt x="7" y="8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3" y="10"/>
                    <a:pt x="14" y="11"/>
                  </a:cubicBezTo>
                  <a:cubicBezTo>
                    <a:pt x="14" y="8"/>
                    <a:pt x="12" y="7"/>
                    <a:pt x="10" y="4"/>
                  </a:cubicBezTo>
                  <a:lnTo>
                    <a:pt x="11" y="3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99" name="Freeform 66"/>
            <p:cNvSpPr>
              <a:spLocks/>
            </p:cNvSpPr>
            <p:nvPr/>
          </p:nvSpPr>
          <p:spPr bwMode="auto">
            <a:xfrm>
              <a:off x="6627813" y="2779713"/>
              <a:ext cx="30163" cy="11113"/>
            </a:xfrm>
            <a:custGeom>
              <a:avLst/>
              <a:gdLst>
                <a:gd name="T0" fmla="*/ 26393 w 8"/>
                <a:gd name="T1" fmla="*/ 3704 h 3"/>
                <a:gd name="T2" fmla="*/ 0 w 8"/>
                <a:gd name="T3" fmla="*/ 3704 h 3"/>
                <a:gd name="T4" fmla="*/ 0 w 8"/>
                <a:gd name="T5" fmla="*/ 3704 h 3"/>
                <a:gd name="T6" fmla="*/ 22622 w 8"/>
                <a:gd name="T7" fmla="*/ 7409 h 3"/>
                <a:gd name="T8" fmla="*/ 30163 w 8"/>
                <a:gd name="T9" fmla="*/ 7409 h 3"/>
                <a:gd name="T10" fmla="*/ 26393 w 8"/>
                <a:gd name="T11" fmla="*/ 3704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" h="3">
                  <a:moveTo>
                    <a:pt x="7" y="1"/>
                  </a:moveTo>
                  <a:cubicBezTo>
                    <a:pt x="4" y="2"/>
                    <a:pt x="3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4" y="2"/>
                    <a:pt x="6" y="2"/>
                  </a:cubicBezTo>
                  <a:cubicBezTo>
                    <a:pt x="7" y="2"/>
                    <a:pt x="7" y="3"/>
                    <a:pt x="8" y="2"/>
                  </a:cubicBezTo>
                  <a:cubicBezTo>
                    <a:pt x="7" y="3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0" name="Freeform 67"/>
            <p:cNvSpPr>
              <a:spLocks/>
            </p:cNvSpPr>
            <p:nvPr/>
          </p:nvSpPr>
          <p:spPr bwMode="auto">
            <a:xfrm>
              <a:off x="6634163" y="2776538"/>
              <a:ext cx="4763" cy="0"/>
            </a:xfrm>
            <a:custGeom>
              <a:avLst/>
              <a:gdLst>
                <a:gd name="T0" fmla="*/ 4763 w 1"/>
                <a:gd name="T1" fmla="*/ 4763 w 1"/>
                <a:gd name="T2" fmla="*/ 0 w 1"/>
                <a:gd name="T3" fmla="*/ 4763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1" name="Freeform 68"/>
            <p:cNvSpPr>
              <a:spLocks/>
            </p:cNvSpPr>
            <p:nvPr/>
          </p:nvSpPr>
          <p:spPr bwMode="auto">
            <a:xfrm>
              <a:off x="6638926" y="2771776"/>
              <a:ext cx="0" cy="4763"/>
            </a:xfrm>
            <a:custGeom>
              <a:avLst/>
              <a:gdLst>
                <a:gd name="T0" fmla="*/ 4763 h 1"/>
                <a:gd name="T1" fmla="*/ 0 h 1"/>
                <a:gd name="T2" fmla="*/ 4763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2" name="Freeform 69"/>
            <p:cNvSpPr>
              <a:spLocks/>
            </p:cNvSpPr>
            <p:nvPr/>
          </p:nvSpPr>
          <p:spPr bwMode="auto">
            <a:xfrm>
              <a:off x="6627813" y="277971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0 h 1"/>
                <a:gd name="T4" fmla="*/ 0 w 1"/>
                <a:gd name="T5" fmla="*/ 3175 h 1"/>
                <a:gd name="T6" fmla="*/ 3175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3" name="Freeform 70"/>
            <p:cNvSpPr>
              <a:spLocks/>
            </p:cNvSpPr>
            <p:nvPr/>
          </p:nvSpPr>
          <p:spPr bwMode="auto">
            <a:xfrm>
              <a:off x="6657976" y="276860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7409 w 3"/>
                <a:gd name="T3" fmla="*/ 3175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4" name="Freeform 71"/>
            <p:cNvSpPr>
              <a:spLocks/>
            </p:cNvSpPr>
            <p:nvPr/>
          </p:nvSpPr>
          <p:spPr bwMode="auto">
            <a:xfrm>
              <a:off x="6718301" y="2787651"/>
              <a:ext cx="6350" cy="26988"/>
            </a:xfrm>
            <a:custGeom>
              <a:avLst/>
              <a:gdLst>
                <a:gd name="T0" fmla="*/ 6350 w 2"/>
                <a:gd name="T1" fmla="*/ 26988 h 7"/>
                <a:gd name="T2" fmla="*/ 3175 w 2"/>
                <a:gd name="T3" fmla="*/ 0 h 7"/>
                <a:gd name="T4" fmla="*/ 6350 w 2"/>
                <a:gd name="T5" fmla="*/ 26988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1" y="5"/>
                    <a:pt x="2" y="7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5" name="Freeform 72"/>
            <p:cNvSpPr>
              <a:spLocks/>
            </p:cNvSpPr>
            <p:nvPr/>
          </p:nvSpPr>
          <p:spPr bwMode="auto">
            <a:xfrm>
              <a:off x="6461126" y="2900363"/>
              <a:ext cx="4763" cy="11113"/>
            </a:xfrm>
            <a:custGeom>
              <a:avLst/>
              <a:gdLst>
                <a:gd name="T0" fmla="*/ 4763 w 3"/>
                <a:gd name="T1" fmla="*/ 0 h 7"/>
                <a:gd name="T2" fmla="*/ 0 w 3"/>
                <a:gd name="T3" fmla="*/ 4763 h 7"/>
                <a:gd name="T4" fmla="*/ 0 w 3"/>
                <a:gd name="T5" fmla="*/ 11113 h 7"/>
                <a:gd name="T6" fmla="*/ 4763 w 3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0" y="3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6" name="Freeform 73"/>
            <p:cNvSpPr>
              <a:spLocks/>
            </p:cNvSpPr>
            <p:nvPr/>
          </p:nvSpPr>
          <p:spPr bwMode="auto">
            <a:xfrm>
              <a:off x="6438901" y="2765426"/>
              <a:ext cx="63500" cy="101600"/>
            </a:xfrm>
            <a:custGeom>
              <a:avLst/>
              <a:gdLst>
                <a:gd name="T0" fmla="*/ 14941 w 17"/>
                <a:gd name="T1" fmla="*/ 86548 h 27"/>
                <a:gd name="T2" fmla="*/ 18676 w 17"/>
                <a:gd name="T3" fmla="*/ 79022 h 27"/>
                <a:gd name="T4" fmla="*/ 18676 w 17"/>
                <a:gd name="T5" fmla="*/ 79022 h 27"/>
                <a:gd name="T6" fmla="*/ 18676 w 17"/>
                <a:gd name="T7" fmla="*/ 75259 h 27"/>
                <a:gd name="T8" fmla="*/ 18676 w 17"/>
                <a:gd name="T9" fmla="*/ 75259 h 27"/>
                <a:gd name="T10" fmla="*/ 26147 w 17"/>
                <a:gd name="T11" fmla="*/ 67733 h 27"/>
                <a:gd name="T12" fmla="*/ 26147 w 17"/>
                <a:gd name="T13" fmla="*/ 67733 h 27"/>
                <a:gd name="T14" fmla="*/ 26147 w 17"/>
                <a:gd name="T15" fmla="*/ 63970 h 27"/>
                <a:gd name="T16" fmla="*/ 22412 w 17"/>
                <a:gd name="T17" fmla="*/ 63970 h 27"/>
                <a:gd name="T18" fmla="*/ 26147 w 17"/>
                <a:gd name="T19" fmla="*/ 63970 h 27"/>
                <a:gd name="T20" fmla="*/ 26147 w 17"/>
                <a:gd name="T21" fmla="*/ 56444 h 27"/>
                <a:gd name="T22" fmla="*/ 29882 w 17"/>
                <a:gd name="T23" fmla="*/ 48919 h 27"/>
                <a:gd name="T24" fmla="*/ 41088 w 17"/>
                <a:gd name="T25" fmla="*/ 37630 h 27"/>
                <a:gd name="T26" fmla="*/ 44824 w 17"/>
                <a:gd name="T27" fmla="*/ 30104 h 27"/>
                <a:gd name="T28" fmla="*/ 48559 w 17"/>
                <a:gd name="T29" fmla="*/ 22578 h 27"/>
                <a:gd name="T30" fmla="*/ 56029 w 17"/>
                <a:gd name="T31" fmla="*/ 18815 h 27"/>
                <a:gd name="T32" fmla="*/ 63500 w 17"/>
                <a:gd name="T33" fmla="*/ 0 h 27"/>
                <a:gd name="T34" fmla="*/ 56029 w 17"/>
                <a:gd name="T35" fmla="*/ 0 h 27"/>
                <a:gd name="T36" fmla="*/ 29882 w 17"/>
                <a:gd name="T37" fmla="*/ 37630 h 27"/>
                <a:gd name="T38" fmla="*/ 26147 w 17"/>
                <a:gd name="T39" fmla="*/ 41393 h 27"/>
                <a:gd name="T40" fmla="*/ 22412 w 17"/>
                <a:gd name="T41" fmla="*/ 52681 h 27"/>
                <a:gd name="T42" fmla="*/ 18676 w 17"/>
                <a:gd name="T43" fmla="*/ 56444 h 27"/>
                <a:gd name="T44" fmla="*/ 14941 w 17"/>
                <a:gd name="T45" fmla="*/ 67733 h 27"/>
                <a:gd name="T46" fmla="*/ 11206 w 17"/>
                <a:gd name="T47" fmla="*/ 75259 h 27"/>
                <a:gd name="T48" fmla="*/ 0 w 17"/>
                <a:gd name="T49" fmla="*/ 94074 h 27"/>
                <a:gd name="T50" fmla="*/ 0 w 17"/>
                <a:gd name="T51" fmla="*/ 101600 h 27"/>
                <a:gd name="T52" fmla="*/ 3735 w 17"/>
                <a:gd name="T53" fmla="*/ 97837 h 27"/>
                <a:gd name="T54" fmla="*/ 7471 w 17"/>
                <a:gd name="T55" fmla="*/ 94074 h 27"/>
                <a:gd name="T56" fmla="*/ 14941 w 17"/>
                <a:gd name="T57" fmla="*/ 86548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7" h="27">
                  <a:moveTo>
                    <a:pt x="4" y="23"/>
                  </a:moveTo>
                  <a:cubicBezTo>
                    <a:pt x="4" y="22"/>
                    <a:pt x="4" y="22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7" y="20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7"/>
                    <a:pt x="7" y="16"/>
                    <a:pt x="7" y="15"/>
                  </a:cubicBezTo>
                  <a:cubicBezTo>
                    <a:pt x="8" y="15"/>
                    <a:pt x="8" y="14"/>
                    <a:pt x="8" y="13"/>
                  </a:cubicBezTo>
                  <a:cubicBezTo>
                    <a:pt x="9" y="12"/>
                    <a:pt x="10" y="11"/>
                    <a:pt x="11" y="10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4"/>
                    <a:pt x="15" y="5"/>
                  </a:cubicBezTo>
                  <a:cubicBezTo>
                    <a:pt x="15" y="3"/>
                    <a:pt x="17" y="2"/>
                    <a:pt x="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3"/>
                    <a:pt x="9" y="6"/>
                    <a:pt x="8" y="10"/>
                  </a:cubicBezTo>
                  <a:cubicBezTo>
                    <a:pt x="8" y="11"/>
                    <a:pt x="8" y="11"/>
                    <a:pt x="7" y="11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5" y="15"/>
                  </a:cubicBezTo>
                  <a:cubicBezTo>
                    <a:pt x="4" y="16"/>
                    <a:pt x="4" y="17"/>
                    <a:pt x="4" y="18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1" y="27"/>
                    <a:pt x="1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3" y="24"/>
                    <a:pt x="4" y="23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7" name="Freeform 74"/>
            <p:cNvSpPr>
              <a:spLocks/>
            </p:cNvSpPr>
            <p:nvPr/>
          </p:nvSpPr>
          <p:spPr bwMode="auto">
            <a:xfrm>
              <a:off x="6465888" y="2814638"/>
              <a:ext cx="3175" cy="14288"/>
            </a:xfrm>
            <a:custGeom>
              <a:avLst/>
              <a:gdLst>
                <a:gd name="T0" fmla="*/ 0 w 1"/>
                <a:gd name="T1" fmla="*/ 14288 h 4"/>
                <a:gd name="T2" fmla="*/ 3175 w 1"/>
                <a:gd name="T3" fmla="*/ 0 h 4"/>
                <a:gd name="T4" fmla="*/ 0 w 1"/>
                <a:gd name="T5" fmla="*/ 7144 h 4"/>
                <a:gd name="T6" fmla="*/ 0 w 1"/>
                <a:gd name="T7" fmla="*/ 14288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8" name="Freeform 75"/>
            <p:cNvSpPr>
              <a:spLocks/>
            </p:cNvSpPr>
            <p:nvPr/>
          </p:nvSpPr>
          <p:spPr bwMode="auto">
            <a:xfrm>
              <a:off x="6457951" y="2832101"/>
              <a:ext cx="11113" cy="7938"/>
            </a:xfrm>
            <a:custGeom>
              <a:avLst/>
              <a:gdLst>
                <a:gd name="T0" fmla="*/ 0 w 3"/>
                <a:gd name="T1" fmla="*/ 7938 h 2"/>
                <a:gd name="T2" fmla="*/ 0 w 3"/>
                <a:gd name="T3" fmla="*/ 7938 h 2"/>
                <a:gd name="T4" fmla="*/ 11113 w 3"/>
                <a:gd name="T5" fmla="*/ 7938 h 2"/>
                <a:gd name="T6" fmla="*/ 7409 w 3"/>
                <a:gd name="T7" fmla="*/ 0 h 2"/>
                <a:gd name="T8" fmla="*/ 0 w 3"/>
                <a:gd name="T9" fmla="*/ 793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2" y="2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2" y="2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09" name="Freeform 76"/>
            <p:cNvSpPr>
              <a:spLocks/>
            </p:cNvSpPr>
            <p:nvPr/>
          </p:nvSpPr>
          <p:spPr bwMode="auto">
            <a:xfrm>
              <a:off x="6453188" y="2844801"/>
              <a:ext cx="4763" cy="6350"/>
            </a:xfrm>
            <a:custGeom>
              <a:avLst/>
              <a:gdLst>
                <a:gd name="T0" fmla="*/ 4763 w 1"/>
                <a:gd name="T1" fmla="*/ 0 h 2"/>
                <a:gd name="T2" fmla="*/ 0 w 1"/>
                <a:gd name="T3" fmla="*/ 6350 h 2"/>
                <a:gd name="T4" fmla="*/ 4763 w 1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0" name="Freeform 77"/>
            <p:cNvSpPr>
              <a:spLocks/>
            </p:cNvSpPr>
            <p:nvPr/>
          </p:nvSpPr>
          <p:spPr bwMode="auto">
            <a:xfrm>
              <a:off x="6465888" y="2828926"/>
              <a:ext cx="0" cy="3175"/>
            </a:xfrm>
            <a:custGeom>
              <a:avLst/>
              <a:gdLst>
                <a:gd name="T0" fmla="*/ 3175 h 1"/>
                <a:gd name="T1" fmla="*/ 0 h 1"/>
                <a:gd name="T2" fmla="*/ 3175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1" name="Freeform 78"/>
            <p:cNvSpPr>
              <a:spLocks/>
            </p:cNvSpPr>
            <p:nvPr/>
          </p:nvSpPr>
          <p:spPr bwMode="auto">
            <a:xfrm>
              <a:off x="6461126" y="2801938"/>
              <a:ext cx="7938" cy="4763"/>
            </a:xfrm>
            <a:custGeom>
              <a:avLst/>
              <a:gdLst>
                <a:gd name="T0" fmla="*/ 7938 w 2"/>
                <a:gd name="T1" fmla="*/ 0 h 1"/>
                <a:gd name="T2" fmla="*/ 3969 w 2"/>
                <a:gd name="T3" fmla="*/ 4763 h 1"/>
                <a:gd name="T4" fmla="*/ 7938 w 2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2" name="Freeform 79"/>
            <p:cNvSpPr>
              <a:spLocks/>
            </p:cNvSpPr>
            <p:nvPr/>
          </p:nvSpPr>
          <p:spPr bwMode="auto">
            <a:xfrm>
              <a:off x="6457951" y="281781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3" name="Freeform 80"/>
            <p:cNvSpPr>
              <a:spLocks/>
            </p:cNvSpPr>
            <p:nvPr/>
          </p:nvSpPr>
          <p:spPr bwMode="auto">
            <a:xfrm>
              <a:off x="6718301" y="2820988"/>
              <a:ext cx="36513" cy="101600"/>
            </a:xfrm>
            <a:custGeom>
              <a:avLst/>
              <a:gdLst>
                <a:gd name="T0" fmla="*/ 7303 w 10"/>
                <a:gd name="T1" fmla="*/ 22578 h 27"/>
                <a:gd name="T2" fmla="*/ 10954 w 10"/>
                <a:gd name="T3" fmla="*/ 45156 h 27"/>
                <a:gd name="T4" fmla="*/ 10954 w 10"/>
                <a:gd name="T5" fmla="*/ 60207 h 27"/>
                <a:gd name="T6" fmla="*/ 7303 w 10"/>
                <a:gd name="T7" fmla="*/ 60207 h 27"/>
                <a:gd name="T8" fmla="*/ 3651 w 10"/>
                <a:gd name="T9" fmla="*/ 56444 h 27"/>
                <a:gd name="T10" fmla="*/ 0 w 10"/>
                <a:gd name="T11" fmla="*/ 67733 h 27"/>
                <a:gd name="T12" fmla="*/ 3651 w 10"/>
                <a:gd name="T13" fmla="*/ 86548 h 27"/>
                <a:gd name="T14" fmla="*/ 32862 w 10"/>
                <a:gd name="T15" fmla="*/ 97837 h 27"/>
                <a:gd name="T16" fmla="*/ 36513 w 10"/>
                <a:gd name="T17" fmla="*/ 94074 h 27"/>
                <a:gd name="T18" fmla="*/ 29210 w 10"/>
                <a:gd name="T19" fmla="*/ 94074 h 27"/>
                <a:gd name="T20" fmla="*/ 10954 w 10"/>
                <a:gd name="T21" fmla="*/ 75259 h 27"/>
                <a:gd name="T22" fmla="*/ 18257 w 10"/>
                <a:gd name="T23" fmla="*/ 60207 h 27"/>
                <a:gd name="T24" fmla="*/ 14605 w 10"/>
                <a:gd name="T25" fmla="*/ 45156 h 27"/>
                <a:gd name="T26" fmla="*/ 7303 w 10"/>
                <a:gd name="T27" fmla="*/ 0 h 27"/>
                <a:gd name="T28" fmla="*/ 7303 w 10"/>
                <a:gd name="T29" fmla="*/ 22578 h 2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" h="27">
                  <a:moveTo>
                    <a:pt x="2" y="6"/>
                  </a:moveTo>
                  <a:cubicBezTo>
                    <a:pt x="2" y="8"/>
                    <a:pt x="3" y="10"/>
                    <a:pt x="3" y="12"/>
                  </a:cubicBezTo>
                  <a:cubicBezTo>
                    <a:pt x="2" y="13"/>
                    <a:pt x="3" y="15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1" y="15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1" y="19"/>
                    <a:pt x="1" y="21"/>
                    <a:pt x="1" y="23"/>
                  </a:cubicBezTo>
                  <a:cubicBezTo>
                    <a:pt x="3" y="25"/>
                    <a:pt x="5" y="27"/>
                    <a:pt x="9" y="26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2"/>
                    <a:pt x="3" y="23"/>
                    <a:pt x="3" y="20"/>
                  </a:cubicBezTo>
                  <a:cubicBezTo>
                    <a:pt x="3" y="18"/>
                    <a:pt x="4" y="18"/>
                    <a:pt x="5" y="16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8"/>
                    <a:pt x="3" y="4"/>
                    <a:pt x="2" y="0"/>
                  </a:cubicBezTo>
                  <a:cubicBezTo>
                    <a:pt x="1" y="2"/>
                    <a:pt x="2" y="4"/>
                    <a:pt x="2" y="6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4" name="Freeform 81"/>
            <p:cNvSpPr>
              <a:spLocks/>
            </p:cNvSpPr>
            <p:nvPr/>
          </p:nvSpPr>
          <p:spPr bwMode="auto">
            <a:xfrm>
              <a:off x="6450013" y="2832101"/>
              <a:ext cx="3175" cy="7938"/>
            </a:xfrm>
            <a:custGeom>
              <a:avLst/>
              <a:gdLst>
                <a:gd name="T0" fmla="*/ 3175 w 1"/>
                <a:gd name="T1" fmla="*/ 0 h 2"/>
                <a:gd name="T2" fmla="*/ 0 w 1"/>
                <a:gd name="T3" fmla="*/ 7938 h 2"/>
                <a:gd name="T4" fmla="*/ 3175 w 1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5" name="Freeform 82"/>
            <p:cNvSpPr>
              <a:spLocks/>
            </p:cNvSpPr>
            <p:nvPr/>
          </p:nvSpPr>
          <p:spPr bwMode="auto">
            <a:xfrm>
              <a:off x="6321426" y="2844801"/>
              <a:ext cx="147638" cy="115888"/>
            </a:xfrm>
            <a:custGeom>
              <a:avLst/>
              <a:gdLst>
                <a:gd name="T0" fmla="*/ 7571 w 39"/>
                <a:gd name="T1" fmla="*/ 108411 h 31"/>
                <a:gd name="T2" fmla="*/ 22714 w 39"/>
                <a:gd name="T3" fmla="*/ 115888 h 31"/>
                <a:gd name="T4" fmla="*/ 18928 w 39"/>
                <a:gd name="T5" fmla="*/ 104673 h 31"/>
                <a:gd name="T6" fmla="*/ 15142 w 39"/>
                <a:gd name="T7" fmla="*/ 93458 h 31"/>
                <a:gd name="T8" fmla="*/ 15142 w 39"/>
                <a:gd name="T9" fmla="*/ 63551 h 31"/>
                <a:gd name="T10" fmla="*/ 34070 w 39"/>
                <a:gd name="T11" fmla="*/ 85981 h 31"/>
                <a:gd name="T12" fmla="*/ 30285 w 39"/>
                <a:gd name="T13" fmla="*/ 71028 h 31"/>
                <a:gd name="T14" fmla="*/ 30285 w 39"/>
                <a:gd name="T15" fmla="*/ 56075 h 31"/>
                <a:gd name="T16" fmla="*/ 34070 w 39"/>
                <a:gd name="T17" fmla="*/ 63551 h 31"/>
                <a:gd name="T18" fmla="*/ 49213 w 39"/>
                <a:gd name="T19" fmla="*/ 74766 h 31"/>
                <a:gd name="T20" fmla="*/ 71926 w 39"/>
                <a:gd name="T21" fmla="*/ 82243 h 31"/>
                <a:gd name="T22" fmla="*/ 102211 w 39"/>
                <a:gd name="T23" fmla="*/ 85981 h 31"/>
                <a:gd name="T24" fmla="*/ 117353 w 39"/>
                <a:gd name="T25" fmla="*/ 78505 h 31"/>
                <a:gd name="T26" fmla="*/ 117353 w 39"/>
                <a:gd name="T27" fmla="*/ 74766 h 31"/>
                <a:gd name="T28" fmla="*/ 121139 w 39"/>
                <a:gd name="T29" fmla="*/ 71028 h 31"/>
                <a:gd name="T30" fmla="*/ 140067 w 39"/>
                <a:gd name="T31" fmla="*/ 41122 h 31"/>
                <a:gd name="T32" fmla="*/ 140067 w 39"/>
                <a:gd name="T33" fmla="*/ 41122 h 31"/>
                <a:gd name="T34" fmla="*/ 140067 w 39"/>
                <a:gd name="T35" fmla="*/ 26168 h 31"/>
                <a:gd name="T36" fmla="*/ 147638 w 39"/>
                <a:gd name="T37" fmla="*/ 14953 h 31"/>
                <a:gd name="T38" fmla="*/ 140067 w 39"/>
                <a:gd name="T39" fmla="*/ 11215 h 31"/>
                <a:gd name="T40" fmla="*/ 117353 w 39"/>
                <a:gd name="T41" fmla="*/ 44860 h 31"/>
                <a:gd name="T42" fmla="*/ 49213 w 39"/>
                <a:gd name="T43" fmla="*/ 63551 h 31"/>
                <a:gd name="T44" fmla="*/ 37856 w 39"/>
                <a:gd name="T45" fmla="*/ 52337 h 31"/>
                <a:gd name="T46" fmla="*/ 45427 w 39"/>
                <a:gd name="T47" fmla="*/ 22430 h 31"/>
                <a:gd name="T48" fmla="*/ 56784 w 39"/>
                <a:gd name="T49" fmla="*/ 7477 h 31"/>
                <a:gd name="T50" fmla="*/ 15142 w 39"/>
                <a:gd name="T51" fmla="*/ 26168 h 31"/>
                <a:gd name="T52" fmla="*/ 22714 w 39"/>
                <a:gd name="T53" fmla="*/ 44860 h 31"/>
                <a:gd name="T54" fmla="*/ 15142 w 39"/>
                <a:gd name="T55" fmla="*/ 56075 h 31"/>
                <a:gd name="T56" fmla="*/ 15142 w 39"/>
                <a:gd name="T57" fmla="*/ 44860 h 31"/>
                <a:gd name="T58" fmla="*/ 11357 w 39"/>
                <a:gd name="T59" fmla="*/ 37383 h 31"/>
                <a:gd name="T60" fmla="*/ 0 w 39"/>
                <a:gd name="T61" fmla="*/ 71028 h 31"/>
                <a:gd name="T62" fmla="*/ 7571 w 39"/>
                <a:gd name="T63" fmla="*/ 97196 h 3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39" h="31">
                  <a:moveTo>
                    <a:pt x="1" y="26"/>
                  </a:move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8"/>
                    <a:pt x="3" y="28"/>
                  </a:cubicBezTo>
                  <a:cubicBezTo>
                    <a:pt x="3" y="30"/>
                    <a:pt x="4" y="31"/>
                    <a:pt x="6" y="31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8"/>
                    <a:pt x="4" y="26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4"/>
                    <a:pt x="3" y="23"/>
                    <a:pt x="3" y="22"/>
                  </a:cubicBezTo>
                  <a:cubicBezTo>
                    <a:pt x="3" y="21"/>
                    <a:pt x="3" y="19"/>
                    <a:pt x="4" y="17"/>
                  </a:cubicBezTo>
                  <a:cubicBezTo>
                    <a:pt x="5" y="19"/>
                    <a:pt x="5" y="21"/>
                    <a:pt x="7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8"/>
                    <a:pt x="8" y="18"/>
                    <a:pt x="8" y="17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9" y="16"/>
                    <a:pt x="9" y="17"/>
                  </a:cubicBezTo>
                  <a:cubicBezTo>
                    <a:pt x="11" y="17"/>
                    <a:pt x="11" y="18"/>
                    <a:pt x="12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19"/>
                    <a:pt x="15" y="21"/>
                    <a:pt x="16" y="21"/>
                  </a:cubicBezTo>
                  <a:cubicBezTo>
                    <a:pt x="17" y="21"/>
                    <a:pt x="18" y="22"/>
                    <a:pt x="19" y="22"/>
                  </a:cubicBezTo>
                  <a:cubicBezTo>
                    <a:pt x="22" y="22"/>
                    <a:pt x="24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2"/>
                    <a:pt x="28" y="22"/>
                    <a:pt x="29" y="23"/>
                  </a:cubicBezTo>
                  <a:cubicBezTo>
                    <a:pt x="29" y="22"/>
                    <a:pt x="30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2" y="19"/>
                    <a:pt x="32" y="19"/>
                  </a:cubicBezTo>
                  <a:cubicBezTo>
                    <a:pt x="35" y="18"/>
                    <a:pt x="36" y="15"/>
                    <a:pt x="37" y="12"/>
                  </a:cubicBezTo>
                  <a:cubicBezTo>
                    <a:pt x="37" y="12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6" y="11"/>
                    <a:pt x="36" y="11"/>
                    <a:pt x="36" y="10"/>
                  </a:cubicBezTo>
                  <a:cubicBezTo>
                    <a:pt x="37" y="9"/>
                    <a:pt x="37" y="8"/>
                    <a:pt x="37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6"/>
                    <a:pt x="34" y="8"/>
                    <a:pt x="33" y="10"/>
                  </a:cubicBezTo>
                  <a:cubicBezTo>
                    <a:pt x="32" y="12"/>
                    <a:pt x="32" y="13"/>
                    <a:pt x="31" y="12"/>
                  </a:cubicBezTo>
                  <a:cubicBezTo>
                    <a:pt x="29" y="17"/>
                    <a:pt x="24" y="19"/>
                    <a:pt x="19" y="18"/>
                  </a:cubicBezTo>
                  <a:cubicBezTo>
                    <a:pt x="17" y="17"/>
                    <a:pt x="14" y="18"/>
                    <a:pt x="13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0"/>
                    <a:pt x="9" y="7"/>
                    <a:pt x="12" y="6"/>
                  </a:cubicBezTo>
                  <a:cubicBezTo>
                    <a:pt x="13" y="6"/>
                    <a:pt x="11" y="2"/>
                    <a:pt x="14" y="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6" y="4"/>
                    <a:pt x="4" y="7"/>
                  </a:cubicBezTo>
                  <a:cubicBezTo>
                    <a:pt x="4" y="9"/>
                    <a:pt x="6" y="8"/>
                    <a:pt x="7" y="9"/>
                  </a:cubicBezTo>
                  <a:cubicBezTo>
                    <a:pt x="5" y="9"/>
                    <a:pt x="6" y="11"/>
                    <a:pt x="6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5" y="14"/>
                    <a:pt x="4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2"/>
                    <a:pt x="0" y="14"/>
                    <a:pt x="1" y="17"/>
                  </a:cubicBezTo>
                  <a:cubicBezTo>
                    <a:pt x="1" y="17"/>
                    <a:pt x="1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1" y="25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6" name="Freeform 83"/>
            <p:cNvSpPr>
              <a:spLocks/>
            </p:cNvSpPr>
            <p:nvPr/>
          </p:nvSpPr>
          <p:spPr bwMode="auto">
            <a:xfrm>
              <a:off x="6461126" y="2855913"/>
              <a:ext cx="7938" cy="3175"/>
            </a:xfrm>
            <a:custGeom>
              <a:avLst/>
              <a:gdLst>
                <a:gd name="T0" fmla="*/ 7938 w 2"/>
                <a:gd name="T1" fmla="*/ 0 h 1"/>
                <a:gd name="T2" fmla="*/ 0 w 2"/>
                <a:gd name="T3" fmla="*/ 0 h 1"/>
                <a:gd name="T4" fmla="*/ 7938 w 2"/>
                <a:gd name="T5" fmla="*/ 3175 h 1"/>
                <a:gd name="T6" fmla="*/ 7938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7" name="Freeform 84"/>
            <p:cNvSpPr>
              <a:spLocks/>
            </p:cNvSpPr>
            <p:nvPr/>
          </p:nvSpPr>
          <p:spPr bwMode="auto">
            <a:xfrm>
              <a:off x="6438901" y="29225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8" name="Freeform 85"/>
            <p:cNvSpPr>
              <a:spLocks/>
            </p:cNvSpPr>
            <p:nvPr/>
          </p:nvSpPr>
          <p:spPr bwMode="auto">
            <a:xfrm>
              <a:off x="6465888" y="2859088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3175 h 1"/>
                <a:gd name="T4" fmla="*/ 3175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19" name="Freeform 86"/>
            <p:cNvSpPr>
              <a:spLocks/>
            </p:cNvSpPr>
            <p:nvPr/>
          </p:nvSpPr>
          <p:spPr bwMode="auto">
            <a:xfrm>
              <a:off x="6453188" y="2870201"/>
              <a:ext cx="12700" cy="15875"/>
            </a:xfrm>
            <a:custGeom>
              <a:avLst/>
              <a:gdLst>
                <a:gd name="T0" fmla="*/ 4233 w 3"/>
                <a:gd name="T1" fmla="*/ 11906 h 4"/>
                <a:gd name="T2" fmla="*/ 8467 w 3"/>
                <a:gd name="T3" fmla="*/ 15875 h 4"/>
                <a:gd name="T4" fmla="*/ 8467 w 3"/>
                <a:gd name="T5" fmla="*/ 3969 h 4"/>
                <a:gd name="T6" fmla="*/ 8467 w 3"/>
                <a:gd name="T7" fmla="*/ 0 h 4"/>
                <a:gd name="T8" fmla="*/ 4233 w 3"/>
                <a:gd name="T9" fmla="*/ 11906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1" y="4"/>
                    <a:pt x="1" y="4"/>
                    <a:pt x="2" y="4"/>
                  </a:cubicBezTo>
                  <a:cubicBezTo>
                    <a:pt x="0" y="3"/>
                    <a:pt x="3" y="3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0" name="Freeform 87"/>
            <p:cNvSpPr>
              <a:spLocks/>
            </p:cNvSpPr>
            <p:nvPr/>
          </p:nvSpPr>
          <p:spPr bwMode="auto">
            <a:xfrm>
              <a:off x="6438901" y="2886076"/>
              <a:ext cx="26988" cy="33338"/>
            </a:xfrm>
            <a:custGeom>
              <a:avLst/>
              <a:gdLst>
                <a:gd name="T0" fmla="*/ 23133 w 7"/>
                <a:gd name="T1" fmla="*/ 3704 h 9"/>
                <a:gd name="T2" fmla="*/ 3855 w 7"/>
                <a:gd name="T3" fmla="*/ 29634 h 9"/>
                <a:gd name="T4" fmla="*/ 0 w 7"/>
                <a:gd name="T5" fmla="*/ 33338 h 9"/>
                <a:gd name="T6" fmla="*/ 23133 w 7"/>
                <a:gd name="T7" fmla="*/ 18521 h 9"/>
                <a:gd name="T8" fmla="*/ 26988 w 7"/>
                <a:gd name="T9" fmla="*/ 0 h 9"/>
                <a:gd name="T10" fmla="*/ 23133 w 7"/>
                <a:gd name="T11" fmla="*/ 0 h 9"/>
                <a:gd name="T12" fmla="*/ 23133 w 7"/>
                <a:gd name="T13" fmla="*/ 3704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9">
                  <a:moveTo>
                    <a:pt x="6" y="1"/>
                  </a:moveTo>
                  <a:cubicBezTo>
                    <a:pt x="5" y="4"/>
                    <a:pt x="4" y="7"/>
                    <a:pt x="1" y="8"/>
                  </a:cubicBezTo>
                  <a:cubicBezTo>
                    <a:pt x="1" y="8"/>
                    <a:pt x="0" y="9"/>
                    <a:pt x="0" y="9"/>
                  </a:cubicBezTo>
                  <a:cubicBezTo>
                    <a:pt x="3" y="8"/>
                    <a:pt x="3" y="5"/>
                    <a:pt x="6" y="5"/>
                  </a:cubicBezTo>
                  <a:cubicBezTo>
                    <a:pt x="5" y="3"/>
                    <a:pt x="6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1" name="Freeform 88"/>
            <p:cNvSpPr>
              <a:spLocks/>
            </p:cNvSpPr>
            <p:nvPr/>
          </p:nvSpPr>
          <p:spPr bwMode="auto">
            <a:xfrm>
              <a:off x="6378576" y="2840038"/>
              <a:ext cx="41275" cy="30163"/>
            </a:xfrm>
            <a:custGeom>
              <a:avLst/>
              <a:gdLst>
                <a:gd name="T0" fmla="*/ 18761 w 11"/>
                <a:gd name="T1" fmla="*/ 11311 h 8"/>
                <a:gd name="T2" fmla="*/ 26266 w 11"/>
                <a:gd name="T3" fmla="*/ 30163 h 8"/>
                <a:gd name="T4" fmla="*/ 33770 w 11"/>
                <a:gd name="T5" fmla="*/ 30163 h 8"/>
                <a:gd name="T6" fmla="*/ 33770 w 11"/>
                <a:gd name="T7" fmla="*/ 7541 h 8"/>
                <a:gd name="T8" fmla="*/ 0 w 11"/>
                <a:gd name="T9" fmla="*/ 3770 h 8"/>
                <a:gd name="T10" fmla="*/ 0 w 11"/>
                <a:gd name="T11" fmla="*/ 11311 h 8"/>
                <a:gd name="T12" fmla="*/ 18761 w 11"/>
                <a:gd name="T13" fmla="*/ 11311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8">
                  <a:moveTo>
                    <a:pt x="5" y="3"/>
                  </a:moveTo>
                  <a:cubicBezTo>
                    <a:pt x="7" y="4"/>
                    <a:pt x="6" y="6"/>
                    <a:pt x="7" y="8"/>
                  </a:cubicBezTo>
                  <a:cubicBezTo>
                    <a:pt x="7" y="7"/>
                    <a:pt x="8" y="7"/>
                    <a:pt x="9" y="8"/>
                  </a:cubicBezTo>
                  <a:cubicBezTo>
                    <a:pt x="11" y="6"/>
                    <a:pt x="9" y="4"/>
                    <a:pt x="9" y="2"/>
                  </a:cubicBezTo>
                  <a:cubicBezTo>
                    <a:pt x="7" y="0"/>
                    <a:pt x="3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2" name="Freeform 89"/>
            <p:cNvSpPr>
              <a:spLocks noEditPoints="1"/>
            </p:cNvSpPr>
            <p:nvPr/>
          </p:nvSpPr>
          <p:spPr bwMode="auto">
            <a:xfrm>
              <a:off x="6364288" y="2851151"/>
              <a:ext cx="47625" cy="49213"/>
            </a:xfrm>
            <a:custGeom>
              <a:avLst/>
              <a:gdLst>
                <a:gd name="T0" fmla="*/ 32971 w 13"/>
                <a:gd name="T1" fmla="*/ 30285 h 13"/>
                <a:gd name="T2" fmla="*/ 36635 w 13"/>
                <a:gd name="T3" fmla="*/ 22714 h 13"/>
                <a:gd name="T4" fmla="*/ 29308 w 13"/>
                <a:gd name="T5" fmla="*/ 30285 h 13"/>
                <a:gd name="T6" fmla="*/ 29308 w 13"/>
                <a:gd name="T7" fmla="*/ 11357 h 13"/>
                <a:gd name="T8" fmla="*/ 10990 w 13"/>
                <a:gd name="T9" fmla="*/ 3786 h 13"/>
                <a:gd name="T10" fmla="*/ 3663 w 13"/>
                <a:gd name="T11" fmla="*/ 15142 h 13"/>
                <a:gd name="T12" fmla="*/ 14654 w 13"/>
                <a:gd name="T13" fmla="*/ 15142 h 13"/>
                <a:gd name="T14" fmla="*/ 3663 w 13"/>
                <a:gd name="T15" fmla="*/ 26499 h 13"/>
                <a:gd name="T16" fmla="*/ 7327 w 13"/>
                <a:gd name="T17" fmla="*/ 34071 h 13"/>
                <a:gd name="T18" fmla="*/ 7327 w 13"/>
                <a:gd name="T19" fmla="*/ 41642 h 13"/>
                <a:gd name="T20" fmla="*/ 21981 w 13"/>
                <a:gd name="T21" fmla="*/ 45427 h 13"/>
                <a:gd name="T22" fmla="*/ 32971 w 13"/>
                <a:gd name="T23" fmla="*/ 45427 h 13"/>
                <a:gd name="T24" fmla="*/ 47625 w 13"/>
                <a:gd name="T25" fmla="*/ 26499 h 13"/>
                <a:gd name="T26" fmla="*/ 32971 w 13"/>
                <a:gd name="T27" fmla="*/ 30285 h 13"/>
                <a:gd name="T28" fmla="*/ 25644 w 13"/>
                <a:gd name="T29" fmla="*/ 41642 h 13"/>
                <a:gd name="T30" fmla="*/ 21981 w 13"/>
                <a:gd name="T31" fmla="*/ 45427 h 13"/>
                <a:gd name="T32" fmla="*/ 7327 w 13"/>
                <a:gd name="T33" fmla="*/ 34071 h 13"/>
                <a:gd name="T34" fmla="*/ 14654 w 13"/>
                <a:gd name="T35" fmla="*/ 26499 h 13"/>
                <a:gd name="T36" fmla="*/ 25644 w 13"/>
                <a:gd name="T37" fmla="*/ 37856 h 13"/>
                <a:gd name="T38" fmla="*/ 25644 w 13"/>
                <a:gd name="T39" fmla="*/ 41642 h 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" h="13">
                  <a:moveTo>
                    <a:pt x="9" y="8"/>
                  </a:moveTo>
                  <a:cubicBezTo>
                    <a:pt x="10" y="8"/>
                    <a:pt x="11" y="7"/>
                    <a:pt x="10" y="6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2"/>
                    <a:pt x="6" y="2"/>
                    <a:pt x="3" y="1"/>
                  </a:cubicBezTo>
                  <a:cubicBezTo>
                    <a:pt x="0" y="0"/>
                    <a:pt x="2" y="4"/>
                    <a:pt x="1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7"/>
                    <a:pt x="2" y="5"/>
                    <a:pt x="1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1"/>
                    <a:pt x="12" y="9"/>
                    <a:pt x="13" y="7"/>
                  </a:cubicBezTo>
                  <a:cubicBezTo>
                    <a:pt x="11" y="7"/>
                    <a:pt x="11" y="9"/>
                    <a:pt x="9" y="8"/>
                  </a:cubicBezTo>
                  <a:close/>
                  <a:moveTo>
                    <a:pt x="7" y="11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5" y="8"/>
                    <a:pt x="6" y="10"/>
                    <a:pt x="7" y="10"/>
                  </a:cubicBezTo>
                  <a:lnTo>
                    <a:pt x="7" y="11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3" name="Freeform 90"/>
            <p:cNvSpPr>
              <a:spLocks/>
            </p:cNvSpPr>
            <p:nvPr/>
          </p:nvSpPr>
          <p:spPr bwMode="auto">
            <a:xfrm>
              <a:off x="6427788" y="2859088"/>
              <a:ext cx="14288" cy="22225"/>
            </a:xfrm>
            <a:custGeom>
              <a:avLst/>
              <a:gdLst>
                <a:gd name="T0" fmla="*/ 10716 w 4"/>
                <a:gd name="T1" fmla="*/ 7408 h 6"/>
                <a:gd name="T2" fmla="*/ 10716 w 4"/>
                <a:gd name="T3" fmla="*/ 0 h 6"/>
                <a:gd name="T4" fmla="*/ 0 w 4"/>
                <a:gd name="T5" fmla="*/ 14817 h 6"/>
                <a:gd name="T6" fmla="*/ 0 w 4"/>
                <a:gd name="T7" fmla="*/ 22225 h 6"/>
                <a:gd name="T8" fmla="*/ 7144 w 4"/>
                <a:gd name="T9" fmla="*/ 22225 h 6"/>
                <a:gd name="T10" fmla="*/ 14288 w 4"/>
                <a:gd name="T11" fmla="*/ 3704 h 6"/>
                <a:gd name="T12" fmla="*/ 10716 w 4"/>
                <a:gd name="T13" fmla="*/ 7408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6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3"/>
                    <a:pt x="4" y="1"/>
                  </a:cubicBezTo>
                  <a:cubicBezTo>
                    <a:pt x="4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4" name="Freeform 91"/>
            <p:cNvSpPr>
              <a:spLocks/>
            </p:cNvSpPr>
            <p:nvPr/>
          </p:nvSpPr>
          <p:spPr bwMode="auto">
            <a:xfrm>
              <a:off x="6718301" y="2862263"/>
              <a:ext cx="3175" cy="7938"/>
            </a:xfrm>
            <a:custGeom>
              <a:avLst/>
              <a:gdLst>
                <a:gd name="T0" fmla="*/ 3175 w 1"/>
                <a:gd name="T1" fmla="*/ 7938 h 2"/>
                <a:gd name="T2" fmla="*/ 0 w 1"/>
                <a:gd name="T3" fmla="*/ 0 h 2"/>
                <a:gd name="T4" fmla="*/ 3175 w 1"/>
                <a:gd name="T5" fmla="*/ 7938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5" name="Freeform 92"/>
            <p:cNvSpPr>
              <a:spLocks/>
            </p:cNvSpPr>
            <p:nvPr/>
          </p:nvSpPr>
          <p:spPr bwMode="auto">
            <a:xfrm>
              <a:off x="6737351" y="2859088"/>
              <a:ext cx="47625" cy="57150"/>
            </a:xfrm>
            <a:custGeom>
              <a:avLst/>
              <a:gdLst>
                <a:gd name="T0" fmla="*/ 32971 w 13"/>
                <a:gd name="T1" fmla="*/ 57150 h 15"/>
                <a:gd name="T2" fmla="*/ 43962 w 13"/>
                <a:gd name="T3" fmla="*/ 30480 h 15"/>
                <a:gd name="T4" fmla="*/ 43962 w 13"/>
                <a:gd name="T5" fmla="*/ 15240 h 15"/>
                <a:gd name="T6" fmla="*/ 14654 w 13"/>
                <a:gd name="T7" fmla="*/ 3810 h 15"/>
                <a:gd name="T8" fmla="*/ 3663 w 13"/>
                <a:gd name="T9" fmla="*/ 22860 h 15"/>
                <a:gd name="T10" fmla="*/ 10990 w 13"/>
                <a:gd name="T11" fmla="*/ 22860 h 15"/>
                <a:gd name="T12" fmla="*/ 10990 w 13"/>
                <a:gd name="T13" fmla="*/ 34290 h 15"/>
                <a:gd name="T14" fmla="*/ 7327 w 13"/>
                <a:gd name="T15" fmla="*/ 34290 h 15"/>
                <a:gd name="T16" fmla="*/ 3663 w 13"/>
                <a:gd name="T17" fmla="*/ 22860 h 15"/>
                <a:gd name="T18" fmla="*/ 3663 w 13"/>
                <a:gd name="T19" fmla="*/ 38100 h 15"/>
                <a:gd name="T20" fmla="*/ 18317 w 13"/>
                <a:gd name="T21" fmla="*/ 34290 h 15"/>
                <a:gd name="T22" fmla="*/ 18317 w 13"/>
                <a:gd name="T23" fmla="*/ 19050 h 15"/>
                <a:gd name="T24" fmla="*/ 29308 w 13"/>
                <a:gd name="T25" fmla="*/ 15240 h 15"/>
                <a:gd name="T26" fmla="*/ 25644 w 13"/>
                <a:gd name="T27" fmla="*/ 49530 h 15"/>
                <a:gd name="T28" fmla="*/ 32971 w 13"/>
                <a:gd name="T29" fmla="*/ 5715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3" h="15">
                  <a:moveTo>
                    <a:pt x="9" y="15"/>
                  </a:moveTo>
                  <a:cubicBezTo>
                    <a:pt x="11" y="13"/>
                    <a:pt x="11" y="10"/>
                    <a:pt x="12" y="8"/>
                  </a:cubicBezTo>
                  <a:cubicBezTo>
                    <a:pt x="11" y="6"/>
                    <a:pt x="13" y="5"/>
                    <a:pt x="12" y="4"/>
                  </a:cubicBezTo>
                  <a:cubicBezTo>
                    <a:pt x="11" y="0"/>
                    <a:pt x="7" y="2"/>
                    <a:pt x="4" y="1"/>
                  </a:cubicBezTo>
                  <a:cubicBezTo>
                    <a:pt x="2" y="2"/>
                    <a:pt x="1" y="4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9"/>
                    <a:pt x="1" y="10"/>
                  </a:cubicBezTo>
                  <a:cubicBezTo>
                    <a:pt x="2" y="10"/>
                    <a:pt x="4" y="10"/>
                    <a:pt x="5" y="9"/>
                  </a:cubicBezTo>
                  <a:cubicBezTo>
                    <a:pt x="6" y="8"/>
                    <a:pt x="4" y="7"/>
                    <a:pt x="5" y="5"/>
                  </a:cubicBezTo>
                  <a:cubicBezTo>
                    <a:pt x="5" y="4"/>
                    <a:pt x="7" y="4"/>
                    <a:pt x="8" y="4"/>
                  </a:cubicBezTo>
                  <a:cubicBezTo>
                    <a:pt x="10" y="7"/>
                    <a:pt x="9" y="11"/>
                    <a:pt x="7" y="13"/>
                  </a:cubicBezTo>
                  <a:cubicBezTo>
                    <a:pt x="9" y="13"/>
                    <a:pt x="8" y="15"/>
                    <a:pt x="9" y="15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6" name="Freeform 93"/>
            <p:cNvSpPr>
              <a:spLocks/>
            </p:cNvSpPr>
            <p:nvPr/>
          </p:nvSpPr>
          <p:spPr bwMode="auto">
            <a:xfrm>
              <a:off x="6329363" y="2870201"/>
              <a:ext cx="19050" cy="30163"/>
            </a:xfrm>
            <a:custGeom>
              <a:avLst/>
              <a:gdLst>
                <a:gd name="T0" fmla="*/ 7620 w 5"/>
                <a:gd name="T1" fmla="*/ 18852 h 8"/>
                <a:gd name="T2" fmla="*/ 7620 w 5"/>
                <a:gd name="T3" fmla="*/ 18852 h 8"/>
                <a:gd name="T4" fmla="*/ 7620 w 5"/>
                <a:gd name="T5" fmla="*/ 30163 h 8"/>
                <a:gd name="T6" fmla="*/ 11430 w 5"/>
                <a:gd name="T7" fmla="*/ 18852 h 8"/>
                <a:gd name="T8" fmla="*/ 15240 w 5"/>
                <a:gd name="T9" fmla="*/ 18852 h 8"/>
                <a:gd name="T10" fmla="*/ 19050 w 5"/>
                <a:gd name="T11" fmla="*/ 7541 h 8"/>
                <a:gd name="T12" fmla="*/ 7620 w 5"/>
                <a:gd name="T13" fmla="*/ 0 h 8"/>
                <a:gd name="T14" fmla="*/ 3810 w 5"/>
                <a:gd name="T15" fmla="*/ 11311 h 8"/>
                <a:gd name="T16" fmla="*/ 7620 w 5"/>
                <a:gd name="T17" fmla="*/ 7541 h 8"/>
                <a:gd name="T18" fmla="*/ 7620 w 5"/>
                <a:gd name="T19" fmla="*/ 18852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4" y="6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3" y="2"/>
                    <a:pt x="5" y="2"/>
                  </a:cubicBezTo>
                  <a:cubicBezTo>
                    <a:pt x="4" y="1"/>
                    <a:pt x="2" y="2"/>
                    <a:pt x="2" y="0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7" name="Freeform 94"/>
            <p:cNvSpPr>
              <a:spLocks/>
            </p:cNvSpPr>
            <p:nvPr/>
          </p:nvSpPr>
          <p:spPr bwMode="auto">
            <a:xfrm>
              <a:off x="6438901" y="2881313"/>
              <a:ext cx="7938" cy="11113"/>
            </a:xfrm>
            <a:custGeom>
              <a:avLst/>
              <a:gdLst>
                <a:gd name="T0" fmla="*/ 7938 w 2"/>
                <a:gd name="T1" fmla="*/ 0 h 3"/>
                <a:gd name="T2" fmla="*/ 0 w 2"/>
                <a:gd name="T3" fmla="*/ 7409 h 3"/>
                <a:gd name="T4" fmla="*/ 7938 w 2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0" y="2"/>
                    <a:pt x="0" y="2"/>
                  </a:cubicBezTo>
                  <a:cubicBezTo>
                    <a:pt x="1" y="3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8" name="Freeform 95"/>
            <p:cNvSpPr>
              <a:spLocks/>
            </p:cNvSpPr>
            <p:nvPr/>
          </p:nvSpPr>
          <p:spPr bwMode="auto">
            <a:xfrm>
              <a:off x="6683376" y="2892426"/>
              <a:ext cx="26988" cy="53975"/>
            </a:xfrm>
            <a:custGeom>
              <a:avLst/>
              <a:gdLst>
                <a:gd name="T0" fmla="*/ 3855 w 7"/>
                <a:gd name="T1" fmla="*/ 11566 h 14"/>
                <a:gd name="T2" fmla="*/ 0 w 7"/>
                <a:gd name="T3" fmla="*/ 19277 h 14"/>
                <a:gd name="T4" fmla="*/ 3855 w 7"/>
                <a:gd name="T5" fmla="*/ 23132 h 14"/>
                <a:gd name="T6" fmla="*/ 0 w 7"/>
                <a:gd name="T7" fmla="*/ 26988 h 14"/>
                <a:gd name="T8" fmla="*/ 0 w 7"/>
                <a:gd name="T9" fmla="*/ 30843 h 14"/>
                <a:gd name="T10" fmla="*/ 3855 w 7"/>
                <a:gd name="T11" fmla="*/ 23132 h 14"/>
                <a:gd name="T12" fmla="*/ 26988 w 7"/>
                <a:gd name="T13" fmla="*/ 53975 h 14"/>
                <a:gd name="T14" fmla="*/ 15422 w 7"/>
                <a:gd name="T15" fmla="*/ 38554 h 14"/>
                <a:gd name="T16" fmla="*/ 7711 w 7"/>
                <a:gd name="T17" fmla="*/ 23132 h 14"/>
                <a:gd name="T18" fmla="*/ 7711 w 7"/>
                <a:gd name="T19" fmla="*/ 15421 h 14"/>
                <a:gd name="T20" fmla="*/ 3855 w 7"/>
                <a:gd name="T21" fmla="*/ 11566 h 14"/>
                <a:gd name="T22" fmla="*/ 3855 w 7"/>
                <a:gd name="T23" fmla="*/ 0 h 14"/>
                <a:gd name="T24" fmla="*/ 0 w 7"/>
                <a:gd name="T25" fmla="*/ 3855 h 14"/>
                <a:gd name="T26" fmla="*/ 3855 w 7"/>
                <a:gd name="T27" fmla="*/ 11566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" h="14">
                  <a:moveTo>
                    <a:pt x="1" y="3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9"/>
                    <a:pt x="4" y="13"/>
                    <a:pt x="7" y="14"/>
                  </a:cubicBezTo>
                  <a:cubicBezTo>
                    <a:pt x="7" y="11"/>
                    <a:pt x="5" y="11"/>
                    <a:pt x="4" y="10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29" name="Freeform 96"/>
            <p:cNvSpPr>
              <a:spLocks/>
            </p:cNvSpPr>
            <p:nvPr/>
          </p:nvSpPr>
          <p:spPr bwMode="auto">
            <a:xfrm>
              <a:off x="6359526" y="2897188"/>
              <a:ext cx="7938" cy="7938"/>
            </a:xfrm>
            <a:custGeom>
              <a:avLst/>
              <a:gdLst>
                <a:gd name="T0" fmla="*/ 0 w 2"/>
                <a:gd name="T1" fmla="*/ 0 h 2"/>
                <a:gd name="T2" fmla="*/ 3969 w 2"/>
                <a:gd name="T3" fmla="*/ 7938 h 2"/>
                <a:gd name="T4" fmla="*/ 0 w 2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0" name="Freeform 97"/>
            <p:cNvSpPr>
              <a:spLocks/>
            </p:cNvSpPr>
            <p:nvPr/>
          </p:nvSpPr>
          <p:spPr bwMode="auto">
            <a:xfrm>
              <a:off x="6351588" y="2900363"/>
              <a:ext cx="15875" cy="15875"/>
            </a:xfrm>
            <a:custGeom>
              <a:avLst/>
              <a:gdLst>
                <a:gd name="T0" fmla="*/ 15875 w 4"/>
                <a:gd name="T1" fmla="*/ 15875 h 4"/>
                <a:gd name="T2" fmla="*/ 3969 w 4"/>
                <a:gd name="T3" fmla="*/ 7938 h 4"/>
                <a:gd name="T4" fmla="*/ 0 w 4"/>
                <a:gd name="T5" fmla="*/ 0 h 4"/>
                <a:gd name="T6" fmla="*/ 0 w 4"/>
                <a:gd name="T7" fmla="*/ 0 h 4"/>
                <a:gd name="T8" fmla="*/ 0 w 4"/>
                <a:gd name="T9" fmla="*/ 7938 h 4"/>
                <a:gd name="T10" fmla="*/ 3969 w 4"/>
                <a:gd name="T11" fmla="*/ 7938 h 4"/>
                <a:gd name="T12" fmla="*/ 15875 w 4"/>
                <a:gd name="T13" fmla="*/ 15875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cubicBezTo>
                    <a:pt x="3" y="3"/>
                    <a:pt x="3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4"/>
                    <a:pt x="4" y="4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1" name="Freeform 98"/>
            <p:cNvSpPr>
              <a:spLocks/>
            </p:cNvSpPr>
            <p:nvPr/>
          </p:nvSpPr>
          <p:spPr bwMode="auto">
            <a:xfrm>
              <a:off x="6321426" y="2908301"/>
              <a:ext cx="4763" cy="7938"/>
            </a:xfrm>
            <a:custGeom>
              <a:avLst/>
              <a:gdLst>
                <a:gd name="T0" fmla="*/ 4763 w 1"/>
                <a:gd name="T1" fmla="*/ 0 h 2"/>
                <a:gd name="T2" fmla="*/ 0 w 1"/>
                <a:gd name="T3" fmla="*/ 7938 h 2"/>
                <a:gd name="T4" fmla="*/ 4763 w 1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2" name="Freeform 99"/>
            <p:cNvSpPr>
              <a:spLocks noEditPoints="1"/>
            </p:cNvSpPr>
            <p:nvPr/>
          </p:nvSpPr>
          <p:spPr bwMode="auto">
            <a:xfrm>
              <a:off x="6627813" y="2820988"/>
              <a:ext cx="82550" cy="169863"/>
            </a:xfrm>
            <a:custGeom>
              <a:avLst/>
              <a:gdLst>
                <a:gd name="T0" fmla="*/ 75045 w 22"/>
                <a:gd name="T1" fmla="*/ 169863 h 45"/>
                <a:gd name="T2" fmla="*/ 78798 w 22"/>
                <a:gd name="T3" fmla="*/ 158539 h 45"/>
                <a:gd name="T4" fmla="*/ 71293 w 22"/>
                <a:gd name="T5" fmla="*/ 154764 h 45"/>
                <a:gd name="T6" fmla="*/ 75045 w 22"/>
                <a:gd name="T7" fmla="*/ 139665 h 45"/>
                <a:gd name="T8" fmla="*/ 63789 w 22"/>
                <a:gd name="T9" fmla="*/ 135890 h 45"/>
                <a:gd name="T10" fmla="*/ 60036 w 22"/>
                <a:gd name="T11" fmla="*/ 135890 h 45"/>
                <a:gd name="T12" fmla="*/ 56284 w 22"/>
                <a:gd name="T13" fmla="*/ 128341 h 45"/>
                <a:gd name="T14" fmla="*/ 56284 w 22"/>
                <a:gd name="T15" fmla="*/ 128341 h 45"/>
                <a:gd name="T16" fmla="*/ 56284 w 22"/>
                <a:gd name="T17" fmla="*/ 117017 h 45"/>
                <a:gd name="T18" fmla="*/ 56284 w 22"/>
                <a:gd name="T19" fmla="*/ 109467 h 45"/>
                <a:gd name="T20" fmla="*/ 56284 w 22"/>
                <a:gd name="T21" fmla="*/ 101918 h 45"/>
                <a:gd name="T22" fmla="*/ 56284 w 22"/>
                <a:gd name="T23" fmla="*/ 98143 h 45"/>
                <a:gd name="T24" fmla="*/ 56284 w 22"/>
                <a:gd name="T25" fmla="*/ 90594 h 45"/>
                <a:gd name="T26" fmla="*/ 60036 w 22"/>
                <a:gd name="T27" fmla="*/ 83044 h 45"/>
                <a:gd name="T28" fmla="*/ 56284 w 22"/>
                <a:gd name="T29" fmla="*/ 75495 h 45"/>
                <a:gd name="T30" fmla="*/ 41275 w 22"/>
                <a:gd name="T31" fmla="*/ 22648 h 45"/>
                <a:gd name="T32" fmla="*/ 41275 w 22"/>
                <a:gd name="T33" fmla="*/ 18874 h 45"/>
                <a:gd name="T34" fmla="*/ 41275 w 22"/>
                <a:gd name="T35" fmla="*/ 7549 h 45"/>
                <a:gd name="T36" fmla="*/ 30018 w 22"/>
                <a:gd name="T37" fmla="*/ 0 h 45"/>
                <a:gd name="T38" fmla="*/ 30018 w 22"/>
                <a:gd name="T39" fmla="*/ 15099 h 45"/>
                <a:gd name="T40" fmla="*/ 30018 w 22"/>
                <a:gd name="T41" fmla="*/ 15099 h 45"/>
                <a:gd name="T42" fmla="*/ 37523 w 22"/>
                <a:gd name="T43" fmla="*/ 37747 h 45"/>
                <a:gd name="T44" fmla="*/ 37523 w 22"/>
                <a:gd name="T45" fmla="*/ 45297 h 45"/>
                <a:gd name="T46" fmla="*/ 37523 w 22"/>
                <a:gd name="T47" fmla="*/ 52846 h 45"/>
                <a:gd name="T48" fmla="*/ 37523 w 22"/>
                <a:gd name="T49" fmla="*/ 64170 h 45"/>
                <a:gd name="T50" fmla="*/ 37523 w 22"/>
                <a:gd name="T51" fmla="*/ 64170 h 45"/>
                <a:gd name="T52" fmla="*/ 45027 w 22"/>
                <a:gd name="T53" fmla="*/ 90594 h 45"/>
                <a:gd name="T54" fmla="*/ 45027 w 22"/>
                <a:gd name="T55" fmla="*/ 98143 h 45"/>
                <a:gd name="T56" fmla="*/ 45027 w 22"/>
                <a:gd name="T57" fmla="*/ 132116 h 45"/>
                <a:gd name="T58" fmla="*/ 48780 w 22"/>
                <a:gd name="T59" fmla="*/ 135890 h 45"/>
                <a:gd name="T60" fmla="*/ 45027 w 22"/>
                <a:gd name="T61" fmla="*/ 135890 h 45"/>
                <a:gd name="T62" fmla="*/ 41275 w 22"/>
                <a:gd name="T63" fmla="*/ 139665 h 45"/>
                <a:gd name="T64" fmla="*/ 41275 w 22"/>
                <a:gd name="T65" fmla="*/ 143440 h 45"/>
                <a:gd name="T66" fmla="*/ 52532 w 22"/>
                <a:gd name="T67" fmla="*/ 143440 h 45"/>
                <a:gd name="T68" fmla="*/ 52532 w 22"/>
                <a:gd name="T69" fmla="*/ 147215 h 45"/>
                <a:gd name="T70" fmla="*/ 22514 w 22"/>
                <a:gd name="T71" fmla="*/ 139665 h 45"/>
                <a:gd name="T72" fmla="*/ 0 w 22"/>
                <a:gd name="T73" fmla="*/ 135890 h 45"/>
                <a:gd name="T74" fmla="*/ 15009 w 22"/>
                <a:gd name="T75" fmla="*/ 150989 h 45"/>
                <a:gd name="T76" fmla="*/ 33770 w 22"/>
                <a:gd name="T77" fmla="*/ 158539 h 45"/>
                <a:gd name="T78" fmla="*/ 63789 w 22"/>
                <a:gd name="T79" fmla="*/ 169863 h 45"/>
                <a:gd name="T80" fmla="*/ 71293 w 22"/>
                <a:gd name="T81" fmla="*/ 169863 h 45"/>
                <a:gd name="T82" fmla="*/ 75045 w 22"/>
                <a:gd name="T83" fmla="*/ 169863 h 45"/>
                <a:gd name="T84" fmla="*/ 60036 w 22"/>
                <a:gd name="T85" fmla="*/ 158539 h 45"/>
                <a:gd name="T86" fmla="*/ 41275 w 22"/>
                <a:gd name="T87" fmla="*/ 158539 h 45"/>
                <a:gd name="T88" fmla="*/ 60036 w 22"/>
                <a:gd name="T89" fmla="*/ 154764 h 45"/>
                <a:gd name="T90" fmla="*/ 67541 w 22"/>
                <a:gd name="T91" fmla="*/ 154764 h 45"/>
                <a:gd name="T92" fmla="*/ 60036 w 22"/>
                <a:gd name="T93" fmla="*/ 158539 h 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2" h="45">
                  <a:moveTo>
                    <a:pt x="20" y="45"/>
                  </a:moveTo>
                  <a:cubicBezTo>
                    <a:pt x="21" y="44"/>
                    <a:pt x="22" y="43"/>
                    <a:pt x="21" y="42"/>
                  </a:cubicBezTo>
                  <a:cubicBezTo>
                    <a:pt x="20" y="42"/>
                    <a:pt x="19" y="42"/>
                    <a:pt x="19" y="41"/>
                  </a:cubicBezTo>
                  <a:cubicBezTo>
                    <a:pt x="19" y="39"/>
                    <a:pt x="21" y="39"/>
                    <a:pt x="20" y="37"/>
                  </a:cubicBezTo>
                  <a:cubicBezTo>
                    <a:pt x="19" y="36"/>
                    <a:pt x="18" y="37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4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6"/>
                    <a:pt x="15" y="2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15"/>
                    <a:pt x="12" y="11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10" y="0"/>
                    <a:pt x="8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0" y="5"/>
                    <a:pt x="8" y="9"/>
                    <a:pt x="10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3"/>
                    <a:pt x="10" y="13"/>
                    <a:pt x="10" y="14"/>
                  </a:cubicBezTo>
                  <a:cubicBezTo>
                    <a:pt x="10" y="15"/>
                    <a:pt x="11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1" y="22"/>
                    <a:pt x="12" y="24"/>
                  </a:cubicBezTo>
                  <a:cubicBezTo>
                    <a:pt x="13" y="25"/>
                    <a:pt x="12" y="26"/>
                    <a:pt x="12" y="2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3" y="35"/>
                    <a:pt x="13" y="36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7"/>
                    <a:pt x="12" y="37"/>
                    <a:pt x="11" y="37"/>
                  </a:cubicBezTo>
                  <a:cubicBezTo>
                    <a:pt x="10" y="38"/>
                    <a:pt x="11" y="38"/>
                    <a:pt x="11" y="38"/>
                  </a:cubicBezTo>
                  <a:cubicBezTo>
                    <a:pt x="12" y="39"/>
                    <a:pt x="13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39"/>
                    <a:pt x="8" y="40"/>
                    <a:pt x="6" y="37"/>
                  </a:cubicBezTo>
                  <a:cubicBezTo>
                    <a:pt x="3" y="38"/>
                    <a:pt x="2" y="32"/>
                    <a:pt x="0" y="36"/>
                  </a:cubicBezTo>
                  <a:cubicBezTo>
                    <a:pt x="0" y="38"/>
                    <a:pt x="3" y="38"/>
                    <a:pt x="4" y="40"/>
                  </a:cubicBezTo>
                  <a:cubicBezTo>
                    <a:pt x="6" y="41"/>
                    <a:pt x="7" y="43"/>
                    <a:pt x="9" y="42"/>
                  </a:cubicBezTo>
                  <a:cubicBezTo>
                    <a:pt x="11" y="45"/>
                    <a:pt x="14" y="45"/>
                    <a:pt x="17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0" y="44"/>
                    <a:pt x="20" y="44"/>
                    <a:pt x="20" y="45"/>
                  </a:cubicBezTo>
                  <a:close/>
                  <a:moveTo>
                    <a:pt x="16" y="42"/>
                  </a:moveTo>
                  <a:cubicBezTo>
                    <a:pt x="15" y="43"/>
                    <a:pt x="12" y="43"/>
                    <a:pt x="11" y="42"/>
                  </a:cubicBezTo>
                  <a:cubicBezTo>
                    <a:pt x="13" y="42"/>
                    <a:pt x="14" y="41"/>
                    <a:pt x="16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8" y="43"/>
                    <a:pt x="17" y="43"/>
                    <a:pt x="16" y="42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3" name="Freeform 100"/>
            <p:cNvSpPr>
              <a:spLocks/>
            </p:cNvSpPr>
            <p:nvPr/>
          </p:nvSpPr>
          <p:spPr bwMode="auto">
            <a:xfrm>
              <a:off x="6669088" y="2957513"/>
              <a:ext cx="3175" cy="3175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0 h 1"/>
                <a:gd name="T4" fmla="*/ 0 w 1"/>
                <a:gd name="T5" fmla="*/ 3175 h 1"/>
                <a:gd name="T6" fmla="*/ 3175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4" name="Freeform 101"/>
            <p:cNvSpPr>
              <a:spLocks/>
            </p:cNvSpPr>
            <p:nvPr/>
          </p:nvSpPr>
          <p:spPr bwMode="auto">
            <a:xfrm>
              <a:off x="6683376" y="2911476"/>
              <a:ext cx="4763" cy="7938"/>
            </a:xfrm>
            <a:custGeom>
              <a:avLst/>
              <a:gdLst>
                <a:gd name="T0" fmla="*/ 4763 w 1"/>
                <a:gd name="T1" fmla="*/ 3969 h 2"/>
                <a:gd name="T2" fmla="*/ 0 w 1"/>
                <a:gd name="T3" fmla="*/ 0 h 2"/>
                <a:gd name="T4" fmla="*/ 0 w 1"/>
                <a:gd name="T5" fmla="*/ 7938 h 2"/>
                <a:gd name="T6" fmla="*/ 4763 w 1"/>
                <a:gd name="T7" fmla="*/ 3969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5" name="Freeform 102"/>
            <p:cNvSpPr>
              <a:spLocks/>
            </p:cNvSpPr>
            <p:nvPr/>
          </p:nvSpPr>
          <p:spPr bwMode="auto">
            <a:xfrm>
              <a:off x="6721476" y="2919413"/>
              <a:ext cx="15875" cy="15875"/>
            </a:xfrm>
            <a:custGeom>
              <a:avLst/>
              <a:gdLst>
                <a:gd name="T0" fmla="*/ 15875 w 4"/>
                <a:gd name="T1" fmla="*/ 7938 h 4"/>
                <a:gd name="T2" fmla="*/ 0 w 4"/>
                <a:gd name="T3" fmla="*/ 0 h 4"/>
                <a:gd name="T4" fmla="*/ 0 w 4"/>
                <a:gd name="T5" fmla="*/ 11906 h 4"/>
                <a:gd name="T6" fmla="*/ 15875 w 4"/>
                <a:gd name="T7" fmla="*/ 7938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0"/>
                    <a:pt x="1" y="1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2" y="3"/>
                    <a:pt x="4" y="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6" name="Freeform 103"/>
            <p:cNvSpPr>
              <a:spLocks/>
            </p:cNvSpPr>
            <p:nvPr/>
          </p:nvSpPr>
          <p:spPr bwMode="auto">
            <a:xfrm>
              <a:off x="6356351" y="2927351"/>
              <a:ext cx="11113" cy="7938"/>
            </a:xfrm>
            <a:custGeom>
              <a:avLst/>
              <a:gdLst>
                <a:gd name="T0" fmla="*/ 11113 w 3"/>
                <a:gd name="T1" fmla="*/ 7938 h 2"/>
                <a:gd name="T2" fmla="*/ 0 w 3"/>
                <a:gd name="T3" fmla="*/ 0 h 2"/>
                <a:gd name="T4" fmla="*/ 0 w 3"/>
                <a:gd name="T5" fmla="*/ 3969 h 2"/>
                <a:gd name="T6" fmla="*/ 11113 w 3"/>
                <a:gd name="T7" fmla="*/ 793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7" name="Freeform 104"/>
            <p:cNvSpPr>
              <a:spLocks/>
            </p:cNvSpPr>
            <p:nvPr/>
          </p:nvSpPr>
          <p:spPr bwMode="auto">
            <a:xfrm>
              <a:off x="6321426" y="2927351"/>
              <a:ext cx="34925" cy="55563"/>
            </a:xfrm>
            <a:custGeom>
              <a:avLst/>
              <a:gdLst>
                <a:gd name="T0" fmla="*/ 11642 w 9"/>
                <a:gd name="T1" fmla="*/ 40746 h 15"/>
                <a:gd name="T2" fmla="*/ 31044 w 9"/>
                <a:gd name="T3" fmla="*/ 51859 h 15"/>
                <a:gd name="T4" fmla="*/ 31044 w 9"/>
                <a:gd name="T5" fmla="*/ 55563 h 15"/>
                <a:gd name="T6" fmla="*/ 34925 w 9"/>
                <a:gd name="T7" fmla="*/ 51859 h 15"/>
                <a:gd name="T8" fmla="*/ 23283 w 9"/>
                <a:gd name="T9" fmla="*/ 33338 h 15"/>
                <a:gd name="T10" fmla="*/ 11642 w 9"/>
                <a:gd name="T11" fmla="*/ 22225 h 15"/>
                <a:gd name="T12" fmla="*/ 7761 w 9"/>
                <a:gd name="T13" fmla="*/ 25929 h 15"/>
                <a:gd name="T14" fmla="*/ 3881 w 9"/>
                <a:gd name="T15" fmla="*/ 14817 h 15"/>
                <a:gd name="T16" fmla="*/ 7761 w 9"/>
                <a:gd name="T17" fmla="*/ 14817 h 15"/>
                <a:gd name="T18" fmla="*/ 0 w 9"/>
                <a:gd name="T19" fmla="*/ 0 h 15"/>
                <a:gd name="T20" fmla="*/ 0 w 9"/>
                <a:gd name="T21" fmla="*/ 33338 h 15"/>
                <a:gd name="T22" fmla="*/ 11642 w 9"/>
                <a:gd name="T23" fmla="*/ 51859 h 15"/>
                <a:gd name="T24" fmla="*/ 11642 w 9"/>
                <a:gd name="T25" fmla="*/ 40746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" h="15">
                  <a:moveTo>
                    <a:pt x="3" y="11"/>
                  </a:moveTo>
                  <a:cubicBezTo>
                    <a:pt x="5" y="12"/>
                    <a:pt x="5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2"/>
                    <a:pt x="5" y="12"/>
                    <a:pt x="6" y="9"/>
                  </a:cubicBezTo>
                  <a:cubicBezTo>
                    <a:pt x="4" y="9"/>
                    <a:pt x="3" y="8"/>
                    <a:pt x="3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1" y="14"/>
                    <a:pt x="3" y="14"/>
                  </a:cubicBezTo>
                  <a:cubicBezTo>
                    <a:pt x="4" y="13"/>
                    <a:pt x="2" y="12"/>
                    <a:pt x="3" y="1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8" name="Freeform 105"/>
            <p:cNvSpPr>
              <a:spLocks/>
            </p:cNvSpPr>
            <p:nvPr/>
          </p:nvSpPr>
          <p:spPr bwMode="auto">
            <a:xfrm>
              <a:off x="6770688" y="2927351"/>
              <a:ext cx="3175" cy="11113"/>
            </a:xfrm>
            <a:custGeom>
              <a:avLst/>
              <a:gdLst>
                <a:gd name="T0" fmla="*/ 3175 w 1"/>
                <a:gd name="T1" fmla="*/ 0 h 3"/>
                <a:gd name="T2" fmla="*/ 0 w 1"/>
                <a:gd name="T3" fmla="*/ 11113 h 3"/>
                <a:gd name="T4" fmla="*/ 3175 w 1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39" name="Freeform 106"/>
            <p:cNvSpPr>
              <a:spLocks/>
            </p:cNvSpPr>
            <p:nvPr/>
          </p:nvSpPr>
          <p:spPr bwMode="auto">
            <a:xfrm>
              <a:off x="6518276" y="2927351"/>
              <a:ext cx="79375" cy="63500"/>
            </a:xfrm>
            <a:custGeom>
              <a:avLst/>
              <a:gdLst>
                <a:gd name="T0" fmla="*/ 41577 w 21"/>
                <a:gd name="T1" fmla="*/ 7471 h 17"/>
                <a:gd name="T2" fmla="*/ 22679 w 21"/>
                <a:gd name="T3" fmla="*/ 3735 h 17"/>
                <a:gd name="T4" fmla="*/ 68036 w 21"/>
                <a:gd name="T5" fmla="*/ 26147 h 17"/>
                <a:gd name="T6" fmla="*/ 75595 w 21"/>
                <a:gd name="T7" fmla="*/ 14941 h 17"/>
                <a:gd name="T8" fmla="*/ 41577 w 21"/>
                <a:gd name="T9" fmla="*/ 7471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7">
                  <a:moveTo>
                    <a:pt x="11" y="2"/>
                  </a:moveTo>
                  <a:cubicBezTo>
                    <a:pt x="9" y="5"/>
                    <a:pt x="9" y="0"/>
                    <a:pt x="6" y="1"/>
                  </a:cubicBezTo>
                  <a:cubicBezTo>
                    <a:pt x="0" y="3"/>
                    <a:pt x="7" y="17"/>
                    <a:pt x="18" y="7"/>
                  </a:cubicBezTo>
                  <a:cubicBezTo>
                    <a:pt x="18" y="6"/>
                    <a:pt x="21" y="4"/>
                    <a:pt x="20" y="4"/>
                  </a:cubicBezTo>
                  <a:cubicBezTo>
                    <a:pt x="18" y="4"/>
                    <a:pt x="14" y="0"/>
                    <a:pt x="11" y="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0" name="Freeform 107"/>
            <p:cNvSpPr>
              <a:spLocks noEditPoints="1"/>
            </p:cNvSpPr>
            <p:nvPr/>
          </p:nvSpPr>
          <p:spPr bwMode="auto">
            <a:xfrm>
              <a:off x="6691313" y="2927351"/>
              <a:ext cx="82550" cy="63500"/>
            </a:xfrm>
            <a:custGeom>
              <a:avLst/>
              <a:gdLst>
                <a:gd name="T0" fmla="*/ 71293 w 22"/>
                <a:gd name="T1" fmla="*/ 14941 h 17"/>
                <a:gd name="T2" fmla="*/ 71293 w 22"/>
                <a:gd name="T3" fmla="*/ 11206 h 17"/>
                <a:gd name="T4" fmla="*/ 71293 w 22"/>
                <a:gd name="T5" fmla="*/ 7471 h 17"/>
                <a:gd name="T6" fmla="*/ 63789 w 22"/>
                <a:gd name="T7" fmla="*/ 11206 h 17"/>
                <a:gd name="T8" fmla="*/ 60036 w 22"/>
                <a:gd name="T9" fmla="*/ 14941 h 17"/>
                <a:gd name="T10" fmla="*/ 56284 w 22"/>
                <a:gd name="T11" fmla="*/ 14941 h 17"/>
                <a:gd name="T12" fmla="*/ 60036 w 22"/>
                <a:gd name="T13" fmla="*/ 3735 h 17"/>
                <a:gd name="T14" fmla="*/ 48780 w 22"/>
                <a:gd name="T15" fmla="*/ 3735 h 17"/>
                <a:gd name="T16" fmla="*/ 45027 w 22"/>
                <a:gd name="T17" fmla="*/ 22412 h 17"/>
                <a:gd name="T18" fmla="*/ 60036 w 22"/>
                <a:gd name="T19" fmla="*/ 22412 h 17"/>
                <a:gd name="T20" fmla="*/ 48780 w 22"/>
                <a:gd name="T21" fmla="*/ 33618 h 17"/>
                <a:gd name="T22" fmla="*/ 45027 w 22"/>
                <a:gd name="T23" fmla="*/ 41088 h 17"/>
                <a:gd name="T24" fmla="*/ 41275 w 22"/>
                <a:gd name="T25" fmla="*/ 41088 h 17"/>
                <a:gd name="T26" fmla="*/ 37523 w 22"/>
                <a:gd name="T27" fmla="*/ 41088 h 17"/>
                <a:gd name="T28" fmla="*/ 37523 w 22"/>
                <a:gd name="T29" fmla="*/ 33618 h 17"/>
                <a:gd name="T30" fmla="*/ 33770 w 22"/>
                <a:gd name="T31" fmla="*/ 41088 h 17"/>
                <a:gd name="T32" fmla="*/ 22514 w 22"/>
                <a:gd name="T33" fmla="*/ 44824 h 17"/>
                <a:gd name="T34" fmla="*/ 15009 w 22"/>
                <a:gd name="T35" fmla="*/ 26147 h 17"/>
                <a:gd name="T36" fmla="*/ 18761 w 22"/>
                <a:gd name="T37" fmla="*/ 22412 h 17"/>
                <a:gd name="T38" fmla="*/ 0 w 22"/>
                <a:gd name="T39" fmla="*/ 29882 h 17"/>
                <a:gd name="T40" fmla="*/ 11257 w 22"/>
                <a:gd name="T41" fmla="*/ 33618 h 17"/>
                <a:gd name="T42" fmla="*/ 7505 w 22"/>
                <a:gd name="T43" fmla="*/ 48559 h 17"/>
                <a:gd name="T44" fmla="*/ 15009 w 22"/>
                <a:gd name="T45" fmla="*/ 52294 h 17"/>
                <a:gd name="T46" fmla="*/ 11257 w 22"/>
                <a:gd name="T47" fmla="*/ 63500 h 17"/>
                <a:gd name="T48" fmla="*/ 7505 w 22"/>
                <a:gd name="T49" fmla="*/ 63500 h 17"/>
                <a:gd name="T50" fmla="*/ 11257 w 22"/>
                <a:gd name="T51" fmla="*/ 63500 h 17"/>
                <a:gd name="T52" fmla="*/ 56284 w 22"/>
                <a:gd name="T53" fmla="*/ 37353 h 17"/>
                <a:gd name="T54" fmla="*/ 71293 w 22"/>
                <a:gd name="T55" fmla="*/ 26147 h 17"/>
                <a:gd name="T56" fmla="*/ 78798 w 22"/>
                <a:gd name="T57" fmla="*/ 14941 h 17"/>
                <a:gd name="T58" fmla="*/ 71293 w 22"/>
                <a:gd name="T59" fmla="*/ 14941 h 17"/>
                <a:gd name="T60" fmla="*/ 56284 w 22"/>
                <a:gd name="T61" fmla="*/ 37353 h 17"/>
                <a:gd name="T62" fmla="*/ 52532 w 22"/>
                <a:gd name="T63" fmla="*/ 33618 h 17"/>
                <a:gd name="T64" fmla="*/ 56284 w 22"/>
                <a:gd name="T65" fmla="*/ 37353 h 1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2" h="17">
                  <a:moveTo>
                    <a:pt x="19" y="4"/>
                  </a:move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8" y="0"/>
                    <a:pt x="18" y="4"/>
                    <a:pt x="17" y="3"/>
                  </a:cubicBezTo>
                  <a:cubicBezTo>
                    <a:pt x="16" y="3"/>
                    <a:pt x="17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5" y="1"/>
                    <a:pt x="14" y="1"/>
                    <a:pt x="13" y="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5" y="5"/>
                    <a:pt x="16" y="6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10"/>
                    <a:pt x="9" y="11"/>
                  </a:cubicBezTo>
                  <a:cubicBezTo>
                    <a:pt x="8" y="11"/>
                    <a:pt x="7" y="12"/>
                    <a:pt x="6" y="12"/>
                  </a:cubicBezTo>
                  <a:cubicBezTo>
                    <a:pt x="7" y="9"/>
                    <a:pt x="4" y="10"/>
                    <a:pt x="4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4" y="8"/>
                    <a:pt x="0" y="5"/>
                    <a:pt x="0" y="8"/>
                  </a:cubicBezTo>
                  <a:cubicBezTo>
                    <a:pt x="1" y="9"/>
                    <a:pt x="2" y="8"/>
                    <a:pt x="3" y="9"/>
                  </a:cubicBezTo>
                  <a:cubicBezTo>
                    <a:pt x="4" y="11"/>
                    <a:pt x="2" y="11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5" y="15"/>
                    <a:pt x="4" y="16"/>
                    <a:pt x="3" y="17"/>
                  </a:cubicBezTo>
                  <a:cubicBezTo>
                    <a:pt x="3" y="16"/>
                    <a:pt x="3" y="16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9" y="16"/>
                    <a:pt x="12" y="13"/>
                    <a:pt x="15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6"/>
                    <a:pt x="22" y="5"/>
                    <a:pt x="21" y="4"/>
                  </a:cubicBezTo>
                  <a:cubicBezTo>
                    <a:pt x="20" y="4"/>
                    <a:pt x="20" y="5"/>
                    <a:pt x="19" y="4"/>
                  </a:cubicBezTo>
                  <a:close/>
                  <a:moveTo>
                    <a:pt x="15" y="1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5" y="9"/>
                    <a:pt x="16" y="8"/>
                    <a:pt x="15" y="1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1" name="Freeform 108"/>
            <p:cNvSpPr>
              <a:spLocks/>
            </p:cNvSpPr>
            <p:nvPr/>
          </p:nvSpPr>
          <p:spPr bwMode="auto">
            <a:xfrm>
              <a:off x="6408738" y="2952751"/>
              <a:ext cx="60325" cy="30163"/>
            </a:xfrm>
            <a:custGeom>
              <a:avLst/>
              <a:gdLst>
                <a:gd name="T0" fmla="*/ 7541 w 16"/>
                <a:gd name="T1" fmla="*/ 18852 h 8"/>
                <a:gd name="T2" fmla="*/ 0 w 16"/>
                <a:gd name="T3" fmla="*/ 26393 h 8"/>
                <a:gd name="T4" fmla="*/ 22622 w 16"/>
                <a:gd name="T5" fmla="*/ 26393 h 8"/>
                <a:gd name="T6" fmla="*/ 52784 w 16"/>
                <a:gd name="T7" fmla="*/ 11311 h 8"/>
                <a:gd name="T8" fmla="*/ 60325 w 16"/>
                <a:gd name="T9" fmla="*/ 0 h 8"/>
                <a:gd name="T10" fmla="*/ 49014 w 16"/>
                <a:gd name="T11" fmla="*/ 3770 h 8"/>
                <a:gd name="T12" fmla="*/ 7541 w 16"/>
                <a:gd name="T13" fmla="*/ 18852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8">
                  <a:moveTo>
                    <a:pt x="2" y="5"/>
                  </a:moveTo>
                  <a:cubicBezTo>
                    <a:pt x="1" y="6"/>
                    <a:pt x="0" y="6"/>
                    <a:pt x="0" y="7"/>
                  </a:cubicBezTo>
                  <a:cubicBezTo>
                    <a:pt x="2" y="8"/>
                    <a:pt x="4" y="8"/>
                    <a:pt x="6" y="7"/>
                  </a:cubicBezTo>
                  <a:cubicBezTo>
                    <a:pt x="9" y="6"/>
                    <a:pt x="12" y="5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  <a:cubicBezTo>
                    <a:pt x="14" y="0"/>
                    <a:pt x="14" y="1"/>
                    <a:pt x="13" y="1"/>
                  </a:cubicBezTo>
                  <a:cubicBezTo>
                    <a:pt x="10" y="3"/>
                    <a:pt x="7" y="7"/>
                    <a:pt x="2" y="5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2" name="Freeform 109"/>
            <p:cNvSpPr>
              <a:spLocks/>
            </p:cNvSpPr>
            <p:nvPr/>
          </p:nvSpPr>
          <p:spPr bwMode="auto">
            <a:xfrm>
              <a:off x="6334126" y="2979738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11113 w 3"/>
                <a:gd name="T3" fmla="*/ 7409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1" y="3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3" name="Freeform 110"/>
            <p:cNvSpPr>
              <a:spLocks/>
            </p:cNvSpPr>
            <p:nvPr/>
          </p:nvSpPr>
          <p:spPr bwMode="auto">
            <a:xfrm>
              <a:off x="6438901" y="2982913"/>
              <a:ext cx="3175" cy="4763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0 h 1"/>
                <a:gd name="T4" fmla="*/ 3175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4" name="Freeform 111"/>
            <p:cNvSpPr>
              <a:spLocks/>
            </p:cNvSpPr>
            <p:nvPr/>
          </p:nvSpPr>
          <p:spPr bwMode="auto">
            <a:xfrm>
              <a:off x="6411913" y="2987676"/>
              <a:ext cx="7938" cy="3175"/>
            </a:xfrm>
            <a:custGeom>
              <a:avLst/>
              <a:gdLst>
                <a:gd name="T0" fmla="*/ 0 w 2"/>
                <a:gd name="T1" fmla="*/ 3175 h 1"/>
                <a:gd name="T2" fmla="*/ 7938 w 2"/>
                <a:gd name="T3" fmla="*/ 3175 h 1"/>
                <a:gd name="T4" fmla="*/ 0 w 2"/>
                <a:gd name="T5" fmla="*/ 3175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5" name="Freeform 112"/>
            <p:cNvSpPr>
              <a:spLocks/>
            </p:cNvSpPr>
            <p:nvPr/>
          </p:nvSpPr>
          <p:spPr bwMode="auto">
            <a:xfrm>
              <a:off x="6370638" y="2916238"/>
              <a:ext cx="76200" cy="66675"/>
            </a:xfrm>
            <a:custGeom>
              <a:avLst/>
              <a:gdLst>
                <a:gd name="T0" fmla="*/ 49530 w 20"/>
                <a:gd name="T1" fmla="*/ 22225 h 18"/>
                <a:gd name="T2" fmla="*/ 53340 w 20"/>
                <a:gd name="T3" fmla="*/ 14817 h 18"/>
                <a:gd name="T4" fmla="*/ 22860 w 20"/>
                <a:gd name="T5" fmla="*/ 11113 h 18"/>
                <a:gd name="T6" fmla="*/ 11430 w 20"/>
                <a:gd name="T7" fmla="*/ 7408 h 18"/>
                <a:gd name="T8" fmla="*/ 0 w 20"/>
                <a:gd name="T9" fmla="*/ 3704 h 18"/>
                <a:gd name="T10" fmla="*/ 3810 w 20"/>
                <a:gd name="T11" fmla="*/ 14817 h 18"/>
                <a:gd name="T12" fmla="*/ 30480 w 20"/>
                <a:gd name="T13" fmla="*/ 18521 h 18"/>
                <a:gd name="T14" fmla="*/ 30480 w 20"/>
                <a:gd name="T15" fmla="*/ 22225 h 18"/>
                <a:gd name="T16" fmla="*/ 26670 w 20"/>
                <a:gd name="T17" fmla="*/ 25929 h 18"/>
                <a:gd name="T18" fmla="*/ 15240 w 20"/>
                <a:gd name="T19" fmla="*/ 25929 h 18"/>
                <a:gd name="T20" fmla="*/ 15240 w 20"/>
                <a:gd name="T21" fmla="*/ 25929 h 18"/>
                <a:gd name="T22" fmla="*/ 0 w 20"/>
                <a:gd name="T23" fmla="*/ 22225 h 18"/>
                <a:gd name="T24" fmla="*/ 0 w 20"/>
                <a:gd name="T25" fmla="*/ 29633 h 18"/>
                <a:gd name="T26" fmla="*/ 11430 w 20"/>
                <a:gd name="T27" fmla="*/ 51858 h 18"/>
                <a:gd name="T28" fmla="*/ 11430 w 20"/>
                <a:gd name="T29" fmla="*/ 44450 h 18"/>
                <a:gd name="T30" fmla="*/ 41910 w 20"/>
                <a:gd name="T31" fmla="*/ 44450 h 18"/>
                <a:gd name="T32" fmla="*/ 72390 w 20"/>
                <a:gd name="T33" fmla="*/ 29633 h 18"/>
                <a:gd name="T34" fmla="*/ 72390 w 20"/>
                <a:gd name="T35" fmla="*/ 25929 h 18"/>
                <a:gd name="T36" fmla="*/ 57150 w 20"/>
                <a:gd name="T37" fmla="*/ 25929 h 18"/>
                <a:gd name="T38" fmla="*/ 60960 w 20"/>
                <a:gd name="T39" fmla="*/ 18521 h 18"/>
                <a:gd name="T40" fmla="*/ 49530 w 20"/>
                <a:gd name="T41" fmla="*/ 22225 h 1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" h="18">
                  <a:moveTo>
                    <a:pt x="13" y="6"/>
                  </a:moveTo>
                  <a:cubicBezTo>
                    <a:pt x="13" y="5"/>
                    <a:pt x="13" y="4"/>
                    <a:pt x="14" y="4"/>
                  </a:cubicBezTo>
                  <a:cubicBezTo>
                    <a:pt x="11" y="3"/>
                    <a:pt x="9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4" y="4"/>
                    <a:pt x="6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8"/>
                    <a:pt x="0" y="8"/>
                  </a:cubicBezTo>
                  <a:cubicBezTo>
                    <a:pt x="2" y="9"/>
                    <a:pt x="0" y="13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10"/>
                    <a:pt x="9" y="18"/>
                    <a:pt x="11" y="12"/>
                  </a:cubicBezTo>
                  <a:cubicBezTo>
                    <a:pt x="14" y="12"/>
                    <a:pt x="17" y="10"/>
                    <a:pt x="19" y="8"/>
                  </a:cubicBezTo>
                  <a:cubicBezTo>
                    <a:pt x="20" y="8"/>
                    <a:pt x="19" y="7"/>
                    <a:pt x="19" y="7"/>
                  </a:cubicBezTo>
                  <a:cubicBezTo>
                    <a:pt x="18" y="6"/>
                    <a:pt x="18" y="8"/>
                    <a:pt x="15" y="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4" y="7"/>
                    <a:pt x="13" y="6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6" name="Freeform 113"/>
            <p:cNvSpPr>
              <a:spLocks/>
            </p:cNvSpPr>
            <p:nvPr/>
          </p:nvSpPr>
          <p:spPr bwMode="auto">
            <a:xfrm>
              <a:off x="6518276" y="2867026"/>
              <a:ext cx="41275" cy="33338"/>
            </a:xfrm>
            <a:custGeom>
              <a:avLst/>
              <a:gdLst>
                <a:gd name="T0" fmla="*/ 18761 w 11"/>
                <a:gd name="T1" fmla="*/ 29634 h 9"/>
                <a:gd name="T2" fmla="*/ 41275 w 11"/>
                <a:gd name="T3" fmla="*/ 14817 h 9"/>
                <a:gd name="T4" fmla="*/ 15009 w 11"/>
                <a:gd name="T5" fmla="*/ 3704 h 9"/>
                <a:gd name="T6" fmla="*/ 11257 w 11"/>
                <a:gd name="T7" fmla="*/ 0 h 9"/>
                <a:gd name="T8" fmla="*/ 3752 w 11"/>
                <a:gd name="T9" fmla="*/ 3704 h 9"/>
                <a:gd name="T10" fmla="*/ 0 w 11"/>
                <a:gd name="T11" fmla="*/ 14817 h 9"/>
                <a:gd name="T12" fmla="*/ 18761 w 11"/>
                <a:gd name="T13" fmla="*/ 29634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" h="9">
                  <a:moveTo>
                    <a:pt x="5" y="8"/>
                  </a:moveTo>
                  <a:cubicBezTo>
                    <a:pt x="8" y="9"/>
                    <a:pt x="10" y="6"/>
                    <a:pt x="11" y="4"/>
                  </a:cubicBezTo>
                  <a:cubicBezTo>
                    <a:pt x="9" y="2"/>
                    <a:pt x="7" y="1"/>
                    <a:pt x="4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6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115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7" name="Freeform 114"/>
            <p:cNvSpPr>
              <a:spLocks/>
            </p:cNvSpPr>
            <p:nvPr/>
          </p:nvSpPr>
          <p:spPr bwMode="auto">
            <a:xfrm>
              <a:off x="6578601" y="2862263"/>
              <a:ext cx="38100" cy="34925"/>
            </a:xfrm>
            <a:custGeom>
              <a:avLst/>
              <a:gdLst>
                <a:gd name="T0" fmla="*/ 26670 w 10"/>
                <a:gd name="T1" fmla="*/ 7761 h 9"/>
                <a:gd name="T2" fmla="*/ 0 w 10"/>
                <a:gd name="T3" fmla="*/ 11642 h 9"/>
                <a:gd name="T4" fmla="*/ 3810 w 10"/>
                <a:gd name="T5" fmla="*/ 27164 h 9"/>
                <a:gd name="T6" fmla="*/ 26670 w 10"/>
                <a:gd name="T7" fmla="*/ 31044 h 9"/>
                <a:gd name="T8" fmla="*/ 38100 w 10"/>
                <a:gd name="T9" fmla="*/ 11642 h 9"/>
                <a:gd name="T10" fmla="*/ 26670 w 10"/>
                <a:gd name="T11" fmla="*/ 7761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" h="9">
                  <a:moveTo>
                    <a:pt x="7" y="2"/>
                  </a:moveTo>
                  <a:cubicBezTo>
                    <a:pt x="4" y="0"/>
                    <a:pt x="3" y="4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9"/>
                    <a:pt x="5" y="9"/>
                    <a:pt x="7" y="8"/>
                  </a:cubicBezTo>
                  <a:cubicBezTo>
                    <a:pt x="9" y="7"/>
                    <a:pt x="10" y="5"/>
                    <a:pt x="10" y="3"/>
                  </a:cubicBezTo>
                  <a:cubicBezTo>
                    <a:pt x="7" y="2"/>
                    <a:pt x="7" y="2"/>
                    <a:pt x="7" y="2"/>
                  </a:cubicBezTo>
                  <a:close/>
                </a:path>
              </a:pathLst>
            </a:custGeom>
            <a:solidFill>
              <a:srgbClr val="115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8" name="Freeform 115"/>
            <p:cNvSpPr>
              <a:spLocks/>
            </p:cNvSpPr>
            <p:nvPr/>
          </p:nvSpPr>
          <p:spPr bwMode="auto">
            <a:xfrm>
              <a:off x="6683376" y="3990976"/>
              <a:ext cx="57150" cy="109538"/>
            </a:xfrm>
            <a:custGeom>
              <a:avLst/>
              <a:gdLst>
                <a:gd name="T0" fmla="*/ 38100 w 15"/>
                <a:gd name="T1" fmla="*/ 79321 h 29"/>
                <a:gd name="T2" fmla="*/ 26670 w 15"/>
                <a:gd name="T3" fmla="*/ 98206 h 29"/>
                <a:gd name="T4" fmla="*/ 7620 w 15"/>
                <a:gd name="T5" fmla="*/ 86875 h 29"/>
                <a:gd name="T6" fmla="*/ 7620 w 15"/>
                <a:gd name="T7" fmla="*/ 83098 h 29"/>
                <a:gd name="T8" fmla="*/ 22860 w 15"/>
                <a:gd name="T9" fmla="*/ 71766 h 29"/>
                <a:gd name="T10" fmla="*/ 26670 w 15"/>
                <a:gd name="T11" fmla="*/ 75543 h 29"/>
                <a:gd name="T12" fmla="*/ 30480 w 15"/>
                <a:gd name="T13" fmla="*/ 71766 h 29"/>
                <a:gd name="T14" fmla="*/ 26670 w 15"/>
                <a:gd name="T15" fmla="*/ 64212 h 29"/>
                <a:gd name="T16" fmla="*/ 41910 w 15"/>
                <a:gd name="T17" fmla="*/ 45326 h 29"/>
                <a:gd name="T18" fmla="*/ 41910 w 15"/>
                <a:gd name="T19" fmla="*/ 37772 h 29"/>
                <a:gd name="T20" fmla="*/ 38100 w 15"/>
                <a:gd name="T21" fmla="*/ 11332 h 29"/>
                <a:gd name="T22" fmla="*/ 45720 w 15"/>
                <a:gd name="T23" fmla="*/ 0 h 29"/>
                <a:gd name="T24" fmla="*/ 38100 w 15"/>
                <a:gd name="T25" fmla="*/ 11332 h 29"/>
                <a:gd name="T26" fmla="*/ 0 w 15"/>
                <a:gd name="T27" fmla="*/ 86875 h 29"/>
                <a:gd name="T28" fmla="*/ 26670 w 15"/>
                <a:gd name="T29" fmla="*/ 105761 h 29"/>
                <a:gd name="T30" fmla="*/ 34290 w 15"/>
                <a:gd name="T31" fmla="*/ 90652 h 29"/>
                <a:gd name="T32" fmla="*/ 57150 w 15"/>
                <a:gd name="T33" fmla="*/ 52880 h 29"/>
                <a:gd name="T34" fmla="*/ 38100 w 15"/>
                <a:gd name="T35" fmla="*/ 79321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" h="29">
                  <a:moveTo>
                    <a:pt x="10" y="21"/>
                  </a:moveTo>
                  <a:cubicBezTo>
                    <a:pt x="8" y="22"/>
                    <a:pt x="9" y="25"/>
                    <a:pt x="7" y="26"/>
                  </a:cubicBezTo>
                  <a:cubicBezTo>
                    <a:pt x="5" y="25"/>
                    <a:pt x="5" y="22"/>
                    <a:pt x="2" y="23"/>
                  </a:cubicBezTo>
                  <a:cubicBezTo>
                    <a:pt x="2" y="23"/>
                    <a:pt x="2" y="22"/>
                    <a:pt x="2" y="22"/>
                  </a:cubicBezTo>
                  <a:cubicBezTo>
                    <a:pt x="4" y="21"/>
                    <a:pt x="5" y="20"/>
                    <a:pt x="6" y="19"/>
                  </a:cubicBezTo>
                  <a:cubicBezTo>
                    <a:pt x="7" y="19"/>
                    <a:pt x="7" y="19"/>
                    <a:pt x="7" y="20"/>
                  </a:cubicBezTo>
                  <a:cubicBezTo>
                    <a:pt x="8" y="21"/>
                    <a:pt x="7" y="19"/>
                    <a:pt x="8" y="19"/>
                  </a:cubicBezTo>
                  <a:cubicBezTo>
                    <a:pt x="8" y="18"/>
                    <a:pt x="8" y="17"/>
                    <a:pt x="7" y="17"/>
                  </a:cubicBezTo>
                  <a:cubicBezTo>
                    <a:pt x="9" y="16"/>
                    <a:pt x="7" y="11"/>
                    <a:pt x="11" y="12"/>
                  </a:cubicBezTo>
                  <a:cubicBezTo>
                    <a:pt x="11" y="11"/>
                    <a:pt x="10" y="10"/>
                    <a:pt x="11" y="10"/>
                  </a:cubicBezTo>
                  <a:cubicBezTo>
                    <a:pt x="12" y="7"/>
                    <a:pt x="10" y="6"/>
                    <a:pt x="10" y="3"/>
                  </a:cubicBezTo>
                  <a:cubicBezTo>
                    <a:pt x="11" y="2"/>
                    <a:pt x="12" y="1"/>
                    <a:pt x="12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8" y="8"/>
                    <a:pt x="1" y="21"/>
                    <a:pt x="0" y="23"/>
                  </a:cubicBezTo>
                  <a:cubicBezTo>
                    <a:pt x="2" y="25"/>
                    <a:pt x="3" y="29"/>
                    <a:pt x="7" y="28"/>
                  </a:cubicBezTo>
                  <a:cubicBezTo>
                    <a:pt x="8" y="28"/>
                    <a:pt x="9" y="26"/>
                    <a:pt x="9" y="24"/>
                  </a:cubicBezTo>
                  <a:cubicBezTo>
                    <a:pt x="11" y="21"/>
                    <a:pt x="13" y="18"/>
                    <a:pt x="15" y="14"/>
                  </a:cubicBezTo>
                  <a:cubicBezTo>
                    <a:pt x="10" y="11"/>
                    <a:pt x="13" y="19"/>
                    <a:pt x="10" y="21"/>
                  </a:cubicBez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49" name="Freeform 116"/>
            <p:cNvSpPr>
              <a:spLocks/>
            </p:cNvSpPr>
            <p:nvPr/>
          </p:nvSpPr>
          <p:spPr bwMode="auto">
            <a:xfrm>
              <a:off x="6691313" y="3984626"/>
              <a:ext cx="71438" cy="104775"/>
            </a:xfrm>
            <a:custGeom>
              <a:avLst/>
              <a:gdLst>
                <a:gd name="T0" fmla="*/ 37599 w 19"/>
                <a:gd name="T1" fmla="*/ 7484 h 28"/>
                <a:gd name="T2" fmla="*/ 37599 w 19"/>
                <a:gd name="T3" fmla="*/ 7484 h 28"/>
                <a:gd name="T4" fmla="*/ 30079 w 19"/>
                <a:gd name="T5" fmla="*/ 18710 h 28"/>
                <a:gd name="T6" fmla="*/ 33839 w 19"/>
                <a:gd name="T7" fmla="*/ 44904 h 28"/>
                <a:gd name="T8" fmla="*/ 33839 w 19"/>
                <a:gd name="T9" fmla="*/ 52388 h 28"/>
                <a:gd name="T10" fmla="*/ 18799 w 19"/>
                <a:gd name="T11" fmla="*/ 71097 h 28"/>
                <a:gd name="T12" fmla="*/ 22559 w 19"/>
                <a:gd name="T13" fmla="*/ 78581 h 28"/>
                <a:gd name="T14" fmla="*/ 18799 w 19"/>
                <a:gd name="T15" fmla="*/ 82323 h 28"/>
                <a:gd name="T16" fmla="*/ 15040 w 19"/>
                <a:gd name="T17" fmla="*/ 78581 h 28"/>
                <a:gd name="T18" fmla="*/ 0 w 19"/>
                <a:gd name="T19" fmla="*/ 89807 h 28"/>
                <a:gd name="T20" fmla="*/ 0 w 19"/>
                <a:gd name="T21" fmla="*/ 93549 h 28"/>
                <a:gd name="T22" fmla="*/ 18799 w 19"/>
                <a:gd name="T23" fmla="*/ 104775 h 28"/>
                <a:gd name="T24" fmla="*/ 30079 w 19"/>
                <a:gd name="T25" fmla="*/ 86065 h 28"/>
                <a:gd name="T26" fmla="*/ 48879 w 19"/>
                <a:gd name="T27" fmla="*/ 59871 h 28"/>
                <a:gd name="T28" fmla="*/ 52639 w 19"/>
                <a:gd name="T29" fmla="*/ 56129 h 28"/>
                <a:gd name="T30" fmla="*/ 63918 w 19"/>
                <a:gd name="T31" fmla="*/ 59871 h 28"/>
                <a:gd name="T32" fmla="*/ 56398 w 19"/>
                <a:gd name="T33" fmla="*/ 78581 h 28"/>
                <a:gd name="T34" fmla="*/ 60158 w 19"/>
                <a:gd name="T35" fmla="*/ 89807 h 28"/>
                <a:gd name="T36" fmla="*/ 63918 w 19"/>
                <a:gd name="T37" fmla="*/ 93549 h 28"/>
                <a:gd name="T38" fmla="*/ 71438 w 19"/>
                <a:gd name="T39" fmla="*/ 86065 h 28"/>
                <a:gd name="T40" fmla="*/ 71438 w 19"/>
                <a:gd name="T41" fmla="*/ 86065 h 28"/>
                <a:gd name="T42" fmla="*/ 63918 w 19"/>
                <a:gd name="T43" fmla="*/ 59871 h 28"/>
                <a:gd name="T44" fmla="*/ 67678 w 19"/>
                <a:gd name="T45" fmla="*/ 41162 h 28"/>
                <a:gd name="T46" fmla="*/ 67678 w 19"/>
                <a:gd name="T47" fmla="*/ 29936 h 28"/>
                <a:gd name="T48" fmla="*/ 60158 w 19"/>
                <a:gd name="T49" fmla="*/ 3742 h 28"/>
                <a:gd name="T50" fmla="*/ 41359 w 19"/>
                <a:gd name="T51" fmla="*/ 7484 h 28"/>
                <a:gd name="T52" fmla="*/ 37599 w 19"/>
                <a:gd name="T53" fmla="*/ 7484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9" h="28"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9" y="4"/>
                    <a:pt x="8" y="5"/>
                  </a:cubicBezTo>
                  <a:cubicBezTo>
                    <a:pt x="8" y="8"/>
                    <a:pt x="10" y="9"/>
                    <a:pt x="9" y="12"/>
                  </a:cubicBezTo>
                  <a:cubicBezTo>
                    <a:pt x="8" y="12"/>
                    <a:pt x="9" y="13"/>
                    <a:pt x="9" y="14"/>
                  </a:cubicBezTo>
                  <a:cubicBezTo>
                    <a:pt x="5" y="13"/>
                    <a:pt x="7" y="18"/>
                    <a:pt x="5" y="19"/>
                  </a:cubicBezTo>
                  <a:cubicBezTo>
                    <a:pt x="6" y="19"/>
                    <a:pt x="6" y="20"/>
                    <a:pt x="6" y="21"/>
                  </a:cubicBezTo>
                  <a:cubicBezTo>
                    <a:pt x="5" y="21"/>
                    <a:pt x="6" y="23"/>
                    <a:pt x="5" y="22"/>
                  </a:cubicBezTo>
                  <a:cubicBezTo>
                    <a:pt x="5" y="21"/>
                    <a:pt x="5" y="21"/>
                    <a:pt x="4" y="21"/>
                  </a:cubicBezTo>
                  <a:cubicBezTo>
                    <a:pt x="3" y="22"/>
                    <a:pt x="2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" y="24"/>
                    <a:pt x="3" y="27"/>
                    <a:pt x="5" y="28"/>
                  </a:cubicBezTo>
                  <a:cubicBezTo>
                    <a:pt x="7" y="27"/>
                    <a:pt x="6" y="24"/>
                    <a:pt x="8" y="23"/>
                  </a:cubicBezTo>
                  <a:cubicBezTo>
                    <a:pt x="11" y="21"/>
                    <a:pt x="8" y="13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5"/>
                    <a:pt x="17" y="16"/>
                  </a:cubicBezTo>
                  <a:cubicBezTo>
                    <a:pt x="15" y="17"/>
                    <a:pt x="16" y="19"/>
                    <a:pt x="15" y="21"/>
                  </a:cubicBezTo>
                  <a:cubicBezTo>
                    <a:pt x="16" y="22"/>
                    <a:pt x="16" y="23"/>
                    <a:pt x="16" y="24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0"/>
                    <a:pt x="18" y="18"/>
                    <a:pt x="17" y="16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9"/>
                    <a:pt x="18" y="8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0"/>
                    <a:pt x="13" y="1"/>
                    <a:pt x="11" y="2"/>
                  </a:cubicBezTo>
                  <a:lnTo>
                    <a:pt x="10" y="2"/>
                  </a:ln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0" name="Freeform 117"/>
            <p:cNvSpPr>
              <a:spLocks/>
            </p:cNvSpPr>
            <p:nvPr/>
          </p:nvSpPr>
          <p:spPr bwMode="auto">
            <a:xfrm>
              <a:off x="6754813" y="4014788"/>
              <a:ext cx="7938" cy="11113"/>
            </a:xfrm>
            <a:custGeom>
              <a:avLst/>
              <a:gdLst>
                <a:gd name="T0" fmla="*/ 3969 w 2"/>
                <a:gd name="T1" fmla="*/ 11113 h 3"/>
                <a:gd name="T2" fmla="*/ 3969 w 2"/>
                <a:gd name="T3" fmla="*/ 0 h 3"/>
                <a:gd name="T4" fmla="*/ 3969 w 2"/>
                <a:gd name="T5" fmla="*/ 11113 h 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2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1" name="Freeform 118"/>
            <p:cNvSpPr>
              <a:spLocks noEditPoints="1"/>
            </p:cNvSpPr>
            <p:nvPr/>
          </p:nvSpPr>
          <p:spPr bwMode="auto">
            <a:xfrm>
              <a:off x="6586538" y="4021138"/>
              <a:ext cx="30163" cy="90488"/>
            </a:xfrm>
            <a:custGeom>
              <a:avLst/>
              <a:gdLst>
                <a:gd name="T0" fmla="*/ 15082 w 8"/>
                <a:gd name="T1" fmla="*/ 56555 h 24"/>
                <a:gd name="T2" fmla="*/ 3770 w 8"/>
                <a:gd name="T3" fmla="*/ 49014 h 24"/>
                <a:gd name="T4" fmla="*/ 7541 w 8"/>
                <a:gd name="T5" fmla="*/ 82947 h 24"/>
                <a:gd name="T6" fmla="*/ 18852 w 8"/>
                <a:gd name="T7" fmla="*/ 86718 h 24"/>
                <a:gd name="T8" fmla="*/ 22622 w 8"/>
                <a:gd name="T9" fmla="*/ 71636 h 24"/>
                <a:gd name="T10" fmla="*/ 18852 w 8"/>
                <a:gd name="T11" fmla="*/ 64096 h 24"/>
                <a:gd name="T12" fmla="*/ 22622 w 8"/>
                <a:gd name="T13" fmla="*/ 60325 h 24"/>
                <a:gd name="T14" fmla="*/ 18852 w 8"/>
                <a:gd name="T15" fmla="*/ 0 h 24"/>
                <a:gd name="T16" fmla="*/ 18852 w 8"/>
                <a:gd name="T17" fmla="*/ 3770 h 24"/>
                <a:gd name="T18" fmla="*/ 15082 w 8"/>
                <a:gd name="T19" fmla="*/ 56555 h 24"/>
                <a:gd name="T20" fmla="*/ 18852 w 8"/>
                <a:gd name="T21" fmla="*/ 79177 h 24"/>
                <a:gd name="T22" fmla="*/ 15082 w 8"/>
                <a:gd name="T23" fmla="*/ 75407 h 24"/>
                <a:gd name="T24" fmla="*/ 18852 w 8"/>
                <a:gd name="T25" fmla="*/ 75407 h 24"/>
                <a:gd name="T26" fmla="*/ 18852 w 8"/>
                <a:gd name="T27" fmla="*/ 79177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" h="24">
                  <a:moveTo>
                    <a:pt x="4" y="15"/>
                  </a:moveTo>
                  <a:cubicBezTo>
                    <a:pt x="2" y="15"/>
                    <a:pt x="4" y="12"/>
                    <a:pt x="1" y="13"/>
                  </a:cubicBezTo>
                  <a:cubicBezTo>
                    <a:pt x="0" y="16"/>
                    <a:pt x="3" y="18"/>
                    <a:pt x="2" y="22"/>
                  </a:cubicBezTo>
                  <a:cubicBezTo>
                    <a:pt x="3" y="23"/>
                    <a:pt x="4" y="24"/>
                    <a:pt x="5" y="23"/>
                  </a:cubicBezTo>
                  <a:cubicBezTo>
                    <a:pt x="7" y="23"/>
                    <a:pt x="6" y="20"/>
                    <a:pt x="6" y="19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5" y="16"/>
                    <a:pt x="6" y="17"/>
                    <a:pt x="6" y="16"/>
                  </a:cubicBezTo>
                  <a:cubicBezTo>
                    <a:pt x="7" y="11"/>
                    <a:pt x="7" y="5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5"/>
                    <a:pt x="8" y="12"/>
                    <a:pt x="4" y="15"/>
                  </a:cubicBezTo>
                  <a:close/>
                  <a:moveTo>
                    <a:pt x="5" y="21"/>
                  </a:moveTo>
                  <a:cubicBezTo>
                    <a:pt x="4" y="21"/>
                    <a:pt x="3" y="21"/>
                    <a:pt x="4" y="20"/>
                  </a:cubicBezTo>
                  <a:cubicBezTo>
                    <a:pt x="4" y="20"/>
                    <a:pt x="4" y="20"/>
                    <a:pt x="5" y="20"/>
                  </a:cubicBezTo>
                  <a:lnTo>
                    <a:pt x="5" y="21"/>
                  </a:ln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2" name="Freeform 119"/>
            <p:cNvSpPr>
              <a:spLocks/>
            </p:cNvSpPr>
            <p:nvPr/>
          </p:nvSpPr>
          <p:spPr bwMode="auto">
            <a:xfrm>
              <a:off x="6743701" y="4040188"/>
              <a:ext cx="11113" cy="34925"/>
            </a:xfrm>
            <a:custGeom>
              <a:avLst/>
              <a:gdLst>
                <a:gd name="T0" fmla="*/ 3704 w 3"/>
                <a:gd name="T1" fmla="*/ 23283 h 9"/>
                <a:gd name="T2" fmla="*/ 11113 w 3"/>
                <a:gd name="T3" fmla="*/ 3881 h 9"/>
                <a:gd name="T4" fmla="*/ 0 w 3"/>
                <a:gd name="T5" fmla="*/ 0 h 9"/>
                <a:gd name="T6" fmla="*/ 3704 w 3"/>
                <a:gd name="T7" fmla="*/ 23283 h 9"/>
                <a:gd name="T8" fmla="*/ 7409 w 3"/>
                <a:gd name="T9" fmla="*/ 34925 h 9"/>
                <a:gd name="T10" fmla="*/ 3704 w 3"/>
                <a:gd name="T11" fmla="*/ 23283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9">
                  <a:moveTo>
                    <a:pt x="1" y="6"/>
                  </a:moveTo>
                  <a:cubicBezTo>
                    <a:pt x="2" y="4"/>
                    <a:pt x="1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2" y="8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3" name="Rectangle 120"/>
            <p:cNvSpPr>
              <a:spLocks noChangeArrowheads="1"/>
            </p:cNvSpPr>
            <p:nvPr/>
          </p:nvSpPr>
          <p:spPr bwMode="auto">
            <a:xfrm>
              <a:off x="6646863" y="2735263"/>
              <a:ext cx="6350" cy="3175"/>
            </a:xfrm>
            <a:prstGeom prst="rect">
              <a:avLst/>
            </a:pr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554" name="Freeform 121"/>
            <p:cNvSpPr>
              <a:spLocks/>
            </p:cNvSpPr>
            <p:nvPr/>
          </p:nvSpPr>
          <p:spPr bwMode="auto">
            <a:xfrm>
              <a:off x="6661151" y="27352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3175 w 1"/>
                <a:gd name="T3" fmla="*/ 3175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5" name="Freeform 122"/>
            <p:cNvSpPr>
              <a:spLocks/>
            </p:cNvSpPr>
            <p:nvPr/>
          </p:nvSpPr>
          <p:spPr bwMode="auto">
            <a:xfrm>
              <a:off x="6604001" y="2746376"/>
              <a:ext cx="12700" cy="14288"/>
            </a:xfrm>
            <a:custGeom>
              <a:avLst/>
              <a:gdLst>
                <a:gd name="T0" fmla="*/ 8467 w 3"/>
                <a:gd name="T1" fmla="*/ 7144 h 4"/>
                <a:gd name="T2" fmla="*/ 12700 w 3"/>
                <a:gd name="T3" fmla="*/ 0 h 4"/>
                <a:gd name="T4" fmla="*/ 4233 w 3"/>
                <a:gd name="T5" fmla="*/ 0 h 4"/>
                <a:gd name="T6" fmla="*/ 0 w 3"/>
                <a:gd name="T7" fmla="*/ 0 h 4"/>
                <a:gd name="T8" fmla="*/ 0 w 3"/>
                <a:gd name="T9" fmla="*/ 7144 h 4"/>
                <a:gd name="T10" fmla="*/ 8467 w 3"/>
                <a:gd name="T11" fmla="*/ 714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2"/>
                    <a:pt x="2" y="2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6" name="Freeform 123"/>
            <p:cNvSpPr>
              <a:spLocks/>
            </p:cNvSpPr>
            <p:nvPr/>
          </p:nvSpPr>
          <p:spPr bwMode="auto">
            <a:xfrm>
              <a:off x="6502401" y="2746376"/>
              <a:ext cx="26988" cy="19050"/>
            </a:xfrm>
            <a:custGeom>
              <a:avLst/>
              <a:gdLst>
                <a:gd name="T0" fmla="*/ 0 w 7"/>
                <a:gd name="T1" fmla="*/ 19050 h 5"/>
                <a:gd name="T2" fmla="*/ 19277 w 7"/>
                <a:gd name="T3" fmla="*/ 11430 h 5"/>
                <a:gd name="T4" fmla="*/ 23133 w 7"/>
                <a:gd name="T5" fmla="*/ 0 h 5"/>
                <a:gd name="T6" fmla="*/ 19277 w 7"/>
                <a:gd name="T7" fmla="*/ 3810 h 5"/>
                <a:gd name="T8" fmla="*/ 0 w 7"/>
                <a:gd name="T9" fmla="*/ 1905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5">
                  <a:moveTo>
                    <a:pt x="0" y="5"/>
                  </a:moveTo>
                  <a:cubicBezTo>
                    <a:pt x="2" y="5"/>
                    <a:pt x="3" y="3"/>
                    <a:pt x="5" y="3"/>
                  </a:cubicBezTo>
                  <a:cubicBezTo>
                    <a:pt x="6" y="2"/>
                    <a:pt x="7" y="3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7" name="Freeform 124"/>
            <p:cNvSpPr>
              <a:spLocks/>
            </p:cNvSpPr>
            <p:nvPr/>
          </p:nvSpPr>
          <p:spPr bwMode="auto">
            <a:xfrm>
              <a:off x="6672263" y="2752726"/>
              <a:ext cx="11113" cy="12700"/>
            </a:xfrm>
            <a:custGeom>
              <a:avLst/>
              <a:gdLst>
                <a:gd name="T0" fmla="*/ 7409 w 3"/>
                <a:gd name="T1" fmla="*/ 12700 h 3"/>
                <a:gd name="T2" fmla="*/ 11113 w 3"/>
                <a:gd name="T3" fmla="*/ 12700 h 3"/>
                <a:gd name="T4" fmla="*/ 7409 w 3"/>
                <a:gd name="T5" fmla="*/ 0 h 3"/>
                <a:gd name="T6" fmla="*/ 7409 w 3"/>
                <a:gd name="T7" fmla="*/ 1270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0"/>
                    <a:pt x="2" y="0"/>
                  </a:cubicBezTo>
                  <a:cubicBezTo>
                    <a:pt x="0" y="1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8" name="Freeform 125"/>
            <p:cNvSpPr>
              <a:spLocks/>
            </p:cNvSpPr>
            <p:nvPr/>
          </p:nvSpPr>
          <p:spPr bwMode="auto">
            <a:xfrm>
              <a:off x="6488113" y="2809876"/>
              <a:ext cx="7938" cy="11113"/>
            </a:xfrm>
            <a:custGeom>
              <a:avLst/>
              <a:gdLst>
                <a:gd name="T0" fmla="*/ 7938 w 2"/>
                <a:gd name="T1" fmla="*/ 0 h 3"/>
                <a:gd name="T2" fmla="*/ 3969 w 2"/>
                <a:gd name="T3" fmla="*/ 11113 h 3"/>
                <a:gd name="T4" fmla="*/ 3969 w 2"/>
                <a:gd name="T5" fmla="*/ 11113 h 3"/>
                <a:gd name="T6" fmla="*/ 7938 w 2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59" name="Freeform 126"/>
            <p:cNvSpPr>
              <a:spLocks/>
            </p:cNvSpPr>
            <p:nvPr/>
          </p:nvSpPr>
          <p:spPr bwMode="auto">
            <a:xfrm>
              <a:off x="6477001" y="2820988"/>
              <a:ext cx="3175" cy="4763"/>
            </a:xfrm>
            <a:custGeom>
              <a:avLst/>
              <a:gdLst>
                <a:gd name="T0" fmla="*/ 3175 w 1"/>
                <a:gd name="T1" fmla="*/ 0 h 1"/>
                <a:gd name="T2" fmla="*/ 0 w 1"/>
                <a:gd name="T3" fmla="*/ 0 h 1"/>
                <a:gd name="T4" fmla="*/ 0 w 1"/>
                <a:gd name="T5" fmla="*/ 4763 h 1"/>
                <a:gd name="T6" fmla="*/ 3175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0" name="Freeform 127"/>
            <p:cNvSpPr>
              <a:spLocks/>
            </p:cNvSpPr>
            <p:nvPr/>
          </p:nvSpPr>
          <p:spPr bwMode="auto">
            <a:xfrm>
              <a:off x="6472238" y="2836863"/>
              <a:ext cx="4763" cy="3175"/>
            </a:xfrm>
            <a:custGeom>
              <a:avLst/>
              <a:gdLst>
                <a:gd name="T0" fmla="*/ 4763 w 1"/>
                <a:gd name="T1" fmla="*/ 0 h 1"/>
                <a:gd name="T2" fmla="*/ 0 w 1"/>
                <a:gd name="T3" fmla="*/ 3175 h 1"/>
                <a:gd name="T4" fmla="*/ 4763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1" name="Freeform 128"/>
            <p:cNvSpPr>
              <a:spLocks/>
            </p:cNvSpPr>
            <p:nvPr/>
          </p:nvSpPr>
          <p:spPr bwMode="auto">
            <a:xfrm>
              <a:off x="6477001" y="2832101"/>
              <a:ext cx="3175" cy="4763"/>
            </a:xfrm>
            <a:custGeom>
              <a:avLst/>
              <a:gdLst>
                <a:gd name="T0" fmla="*/ 0 w 1"/>
                <a:gd name="T1" fmla="*/ 4763 h 1"/>
                <a:gd name="T2" fmla="*/ 3175 w 1"/>
                <a:gd name="T3" fmla="*/ 4763 h 1"/>
                <a:gd name="T4" fmla="*/ 0 w 1"/>
                <a:gd name="T5" fmla="*/ 4763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2" name="Freeform 129"/>
            <p:cNvSpPr>
              <a:spLocks/>
            </p:cNvSpPr>
            <p:nvPr/>
          </p:nvSpPr>
          <p:spPr bwMode="auto">
            <a:xfrm>
              <a:off x="6642101" y="2836863"/>
              <a:ext cx="15875" cy="52388"/>
            </a:xfrm>
            <a:custGeom>
              <a:avLst/>
              <a:gdLst>
                <a:gd name="T0" fmla="*/ 3969 w 4"/>
                <a:gd name="T1" fmla="*/ 26194 h 14"/>
                <a:gd name="T2" fmla="*/ 3969 w 4"/>
                <a:gd name="T3" fmla="*/ 37420 h 14"/>
                <a:gd name="T4" fmla="*/ 7938 w 4"/>
                <a:gd name="T5" fmla="*/ 52388 h 14"/>
                <a:gd name="T6" fmla="*/ 15875 w 4"/>
                <a:gd name="T7" fmla="*/ 41162 h 14"/>
                <a:gd name="T8" fmla="*/ 15875 w 4"/>
                <a:gd name="T9" fmla="*/ 26194 h 14"/>
                <a:gd name="T10" fmla="*/ 11906 w 4"/>
                <a:gd name="T11" fmla="*/ 7484 h 14"/>
                <a:gd name="T12" fmla="*/ 3969 w 4"/>
                <a:gd name="T13" fmla="*/ 0 h 14"/>
                <a:gd name="T14" fmla="*/ 3969 w 4"/>
                <a:gd name="T15" fmla="*/ 26194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" h="14">
                  <a:moveTo>
                    <a:pt x="1" y="7"/>
                  </a:moveTo>
                  <a:cubicBezTo>
                    <a:pt x="1" y="9"/>
                    <a:pt x="3" y="9"/>
                    <a:pt x="1" y="10"/>
                  </a:cubicBezTo>
                  <a:cubicBezTo>
                    <a:pt x="1" y="11"/>
                    <a:pt x="1" y="14"/>
                    <a:pt x="2" y="14"/>
                  </a:cubicBezTo>
                  <a:cubicBezTo>
                    <a:pt x="3" y="13"/>
                    <a:pt x="3" y="12"/>
                    <a:pt x="4" y="11"/>
                  </a:cubicBezTo>
                  <a:cubicBezTo>
                    <a:pt x="4" y="9"/>
                    <a:pt x="2" y="9"/>
                    <a:pt x="4" y="7"/>
                  </a:cubicBezTo>
                  <a:cubicBezTo>
                    <a:pt x="4" y="6"/>
                    <a:pt x="3" y="5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2"/>
                    <a:pt x="2" y="4"/>
                    <a:pt x="1" y="7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3" name="Freeform 130"/>
            <p:cNvSpPr>
              <a:spLocks/>
            </p:cNvSpPr>
            <p:nvPr/>
          </p:nvSpPr>
          <p:spPr bwMode="auto">
            <a:xfrm>
              <a:off x="6573838" y="2844801"/>
              <a:ext cx="60325" cy="33338"/>
            </a:xfrm>
            <a:custGeom>
              <a:avLst/>
              <a:gdLst>
                <a:gd name="T0" fmla="*/ 45244 w 16"/>
                <a:gd name="T1" fmla="*/ 11113 h 9"/>
                <a:gd name="T2" fmla="*/ 37703 w 16"/>
                <a:gd name="T3" fmla="*/ 0 h 9"/>
                <a:gd name="T4" fmla="*/ 15081 w 16"/>
                <a:gd name="T5" fmla="*/ 3704 h 9"/>
                <a:gd name="T6" fmla="*/ 3770 w 16"/>
                <a:gd name="T7" fmla="*/ 29634 h 9"/>
                <a:gd name="T8" fmla="*/ 30163 w 16"/>
                <a:gd name="T9" fmla="*/ 25930 h 9"/>
                <a:gd name="T10" fmla="*/ 30163 w 16"/>
                <a:gd name="T11" fmla="*/ 25930 h 9"/>
                <a:gd name="T12" fmla="*/ 41473 w 16"/>
                <a:gd name="T13" fmla="*/ 29634 h 9"/>
                <a:gd name="T14" fmla="*/ 52784 w 16"/>
                <a:gd name="T15" fmla="*/ 29634 h 9"/>
                <a:gd name="T16" fmla="*/ 60325 w 16"/>
                <a:gd name="T17" fmla="*/ 22225 h 9"/>
                <a:gd name="T18" fmla="*/ 60325 w 16"/>
                <a:gd name="T19" fmla="*/ 14817 h 9"/>
                <a:gd name="T20" fmla="*/ 60325 w 16"/>
                <a:gd name="T21" fmla="*/ 14817 h 9"/>
                <a:gd name="T22" fmla="*/ 45244 w 16"/>
                <a:gd name="T23" fmla="*/ 11113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" h="9">
                  <a:moveTo>
                    <a:pt x="12" y="3"/>
                  </a:moveTo>
                  <a:cubicBezTo>
                    <a:pt x="11" y="2"/>
                    <a:pt x="11" y="1"/>
                    <a:pt x="10" y="0"/>
                  </a:cubicBezTo>
                  <a:cubicBezTo>
                    <a:pt x="8" y="2"/>
                    <a:pt x="6" y="0"/>
                    <a:pt x="4" y="1"/>
                  </a:cubicBezTo>
                  <a:cubicBezTo>
                    <a:pt x="3" y="3"/>
                    <a:pt x="0" y="4"/>
                    <a:pt x="1" y="8"/>
                  </a:cubicBezTo>
                  <a:cubicBezTo>
                    <a:pt x="4" y="9"/>
                    <a:pt x="5" y="5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3" y="8"/>
                    <a:pt x="14" y="8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5"/>
                    <a:pt x="13" y="2"/>
                    <a:pt x="1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4" name="Freeform 131"/>
            <p:cNvSpPr>
              <a:spLocks/>
            </p:cNvSpPr>
            <p:nvPr/>
          </p:nvSpPr>
          <p:spPr bwMode="auto">
            <a:xfrm>
              <a:off x="6397626" y="2867026"/>
              <a:ext cx="14288" cy="19050"/>
            </a:xfrm>
            <a:custGeom>
              <a:avLst/>
              <a:gdLst>
                <a:gd name="T0" fmla="*/ 7144 w 4"/>
                <a:gd name="T1" fmla="*/ 3810 h 5"/>
                <a:gd name="T2" fmla="*/ 3572 w 4"/>
                <a:gd name="T3" fmla="*/ 7620 h 5"/>
                <a:gd name="T4" fmla="*/ 0 w 4"/>
                <a:gd name="T5" fmla="*/ 15240 h 5"/>
                <a:gd name="T6" fmla="*/ 14288 w 4"/>
                <a:gd name="T7" fmla="*/ 11430 h 5"/>
                <a:gd name="T8" fmla="*/ 14288 w 4"/>
                <a:gd name="T9" fmla="*/ 3810 h 5"/>
                <a:gd name="T10" fmla="*/ 7144 w 4"/>
                <a:gd name="T11" fmla="*/ 381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1" y="4"/>
                    <a:pt x="0" y="4"/>
                  </a:cubicBezTo>
                  <a:cubicBezTo>
                    <a:pt x="2" y="5"/>
                    <a:pt x="2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5" name="Freeform 132"/>
            <p:cNvSpPr>
              <a:spLocks/>
            </p:cNvSpPr>
            <p:nvPr/>
          </p:nvSpPr>
          <p:spPr bwMode="auto">
            <a:xfrm>
              <a:off x="6472238" y="2870201"/>
              <a:ext cx="7938" cy="7938"/>
            </a:xfrm>
            <a:custGeom>
              <a:avLst/>
              <a:gdLst>
                <a:gd name="T0" fmla="*/ 0 w 2"/>
                <a:gd name="T1" fmla="*/ 7938 h 2"/>
                <a:gd name="T2" fmla="*/ 7938 w 2"/>
                <a:gd name="T3" fmla="*/ 0 h 2"/>
                <a:gd name="T4" fmla="*/ 0 w 2"/>
                <a:gd name="T5" fmla="*/ 7938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6" name="Freeform 133"/>
            <p:cNvSpPr>
              <a:spLocks/>
            </p:cNvSpPr>
            <p:nvPr/>
          </p:nvSpPr>
          <p:spPr bwMode="auto">
            <a:xfrm>
              <a:off x="6411913" y="2874963"/>
              <a:ext cx="23813" cy="22225"/>
            </a:xfrm>
            <a:custGeom>
              <a:avLst/>
              <a:gdLst>
                <a:gd name="T0" fmla="*/ 15875 w 6"/>
                <a:gd name="T1" fmla="*/ 0 h 6"/>
                <a:gd name="T2" fmla="*/ 3969 w 6"/>
                <a:gd name="T3" fmla="*/ 22225 h 6"/>
                <a:gd name="T4" fmla="*/ 11907 w 6"/>
                <a:gd name="T5" fmla="*/ 22225 h 6"/>
                <a:gd name="T6" fmla="*/ 23813 w 6"/>
                <a:gd name="T7" fmla="*/ 7408 h 6"/>
                <a:gd name="T8" fmla="*/ 15875 w 6"/>
                <a:gd name="T9" fmla="*/ 7408 h 6"/>
                <a:gd name="T10" fmla="*/ 15875 w 6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cubicBezTo>
                    <a:pt x="3" y="2"/>
                    <a:pt x="0" y="3"/>
                    <a:pt x="1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3"/>
                    <a:pt x="6" y="2"/>
                  </a:cubicBezTo>
                  <a:cubicBezTo>
                    <a:pt x="4" y="2"/>
                    <a:pt x="4" y="2"/>
                    <a:pt x="4" y="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7" name="Freeform 134"/>
            <p:cNvSpPr>
              <a:spLocks/>
            </p:cNvSpPr>
            <p:nvPr/>
          </p:nvSpPr>
          <p:spPr bwMode="auto">
            <a:xfrm>
              <a:off x="6370638" y="2878138"/>
              <a:ext cx="19050" cy="19050"/>
            </a:xfrm>
            <a:custGeom>
              <a:avLst/>
              <a:gdLst>
                <a:gd name="T0" fmla="*/ 7620 w 5"/>
                <a:gd name="T1" fmla="*/ 0 h 5"/>
                <a:gd name="T2" fmla="*/ 0 w 5"/>
                <a:gd name="T3" fmla="*/ 7620 h 5"/>
                <a:gd name="T4" fmla="*/ 15240 w 5"/>
                <a:gd name="T5" fmla="*/ 19050 h 5"/>
                <a:gd name="T6" fmla="*/ 19050 w 5"/>
                <a:gd name="T7" fmla="*/ 15240 h 5"/>
                <a:gd name="T8" fmla="*/ 19050 w 5"/>
                <a:gd name="T9" fmla="*/ 11430 h 5"/>
                <a:gd name="T10" fmla="*/ 7620 w 5"/>
                <a:gd name="T11" fmla="*/ 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8" name="Freeform 135"/>
            <p:cNvSpPr>
              <a:spLocks/>
            </p:cNvSpPr>
            <p:nvPr/>
          </p:nvSpPr>
          <p:spPr bwMode="auto">
            <a:xfrm>
              <a:off x="6740526" y="2881313"/>
              <a:ext cx="7938" cy="11113"/>
            </a:xfrm>
            <a:custGeom>
              <a:avLst/>
              <a:gdLst>
                <a:gd name="T0" fmla="*/ 7938 w 5"/>
                <a:gd name="T1" fmla="*/ 11113 h 7"/>
                <a:gd name="T2" fmla="*/ 7938 w 5"/>
                <a:gd name="T3" fmla="*/ 0 h 7"/>
                <a:gd name="T4" fmla="*/ 0 w 5"/>
                <a:gd name="T5" fmla="*/ 0 h 7"/>
                <a:gd name="T6" fmla="*/ 3175 w 5"/>
                <a:gd name="T7" fmla="*/ 11113 h 7"/>
                <a:gd name="T8" fmla="*/ 7938 w 5"/>
                <a:gd name="T9" fmla="*/ 11113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2" y="7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69" name="Freeform 136"/>
            <p:cNvSpPr>
              <a:spLocks/>
            </p:cNvSpPr>
            <p:nvPr/>
          </p:nvSpPr>
          <p:spPr bwMode="auto">
            <a:xfrm>
              <a:off x="6634163" y="2892426"/>
              <a:ext cx="23813" cy="53975"/>
            </a:xfrm>
            <a:custGeom>
              <a:avLst/>
              <a:gdLst>
                <a:gd name="T0" fmla="*/ 11907 w 6"/>
                <a:gd name="T1" fmla="*/ 34698 h 14"/>
                <a:gd name="T2" fmla="*/ 15875 w 6"/>
                <a:gd name="T3" fmla="*/ 53975 h 14"/>
                <a:gd name="T4" fmla="*/ 19844 w 6"/>
                <a:gd name="T5" fmla="*/ 53975 h 14"/>
                <a:gd name="T6" fmla="*/ 19844 w 6"/>
                <a:gd name="T7" fmla="*/ 19277 h 14"/>
                <a:gd name="T8" fmla="*/ 15875 w 6"/>
                <a:gd name="T9" fmla="*/ 0 h 14"/>
                <a:gd name="T10" fmla="*/ 11907 w 6"/>
                <a:gd name="T11" fmla="*/ 15421 h 14"/>
                <a:gd name="T12" fmla="*/ 7938 w 6"/>
                <a:gd name="T13" fmla="*/ 26988 h 14"/>
                <a:gd name="T14" fmla="*/ 0 w 6"/>
                <a:gd name="T15" fmla="*/ 46264 h 14"/>
                <a:gd name="T16" fmla="*/ 11907 w 6"/>
                <a:gd name="T17" fmla="*/ 34698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4">
                  <a:moveTo>
                    <a:pt x="3" y="9"/>
                  </a:moveTo>
                  <a:cubicBezTo>
                    <a:pt x="4" y="10"/>
                    <a:pt x="4" y="12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3"/>
                    <a:pt x="6" y="0"/>
                    <a:pt x="4" y="0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7"/>
                    <a:pt x="2" y="7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" y="12"/>
                    <a:pt x="2" y="10"/>
                    <a:pt x="3" y="9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0" name="Freeform 137"/>
            <p:cNvSpPr>
              <a:spLocks/>
            </p:cNvSpPr>
            <p:nvPr/>
          </p:nvSpPr>
          <p:spPr bwMode="auto">
            <a:xfrm>
              <a:off x="6650038" y="2949576"/>
              <a:ext cx="11113" cy="7938"/>
            </a:xfrm>
            <a:custGeom>
              <a:avLst/>
              <a:gdLst>
                <a:gd name="T0" fmla="*/ 3704 w 3"/>
                <a:gd name="T1" fmla="*/ 0 h 2"/>
                <a:gd name="T2" fmla="*/ 3704 w 3"/>
                <a:gd name="T3" fmla="*/ 7938 h 2"/>
                <a:gd name="T4" fmla="*/ 11113 w 3"/>
                <a:gd name="T5" fmla="*/ 7938 h 2"/>
                <a:gd name="T6" fmla="*/ 11113 w 3"/>
                <a:gd name="T7" fmla="*/ 3969 h 2"/>
                <a:gd name="T8" fmla="*/ 11113 w 3"/>
                <a:gd name="T9" fmla="*/ 3969 h 2"/>
                <a:gd name="T10" fmla="*/ 3704 w 3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1" name="Freeform 138"/>
            <p:cNvSpPr>
              <a:spLocks/>
            </p:cNvSpPr>
            <p:nvPr/>
          </p:nvSpPr>
          <p:spPr bwMode="auto">
            <a:xfrm>
              <a:off x="6743701" y="2957513"/>
              <a:ext cx="7938" cy="7938"/>
            </a:xfrm>
            <a:custGeom>
              <a:avLst/>
              <a:gdLst>
                <a:gd name="T0" fmla="*/ 0 w 2"/>
                <a:gd name="T1" fmla="*/ 3969 h 2"/>
                <a:gd name="T2" fmla="*/ 3969 w 2"/>
                <a:gd name="T3" fmla="*/ 7938 h 2"/>
                <a:gd name="T4" fmla="*/ 0 w 2"/>
                <a:gd name="T5" fmla="*/ 3969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2" name="Freeform 139"/>
            <p:cNvSpPr>
              <a:spLocks/>
            </p:cNvSpPr>
            <p:nvPr/>
          </p:nvSpPr>
          <p:spPr bwMode="auto">
            <a:xfrm>
              <a:off x="6611938" y="3138488"/>
              <a:ext cx="22225" cy="57150"/>
            </a:xfrm>
            <a:custGeom>
              <a:avLst/>
              <a:gdLst>
                <a:gd name="T0" fmla="*/ 18521 w 6"/>
                <a:gd name="T1" fmla="*/ 0 h 15"/>
                <a:gd name="T2" fmla="*/ 11113 w 6"/>
                <a:gd name="T3" fmla="*/ 0 h 15"/>
                <a:gd name="T4" fmla="*/ 7408 w 6"/>
                <a:gd name="T5" fmla="*/ 11430 h 15"/>
                <a:gd name="T6" fmla="*/ 11113 w 6"/>
                <a:gd name="T7" fmla="*/ 22860 h 15"/>
                <a:gd name="T8" fmla="*/ 0 w 6"/>
                <a:gd name="T9" fmla="*/ 34290 h 15"/>
                <a:gd name="T10" fmla="*/ 3704 w 6"/>
                <a:gd name="T11" fmla="*/ 38100 h 15"/>
                <a:gd name="T12" fmla="*/ 3704 w 6"/>
                <a:gd name="T13" fmla="*/ 53340 h 15"/>
                <a:gd name="T14" fmla="*/ 3704 w 6"/>
                <a:gd name="T15" fmla="*/ 57150 h 15"/>
                <a:gd name="T16" fmla="*/ 11113 w 6"/>
                <a:gd name="T17" fmla="*/ 57150 h 15"/>
                <a:gd name="T18" fmla="*/ 18521 w 6"/>
                <a:gd name="T19" fmla="*/ 26670 h 15"/>
                <a:gd name="T20" fmla="*/ 18521 w 6"/>
                <a:gd name="T21" fmla="*/ 26670 h 15"/>
                <a:gd name="T22" fmla="*/ 18521 w 6"/>
                <a:gd name="T23" fmla="*/ 15240 h 15"/>
                <a:gd name="T24" fmla="*/ 18521 w 6"/>
                <a:gd name="T25" fmla="*/ 0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" h="15">
                  <a:moveTo>
                    <a:pt x="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2" y="4"/>
                    <a:pt x="3" y="4"/>
                    <a:pt x="3" y="6"/>
                  </a:cubicBezTo>
                  <a:cubicBezTo>
                    <a:pt x="2" y="6"/>
                    <a:pt x="3" y="10"/>
                    <a:pt x="0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1" y="11"/>
                    <a:pt x="2" y="12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1"/>
                    <a:pt x="6" y="11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4"/>
                    <a:pt x="5" y="4"/>
                  </a:cubicBezTo>
                  <a:cubicBezTo>
                    <a:pt x="6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3" name="Rectangle 140"/>
            <p:cNvSpPr>
              <a:spLocks noChangeArrowheads="1"/>
            </p:cNvSpPr>
            <p:nvPr/>
          </p:nvSpPr>
          <p:spPr bwMode="auto">
            <a:xfrm>
              <a:off x="6657976" y="3141663"/>
              <a:ext cx="3175" cy="7938"/>
            </a:xfrm>
            <a:prstGeom prst="rect">
              <a:avLst/>
            </a:pr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574" name="Freeform 141"/>
            <p:cNvSpPr>
              <a:spLocks/>
            </p:cNvSpPr>
            <p:nvPr/>
          </p:nvSpPr>
          <p:spPr bwMode="auto">
            <a:xfrm>
              <a:off x="6638926" y="3165476"/>
              <a:ext cx="14288" cy="25400"/>
            </a:xfrm>
            <a:custGeom>
              <a:avLst/>
              <a:gdLst>
                <a:gd name="T0" fmla="*/ 10716 w 4"/>
                <a:gd name="T1" fmla="*/ 0 h 7"/>
                <a:gd name="T2" fmla="*/ 7144 w 4"/>
                <a:gd name="T3" fmla="*/ 21771 h 7"/>
                <a:gd name="T4" fmla="*/ 10716 w 4"/>
                <a:gd name="T5" fmla="*/ 18143 h 7"/>
                <a:gd name="T6" fmla="*/ 10716 w 4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1" y="1"/>
                    <a:pt x="0" y="4"/>
                    <a:pt x="2" y="6"/>
                  </a:cubicBezTo>
                  <a:cubicBezTo>
                    <a:pt x="3" y="7"/>
                    <a:pt x="2" y="5"/>
                    <a:pt x="3" y="5"/>
                  </a:cubicBezTo>
                  <a:cubicBezTo>
                    <a:pt x="4" y="3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5" name="Freeform 142"/>
            <p:cNvSpPr>
              <a:spLocks/>
            </p:cNvSpPr>
            <p:nvPr/>
          </p:nvSpPr>
          <p:spPr bwMode="auto">
            <a:xfrm>
              <a:off x="6600826" y="3195638"/>
              <a:ext cx="11113" cy="19050"/>
            </a:xfrm>
            <a:custGeom>
              <a:avLst/>
              <a:gdLst>
                <a:gd name="T0" fmla="*/ 7409 w 3"/>
                <a:gd name="T1" fmla="*/ 15240 h 5"/>
                <a:gd name="T2" fmla="*/ 11113 w 3"/>
                <a:gd name="T3" fmla="*/ 7620 h 5"/>
                <a:gd name="T4" fmla="*/ 7409 w 3"/>
                <a:gd name="T5" fmla="*/ 0 h 5"/>
                <a:gd name="T6" fmla="*/ 3704 w 3"/>
                <a:gd name="T7" fmla="*/ 19050 h 5"/>
                <a:gd name="T8" fmla="*/ 7409 w 3"/>
                <a:gd name="T9" fmla="*/ 19050 h 5"/>
                <a:gd name="T10" fmla="*/ 7409 w 3"/>
                <a:gd name="T11" fmla="*/ 15240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5">
                  <a:moveTo>
                    <a:pt x="2" y="4"/>
                  </a:moveTo>
                  <a:cubicBezTo>
                    <a:pt x="2" y="3"/>
                    <a:pt x="2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0" y="1"/>
                    <a:pt x="1" y="3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6" name="Freeform 143"/>
            <p:cNvSpPr>
              <a:spLocks/>
            </p:cNvSpPr>
            <p:nvPr/>
          </p:nvSpPr>
          <p:spPr bwMode="auto">
            <a:xfrm>
              <a:off x="6623051" y="3244851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7409 h 3"/>
                <a:gd name="T4" fmla="*/ 4763 w 1"/>
                <a:gd name="T5" fmla="*/ 3704 h 3"/>
                <a:gd name="T6" fmla="*/ 0 w 1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0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7" name="Freeform 144"/>
            <p:cNvSpPr>
              <a:spLocks/>
            </p:cNvSpPr>
            <p:nvPr/>
          </p:nvSpPr>
          <p:spPr bwMode="auto">
            <a:xfrm>
              <a:off x="6521451" y="3286126"/>
              <a:ext cx="7938" cy="6350"/>
            </a:xfrm>
            <a:custGeom>
              <a:avLst/>
              <a:gdLst>
                <a:gd name="T0" fmla="*/ 7938 w 2"/>
                <a:gd name="T1" fmla="*/ 0 h 2"/>
                <a:gd name="T2" fmla="*/ 0 w 2"/>
                <a:gd name="T3" fmla="*/ 0 h 2"/>
                <a:gd name="T4" fmla="*/ 0 w 2"/>
                <a:gd name="T5" fmla="*/ 3175 h 2"/>
                <a:gd name="T6" fmla="*/ 7938 w 2"/>
                <a:gd name="T7" fmla="*/ 6350 h 2"/>
                <a:gd name="T8" fmla="*/ 7938 w 2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8" name="Freeform 145"/>
            <p:cNvSpPr>
              <a:spLocks/>
            </p:cNvSpPr>
            <p:nvPr/>
          </p:nvSpPr>
          <p:spPr bwMode="auto">
            <a:xfrm>
              <a:off x="6526213" y="3311526"/>
              <a:ext cx="6350" cy="4763"/>
            </a:xfrm>
            <a:custGeom>
              <a:avLst/>
              <a:gdLst>
                <a:gd name="T0" fmla="*/ 6350 w 2"/>
                <a:gd name="T1" fmla="*/ 4763 h 1"/>
                <a:gd name="T2" fmla="*/ 6350 w 2"/>
                <a:gd name="T3" fmla="*/ 0 h 1"/>
                <a:gd name="T4" fmla="*/ 0 w 2"/>
                <a:gd name="T5" fmla="*/ 0 h 1"/>
                <a:gd name="T6" fmla="*/ 6350 w 2"/>
                <a:gd name="T7" fmla="*/ 4763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79" name="Freeform 146"/>
            <p:cNvSpPr>
              <a:spLocks/>
            </p:cNvSpPr>
            <p:nvPr/>
          </p:nvSpPr>
          <p:spPr bwMode="auto">
            <a:xfrm>
              <a:off x="6526213" y="3319463"/>
              <a:ext cx="11113" cy="11113"/>
            </a:xfrm>
            <a:custGeom>
              <a:avLst/>
              <a:gdLst>
                <a:gd name="T0" fmla="*/ 11113 w 3"/>
                <a:gd name="T1" fmla="*/ 3704 h 3"/>
                <a:gd name="T2" fmla="*/ 3704 w 3"/>
                <a:gd name="T3" fmla="*/ 3704 h 3"/>
                <a:gd name="T4" fmla="*/ 7409 w 3"/>
                <a:gd name="T5" fmla="*/ 11113 h 3"/>
                <a:gd name="T6" fmla="*/ 11113 w 3"/>
                <a:gd name="T7" fmla="*/ 3704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0" name="Freeform 147"/>
            <p:cNvSpPr>
              <a:spLocks/>
            </p:cNvSpPr>
            <p:nvPr/>
          </p:nvSpPr>
          <p:spPr bwMode="auto">
            <a:xfrm>
              <a:off x="6532563" y="3357563"/>
              <a:ext cx="15875" cy="26988"/>
            </a:xfrm>
            <a:custGeom>
              <a:avLst/>
              <a:gdLst>
                <a:gd name="T0" fmla="*/ 11906 w 4"/>
                <a:gd name="T1" fmla="*/ 11566 h 7"/>
                <a:gd name="T2" fmla="*/ 0 w 4"/>
                <a:gd name="T3" fmla="*/ 3855 h 7"/>
                <a:gd name="T4" fmla="*/ 7938 w 4"/>
                <a:gd name="T5" fmla="*/ 15422 h 7"/>
                <a:gd name="T6" fmla="*/ 15875 w 4"/>
                <a:gd name="T7" fmla="*/ 26988 h 7"/>
                <a:gd name="T8" fmla="*/ 11906 w 4"/>
                <a:gd name="T9" fmla="*/ 11566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7">
                  <a:moveTo>
                    <a:pt x="3" y="3"/>
                  </a:moveTo>
                  <a:cubicBezTo>
                    <a:pt x="1" y="3"/>
                    <a:pt x="2" y="0"/>
                    <a:pt x="0" y="1"/>
                  </a:cubicBezTo>
                  <a:cubicBezTo>
                    <a:pt x="0" y="2"/>
                    <a:pt x="0" y="4"/>
                    <a:pt x="2" y="4"/>
                  </a:cubicBezTo>
                  <a:cubicBezTo>
                    <a:pt x="2" y="5"/>
                    <a:pt x="2" y="7"/>
                    <a:pt x="4" y="7"/>
                  </a:cubicBezTo>
                  <a:cubicBezTo>
                    <a:pt x="4" y="4"/>
                    <a:pt x="2" y="5"/>
                    <a:pt x="3" y="3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1" name="Rectangle 148"/>
            <p:cNvSpPr>
              <a:spLocks noChangeArrowheads="1"/>
            </p:cNvSpPr>
            <p:nvPr/>
          </p:nvSpPr>
          <p:spPr bwMode="auto">
            <a:xfrm>
              <a:off x="6627813" y="3371851"/>
              <a:ext cx="3175" cy="12700"/>
            </a:xfrm>
            <a:prstGeom prst="rect">
              <a:avLst/>
            </a:pr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582" name="Freeform 149"/>
            <p:cNvSpPr>
              <a:spLocks/>
            </p:cNvSpPr>
            <p:nvPr/>
          </p:nvSpPr>
          <p:spPr bwMode="auto">
            <a:xfrm>
              <a:off x="6543676" y="3387726"/>
              <a:ext cx="12700" cy="14288"/>
            </a:xfrm>
            <a:custGeom>
              <a:avLst/>
              <a:gdLst>
                <a:gd name="T0" fmla="*/ 12700 w 3"/>
                <a:gd name="T1" fmla="*/ 0 h 4"/>
                <a:gd name="T2" fmla="*/ 4233 w 3"/>
                <a:gd name="T3" fmla="*/ 3572 h 4"/>
                <a:gd name="T4" fmla="*/ 8467 w 3"/>
                <a:gd name="T5" fmla="*/ 10716 h 4"/>
                <a:gd name="T6" fmla="*/ 12700 w 3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2" y="1"/>
                    <a:pt x="0" y="4"/>
                    <a:pt x="2" y="3"/>
                  </a:cubicBezTo>
                  <a:cubicBezTo>
                    <a:pt x="3" y="3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3" name="Freeform 150"/>
            <p:cNvSpPr>
              <a:spLocks/>
            </p:cNvSpPr>
            <p:nvPr/>
          </p:nvSpPr>
          <p:spPr bwMode="auto">
            <a:xfrm>
              <a:off x="6548438" y="3406776"/>
              <a:ext cx="11113" cy="11113"/>
            </a:xfrm>
            <a:custGeom>
              <a:avLst/>
              <a:gdLst>
                <a:gd name="T0" fmla="*/ 3704 w 3"/>
                <a:gd name="T1" fmla="*/ 0 h 3"/>
                <a:gd name="T2" fmla="*/ 3704 w 3"/>
                <a:gd name="T3" fmla="*/ 11113 h 3"/>
                <a:gd name="T4" fmla="*/ 11113 w 3"/>
                <a:gd name="T5" fmla="*/ 11113 h 3"/>
                <a:gd name="T6" fmla="*/ 3704 w 3"/>
                <a:gd name="T7" fmla="*/ 0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3" y="3"/>
                  </a:cubicBezTo>
                  <a:cubicBezTo>
                    <a:pt x="3" y="2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4" name="Freeform 151"/>
            <p:cNvSpPr>
              <a:spLocks/>
            </p:cNvSpPr>
            <p:nvPr/>
          </p:nvSpPr>
          <p:spPr bwMode="auto">
            <a:xfrm>
              <a:off x="6604001" y="3417888"/>
              <a:ext cx="12700" cy="14288"/>
            </a:xfrm>
            <a:custGeom>
              <a:avLst/>
              <a:gdLst>
                <a:gd name="T0" fmla="*/ 4233 w 3"/>
                <a:gd name="T1" fmla="*/ 3572 h 4"/>
                <a:gd name="T2" fmla="*/ 4233 w 3"/>
                <a:gd name="T3" fmla="*/ 7144 h 4"/>
                <a:gd name="T4" fmla="*/ 12700 w 3"/>
                <a:gd name="T5" fmla="*/ 10716 h 4"/>
                <a:gd name="T6" fmla="*/ 12700 w 3"/>
                <a:gd name="T7" fmla="*/ 3572 h 4"/>
                <a:gd name="T8" fmla="*/ 4233 w 3"/>
                <a:gd name="T9" fmla="*/ 3572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1"/>
                    <a:pt x="0" y="2"/>
                    <a:pt x="1" y="2"/>
                  </a:cubicBezTo>
                  <a:cubicBezTo>
                    <a:pt x="1" y="3"/>
                    <a:pt x="2" y="4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5" name="Freeform 152"/>
            <p:cNvSpPr>
              <a:spLocks/>
            </p:cNvSpPr>
            <p:nvPr/>
          </p:nvSpPr>
          <p:spPr bwMode="auto">
            <a:xfrm>
              <a:off x="6586538" y="3436938"/>
              <a:ext cx="11113" cy="22225"/>
            </a:xfrm>
            <a:custGeom>
              <a:avLst/>
              <a:gdLst>
                <a:gd name="T0" fmla="*/ 3704 w 3"/>
                <a:gd name="T1" fmla="*/ 0 h 6"/>
                <a:gd name="T2" fmla="*/ 0 w 3"/>
                <a:gd name="T3" fmla="*/ 7408 h 6"/>
                <a:gd name="T4" fmla="*/ 0 w 3"/>
                <a:gd name="T5" fmla="*/ 7408 h 6"/>
                <a:gd name="T6" fmla="*/ 0 w 3"/>
                <a:gd name="T7" fmla="*/ 18521 h 6"/>
                <a:gd name="T8" fmla="*/ 11113 w 3"/>
                <a:gd name="T9" fmla="*/ 14817 h 6"/>
                <a:gd name="T10" fmla="*/ 3704 w 3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3" y="5"/>
                    <a:pt x="3" y="4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6" name="Freeform 153"/>
            <p:cNvSpPr>
              <a:spLocks/>
            </p:cNvSpPr>
            <p:nvPr/>
          </p:nvSpPr>
          <p:spPr bwMode="auto">
            <a:xfrm>
              <a:off x="6562726" y="3451226"/>
              <a:ext cx="15875" cy="30163"/>
            </a:xfrm>
            <a:custGeom>
              <a:avLst/>
              <a:gdLst>
                <a:gd name="T0" fmla="*/ 7938 w 4"/>
                <a:gd name="T1" fmla="*/ 0 h 8"/>
                <a:gd name="T2" fmla="*/ 3969 w 4"/>
                <a:gd name="T3" fmla="*/ 7541 h 8"/>
                <a:gd name="T4" fmla="*/ 7938 w 4"/>
                <a:gd name="T5" fmla="*/ 26393 h 8"/>
                <a:gd name="T6" fmla="*/ 15875 w 4"/>
                <a:gd name="T7" fmla="*/ 30163 h 8"/>
                <a:gd name="T8" fmla="*/ 11906 w 4"/>
                <a:gd name="T9" fmla="*/ 7541 h 8"/>
                <a:gd name="T10" fmla="*/ 7938 w 4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8">
                  <a:moveTo>
                    <a:pt x="2" y="0"/>
                  </a:moveTo>
                  <a:cubicBezTo>
                    <a:pt x="1" y="0"/>
                    <a:pt x="1" y="2"/>
                    <a:pt x="1" y="2"/>
                  </a:cubicBezTo>
                  <a:cubicBezTo>
                    <a:pt x="0" y="3"/>
                    <a:pt x="2" y="5"/>
                    <a:pt x="2" y="7"/>
                  </a:cubicBezTo>
                  <a:cubicBezTo>
                    <a:pt x="2" y="8"/>
                    <a:pt x="3" y="7"/>
                    <a:pt x="4" y="8"/>
                  </a:cubicBezTo>
                  <a:cubicBezTo>
                    <a:pt x="4" y="6"/>
                    <a:pt x="4" y="4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536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7" name="Freeform 154"/>
            <p:cNvSpPr>
              <a:spLocks/>
            </p:cNvSpPr>
            <p:nvPr/>
          </p:nvSpPr>
          <p:spPr bwMode="auto">
            <a:xfrm>
              <a:off x="6551613" y="4014788"/>
              <a:ext cx="65088" cy="104775"/>
            </a:xfrm>
            <a:custGeom>
              <a:avLst/>
              <a:gdLst>
                <a:gd name="T0" fmla="*/ 26801 w 17"/>
                <a:gd name="T1" fmla="*/ 3742 h 28"/>
                <a:gd name="T2" fmla="*/ 22972 w 17"/>
                <a:gd name="T3" fmla="*/ 0 h 28"/>
                <a:gd name="T4" fmla="*/ 19144 w 17"/>
                <a:gd name="T5" fmla="*/ 3742 h 28"/>
                <a:gd name="T6" fmla="*/ 15315 w 17"/>
                <a:gd name="T7" fmla="*/ 7484 h 28"/>
                <a:gd name="T8" fmla="*/ 15315 w 17"/>
                <a:gd name="T9" fmla="*/ 11226 h 28"/>
                <a:gd name="T10" fmla="*/ 11486 w 17"/>
                <a:gd name="T11" fmla="*/ 18710 h 28"/>
                <a:gd name="T12" fmla="*/ 11486 w 17"/>
                <a:gd name="T13" fmla="*/ 37420 h 28"/>
                <a:gd name="T14" fmla="*/ 11486 w 17"/>
                <a:gd name="T15" fmla="*/ 37420 h 28"/>
                <a:gd name="T16" fmla="*/ 3829 w 17"/>
                <a:gd name="T17" fmla="*/ 48646 h 28"/>
                <a:gd name="T18" fmla="*/ 11486 w 17"/>
                <a:gd name="T19" fmla="*/ 59871 h 28"/>
                <a:gd name="T20" fmla="*/ 3829 w 17"/>
                <a:gd name="T21" fmla="*/ 71097 h 28"/>
                <a:gd name="T22" fmla="*/ 11486 w 17"/>
                <a:gd name="T23" fmla="*/ 71097 h 28"/>
                <a:gd name="T24" fmla="*/ 11486 w 17"/>
                <a:gd name="T25" fmla="*/ 78581 h 28"/>
                <a:gd name="T26" fmla="*/ 7657 w 17"/>
                <a:gd name="T27" fmla="*/ 104775 h 28"/>
                <a:gd name="T28" fmla="*/ 22972 w 17"/>
                <a:gd name="T29" fmla="*/ 82323 h 28"/>
                <a:gd name="T30" fmla="*/ 26801 w 17"/>
                <a:gd name="T31" fmla="*/ 67355 h 28"/>
                <a:gd name="T32" fmla="*/ 30630 w 17"/>
                <a:gd name="T33" fmla="*/ 59871 h 28"/>
                <a:gd name="T34" fmla="*/ 38287 w 17"/>
                <a:gd name="T35" fmla="*/ 56129 h 28"/>
                <a:gd name="T36" fmla="*/ 49773 w 17"/>
                <a:gd name="T37" fmla="*/ 63613 h 28"/>
                <a:gd name="T38" fmla="*/ 53602 w 17"/>
                <a:gd name="T39" fmla="*/ 11226 h 28"/>
                <a:gd name="T40" fmla="*/ 53602 w 17"/>
                <a:gd name="T41" fmla="*/ 7484 h 28"/>
                <a:gd name="T42" fmla="*/ 49773 w 17"/>
                <a:gd name="T43" fmla="*/ 0 h 28"/>
                <a:gd name="T44" fmla="*/ 26801 w 17"/>
                <a:gd name="T45" fmla="*/ 3742 h 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" h="28">
                  <a:moveTo>
                    <a:pt x="7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7"/>
                    <a:pt x="3" y="8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2"/>
                    <a:pt x="1" y="12"/>
                    <a:pt x="1" y="13"/>
                  </a:cubicBezTo>
                  <a:cubicBezTo>
                    <a:pt x="0" y="15"/>
                    <a:pt x="2" y="15"/>
                    <a:pt x="3" y="16"/>
                  </a:cubicBezTo>
                  <a:cubicBezTo>
                    <a:pt x="4" y="19"/>
                    <a:pt x="0" y="17"/>
                    <a:pt x="1" y="19"/>
                  </a:cubicBezTo>
                  <a:cubicBezTo>
                    <a:pt x="1" y="20"/>
                    <a:pt x="3" y="19"/>
                    <a:pt x="3" y="19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4" y="23"/>
                    <a:pt x="1" y="24"/>
                    <a:pt x="2" y="28"/>
                  </a:cubicBezTo>
                  <a:cubicBezTo>
                    <a:pt x="6" y="28"/>
                    <a:pt x="3" y="23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6"/>
                    <a:pt x="9" y="14"/>
                    <a:pt x="10" y="15"/>
                  </a:cubicBezTo>
                  <a:cubicBezTo>
                    <a:pt x="13" y="14"/>
                    <a:pt x="11" y="17"/>
                    <a:pt x="13" y="17"/>
                  </a:cubicBezTo>
                  <a:cubicBezTo>
                    <a:pt x="17" y="14"/>
                    <a:pt x="14" y="7"/>
                    <a:pt x="14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2D1A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8" name="Freeform 155"/>
            <p:cNvSpPr>
              <a:spLocks/>
            </p:cNvSpPr>
            <p:nvPr/>
          </p:nvSpPr>
          <p:spPr bwMode="auto">
            <a:xfrm>
              <a:off x="6604001" y="4081463"/>
              <a:ext cx="4763" cy="11113"/>
            </a:xfrm>
            <a:custGeom>
              <a:avLst/>
              <a:gdLst>
                <a:gd name="T0" fmla="*/ 0 w 1"/>
                <a:gd name="T1" fmla="*/ 3704 h 3"/>
                <a:gd name="T2" fmla="*/ 4763 w 1"/>
                <a:gd name="T3" fmla="*/ 11113 h 3"/>
                <a:gd name="T4" fmla="*/ 4763 w 1"/>
                <a:gd name="T5" fmla="*/ 0 h 3"/>
                <a:gd name="T6" fmla="*/ 0 w 1"/>
                <a:gd name="T7" fmla="*/ 3704 h 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89" name="Freeform 156"/>
            <p:cNvSpPr>
              <a:spLocks noEditPoints="1"/>
            </p:cNvSpPr>
            <p:nvPr/>
          </p:nvSpPr>
          <p:spPr bwMode="auto">
            <a:xfrm>
              <a:off x="6529388" y="4025901"/>
              <a:ext cx="44450" cy="104775"/>
            </a:xfrm>
            <a:custGeom>
              <a:avLst/>
              <a:gdLst>
                <a:gd name="T0" fmla="*/ 29633 w 12"/>
                <a:gd name="T1" fmla="*/ 93549 h 28"/>
                <a:gd name="T2" fmla="*/ 33338 w 12"/>
                <a:gd name="T3" fmla="*/ 67355 h 28"/>
                <a:gd name="T4" fmla="*/ 33338 w 12"/>
                <a:gd name="T5" fmla="*/ 59871 h 28"/>
                <a:gd name="T6" fmla="*/ 25929 w 12"/>
                <a:gd name="T7" fmla="*/ 59871 h 28"/>
                <a:gd name="T8" fmla="*/ 33338 w 12"/>
                <a:gd name="T9" fmla="*/ 48646 h 28"/>
                <a:gd name="T10" fmla="*/ 25929 w 12"/>
                <a:gd name="T11" fmla="*/ 37420 h 28"/>
                <a:gd name="T12" fmla="*/ 33338 w 12"/>
                <a:gd name="T13" fmla="*/ 26194 h 28"/>
                <a:gd name="T14" fmla="*/ 33338 w 12"/>
                <a:gd name="T15" fmla="*/ 26194 h 28"/>
                <a:gd name="T16" fmla="*/ 33338 w 12"/>
                <a:gd name="T17" fmla="*/ 7484 h 28"/>
                <a:gd name="T18" fmla="*/ 37042 w 12"/>
                <a:gd name="T19" fmla="*/ 0 h 28"/>
                <a:gd name="T20" fmla="*/ 33338 w 12"/>
                <a:gd name="T21" fmla="*/ 7484 h 28"/>
                <a:gd name="T22" fmla="*/ 14817 w 12"/>
                <a:gd name="T23" fmla="*/ 59871 h 28"/>
                <a:gd name="T24" fmla="*/ 3704 w 12"/>
                <a:gd name="T25" fmla="*/ 93549 h 28"/>
                <a:gd name="T26" fmla="*/ 37042 w 12"/>
                <a:gd name="T27" fmla="*/ 101033 h 28"/>
                <a:gd name="T28" fmla="*/ 44450 w 12"/>
                <a:gd name="T29" fmla="*/ 71097 h 28"/>
                <a:gd name="T30" fmla="*/ 29633 w 12"/>
                <a:gd name="T31" fmla="*/ 93549 h 28"/>
                <a:gd name="T32" fmla="*/ 18521 w 12"/>
                <a:gd name="T33" fmla="*/ 89807 h 28"/>
                <a:gd name="T34" fmla="*/ 11113 w 12"/>
                <a:gd name="T35" fmla="*/ 89807 h 28"/>
                <a:gd name="T36" fmla="*/ 11113 w 12"/>
                <a:gd name="T37" fmla="*/ 86065 h 28"/>
                <a:gd name="T38" fmla="*/ 18521 w 12"/>
                <a:gd name="T39" fmla="*/ 74839 h 28"/>
                <a:gd name="T40" fmla="*/ 25929 w 12"/>
                <a:gd name="T41" fmla="*/ 71097 h 28"/>
                <a:gd name="T42" fmla="*/ 18521 w 12"/>
                <a:gd name="T43" fmla="*/ 89807 h 2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2" h="28">
                  <a:moveTo>
                    <a:pt x="8" y="25"/>
                  </a:moveTo>
                  <a:cubicBezTo>
                    <a:pt x="7" y="21"/>
                    <a:pt x="10" y="20"/>
                    <a:pt x="9" y="18"/>
                  </a:cubicBezTo>
                  <a:cubicBezTo>
                    <a:pt x="9" y="17"/>
                    <a:pt x="10" y="17"/>
                    <a:pt x="9" y="16"/>
                  </a:cubicBezTo>
                  <a:cubicBezTo>
                    <a:pt x="9" y="16"/>
                    <a:pt x="7" y="17"/>
                    <a:pt x="7" y="16"/>
                  </a:cubicBezTo>
                  <a:cubicBezTo>
                    <a:pt x="6" y="14"/>
                    <a:pt x="10" y="16"/>
                    <a:pt x="9" y="13"/>
                  </a:cubicBezTo>
                  <a:cubicBezTo>
                    <a:pt x="8" y="12"/>
                    <a:pt x="6" y="12"/>
                    <a:pt x="7" y="10"/>
                  </a:cubicBezTo>
                  <a:cubicBezTo>
                    <a:pt x="7" y="9"/>
                    <a:pt x="9" y="9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5"/>
                    <a:pt x="10" y="4"/>
                    <a:pt x="9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0" y="21"/>
                    <a:pt x="1" y="25"/>
                  </a:cubicBezTo>
                  <a:cubicBezTo>
                    <a:pt x="3" y="28"/>
                    <a:pt x="6" y="26"/>
                    <a:pt x="10" y="27"/>
                  </a:cubicBezTo>
                  <a:cubicBezTo>
                    <a:pt x="12" y="25"/>
                    <a:pt x="11" y="22"/>
                    <a:pt x="12" y="19"/>
                  </a:cubicBezTo>
                  <a:cubicBezTo>
                    <a:pt x="9" y="20"/>
                    <a:pt x="12" y="25"/>
                    <a:pt x="8" y="25"/>
                  </a:cubicBezTo>
                  <a:close/>
                  <a:moveTo>
                    <a:pt x="5" y="24"/>
                  </a:moveTo>
                  <a:cubicBezTo>
                    <a:pt x="4" y="25"/>
                    <a:pt x="3" y="25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0"/>
                    <a:pt x="5" y="20"/>
                  </a:cubicBezTo>
                  <a:cubicBezTo>
                    <a:pt x="5" y="19"/>
                    <a:pt x="6" y="18"/>
                    <a:pt x="7" y="19"/>
                  </a:cubicBezTo>
                  <a:cubicBezTo>
                    <a:pt x="6" y="20"/>
                    <a:pt x="6" y="23"/>
                    <a:pt x="5" y="24"/>
                  </a:cubicBez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0" name="Freeform 157"/>
            <p:cNvSpPr>
              <a:spLocks/>
            </p:cNvSpPr>
            <p:nvPr/>
          </p:nvSpPr>
          <p:spPr bwMode="auto">
            <a:xfrm>
              <a:off x="6540501" y="4092576"/>
              <a:ext cx="15875" cy="26988"/>
            </a:xfrm>
            <a:custGeom>
              <a:avLst/>
              <a:gdLst>
                <a:gd name="T0" fmla="*/ 7938 w 4"/>
                <a:gd name="T1" fmla="*/ 7711 h 7"/>
                <a:gd name="T2" fmla="*/ 0 w 4"/>
                <a:gd name="T3" fmla="*/ 19277 h 7"/>
                <a:gd name="T4" fmla="*/ 0 w 4"/>
                <a:gd name="T5" fmla="*/ 23133 h 7"/>
                <a:gd name="T6" fmla="*/ 7938 w 4"/>
                <a:gd name="T7" fmla="*/ 23133 h 7"/>
                <a:gd name="T8" fmla="*/ 15875 w 4"/>
                <a:gd name="T9" fmla="*/ 3855 h 7"/>
                <a:gd name="T10" fmla="*/ 7938 w 4"/>
                <a:gd name="T11" fmla="*/ 7711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" h="7">
                  <a:moveTo>
                    <a:pt x="2" y="2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2" y="6"/>
                  </a:cubicBezTo>
                  <a:cubicBezTo>
                    <a:pt x="3" y="5"/>
                    <a:pt x="3" y="2"/>
                    <a:pt x="4" y="1"/>
                  </a:cubicBezTo>
                  <a:cubicBezTo>
                    <a:pt x="3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1" name="Freeform 158"/>
            <p:cNvSpPr>
              <a:spLocks/>
            </p:cNvSpPr>
            <p:nvPr/>
          </p:nvSpPr>
          <p:spPr bwMode="auto">
            <a:xfrm>
              <a:off x="6597651" y="4097338"/>
              <a:ext cx="6350" cy="3175"/>
            </a:xfrm>
            <a:custGeom>
              <a:avLst/>
              <a:gdLst>
                <a:gd name="T0" fmla="*/ 3175 w 2"/>
                <a:gd name="T1" fmla="*/ 0 h 1"/>
                <a:gd name="T2" fmla="*/ 6350 w 2"/>
                <a:gd name="T3" fmla="*/ 3175 h 1"/>
                <a:gd name="T4" fmla="*/ 6350 w 2"/>
                <a:gd name="T5" fmla="*/ 0 h 1"/>
                <a:gd name="T6" fmla="*/ 3175 w 2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2" name="Freeform 159"/>
            <p:cNvSpPr>
              <a:spLocks/>
            </p:cNvSpPr>
            <p:nvPr/>
          </p:nvSpPr>
          <p:spPr bwMode="auto">
            <a:xfrm>
              <a:off x="6653213" y="2795588"/>
              <a:ext cx="23813" cy="33338"/>
            </a:xfrm>
            <a:custGeom>
              <a:avLst/>
              <a:gdLst>
                <a:gd name="T0" fmla="*/ 15875 w 6"/>
                <a:gd name="T1" fmla="*/ 33338 h 9"/>
                <a:gd name="T2" fmla="*/ 15875 w 6"/>
                <a:gd name="T3" fmla="*/ 33338 h 9"/>
                <a:gd name="T4" fmla="*/ 19844 w 6"/>
                <a:gd name="T5" fmla="*/ 18521 h 9"/>
                <a:gd name="T6" fmla="*/ 23813 w 6"/>
                <a:gd name="T7" fmla="*/ 22225 h 9"/>
                <a:gd name="T8" fmla="*/ 19844 w 6"/>
                <a:gd name="T9" fmla="*/ 7408 h 9"/>
                <a:gd name="T10" fmla="*/ 3969 w 6"/>
                <a:gd name="T11" fmla="*/ 0 h 9"/>
                <a:gd name="T12" fmla="*/ 3969 w 6"/>
                <a:gd name="T13" fmla="*/ 25930 h 9"/>
                <a:gd name="T14" fmla="*/ 15875 w 6"/>
                <a:gd name="T15" fmla="*/ 33338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" h="9"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7"/>
                    <a:pt x="5" y="7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4"/>
                    <a:pt x="6" y="3"/>
                    <a:pt x="5" y="2"/>
                  </a:cubicBezTo>
                  <a:cubicBezTo>
                    <a:pt x="2" y="3"/>
                    <a:pt x="3" y="1"/>
                    <a:pt x="1" y="0"/>
                  </a:cubicBezTo>
                  <a:cubicBezTo>
                    <a:pt x="0" y="3"/>
                    <a:pt x="2" y="4"/>
                    <a:pt x="1" y="7"/>
                  </a:cubicBezTo>
                  <a:cubicBezTo>
                    <a:pt x="3" y="7"/>
                    <a:pt x="2" y="9"/>
                    <a:pt x="4" y="9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3" name="Freeform 160"/>
            <p:cNvSpPr>
              <a:spLocks/>
            </p:cNvSpPr>
            <p:nvPr/>
          </p:nvSpPr>
          <p:spPr bwMode="auto">
            <a:xfrm>
              <a:off x="6364288" y="2905126"/>
              <a:ext cx="6350" cy="3175"/>
            </a:xfrm>
            <a:custGeom>
              <a:avLst/>
              <a:gdLst>
                <a:gd name="T0" fmla="*/ 0 w 2"/>
                <a:gd name="T1" fmla="*/ 0 h 1"/>
                <a:gd name="T2" fmla="*/ 6350 w 2"/>
                <a:gd name="T3" fmla="*/ 3175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4" name="Freeform 161"/>
            <p:cNvSpPr>
              <a:spLocks/>
            </p:cNvSpPr>
            <p:nvPr/>
          </p:nvSpPr>
          <p:spPr bwMode="auto">
            <a:xfrm>
              <a:off x="6348413" y="2930526"/>
              <a:ext cx="7938" cy="7938"/>
            </a:xfrm>
            <a:custGeom>
              <a:avLst/>
              <a:gdLst>
                <a:gd name="T0" fmla="*/ 7938 w 2"/>
                <a:gd name="T1" fmla="*/ 7938 h 2"/>
                <a:gd name="T2" fmla="*/ 7938 w 2"/>
                <a:gd name="T3" fmla="*/ 0 h 2"/>
                <a:gd name="T4" fmla="*/ 0 w 2"/>
                <a:gd name="T5" fmla="*/ 0 h 2"/>
                <a:gd name="T6" fmla="*/ 7938 w 2"/>
                <a:gd name="T7" fmla="*/ 7938 h 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5" name="Freeform 162"/>
            <p:cNvSpPr>
              <a:spLocks/>
            </p:cNvSpPr>
            <p:nvPr/>
          </p:nvSpPr>
          <p:spPr bwMode="auto">
            <a:xfrm>
              <a:off x="6345238" y="2952751"/>
              <a:ext cx="3175" cy="7938"/>
            </a:xfrm>
            <a:custGeom>
              <a:avLst/>
              <a:gdLst>
                <a:gd name="T0" fmla="*/ 0 w 2"/>
                <a:gd name="T1" fmla="*/ 7938 h 5"/>
                <a:gd name="T2" fmla="*/ 3175 w 2"/>
                <a:gd name="T3" fmla="*/ 7938 h 5"/>
                <a:gd name="T4" fmla="*/ 0 w 2"/>
                <a:gd name="T5" fmla="*/ 0 h 5"/>
                <a:gd name="T6" fmla="*/ 0 w 2"/>
                <a:gd name="T7" fmla="*/ 7938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lnTo>
                    <a:pt x="2" y="5"/>
                  </a:lnTo>
                  <a:lnTo>
                    <a:pt x="0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6" name="Freeform 163"/>
            <p:cNvSpPr>
              <a:spLocks/>
            </p:cNvSpPr>
            <p:nvPr/>
          </p:nvSpPr>
          <p:spPr bwMode="auto">
            <a:xfrm>
              <a:off x="6754813" y="4025901"/>
              <a:ext cx="12700" cy="55563"/>
            </a:xfrm>
            <a:custGeom>
              <a:avLst/>
              <a:gdLst>
                <a:gd name="T0" fmla="*/ 8467 w 3"/>
                <a:gd name="T1" fmla="*/ 44450 h 15"/>
                <a:gd name="T2" fmla="*/ 8467 w 3"/>
                <a:gd name="T3" fmla="*/ 44450 h 15"/>
                <a:gd name="T4" fmla="*/ 0 w 3"/>
                <a:gd name="T5" fmla="*/ 51859 h 15"/>
                <a:gd name="T6" fmla="*/ 4233 w 3"/>
                <a:gd name="T7" fmla="*/ 55563 h 15"/>
                <a:gd name="T8" fmla="*/ 12700 w 3"/>
                <a:gd name="T9" fmla="*/ 48155 h 15"/>
                <a:gd name="T10" fmla="*/ 12700 w 3"/>
                <a:gd name="T11" fmla="*/ 44450 h 15"/>
                <a:gd name="T12" fmla="*/ 8467 w 3"/>
                <a:gd name="T13" fmla="*/ 7408 h 15"/>
                <a:gd name="T14" fmla="*/ 4233 w 3"/>
                <a:gd name="T15" fmla="*/ 0 h 15"/>
                <a:gd name="T16" fmla="*/ 0 w 3"/>
                <a:gd name="T17" fmla="*/ 18521 h 15"/>
                <a:gd name="T18" fmla="*/ 8467 w 3"/>
                <a:gd name="T19" fmla="*/ 44450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" h="15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" y="14"/>
                    <a:pt x="3" y="14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8"/>
                    <a:pt x="2" y="5"/>
                    <a:pt x="2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2" y="9"/>
                    <a:pt x="2" y="12"/>
                  </a:cubicBezTo>
                  <a:close/>
                </a:path>
              </a:pathLst>
            </a:custGeom>
            <a:solidFill>
              <a:srgbClr val="006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7" name="Freeform 164"/>
            <p:cNvSpPr>
              <a:spLocks/>
            </p:cNvSpPr>
            <p:nvPr/>
          </p:nvSpPr>
          <p:spPr bwMode="auto">
            <a:xfrm>
              <a:off x="6389688" y="2987676"/>
              <a:ext cx="4763" cy="3175"/>
            </a:xfrm>
            <a:custGeom>
              <a:avLst/>
              <a:gdLst>
                <a:gd name="T0" fmla="*/ 4763 w 1"/>
                <a:gd name="T1" fmla="*/ 0 h 1"/>
                <a:gd name="T2" fmla="*/ 0 w 1"/>
                <a:gd name="T3" fmla="*/ 3175 h 1"/>
                <a:gd name="T4" fmla="*/ 4763 w 1"/>
                <a:gd name="T5" fmla="*/ 0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8" name="Freeform 165"/>
            <p:cNvSpPr>
              <a:spLocks/>
            </p:cNvSpPr>
            <p:nvPr/>
          </p:nvSpPr>
          <p:spPr bwMode="auto">
            <a:xfrm>
              <a:off x="6472238" y="2840038"/>
              <a:ext cx="7938" cy="4763"/>
            </a:xfrm>
            <a:custGeom>
              <a:avLst/>
              <a:gdLst>
                <a:gd name="T0" fmla="*/ 7938 w 2"/>
                <a:gd name="T1" fmla="*/ 4763 h 1"/>
                <a:gd name="T2" fmla="*/ 0 w 2"/>
                <a:gd name="T3" fmla="*/ 0 h 1"/>
                <a:gd name="T4" fmla="*/ 7938 w 2"/>
                <a:gd name="T5" fmla="*/ 4763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599" name="Freeform 166"/>
            <p:cNvSpPr>
              <a:spLocks/>
            </p:cNvSpPr>
            <p:nvPr/>
          </p:nvSpPr>
          <p:spPr bwMode="auto">
            <a:xfrm>
              <a:off x="6356351" y="2930526"/>
              <a:ext cx="19050" cy="15875"/>
            </a:xfrm>
            <a:custGeom>
              <a:avLst/>
              <a:gdLst>
                <a:gd name="T0" fmla="*/ 7620 w 5"/>
                <a:gd name="T1" fmla="*/ 11906 h 4"/>
                <a:gd name="T2" fmla="*/ 15240 w 5"/>
                <a:gd name="T3" fmla="*/ 15875 h 4"/>
                <a:gd name="T4" fmla="*/ 15240 w 5"/>
                <a:gd name="T5" fmla="*/ 7938 h 4"/>
                <a:gd name="T6" fmla="*/ 11430 w 5"/>
                <a:gd name="T7" fmla="*/ 3969 h 4"/>
                <a:gd name="T8" fmla="*/ 0 w 5"/>
                <a:gd name="T9" fmla="*/ 0 h 4"/>
                <a:gd name="T10" fmla="*/ 0 w 5"/>
                <a:gd name="T11" fmla="*/ 7938 h 4"/>
                <a:gd name="T12" fmla="*/ 7620 w 5"/>
                <a:gd name="T13" fmla="*/ 11906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0" name="Freeform 167"/>
            <p:cNvSpPr>
              <a:spLocks/>
            </p:cNvSpPr>
            <p:nvPr/>
          </p:nvSpPr>
          <p:spPr bwMode="auto">
            <a:xfrm>
              <a:off x="6669088" y="2976563"/>
              <a:ext cx="25400" cy="6350"/>
            </a:xfrm>
            <a:custGeom>
              <a:avLst/>
              <a:gdLst>
                <a:gd name="T0" fmla="*/ 0 w 7"/>
                <a:gd name="T1" fmla="*/ 3175 h 2"/>
                <a:gd name="T2" fmla="*/ 18143 w 7"/>
                <a:gd name="T3" fmla="*/ 3175 h 2"/>
                <a:gd name="T4" fmla="*/ 25400 w 7"/>
                <a:gd name="T5" fmla="*/ 0 h 2"/>
                <a:gd name="T6" fmla="*/ 18143 w 7"/>
                <a:gd name="T7" fmla="*/ 0 h 2"/>
                <a:gd name="T8" fmla="*/ 0 w 7"/>
                <a:gd name="T9" fmla="*/ 3175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1" y="2"/>
                    <a:pt x="4" y="2"/>
                    <a:pt x="5" y="1"/>
                  </a:cubicBezTo>
                  <a:cubicBezTo>
                    <a:pt x="6" y="2"/>
                    <a:pt x="7" y="2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1" name="Freeform 168"/>
            <p:cNvSpPr>
              <a:spLocks/>
            </p:cNvSpPr>
            <p:nvPr/>
          </p:nvSpPr>
          <p:spPr bwMode="auto">
            <a:xfrm>
              <a:off x="6345238" y="2987676"/>
              <a:ext cx="6350" cy="7938"/>
            </a:xfrm>
            <a:custGeom>
              <a:avLst/>
              <a:gdLst>
                <a:gd name="T0" fmla="*/ 6350 w 2"/>
                <a:gd name="T1" fmla="*/ 3969 h 2"/>
                <a:gd name="T2" fmla="*/ 0 w 2"/>
                <a:gd name="T3" fmla="*/ 0 h 2"/>
                <a:gd name="T4" fmla="*/ 6350 w 2"/>
                <a:gd name="T5" fmla="*/ 3969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2" name="Freeform 169"/>
            <p:cNvSpPr>
              <a:spLocks/>
            </p:cNvSpPr>
            <p:nvPr/>
          </p:nvSpPr>
          <p:spPr bwMode="auto">
            <a:xfrm>
              <a:off x="6688138" y="2771776"/>
              <a:ext cx="14288" cy="15875"/>
            </a:xfrm>
            <a:custGeom>
              <a:avLst/>
              <a:gdLst>
                <a:gd name="T0" fmla="*/ 7144 w 4"/>
                <a:gd name="T1" fmla="*/ 0 h 4"/>
                <a:gd name="T2" fmla="*/ 0 w 4"/>
                <a:gd name="T3" fmla="*/ 0 h 4"/>
                <a:gd name="T4" fmla="*/ 7144 w 4"/>
                <a:gd name="T5" fmla="*/ 15875 h 4"/>
                <a:gd name="T6" fmla="*/ 14288 w 4"/>
                <a:gd name="T7" fmla="*/ 7938 h 4"/>
                <a:gd name="T8" fmla="*/ 7144 w 4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2" y="2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3" name="Freeform 170"/>
            <p:cNvSpPr>
              <a:spLocks/>
            </p:cNvSpPr>
            <p:nvPr/>
          </p:nvSpPr>
          <p:spPr bwMode="auto">
            <a:xfrm>
              <a:off x="6488113" y="2765426"/>
              <a:ext cx="60325" cy="104775"/>
            </a:xfrm>
            <a:custGeom>
              <a:avLst/>
              <a:gdLst>
                <a:gd name="T0" fmla="*/ 33933 w 16"/>
                <a:gd name="T1" fmla="*/ 26194 h 28"/>
                <a:gd name="T2" fmla="*/ 26392 w 16"/>
                <a:gd name="T3" fmla="*/ 37420 h 28"/>
                <a:gd name="T4" fmla="*/ 30163 w 16"/>
                <a:gd name="T5" fmla="*/ 41162 h 28"/>
                <a:gd name="T6" fmla="*/ 22622 w 16"/>
                <a:gd name="T7" fmla="*/ 56129 h 28"/>
                <a:gd name="T8" fmla="*/ 11311 w 16"/>
                <a:gd name="T9" fmla="*/ 74839 h 28"/>
                <a:gd name="T10" fmla="*/ 7541 w 16"/>
                <a:gd name="T11" fmla="*/ 86065 h 28"/>
                <a:gd name="T12" fmla="*/ 3770 w 16"/>
                <a:gd name="T13" fmla="*/ 104775 h 28"/>
                <a:gd name="T14" fmla="*/ 11311 w 16"/>
                <a:gd name="T15" fmla="*/ 101033 h 28"/>
                <a:gd name="T16" fmla="*/ 30163 w 16"/>
                <a:gd name="T17" fmla="*/ 56129 h 28"/>
                <a:gd name="T18" fmla="*/ 45244 w 16"/>
                <a:gd name="T19" fmla="*/ 41162 h 28"/>
                <a:gd name="T20" fmla="*/ 56555 w 16"/>
                <a:gd name="T21" fmla="*/ 14968 h 28"/>
                <a:gd name="T22" fmla="*/ 56555 w 16"/>
                <a:gd name="T23" fmla="*/ 11226 h 28"/>
                <a:gd name="T24" fmla="*/ 56555 w 16"/>
                <a:gd name="T25" fmla="*/ 3742 h 28"/>
                <a:gd name="T26" fmla="*/ 60325 w 16"/>
                <a:gd name="T27" fmla="*/ 0 h 28"/>
                <a:gd name="T28" fmla="*/ 52784 w 16"/>
                <a:gd name="T29" fmla="*/ 0 h 28"/>
                <a:gd name="T30" fmla="*/ 33933 w 16"/>
                <a:gd name="T31" fmla="*/ 26194 h 2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6" h="28">
                  <a:moveTo>
                    <a:pt x="9" y="7"/>
                  </a:moveTo>
                  <a:cubicBezTo>
                    <a:pt x="7" y="7"/>
                    <a:pt x="8" y="9"/>
                    <a:pt x="7" y="10"/>
                  </a:cubicBezTo>
                  <a:cubicBezTo>
                    <a:pt x="7" y="11"/>
                    <a:pt x="8" y="11"/>
                    <a:pt x="8" y="11"/>
                  </a:cubicBezTo>
                  <a:cubicBezTo>
                    <a:pt x="7" y="13"/>
                    <a:pt x="7" y="14"/>
                    <a:pt x="6" y="15"/>
                  </a:cubicBezTo>
                  <a:cubicBezTo>
                    <a:pt x="7" y="18"/>
                    <a:pt x="4" y="18"/>
                    <a:pt x="3" y="20"/>
                  </a:cubicBezTo>
                  <a:cubicBezTo>
                    <a:pt x="2" y="21"/>
                    <a:pt x="2" y="23"/>
                    <a:pt x="2" y="23"/>
                  </a:cubicBezTo>
                  <a:cubicBezTo>
                    <a:pt x="0" y="25"/>
                    <a:pt x="2" y="25"/>
                    <a:pt x="1" y="28"/>
                  </a:cubicBezTo>
                  <a:cubicBezTo>
                    <a:pt x="2" y="28"/>
                    <a:pt x="2" y="27"/>
                    <a:pt x="3" y="27"/>
                  </a:cubicBezTo>
                  <a:cubicBezTo>
                    <a:pt x="5" y="23"/>
                    <a:pt x="8" y="20"/>
                    <a:pt x="8" y="15"/>
                  </a:cubicBezTo>
                  <a:cubicBezTo>
                    <a:pt x="9" y="14"/>
                    <a:pt x="11" y="13"/>
                    <a:pt x="12" y="11"/>
                  </a:cubicBezTo>
                  <a:cubicBezTo>
                    <a:pt x="13" y="9"/>
                    <a:pt x="15" y="6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13" y="6"/>
                    <a:pt x="9" y="7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4" name="Freeform 171"/>
            <p:cNvSpPr>
              <a:spLocks/>
            </p:cNvSpPr>
            <p:nvPr/>
          </p:nvSpPr>
          <p:spPr bwMode="auto">
            <a:xfrm>
              <a:off x="6653213" y="2782888"/>
              <a:ext cx="4763" cy="7938"/>
            </a:xfrm>
            <a:custGeom>
              <a:avLst/>
              <a:gdLst>
                <a:gd name="T0" fmla="*/ 4763 w 1"/>
                <a:gd name="T1" fmla="*/ 3969 h 2"/>
                <a:gd name="T2" fmla="*/ 0 w 1"/>
                <a:gd name="T3" fmla="*/ 0 h 2"/>
                <a:gd name="T4" fmla="*/ 4763 w 1"/>
                <a:gd name="T5" fmla="*/ 3969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5" name="Freeform 172"/>
            <p:cNvSpPr>
              <a:spLocks/>
            </p:cNvSpPr>
            <p:nvPr/>
          </p:nvSpPr>
          <p:spPr bwMode="auto">
            <a:xfrm>
              <a:off x="6551613" y="3036888"/>
              <a:ext cx="4763" cy="7938"/>
            </a:xfrm>
            <a:custGeom>
              <a:avLst/>
              <a:gdLst>
                <a:gd name="T0" fmla="*/ 4763 w 1"/>
                <a:gd name="T1" fmla="*/ 7938 h 2"/>
                <a:gd name="T2" fmla="*/ 4763 w 1"/>
                <a:gd name="T3" fmla="*/ 0 h 2"/>
                <a:gd name="T4" fmla="*/ 0 w 1"/>
                <a:gd name="T5" fmla="*/ 0 h 2"/>
                <a:gd name="T6" fmla="*/ 4763 w 1"/>
                <a:gd name="T7" fmla="*/ 7938 h 2"/>
                <a:gd name="T8" fmla="*/ 4763 w 1"/>
                <a:gd name="T9" fmla="*/ 7938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B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6" name="Freeform 173"/>
            <p:cNvSpPr>
              <a:spLocks/>
            </p:cNvSpPr>
            <p:nvPr/>
          </p:nvSpPr>
          <p:spPr bwMode="auto">
            <a:xfrm>
              <a:off x="6573838" y="3051176"/>
              <a:ext cx="4763" cy="0"/>
            </a:xfrm>
            <a:custGeom>
              <a:avLst/>
              <a:gdLst>
                <a:gd name="T0" fmla="*/ 4763 w 1"/>
                <a:gd name="T1" fmla="*/ 4763 w 1"/>
                <a:gd name="T2" fmla="*/ 0 w 1"/>
                <a:gd name="T3" fmla="*/ 4763 w 1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T0" y="0"/>
                </a:cxn>
                <a:cxn ang="T5">
                  <a:pos x="T1" y="0"/>
                </a:cxn>
                <a:cxn ang="T6">
                  <a:pos x="T2" y="0"/>
                </a:cxn>
                <a:cxn ang="T7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B5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7" name="Freeform 174"/>
            <p:cNvSpPr>
              <a:spLocks/>
            </p:cNvSpPr>
            <p:nvPr/>
          </p:nvSpPr>
          <p:spPr bwMode="auto">
            <a:xfrm>
              <a:off x="6578601" y="3028951"/>
              <a:ext cx="146050" cy="123825"/>
            </a:xfrm>
            <a:custGeom>
              <a:avLst/>
              <a:gdLst>
                <a:gd name="T0" fmla="*/ 7490 w 39"/>
                <a:gd name="T1" fmla="*/ 22514 h 33"/>
                <a:gd name="T2" fmla="*/ 26214 w 39"/>
                <a:gd name="T3" fmla="*/ 22514 h 33"/>
                <a:gd name="T4" fmla="*/ 44938 w 39"/>
                <a:gd name="T5" fmla="*/ 22514 h 33"/>
                <a:gd name="T6" fmla="*/ 59918 w 39"/>
                <a:gd name="T7" fmla="*/ 33770 h 33"/>
                <a:gd name="T8" fmla="*/ 63663 w 39"/>
                <a:gd name="T9" fmla="*/ 33770 h 33"/>
                <a:gd name="T10" fmla="*/ 74897 w 39"/>
                <a:gd name="T11" fmla="*/ 45027 h 33"/>
                <a:gd name="T12" fmla="*/ 82387 w 39"/>
                <a:gd name="T13" fmla="*/ 52532 h 33"/>
                <a:gd name="T14" fmla="*/ 108601 w 39"/>
                <a:gd name="T15" fmla="*/ 82550 h 33"/>
                <a:gd name="T16" fmla="*/ 116091 w 39"/>
                <a:gd name="T17" fmla="*/ 90055 h 33"/>
                <a:gd name="T18" fmla="*/ 123581 w 39"/>
                <a:gd name="T19" fmla="*/ 105064 h 33"/>
                <a:gd name="T20" fmla="*/ 127326 w 39"/>
                <a:gd name="T21" fmla="*/ 108816 h 33"/>
                <a:gd name="T22" fmla="*/ 142305 w 39"/>
                <a:gd name="T23" fmla="*/ 123825 h 33"/>
                <a:gd name="T24" fmla="*/ 146050 w 39"/>
                <a:gd name="T25" fmla="*/ 123825 h 33"/>
                <a:gd name="T26" fmla="*/ 142305 w 39"/>
                <a:gd name="T27" fmla="*/ 116320 h 33"/>
                <a:gd name="T28" fmla="*/ 127326 w 39"/>
                <a:gd name="T29" fmla="*/ 90055 h 33"/>
                <a:gd name="T30" fmla="*/ 104856 w 39"/>
                <a:gd name="T31" fmla="*/ 60036 h 33"/>
                <a:gd name="T32" fmla="*/ 89877 w 39"/>
                <a:gd name="T33" fmla="*/ 48780 h 33"/>
                <a:gd name="T34" fmla="*/ 78642 w 39"/>
                <a:gd name="T35" fmla="*/ 33770 h 33"/>
                <a:gd name="T36" fmla="*/ 56173 w 39"/>
                <a:gd name="T37" fmla="*/ 22514 h 33"/>
                <a:gd name="T38" fmla="*/ 44938 w 39"/>
                <a:gd name="T39" fmla="*/ 22514 h 33"/>
                <a:gd name="T40" fmla="*/ 41194 w 39"/>
                <a:gd name="T41" fmla="*/ 22514 h 33"/>
                <a:gd name="T42" fmla="*/ 37449 w 39"/>
                <a:gd name="T43" fmla="*/ 15009 h 33"/>
                <a:gd name="T44" fmla="*/ 33704 w 39"/>
                <a:gd name="T45" fmla="*/ 7505 h 33"/>
                <a:gd name="T46" fmla="*/ 26214 w 39"/>
                <a:gd name="T47" fmla="*/ 15009 h 33"/>
                <a:gd name="T48" fmla="*/ 22469 w 39"/>
                <a:gd name="T49" fmla="*/ 22514 h 33"/>
                <a:gd name="T50" fmla="*/ 18724 w 39"/>
                <a:gd name="T51" fmla="*/ 18761 h 33"/>
                <a:gd name="T52" fmla="*/ 3745 w 39"/>
                <a:gd name="T53" fmla="*/ 0 h 33"/>
                <a:gd name="T54" fmla="*/ 0 w 39"/>
                <a:gd name="T55" fmla="*/ 18761 h 33"/>
                <a:gd name="T56" fmla="*/ 0 w 39"/>
                <a:gd name="T57" fmla="*/ 22514 h 33"/>
                <a:gd name="T58" fmla="*/ 0 w 39"/>
                <a:gd name="T59" fmla="*/ 22514 h 33"/>
                <a:gd name="T60" fmla="*/ 7490 w 39"/>
                <a:gd name="T61" fmla="*/ 22514 h 33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9" h="33">
                  <a:moveTo>
                    <a:pt x="2" y="6"/>
                  </a:moveTo>
                  <a:cubicBezTo>
                    <a:pt x="4" y="6"/>
                    <a:pt x="6" y="7"/>
                    <a:pt x="7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6"/>
                    <a:pt x="14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9" y="10"/>
                    <a:pt x="20" y="12"/>
                  </a:cubicBezTo>
                  <a:cubicBezTo>
                    <a:pt x="20" y="13"/>
                    <a:pt x="21" y="13"/>
                    <a:pt x="22" y="14"/>
                  </a:cubicBezTo>
                  <a:cubicBezTo>
                    <a:pt x="26" y="15"/>
                    <a:pt x="25" y="20"/>
                    <a:pt x="29" y="22"/>
                  </a:cubicBezTo>
                  <a:cubicBezTo>
                    <a:pt x="29" y="23"/>
                    <a:pt x="29" y="24"/>
                    <a:pt x="31" y="24"/>
                  </a:cubicBezTo>
                  <a:cubicBezTo>
                    <a:pt x="31" y="26"/>
                    <a:pt x="32" y="26"/>
                    <a:pt x="33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1"/>
                    <a:pt x="36" y="32"/>
                    <a:pt x="38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8" y="32"/>
                    <a:pt x="38" y="31"/>
                  </a:cubicBezTo>
                  <a:cubicBezTo>
                    <a:pt x="37" y="29"/>
                    <a:pt x="35" y="26"/>
                    <a:pt x="34" y="24"/>
                  </a:cubicBezTo>
                  <a:cubicBezTo>
                    <a:pt x="32" y="21"/>
                    <a:pt x="31" y="18"/>
                    <a:pt x="28" y="16"/>
                  </a:cubicBezTo>
                  <a:cubicBezTo>
                    <a:pt x="26" y="15"/>
                    <a:pt x="25" y="14"/>
                    <a:pt x="24" y="13"/>
                  </a:cubicBezTo>
                  <a:cubicBezTo>
                    <a:pt x="22" y="12"/>
                    <a:pt x="22" y="11"/>
                    <a:pt x="21" y="9"/>
                  </a:cubicBezTo>
                  <a:cubicBezTo>
                    <a:pt x="19" y="7"/>
                    <a:pt x="17" y="7"/>
                    <a:pt x="15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2" y="6"/>
                    <a:pt x="11" y="6"/>
                    <a:pt x="11" y="6"/>
                  </a:cubicBezTo>
                  <a:cubicBezTo>
                    <a:pt x="11" y="6"/>
                    <a:pt x="11" y="5"/>
                    <a:pt x="10" y="4"/>
                  </a:cubicBezTo>
                  <a:cubicBezTo>
                    <a:pt x="10" y="4"/>
                    <a:pt x="10" y="3"/>
                    <a:pt x="9" y="2"/>
                  </a:cubicBezTo>
                  <a:cubicBezTo>
                    <a:pt x="8" y="1"/>
                    <a:pt x="7" y="3"/>
                    <a:pt x="7" y="4"/>
                  </a:cubicBezTo>
                  <a:cubicBezTo>
                    <a:pt x="7" y="4"/>
                    <a:pt x="7" y="6"/>
                    <a:pt x="6" y="6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4"/>
                    <a:pt x="3" y="0"/>
                    <a:pt x="1" y="0"/>
                  </a:cubicBezTo>
                  <a:cubicBezTo>
                    <a:pt x="0" y="1"/>
                    <a:pt x="1" y="4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17A0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8" name="Freeform 175"/>
            <p:cNvSpPr>
              <a:spLocks/>
            </p:cNvSpPr>
            <p:nvPr/>
          </p:nvSpPr>
          <p:spPr bwMode="auto">
            <a:xfrm>
              <a:off x="6556376" y="3021013"/>
              <a:ext cx="17463" cy="30163"/>
            </a:xfrm>
            <a:custGeom>
              <a:avLst/>
              <a:gdLst>
                <a:gd name="T0" fmla="*/ 13970 w 5"/>
                <a:gd name="T1" fmla="*/ 22622 h 8"/>
                <a:gd name="T2" fmla="*/ 3493 w 5"/>
                <a:gd name="T3" fmla="*/ 3770 h 8"/>
                <a:gd name="T4" fmla="*/ 0 w 5"/>
                <a:gd name="T5" fmla="*/ 15082 h 8"/>
                <a:gd name="T6" fmla="*/ 17463 w 5"/>
                <a:gd name="T7" fmla="*/ 30163 h 8"/>
                <a:gd name="T8" fmla="*/ 13970 w 5"/>
                <a:gd name="T9" fmla="*/ 22622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8">
                  <a:moveTo>
                    <a:pt x="4" y="6"/>
                  </a:moveTo>
                  <a:cubicBezTo>
                    <a:pt x="4" y="5"/>
                    <a:pt x="3" y="0"/>
                    <a:pt x="1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5"/>
                    <a:pt x="3" y="7"/>
                    <a:pt x="5" y="8"/>
                  </a:cubicBezTo>
                  <a:cubicBezTo>
                    <a:pt x="4" y="7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09" name="Freeform 176"/>
            <p:cNvSpPr>
              <a:spLocks/>
            </p:cNvSpPr>
            <p:nvPr/>
          </p:nvSpPr>
          <p:spPr bwMode="auto">
            <a:xfrm>
              <a:off x="6513513" y="3021013"/>
              <a:ext cx="38100" cy="26988"/>
            </a:xfrm>
            <a:custGeom>
              <a:avLst/>
              <a:gdLst>
                <a:gd name="T0" fmla="*/ 11430 w 10"/>
                <a:gd name="T1" fmla="*/ 26988 h 7"/>
                <a:gd name="T2" fmla="*/ 15240 w 10"/>
                <a:gd name="T3" fmla="*/ 23133 h 7"/>
                <a:gd name="T4" fmla="*/ 22860 w 10"/>
                <a:gd name="T5" fmla="*/ 23133 h 7"/>
                <a:gd name="T6" fmla="*/ 38100 w 10"/>
                <a:gd name="T7" fmla="*/ 15422 h 7"/>
                <a:gd name="T8" fmla="*/ 38100 w 10"/>
                <a:gd name="T9" fmla="*/ 11566 h 7"/>
                <a:gd name="T10" fmla="*/ 26670 w 10"/>
                <a:gd name="T11" fmla="*/ 3855 h 7"/>
                <a:gd name="T12" fmla="*/ 22860 w 10"/>
                <a:gd name="T13" fmla="*/ 11566 h 7"/>
                <a:gd name="T14" fmla="*/ 15240 w 10"/>
                <a:gd name="T15" fmla="*/ 7711 h 7"/>
                <a:gd name="T16" fmla="*/ 3810 w 10"/>
                <a:gd name="T17" fmla="*/ 0 h 7"/>
                <a:gd name="T18" fmla="*/ 3810 w 10"/>
                <a:gd name="T19" fmla="*/ 15422 h 7"/>
                <a:gd name="T20" fmla="*/ 3810 w 10"/>
                <a:gd name="T21" fmla="*/ 26988 h 7"/>
                <a:gd name="T22" fmla="*/ 11430 w 10"/>
                <a:gd name="T23" fmla="*/ 26988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" h="7">
                  <a:moveTo>
                    <a:pt x="3" y="7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6" y="7"/>
                    <a:pt x="6" y="6"/>
                  </a:cubicBezTo>
                  <a:cubicBezTo>
                    <a:pt x="8" y="4"/>
                    <a:pt x="9" y="3"/>
                    <a:pt x="10" y="4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5" y="0"/>
                    <a:pt x="6" y="2"/>
                    <a:pt x="6" y="3"/>
                  </a:cubicBezTo>
                  <a:cubicBezTo>
                    <a:pt x="5" y="3"/>
                    <a:pt x="4" y="3"/>
                    <a:pt x="4" y="2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0"/>
                    <a:pt x="1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7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0" name="Freeform 177"/>
            <p:cNvSpPr>
              <a:spLocks/>
            </p:cNvSpPr>
            <p:nvPr/>
          </p:nvSpPr>
          <p:spPr bwMode="auto">
            <a:xfrm>
              <a:off x="6518276" y="3032126"/>
              <a:ext cx="214313" cy="136525"/>
            </a:xfrm>
            <a:custGeom>
              <a:avLst/>
              <a:gdLst>
                <a:gd name="T0" fmla="*/ 18799 w 57"/>
                <a:gd name="T1" fmla="*/ 53093 h 36"/>
                <a:gd name="T2" fmla="*/ 52638 w 57"/>
                <a:gd name="T3" fmla="*/ 56885 h 36"/>
                <a:gd name="T4" fmla="*/ 90237 w 57"/>
                <a:gd name="T5" fmla="*/ 64470 h 36"/>
                <a:gd name="T6" fmla="*/ 157915 w 57"/>
                <a:gd name="T7" fmla="*/ 102394 h 36"/>
                <a:gd name="T8" fmla="*/ 203033 w 57"/>
                <a:gd name="T9" fmla="*/ 132733 h 36"/>
                <a:gd name="T10" fmla="*/ 210553 w 57"/>
                <a:gd name="T11" fmla="*/ 136525 h 36"/>
                <a:gd name="T12" fmla="*/ 210553 w 57"/>
                <a:gd name="T13" fmla="*/ 128940 h 36"/>
                <a:gd name="T14" fmla="*/ 206793 w 57"/>
                <a:gd name="T15" fmla="*/ 121356 h 36"/>
                <a:gd name="T16" fmla="*/ 203033 w 57"/>
                <a:gd name="T17" fmla="*/ 121356 h 36"/>
                <a:gd name="T18" fmla="*/ 187994 w 57"/>
                <a:gd name="T19" fmla="*/ 106186 h 36"/>
                <a:gd name="T20" fmla="*/ 184234 w 57"/>
                <a:gd name="T21" fmla="*/ 102394 h 36"/>
                <a:gd name="T22" fmla="*/ 176714 w 57"/>
                <a:gd name="T23" fmla="*/ 87224 h 36"/>
                <a:gd name="T24" fmla="*/ 169194 w 57"/>
                <a:gd name="T25" fmla="*/ 79640 h 36"/>
                <a:gd name="T26" fmla="*/ 142875 w 57"/>
                <a:gd name="T27" fmla="*/ 49301 h 36"/>
                <a:gd name="T28" fmla="*/ 135356 w 57"/>
                <a:gd name="T29" fmla="*/ 41716 h 36"/>
                <a:gd name="T30" fmla="*/ 124076 w 57"/>
                <a:gd name="T31" fmla="*/ 30339 h 36"/>
                <a:gd name="T32" fmla="*/ 120316 w 57"/>
                <a:gd name="T33" fmla="*/ 30339 h 36"/>
                <a:gd name="T34" fmla="*/ 105277 w 57"/>
                <a:gd name="T35" fmla="*/ 18962 h 36"/>
                <a:gd name="T36" fmla="*/ 86477 w 57"/>
                <a:gd name="T37" fmla="*/ 18962 h 36"/>
                <a:gd name="T38" fmla="*/ 67678 w 57"/>
                <a:gd name="T39" fmla="*/ 18962 h 36"/>
                <a:gd name="T40" fmla="*/ 60158 w 57"/>
                <a:gd name="T41" fmla="*/ 18962 h 36"/>
                <a:gd name="T42" fmla="*/ 60158 w 57"/>
                <a:gd name="T43" fmla="*/ 18962 h 36"/>
                <a:gd name="T44" fmla="*/ 56398 w 57"/>
                <a:gd name="T45" fmla="*/ 18962 h 36"/>
                <a:gd name="T46" fmla="*/ 37599 w 57"/>
                <a:gd name="T47" fmla="*/ 3792 h 36"/>
                <a:gd name="T48" fmla="*/ 37599 w 57"/>
                <a:gd name="T49" fmla="*/ 11377 h 36"/>
                <a:gd name="T50" fmla="*/ 37599 w 57"/>
                <a:gd name="T51" fmla="*/ 11377 h 36"/>
                <a:gd name="T52" fmla="*/ 33839 w 57"/>
                <a:gd name="T53" fmla="*/ 3792 h 36"/>
                <a:gd name="T54" fmla="*/ 18799 w 57"/>
                <a:gd name="T55" fmla="*/ 11377 h 36"/>
                <a:gd name="T56" fmla="*/ 11280 w 57"/>
                <a:gd name="T57" fmla="*/ 11377 h 36"/>
                <a:gd name="T58" fmla="*/ 7520 w 57"/>
                <a:gd name="T59" fmla="*/ 15169 h 36"/>
                <a:gd name="T60" fmla="*/ 0 w 57"/>
                <a:gd name="T61" fmla="*/ 15169 h 36"/>
                <a:gd name="T62" fmla="*/ 3760 w 57"/>
                <a:gd name="T63" fmla="*/ 26547 h 36"/>
                <a:gd name="T64" fmla="*/ 18799 w 57"/>
                <a:gd name="T65" fmla="*/ 53093 h 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7" h="36">
                  <a:moveTo>
                    <a:pt x="5" y="14"/>
                  </a:moveTo>
                  <a:cubicBezTo>
                    <a:pt x="8" y="15"/>
                    <a:pt x="11" y="15"/>
                    <a:pt x="14" y="15"/>
                  </a:cubicBezTo>
                  <a:cubicBezTo>
                    <a:pt x="17" y="15"/>
                    <a:pt x="21" y="16"/>
                    <a:pt x="24" y="17"/>
                  </a:cubicBezTo>
                  <a:cubicBezTo>
                    <a:pt x="30" y="19"/>
                    <a:pt x="37" y="22"/>
                    <a:pt x="42" y="27"/>
                  </a:cubicBezTo>
                  <a:cubicBezTo>
                    <a:pt x="45" y="30"/>
                    <a:pt x="49" y="34"/>
                    <a:pt x="54" y="35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7" y="35"/>
                    <a:pt x="56" y="35"/>
                    <a:pt x="56" y="34"/>
                  </a:cubicBezTo>
                  <a:cubicBezTo>
                    <a:pt x="55" y="33"/>
                    <a:pt x="55" y="33"/>
                    <a:pt x="55" y="32"/>
                  </a:cubicBezTo>
                  <a:cubicBezTo>
                    <a:pt x="55" y="32"/>
                    <a:pt x="55" y="32"/>
                    <a:pt x="54" y="32"/>
                  </a:cubicBezTo>
                  <a:cubicBezTo>
                    <a:pt x="52" y="31"/>
                    <a:pt x="51" y="30"/>
                    <a:pt x="50" y="2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8" y="25"/>
                    <a:pt x="47" y="25"/>
                    <a:pt x="47" y="23"/>
                  </a:cubicBezTo>
                  <a:cubicBezTo>
                    <a:pt x="45" y="23"/>
                    <a:pt x="45" y="22"/>
                    <a:pt x="45" y="21"/>
                  </a:cubicBezTo>
                  <a:cubicBezTo>
                    <a:pt x="41" y="19"/>
                    <a:pt x="42" y="14"/>
                    <a:pt x="38" y="13"/>
                  </a:cubicBezTo>
                  <a:cubicBezTo>
                    <a:pt x="37" y="12"/>
                    <a:pt x="36" y="12"/>
                    <a:pt x="36" y="11"/>
                  </a:cubicBezTo>
                  <a:cubicBezTo>
                    <a:pt x="35" y="9"/>
                    <a:pt x="34" y="9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6"/>
                    <a:pt x="20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3" y="4"/>
                    <a:pt x="11" y="2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9" y="1"/>
                  </a:cubicBezTo>
                  <a:cubicBezTo>
                    <a:pt x="8" y="0"/>
                    <a:pt x="7" y="1"/>
                    <a:pt x="5" y="3"/>
                  </a:cubicBezTo>
                  <a:cubicBezTo>
                    <a:pt x="5" y="4"/>
                    <a:pt x="3" y="4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2" y="10"/>
                    <a:pt x="3" y="12"/>
                    <a:pt x="5" y="14"/>
                  </a:cubicBezTo>
                  <a:close/>
                </a:path>
              </a:pathLst>
            </a:custGeom>
            <a:solidFill>
              <a:srgbClr val="F3AB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1" name="Freeform 178"/>
            <p:cNvSpPr>
              <a:spLocks/>
            </p:cNvSpPr>
            <p:nvPr/>
          </p:nvSpPr>
          <p:spPr bwMode="auto">
            <a:xfrm>
              <a:off x="6562726" y="3760788"/>
              <a:ext cx="53975" cy="257175"/>
            </a:xfrm>
            <a:custGeom>
              <a:avLst/>
              <a:gdLst>
                <a:gd name="T0" fmla="*/ 11566 w 14"/>
                <a:gd name="T1" fmla="*/ 3782 h 68"/>
                <a:gd name="T2" fmla="*/ 0 w 14"/>
                <a:gd name="T3" fmla="*/ 7564 h 68"/>
                <a:gd name="T4" fmla="*/ 0 w 14"/>
                <a:gd name="T5" fmla="*/ 15128 h 68"/>
                <a:gd name="T6" fmla="*/ 3855 w 14"/>
                <a:gd name="T7" fmla="*/ 37820 h 68"/>
                <a:gd name="T8" fmla="*/ 3855 w 14"/>
                <a:gd name="T9" fmla="*/ 64294 h 68"/>
                <a:gd name="T10" fmla="*/ 3855 w 14"/>
                <a:gd name="T11" fmla="*/ 79422 h 68"/>
                <a:gd name="T12" fmla="*/ 7711 w 14"/>
                <a:gd name="T13" fmla="*/ 90768 h 68"/>
                <a:gd name="T14" fmla="*/ 7711 w 14"/>
                <a:gd name="T15" fmla="*/ 121024 h 68"/>
                <a:gd name="T16" fmla="*/ 7711 w 14"/>
                <a:gd name="T17" fmla="*/ 139933 h 68"/>
                <a:gd name="T18" fmla="*/ 11566 w 14"/>
                <a:gd name="T19" fmla="*/ 162625 h 68"/>
                <a:gd name="T20" fmla="*/ 15421 w 14"/>
                <a:gd name="T21" fmla="*/ 192881 h 68"/>
                <a:gd name="T22" fmla="*/ 19277 w 14"/>
                <a:gd name="T23" fmla="*/ 208009 h 68"/>
                <a:gd name="T24" fmla="*/ 19277 w 14"/>
                <a:gd name="T25" fmla="*/ 230701 h 68"/>
                <a:gd name="T26" fmla="*/ 15421 w 14"/>
                <a:gd name="T27" fmla="*/ 257175 h 68"/>
                <a:gd name="T28" fmla="*/ 34698 w 14"/>
                <a:gd name="T29" fmla="*/ 253393 h 68"/>
                <a:gd name="T30" fmla="*/ 34698 w 14"/>
                <a:gd name="T31" fmla="*/ 253393 h 68"/>
                <a:gd name="T32" fmla="*/ 34698 w 14"/>
                <a:gd name="T33" fmla="*/ 242047 h 68"/>
                <a:gd name="T34" fmla="*/ 38554 w 14"/>
                <a:gd name="T35" fmla="*/ 215573 h 68"/>
                <a:gd name="T36" fmla="*/ 46264 w 14"/>
                <a:gd name="T37" fmla="*/ 189099 h 68"/>
                <a:gd name="T38" fmla="*/ 46264 w 14"/>
                <a:gd name="T39" fmla="*/ 166407 h 68"/>
                <a:gd name="T40" fmla="*/ 53975 w 14"/>
                <a:gd name="T41" fmla="*/ 113460 h 68"/>
                <a:gd name="T42" fmla="*/ 50120 w 14"/>
                <a:gd name="T43" fmla="*/ 49166 h 68"/>
                <a:gd name="T44" fmla="*/ 42409 w 14"/>
                <a:gd name="T45" fmla="*/ 11346 h 68"/>
                <a:gd name="T46" fmla="*/ 42409 w 14"/>
                <a:gd name="T47" fmla="*/ 0 h 68"/>
                <a:gd name="T48" fmla="*/ 11566 w 14"/>
                <a:gd name="T49" fmla="*/ 3782 h 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4" h="68">
                  <a:moveTo>
                    <a:pt x="3" y="1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6"/>
                    <a:pt x="0" y="8"/>
                    <a:pt x="1" y="10"/>
                  </a:cubicBezTo>
                  <a:cubicBezTo>
                    <a:pt x="1" y="12"/>
                    <a:pt x="1" y="15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7"/>
                    <a:pt x="2" y="29"/>
                    <a:pt x="2" y="32"/>
                  </a:cubicBezTo>
                  <a:cubicBezTo>
                    <a:pt x="2" y="33"/>
                    <a:pt x="2" y="35"/>
                    <a:pt x="2" y="37"/>
                  </a:cubicBezTo>
                  <a:cubicBezTo>
                    <a:pt x="2" y="39"/>
                    <a:pt x="3" y="41"/>
                    <a:pt x="3" y="43"/>
                  </a:cubicBezTo>
                  <a:cubicBezTo>
                    <a:pt x="3" y="46"/>
                    <a:pt x="4" y="48"/>
                    <a:pt x="4" y="51"/>
                  </a:cubicBezTo>
                  <a:cubicBezTo>
                    <a:pt x="4" y="53"/>
                    <a:pt x="5" y="54"/>
                    <a:pt x="5" y="55"/>
                  </a:cubicBezTo>
                  <a:cubicBezTo>
                    <a:pt x="5" y="57"/>
                    <a:pt x="5" y="59"/>
                    <a:pt x="5" y="61"/>
                  </a:cubicBezTo>
                  <a:cubicBezTo>
                    <a:pt x="5" y="63"/>
                    <a:pt x="5" y="65"/>
                    <a:pt x="4" y="68"/>
                  </a:cubicBezTo>
                  <a:cubicBezTo>
                    <a:pt x="6" y="68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9" y="61"/>
                    <a:pt x="9" y="59"/>
                    <a:pt x="10" y="57"/>
                  </a:cubicBezTo>
                  <a:cubicBezTo>
                    <a:pt x="10" y="55"/>
                    <a:pt x="11" y="53"/>
                    <a:pt x="12" y="50"/>
                  </a:cubicBezTo>
                  <a:cubicBezTo>
                    <a:pt x="12" y="48"/>
                    <a:pt x="12" y="46"/>
                    <a:pt x="12" y="44"/>
                  </a:cubicBezTo>
                  <a:cubicBezTo>
                    <a:pt x="13" y="39"/>
                    <a:pt x="14" y="35"/>
                    <a:pt x="14" y="30"/>
                  </a:cubicBezTo>
                  <a:cubicBezTo>
                    <a:pt x="13" y="24"/>
                    <a:pt x="14" y="19"/>
                    <a:pt x="13" y="13"/>
                  </a:cubicBezTo>
                  <a:cubicBezTo>
                    <a:pt x="13" y="10"/>
                    <a:pt x="12" y="6"/>
                    <a:pt x="11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8" y="0"/>
                    <a:pt x="6" y="0"/>
                    <a:pt x="3" y="1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2" name="Freeform 179"/>
            <p:cNvSpPr>
              <a:spLocks/>
            </p:cNvSpPr>
            <p:nvPr/>
          </p:nvSpPr>
          <p:spPr bwMode="auto">
            <a:xfrm>
              <a:off x="6562726" y="3757613"/>
              <a:ext cx="41275" cy="11113"/>
            </a:xfrm>
            <a:custGeom>
              <a:avLst/>
              <a:gdLst>
                <a:gd name="T0" fmla="*/ 33770 w 11"/>
                <a:gd name="T1" fmla="*/ 0 h 3"/>
                <a:gd name="T2" fmla="*/ 26266 w 11"/>
                <a:gd name="T3" fmla="*/ 3704 h 3"/>
                <a:gd name="T4" fmla="*/ 18761 w 11"/>
                <a:gd name="T5" fmla="*/ 3704 h 3"/>
                <a:gd name="T6" fmla="*/ 0 w 11"/>
                <a:gd name="T7" fmla="*/ 7409 h 3"/>
                <a:gd name="T8" fmla="*/ 0 w 11"/>
                <a:gd name="T9" fmla="*/ 7409 h 3"/>
                <a:gd name="T10" fmla="*/ 0 w 11"/>
                <a:gd name="T11" fmla="*/ 7409 h 3"/>
                <a:gd name="T12" fmla="*/ 0 w 11"/>
                <a:gd name="T13" fmla="*/ 11113 h 3"/>
                <a:gd name="T14" fmla="*/ 11257 w 11"/>
                <a:gd name="T15" fmla="*/ 7409 h 3"/>
                <a:gd name="T16" fmla="*/ 41275 w 11"/>
                <a:gd name="T17" fmla="*/ 3704 h 3"/>
                <a:gd name="T18" fmla="*/ 41275 w 11"/>
                <a:gd name="T19" fmla="*/ 3704 h 3"/>
                <a:gd name="T20" fmla="*/ 33770 w 11"/>
                <a:gd name="T21" fmla="*/ 0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" h="3">
                  <a:moveTo>
                    <a:pt x="9" y="0"/>
                  </a:moveTo>
                  <a:cubicBezTo>
                    <a:pt x="9" y="1"/>
                    <a:pt x="8" y="1"/>
                    <a:pt x="7" y="1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6" y="1"/>
                    <a:pt x="8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0"/>
                  </a:cubicBezTo>
                  <a:close/>
                </a:path>
              </a:pathLst>
            </a:custGeom>
            <a:solidFill>
              <a:srgbClr val="1A4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3" name="Freeform 180"/>
            <p:cNvSpPr>
              <a:spLocks/>
            </p:cNvSpPr>
            <p:nvPr/>
          </p:nvSpPr>
          <p:spPr bwMode="auto">
            <a:xfrm>
              <a:off x="6699251" y="3760788"/>
              <a:ext cx="60325" cy="241300"/>
            </a:xfrm>
            <a:custGeom>
              <a:avLst/>
              <a:gdLst>
                <a:gd name="T0" fmla="*/ 0 w 16"/>
                <a:gd name="T1" fmla="*/ 0 h 64"/>
                <a:gd name="T2" fmla="*/ 3770 w 16"/>
                <a:gd name="T3" fmla="*/ 11311 h 64"/>
                <a:gd name="T4" fmla="*/ 3770 w 16"/>
                <a:gd name="T5" fmla="*/ 26392 h 64"/>
                <a:gd name="T6" fmla="*/ 15081 w 16"/>
                <a:gd name="T7" fmla="*/ 82947 h 64"/>
                <a:gd name="T8" fmla="*/ 18852 w 16"/>
                <a:gd name="T9" fmla="*/ 86717 h 64"/>
                <a:gd name="T10" fmla="*/ 18852 w 16"/>
                <a:gd name="T11" fmla="*/ 86717 h 64"/>
                <a:gd name="T12" fmla="*/ 22622 w 16"/>
                <a:gd name="T13" fmla="*/ 143272 h 64"/>
                <a:gd name="T14" fmla="*/ 30163 w 16"/>
                <a:gd name="T15" fmla="*/ 199827 h 64"/>
                <a:gd name="T16" fmla="*/ 33933 w 16"/>
                <a:gd name="T17" fmla="*/ 229989 h 64"/>
                <a:gd name="T18" fmla="*/ 41473 w 16"/>
                <a:gd name="T19" fmla="*/ 237530 h 64"/>
                <a:gd name="T20" fmla="*/ 52784 w 16"/>
                <a:gd name="T21" fmla="*/ 226219 h 64"/>
                <a:gd name="T22" fmla="*/ 52784 w 16"/>
                <a:gd name="T23" fmla="*/ 226219 h 64"/>
                <a:gd name="T24" fmla="*/ 52784 w 16"/>
                <a:gd name="T25" fmla="*/ 222448 h 64"/>
                <a:gd name="T26" fmla="*/ 52784 w 16"/>
                <a:gd name="T27" fmla="*/ 222448 h 64"/>
                <a:gd name="T28" fmla="*/ 60325 w 16"/>
                <a:gd name="T29" fmla="*/ 147042 h 64"/>
                <a:gd name="T30" fmla="*/ 56555 w 16"/>
                <a:gd name="T31" fmla="*/ 71636 h 64"/>
                <a:gd name="T32" fmla="*/ 49014 w 16"/>
                <a:gd name="T33" fmla="*/ 11311 h 64"/>
                <a:gd name="T34" fmla="*/ 22622 w 16"/>
                <a:gd name="T35" fmla="*/ 3770 h 64"/>
                <a:gd name="T36" fmla="*/ 0 w 16"/>
                <a:gd name="T37" fmla="*/ 0 h 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6" h="64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1" y="6"/>
                    <a:pt x="1" y="7"/>
                  </a:cubicBezTo>
                  <a:cubicBezTo>
                    <a:pt x="2" y="12"/>
                    <a:pt x="4" y="17"/>
                    <a:pt x="4" y="22"/>
                  </a:cubicBezTo>
                  <a:cubicBezTo>
                    <a:pt x="4" y="22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8"/>
                    <a:pt x="5" y="33"/>
                    <a:pt x="6" y="38"/>
                  </a:cubicBezTo>
                  <a:cubicBezTo>
                    <a:pt x="6" y="43"/>
                    <a:pt x="7" y="48"/>
                    <a:pt x="8" y="53"/>
                  </a:cubicBezTo>
                  <a:cubicBezTo>
                    <a:pt x="9" y="56"/>
                    <a:pt x="9" y="58"/>
                    <a:pt x="9" y="61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3" y="64"/>
                    <a:pt x="14" y="61"/>
                    <a:pt x="14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6" y="52"/>
                    <a:pt x="16" y="46"/>
                    <a:pt x="16" y="39"/>
                  </a:cubicBezTo>
                  <a:cubicBezTo>
                    <a:pt x="15" y="32"/>
                    <a:pt x="15" y="25"/>
                    <a:pt x="15" y="19"/>
                  </a:cubicBezTo>
                  <a:cubicBezTo>
                    <a:pt x="15" y="13"/>
                    <a:pt x="15" y="8"/>
                    <a:pt x="13" y="3"/>
                  </a:cubicBezTo>
                  <a:cubicBezTo>
                    <a:pt x="10" y="2"/>
                    <a:pt x="7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4" name="Freeform 181"/>
            <p:cNvSpPr>
              <a:spLocks/>
            </p:cNvSpPr>
            <p:nvPr/>
          </p:nvSpPr>
          <p:spPr bwMode="auto">
            <a:xfrm>
              <a:off x="6699251" y="3741738"/>
              <a:ext cx="49213" cy="30163"/>
            </a:xfrm>
            <a:custGeom>
              <a:avLst/>
              <a:gdLst>
                <a:gd name="T0" fmla="*/ 37856 w 13"/>
                <a:gd name="T1" fmla="*/ 7541 h 8"/>
                <a:gd name="T2" fmla="*/ 34071 w 13"/>
                <a:gd name="T3" fmla="*/ 3770 h 8"/>
                <a:gd name="T4" fmla="*/ 26499 w 13"/>
                <a:gd name="T5" fmla="*/ 3770 h 8"/>
                <a:gd name="T6" fmla="*/ 15142 w 13"/>
                <a:gd name="T7" fmla="*/ 3770 h 8"/>
                <a:gd name="T8" fmla="*/ 15142 w 13"/>
                <a:gd name="T9" fmla="*/ 7541 h 8"/>
                <a:gd name="T10" fmla="*/ 3786 w 13"/>
                <a:gd name="T11" fmla="*/ 7541 h 8"/>
                <a:gd name="T12" fmla="*/ 0 w 13"/>
                <a:gd name="T13" fmla="*/ 15082 h 8"/>
                <a:gd name="T14" fmla="*/ 0 w 13"/>
                <a:gd name="T15" fmla="*/ 18852 h 8"/>
                <a:gd name="T16" fmla="*/ 22714 w 13"/>
                <a:gd name="T17" fmla="*/ 22622 h 8"/>
                <a:gd name="T18" fmla="*/ 49213 w 13"/>
                <a:gd name="T19" fmla="*/ 30163 h 8"/>
                <a:gd name="T20" fmla="*/ 49213 w 13"/>
                <a:gd name="T21" fmla="*/ 22622 h 8"/>
                <a:gd name="T22" fmla="*/ 37856 w 13"/>
                <a:gd name="T23" fmla="*/ 7541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" h="8">
                  <a:moveTo>
                    <a:pt x="10" y="2"/>
                  </a:move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8" y="0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6"/>
                    <a:pt x="4" y="6"/>
                    <a:pt x="6" y="6"/>
                  </a:cubicBezTo>
                  <a:cubicBezTo>
                    <a:pt x="7" y="6"/>
                    <a:pt x="10" y="7"/>
                    <a:pt x="13" y="8"/>
                  </a:cubicBezTo>
                  <a:cubicBezTo>
                    <a:pt x="13" y="7"/>
                    <a:pt x="13" y="7"/>
                    <a:pt x="13" y="6"/>
                  </a:cubicBezTo>
                  <a:cubicBezTo>
                    <a:pt x="12" y="5"/>
                    <a:pt x="11" y="3"/>
                    <a:pt x="10" y="2"/>
                  </a:cubicBezTo>
                  <a:close/>
                </a:path>
              </a:pathLst>
            </a:custGeom>
            <a:solidFill>
              <a:srgbClr val="1A47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5" name="Freeform 182"/>
            <p:cNvSpPr>
              <a:spLocks/>
            </p:cNvSpPr>
            <p:nvPr/>
          </p:nvSpPr>
          <p:spPr bwMode="auto">
            <a:xfrm>
              <a:off x="6924676" y="3232151"/>
              <a:ext cx="109538" cy="84138"/>
            </a:xfrm>
            <a:custGeom>
              <a:avLst/>
              <a:gdLst>
                <a:gd name="T0" fmla="*/ 7554 w 29"/>
                <a:gd name="T1" fmla="*/ 38245 h 22"/>
                <a:gd name="T2" fmla="*/ 11332 w 29"/>
                <a:gd name="T3" fmla="*/ 30596 h 22"/>
                <a:gd name="T4" fmla="*/ 33995 w 29"/>
                <a:gd name="T5" fmla="*/ 22947 h 22"/>
                <a:gd name="T6" fmla="*/ 60435 w 29"/>
                <a:gd name="T7" fmla="*/ 7649 h 22"/>
                <a:gd name="T8" fmla="*/ 75543 w 29"/>
                <a:gd name="T9" fmla="*/ 0 h 22"/>
                <a:gd name="T10" fmla="*/ 64212 w 29"/>
                <a:gd name="T11" fmla="*/ 15298 h 22"/>
                <a:gd name="T12" fmla="*/ 52880 w 29"/>
                <a:gd name="T13" fmla="*/ 26771 h 22"/>
                <a:gd name="T14" fmla="*/ 75543 w 29"/>
                <a:gd name="T15" fmla="*/ 26771 h 22"/>
                <a:gd name="T16" fmla="*/ 105761 w 29"/>
                <a:gd name="T17" fmla="*/ 22947 h 22"/>
                <a:gd name="T18" fmla="*/ 86875 w 29"/>
                <a:gd name="T19" fmla="*/ 38245 h 22"/>
                <a:gd name="T20" fmla="*/ 60435 w 29"/>
                <a:gd name="T21" fmla="*/ 45893 h 22"/>
                <a:gd name="T22" fmla="*/ 86875 w 29"/>
                <a:gd name="T23" fmla="*/ 45893 h 22"/>
                <a:gd name="T24" fmla="*/ 109538 w 29"/>
                <a:gd name="T25" fmla="*/ 42069 h 22"/>
                <a:gd name="T26" fmla="*/ 94429 w 29"/>
                <a:gd name="T27" fmla="*/ 49718 h 22"/>
                <a:gd name="T28" fmla="*/ 64212 w 29"/>
                <a:gd name="T29" fmla="*/ 57367 h 22"/>
                <a:gd name="T30" fmla="*/ 71766 w 29"/>
                <a:gd name="T31" fmla="*/ 61191 h 22"/>
                <a:gd name="T32" fmla="*/ 90652 w 29"/>
                <a:gd name="T33" fmla="*/ 68840 h 22"/>
                <a:gd name="T34" fmla="*/ 105761 w 29"/>
                <a:gd name="T35" fmla="*/ 68840 h 22"/>
                <a:gd name="T36" fmla="*/ 94429 w 29"/>
                <a:gd name="T37" fmla="*/ 72665 h 22"/>
                <a:gd name="T38" fmla="*/ 71766 w 29"/>
                <a:gd name="T39" fmla="*/ 76489 h 22"/>
                <a:gd name="T40" fmla="*/ 52880 w 29"/>
                <a:gd name="T41" fmla="*/ 84138 h 22"/>
                <a:gd name="T42" fmla="*/ 33995 w 29"/>
                <a:gd name="T43" fmla="*/ 84138 h 22"/>
                <a:gd name="T44" fmla="*/ 7554 w 29"/>
                <a:gd name="T45" fmla="*/ 76489 h 22"/>
                <a:gd name="T46" fmla="*/ 0 w 29"/>
                <a:gd name="T47" fmla="*/ 65016 h 22"/>
                <a:gd name="T48" fmla="*/ 7554 w 29"/>
                <a:gd name="T49" fmla="*/ 38245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9" h="22">
                  <a:moveTo>
                    <a:pt x="2" y="10"/>
                  </a:moveTo>
                  <a:cubicBezTo>
                    <a:pt x="1" y="10"/>
                    <a:pt x="2" y="8"/>
                    <a:pt x="3" y="8"/>
                  </a:cubicBezTo>
                  <a:cubicBezTo>
                    <a:pt x="4" y="7"/>
                    <a:pt x="7" y="7"/>
                    <a:pt x="9" y="6"/>
                  </a:cubicBezTo>
                  <a:cubicBezTo>
                    <a:pt x="11" y="5"/>
                    <a:pt x="14" y="3"/>
                    <a:pt x="16" y="2"/>
                  </a:cubicBezTo>
                  <a:cubicBezTo>
                    <a:pt x="17" y="1"/>
                    <a:pt x="19" y="0"/>
                    <a:pt x="20" y="0"/>
                  </a:cubicBezTo>
                  <a:cubicBezTo>
                    <a:pt x="21" y="1"/>
                    <a:pt x="18" y="3"/>
                    <a:pt x="17" y="4"/>
                  </a:cubicBezTo>
                  <a:cubicBezTo>
                    <a:pt x="16" y="5"/>
                    <a:pt x="14" y="6"/>
                    <a:pt x="14" y="7"/>
                  </a:cubicBezTo>
                  <a:cubicBezTo>
                    <a:pt x="16" y="7"/>
                    <a:pt x="18" y="7"/>
                    <a:pt x="20" y="7"/>
                  </a:cubicBezTo>
                  <a:cubicBezTo>
                    <a:pt x="23" y="7"/>
                    <a:pt x="26" y="7"/>
                    <a:pt x="28" y="6"/>
                  </a:cubicBezTo>
                  <a:cubicBezTo>
                    <a:pt x="27" y="8"/>
                    <a:pt x="25" y="9"/>
                    <a:pt x="23" y="10"/>
                  </a:cubicBezTo>
                  <a:cubicBezTo>
                    <a:pt x="21" y="10"/>
                    <a:pt x="18" y="10"/>
                    <a:pt x="16" y="12"/>
                  </a:cubicBezTo>
                  <a:cubicBezTo>
                    <a:pt x="18" y="12"/>
                    <a:pt x="21" y="12"/>
                    <a:pt x="23" y="12"/>
                  </a:cubicBezTo>
                  <a:cubicBezTo>
                    <a:pt x="23" y="12"/>
                    <a:pt x="29" y="11"/>
                    <a:pt x="29" y="11"/>
                  </a:cubicBezTo>
                  <a:cubicBezTo>
                    <a:pt x="29" y="12"/>
                    <a:pt x="25" y="13"/>
                    <a:pt x="25" y="13"/>
                  </a:cubicBezTo>
                  <a:cubicBezTo>
                    <a:pt x="22" y="14"/>
                    <a:pt x="19" y="14"/>
                    <a:pt x="17" y="15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21" y="17"/>
                    <a:pt x="22" y="17"/>
                    <a:pt x="24" y="18"/>
                  </a:cubicBezTo>
                  <a:cubicBezTo>
                    <a:pt x="25" y="18"/>
                    <a:pt x="27" y="18"/>
                    <a:pt x="28" y="18"/>
                  </a:cubicBezTo>
                  <a:cubicBezTo>
                    <a:pt x="27" y="18"/>
                    <a:pt x="26" y="19"/>
                    <a:pt x="25" y="19"/>
                  </a:cubicBezTo>
                  <a:cubicBezTo>
                    <a:pt x="23" y="20"/>
                    <a:pt x="21" y="20"/>
                    <a:pt x="19" y="20"/>
                  </a:cubicBezTo>
                  <a:cubicBezTo>
                    <a:pt x="17" y="20"/>
                    <a:pt x="16" y="21"/>
                    <a:pt x="14" y="22"/>
                  </a:cubicBezTo>
                  <a:cubicBezTo>
                    <a:pt x="13" y="22"/>
                    <a:pt x="11" y="22"/>
                    <a:pt x="9" y="22"/>
                  </a:cubicBezTo>
                  <a:cubicBezTo>
                    <a:pt x="6" y="22"/>
                    <a:pt x="4" y="22"/>
                    <a:pt x="2" y="20"/>
                  </a:cubicBezTo>
                  <a:cubicBezTo>
                    <a:pt x="1" y="19"/>
                    <a:pt x="1" y="18"/>
                    <a:pt x="0" y="17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6" name="Freeform 183"/>
            <p:cNvSpPr>
              <a:spLocks/>
            </p:cNvSpPr>
            <p:nvPr/>
          </p:nvSpPr>
          <p:spPr bwMode="auto">
            <a:xfrm>
              <a:off x="6461126" y="2870201"/>
              <a:ext cx="57150" cy="82550"/>
            </a:xfrm>
            <a:custGeom>
              <a:avLst/>
              <a:gdLst>
                <a:gd name="T0" fmla="*/ 57150 w 15"/>
                <a:gd name="T1" fmla="*/ 0 h 22"/>
                <a:gd name="T2" fmla="*/ 49530 w 15"/>
                <a:gd name="T3" fmla="*/ 0 h 22"/>
                <a:gd name="T4" fmla="*/ 45720 w 15"/>
                <a:gd name="T5" fmla="*/ 11257 h 22"/>
                <a:gd name="T6" fmla="*/ 49530 w 15"/>
                <a:gd name="T7" fmla="*/ 18761 h 22"/>
                <a:gd name="T8" fmla="*/ 49530 w 15"/>
                <a:gd name="T9" fmla="*/ 26266 h 22"/>
                <a:gd name="T10" fmla="*/ 38100 w 15"/>
                <a:gd name="T11" fmla="*/ 41275 h 22"/>
                <a:gd name="T12" fmla="*/ 34290 w 15"/>
                <a:gd name="T13" fmla="*/ 45027 h 22"/>
                <a:gd name="T14" fmla="*/ 26670 w 15"/>
                <a:gd name="T15" fmla="*/ 52532 h 22"/>
                <a:gd name="T16" fmla="*/ 30480 w 15"/>
                <a:gd name="T17" fmla="*/ 41275 h 22"/>
                <a:gd name="T18" fmla="*/ 41910 w 15"/>
                <a:gd name="T19" fmla="*/ 11257 h 22"/>
                <a:gd name="T20" fmla="*/ 30480 w 15"/>
                <a:gd name="T21" fmla="*/ 22514 h 22"/>
                <a:gd name="T22" fmla="*/ 15240 w 15"/>
                <a:gd name="T23" fmla="*/ 37523 h 22"/>
                <a:gd name="T24" fmla="*/ 3810 w 15"/>
                <a:gd name="T25" fmla="*/ 63789 h 22"/>
                <a:gd name="T26" fmla="*/ 0 w 15"/>
                <a:gd name="T27" fmla="*/ 75045 h 22"/>
                <a:gd name="T28" fmla="*/ 7620 w 15"/>
                <a:gd name="T29" fmla="*/ 67541 h 22"/>
                <a:gd name="T30" fmla="*/ 19050 w 15"/>
                <a:gd name="T31" fmla="*/ 60036 h 22"/>
                <a:gd name="T32" fmla="*/ 22860 w 15"/>
                <a:gd name="T33" fmla="*/ 67541 h 22"/>
                <a:gd name="T34" fmla="*/ 19050 w 15"/>
                <a:gd name="T35" fmla="*/ 82550 h 22"/>
                <a:gd name="T36" fmla="*/ 34290 w 15"/>
                <a:gd name="T37" fmla="*/ 60036 h 22"/>
                <a:gd name="T38" fmla="*/ 38100 w 15"/>
                <a:gd name="T39" fmla="*/ 52532 h 22"/>
                <a:gd name="T40" fmla="*/ 38100 w 15"/>
                <a:gd name="T41" fmla="*/ 52532 h 22"/>
                <a:gd name="T42" fmla="*/ 38100 w 15"/>
                <a:gd name="T43" fmla="*/ 52532 h 22"/>
                <a:gd name="T44" fmla="*/ 45720 w 15"/>
                <a:gd name="T45" fmla="*/ 48780 h 22"/>
                <a:gd name="T46" fmla="*/ 53340 w 15"/>
                <a:gd name="T47" fmla="*/ 48780 h 22"/>
                <a:gd name="T48" fmla="*/ 57150 w 15"/>
                <a:gd name="T49" fmla="*/ 11257 h 22"/>
                <a:gd name="T50" fmla="*/ 57150 w 15"/>
                <a:gd name="T51" fmla="*/ 0 h 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5" h="22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1" y="0"/>
                    <a:pt x="12" y="2"/>
                    <a:pt x="12" y="3"/>
                  </a:cubicBezTo>
                  <a:cubicBezTo>
                    <a:pt x="13" y="3"/>
                    <a:pt x="13" y="5"/>
                    <a:pt x="13" y="5"/>
                  </a:cubicBezTo>
                  <a:cubicBezTo>
                    <a:pt x="12" y="5"/>
                    <a:pt x="13" y="7"/>
                    <a:pt x="13" y="7"/>
                  </a:cubicBezTo>
                  <a:cubicBezTo>
                    <a:pt x="12" y="9"/>
                    <a:pt x="12" y="11"/>
                    <a:pt x="10" y="11"/>
                  </a:cubicBezTo>
                  <a:cubicBezTo>
                    <a:pt x="10" y="12"/>
                    <a:pt x="9" y="11"/>
                    <a:pt x="9" y="12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8"/>
                    <a:pt x="12" y="7"/>
                    <a:pt x="11" y="3"/>
                  </a:cubicBezTo>
                  <a:cubicBezTo>
                    <a:pt x="9" y="3"/>
                    <a:pt x="9" y="5"/>
                    <a:pt x="8" y="6"/>
                  </a:cubicBezTo>
                  <a:cubicBezTo>
                    <a:pt x="7" y="7"/>
                    <a:pt x="7" y="10"/>
                    <a:pt x="4" y="10"/>
                  </a:cubicBezTo>
                  <a:cubicBezTo>
                    <a:pt x="4" y="13"/>
                    <a:pt x="1" y="14"/>
                    <a:pt x="1" y="17"/>
                  </a:cubicBezTo>
                  <a:cubicBezTo>
                    <a:pt x="0" y="17"/>
                    <a:pt x="0" y="19"/>
                    <a:pt x="0" y="20"/>
                  </a:cubicBezTo>
                  <a:cubicBezTo>
                    <a:pt x="0" y="21"/>
                    <a:pt x="0" y="19"/>
                    <a:pt x="2" y="18"/>
                  </a:cubicBezTo>
                  <a:cubicBezTo>
                    <a:pt x="3" y="18"/>
                    <a:pt x="4" y="16"/>
                    <a:pt x="5" y="16"/>
                  </a:cubicBezTo>
                  <a:cubicBezTo>
                    <a:pt x="4" y="17"/>
                    <a:pt x="7" y="17"/>
                    <a:pt x="6" y="18"/>
                  </a:cubicBezTo>
                  <a:cubicBezTo>
                    <a:pt x="6" y="19"/>
                    <a:pt x="4" y="20"/>
                    <a:pt x="5" y="22"/>
                  </a:cubicBezTo>
                  <a:cubicBezTo>
                    <a:pt x="6" y="20"/>
                    <a:pt x="8" y="18"/>
                    <a:pt x="9" y="16"/>
                  </a:cubicBezTo>
                  <a:cubicBezTo>
                    <a:pt x="9" y="15"/>
                    <a:pt x="9" y="15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2"/>
                    <a:pt x="13" y="13"/>
                    <a:pt x="14" y="13"/>
                  </a:cubicBezTo>
                  <a:cubicBezTo>
                    <a:pt x="14" y="9"/>
                    <a:pt x="14" y="6"/>
                    <a:pt x="15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7" name="Freeform 184"/>
            <p:cNvSpPr>
              <a:spLocks/>
            </p:cNvSpPr>
            <p:nvPr/>
          </p:nvSpPr>
          <p:spPr bwMode="auto">
            <a:xfrm>
              <a:off x="6496051" y="2922588"/>
              <a:ext cx="3175" cy="7938"/>
            </a:xfrm>
            <a:custGeom>
              <a:avLst/>
              <a:gdLst>
                <a:gd name="T0" fmla="*/ 3175 w 1"/>
                <a:gd name="T1" fmla="*/ 0 h 2"/>
                <a:gd name="T2" fmla="*/ 0 w 1"/>
                <a:gd name="T3" fmla="*/ 7938 h 2"/>
                <a:gd name="T4" fmla="*/ 3175 w 1"/>
                <a:gd name="T5" fmla="*/ 0 h 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F7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8" name="Freeform 185"/>
            <p:cNvSpPr>
              <a:spLocks/>
            </p:cNvSpPr>
            <p:nvPr/>
          </p:nvSpPr>
          <p:spPr bwMode="auto">
            <a:xfrm>
              <a:off x="6537326" y="2825751"/>
              <a:ext cx="33338" cy="19050"/>
            </a:xfrm>
            <a:custGeom>
              <a:avLst/>
              <a:gdLst>
                <a:gd name="T0" fmla="*/ 3704 w 9"/>
                <a:gd name="T1" fmla="*/ 7620 h 5"/>
                <a:gd name="T2" fmla="*/ 0 w 9"/>
                <a:gd name="T3" fmla="*/ 19050 h 5"/>
                <a:gd name="T4" fmla="*/ 25930 w 9"/>
                <a:gd name="T5" fmla="*/ 15240 h 5"/>
                <a:gd name="T6" fmla="*/ 33338 w 9"/>
                <a:gd name="T7" fmla="*/ 11430 h 5"/>
                <a:gd name="T8" fmla="*/ 11113 w 9"/>
                <a:gd name="T9" fmla="*/ 0 h 5"/>
                <a:gd name="T10" fmla="*/ 11113 w 9"/>
                <a:gd name="T11" fmla="*/ 0 h 5"/>
                <a:gd name="T12" fmla="*/ 3704 w 9"/>
                <a:gd name="T13" fmla="*/ 762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" h="5">
                  <a:moveTo>
                    <a:pt x="1" y="2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2" y="4"/>
                    <a:pt x="5" y="3"/>
                    <a:pt x="7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8" y="0"/>
                    <a:pt x="5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2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19" name="Freeform 186"/>
            <p:cNvSpPr>
              <a:spLocks/>
            </p:cNvSpPr>
            <p:nvPr/>
          </p:nvSpPr>
          <p:spPr bwMode="auto">
            <a:xfrm>
              <a:off x="6518276" y="2844801"/>
              <a:ext cx="60325" cy="36513"/>
            </a:xfrm>
            <a:custGeom>
              <a:avLst/>
              <a:gdLst>
                <a:gd name="T0" fmla="*/ 0 w 16"/>
                <a:gd name="T1" fmla="*/ 25559 h 10"/>
                <a:gd name="T2" fmla="*/ 3770 w 16"/>
                <a:gd name="T3" fmla="*/ 25559 h 10"/>
                <a:gd name="T4" fmla="*/ 11311 w 16"/>
                <a:gd name="T5" fmla="*/ 21908 h 10"/>
                <a:gd name="T6" fmla="*/ 15081 w 16"/>
                <a:gd name="T7" fmla="*/ 25559 h 10"/>
                <a:gd name="T8" fmla="*/ 41473 w 16"/>
                <a:gd name="T9" fmla="*/ 36513 h 10"/>
                <a:gd name="T10" fmla="*/ 49014 w 16"/>
                <a:gd name="T11" fmla="*/ 36513 h 10"/>
                <a:gd name="T12" fmla="*/ 37703 w 16"/>
                <a:gd name="T13" fmla="*/ 3651 h 10"/>
                <a:gd name="T14" fmla="*/ 33933 w 16"/>
                <a:gd name="T15" fmla="*/ 0 h 10"/>
                <a:gd name="T16" fmla="*/ 18852 w 16"/>
                <a:gd name="T17" fmla="*/ 0 h 10"/>
                <a:gd name="T18" fmla="*/ 15081 w 16"/>
                <a:gd name="T19" fmla="*/ 0 h 10"/>
                <a:gd name="T20" fmla="*/ 0 w 16"/>
                <a:gd name="T21" fmla="*/ 25559 h 1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" h="10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7" y="7"/>
                    <a:pt x="9" y="8"/>
                    <a:pt x="11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6" y="6"/>
                    <a:pt x="8" y="6"/>
                    <a:pt x="10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7" y="3"/>
                    <a:pt x="6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1" y="5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0" name="Freeform 187"/>
            <p:cNvSpPr>
              <a:spLocks noEditPoints="1"/>
            </p:cNvSpPr>
            <p:nvPr/>
          </p:nvSpPr>
          <p:spPr bwMode="auto">
            <a:xfrm>
              <a:off x="6329363" y="2787651"/>
              <a:ext cx="230188" cy="207963"/>
            </a:xfrm>
            <a:custGeom>
              <a:avLst/>
              <a:gdLst>
                <a:gd name="T0" fmla="*/ 211320 w 61"/>
                <a:gd name="T1" fmla="*/ 45374 h 55"/>
                <a:gd name="T2" fmla="*/ 218867 w 61"/>
                <a:gd name="T3" fmla="*/ 37811 h 55"/>
                <a:gd name="T4" fmla="*/ 211320 w 61"/>
                <a:gd name="T5" fmla="*/ 41593 h 55"/>
                <a:gd name="T6" fmla="*/ 226414 w 61"/>
                <a:gd name="T7" fmla="*/ 0 h 55"/>
                <a:gd name="T8" fmla="*/ 215094 w 61"/>
                <a:gd name="T9" fmla="*/ 18906 h 55"/>
                <a:gd name="T10" fmla="*/ 181132 w 61"/>
                <a:gd name="T11" fmla="*/ 75623 h 55"/>
                <a:gd name="T12" fmla="*/ 147169 w 61"/>
                <a:gd name="T13" fmla="*/ 102091 h 55"/>
                <a:gd name="T14" fmla="*/ 135849 w 61"/>
                <a:gd name="T15" fmla="*/ 113434 h 55"/>
                <a:gd name="T16" fmla="*/ 124528 w 61"/>
                <a:gd name="T17" fmla="*/ 128559 h 55"/>
                <a:gd name="T18" fmla="*/ 101886 w 61"/>
                <a:gd name="T19" fmla="*/ 147465 h 55"/>
                <a:gd name="T20" fmla="*/ 98113 w 61"/>
                <a:gd name="T21" fmla="*/ 155027 h 55"/>
                <a:gd name="T22" fmla="*/ 113207 w 61"/>
                <a:gd name="T23" fmla="*/ 158808 h 55"/>
                <a:gd name="T24" fmla="*/ 52830 w 61"/>
                <a:gd name="T25" fmla="*/ 173933 h 55"/>
                <a:gd name="T26" fmla="*/ 60377 w 61"/>
                <a:gd name="T27" fmla="*/ 185276 h 55"/>
                <a:gd name="T28" fmla="*/ 41509 w 61"/>
                <a:gd name="T29" fmla="*/ 192838 h 55"/>
                <a:gd name="T30" fmla="*/ 26415 w 61"/>
                <a:gd name="T31" fmla="*/ 181495 h 55"/>
                <a:gd name="T32" fmla="*/ 18868 w 61"/>
                <a:gd name="T33" fmla="*/ 173933 h 55"/>
                <a:gd name="T34" fmla="*/ 26415 w 61"/>
                <a:gd name="T35" fmla="*/ 192838 h 55"/>
                <a:gd name="T36" fmla="*/ 22641 w 61"/>
                <a:gd name="T37" fmla="*/ 192838 h 55"/>
                <a:gd name="T38" fmla="*/ 3774 w 61"/>
                <a:gd name="T39" fmla="*/ 192838 h 55"/>
                <a:gd name="T40" fmla="*/ 15094 w 61"/>
                <a:gd name="T41" fmla="*/ 200401 h 55"/>
                <a:gd name="T42" fmla="*/ 22641 w 61"/>
                <a:gd name="T43" fmla="*/ 204182 h 55"/>
                <a:gd name="T44" fmla="*/ 64151 w 61"/>
                <a:gd name="T45" fmla="*/ 200401 h 55"/>
                <a:gd name="T46" fmla="*/ 71698 w 61"/>
                <a:gd name="T47" fmla="*/ 204182 h 55"/>
                <a:gd name="T48" fmla="*/ 90566 w 61"/>
                <a:gd name="T49" fmla="*/ 204182 h 55"/>
                <a:gd name="T50" fmla="*/ 113207 w 61"/>
                <a:gd name="T51" fmla="*/ 196620 h 55"/>
                <a:gd name="T52" fmla="*/ 154717 w 61"/>
                <a:gd name="T53" fmla="*/ 151246 h 55"/>
                <a:gd name="T54" fmla="*/ 139622 w 61"/>
                <a:gd name="T55" fmla="*/ 151246 h 55"/>
                <a:gd name="T56" fmla="*/ 135849 w 61"/>
                <a:gd name="T57" fmla="*/ 147465 h 55"/>
                <a:gd name="T58" fmla="*/ 162264 w 61"/>
                <a:gd name="T59" fmla="*/ 105872 h 55"/>
                <a:gd name="T60" fmla="*/ 162264 w 61"/>
                <a:gd name="T61" fmla="*/ 124778 h 55"/>
                <a:gd name="T62" fmla="*/ 166037 w 61"/>
                <a:gd name="T63" fmla="*/ 128559 h 55"/>
                <a:gd name="T64" fmla="*/ 181132 w 61"/>
                <a:gd name="T65" fmla="*/ 109653 h 55"/>
                <a:gd name="T66" fmla="*/ 177358 w 61"/>
                <a:gd name="T67" fmla="*/ 94529 h 55"/>
                <a:gd name="T68" fmla="*/ 188679 w 61"/>
                <a:gd name="T69" fmla="*/ 83185 h 55"/>
                <a:gd name="T70" fmla="*/ 203773 w 61"/>
                <a:gd name="T71" fmla="*/ 56717 h 55"/>
                <a:gd name="T72" fmla="*/ 203773 w 61"/>
                <a:gd name="T73" fmla="*/ 56717 h 55"/>
                <a:gd name="T74" fmla="*/ 139622 w 61"/>
                <a:gd name="T75" fmla="*/ 166370 h 55"/>
                <a:gd name="T76" fmla="*/ 101886 w 61"/>
                <a:gd name="T77" fmla="*/ 192838 h 55"/>
                <a:gd name="T78" fmla="*/ 86792 w 61"/>
                <a:gd name="T79" fmla="*/ 185276 h 55"/>
                <a:gd name="T80" fmla="*/ 139622 w 61"/>
                <a:gd name="T81" fmla="*/ 166370 h 5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61" h="55">
                  <a:moveTo>
                    <a:pt x="55" y="15"/>
                  </a:moveTo>
                  <a:cubicBezTo>
                    <a:pt x="55" y="14"/>
                    <a:pt x="56" y="13"/>
                    <a:pt x="56" y="12"/>
                  </a:cubicBezTo>
                  <a:cubicBezTo>
                    <a:pt x="57" y="12"/>
                    <a:pt x="57" y="11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6" y="11"/>
                    <a:pt x="56" y="11"/>
                  </a:cubicBezTo>
                  <a:cubicBezTo>
                    <a:pt x="55" y="9"/>
                    <a:pt x="57" y="10"/>
                    <a:pt x="57" y="9"/>
                  </a:cubicBezTo>
                  <a:cubicBezTo>
                    <a:pt x="56" y="5"/>
                    <a:pt x="61" y="3"/>
                    <a:pt x="60" y="0"/>
                  </a:cubicBezTo>
                  <a:cubicBezTo>
                    <a:pt x="59" y="0"/>
                    <a:pt x="59" y="0"/>
                    <a:pt x="58" y="0"/>
                  </a:cubicBezTo>
                  <a:cubicBezTo>
                    <a:pt x="58" y="1"/>
                    <a:pt x="55" y="3"/>
                    <a:pt x="57" y="5"/>
                  </a:cubicBezTo>
                  <a:cubicBezTo>
                    <a:pt x="53" y="9"/>
                    <a:pt x="52" y="15"/>
                    <a:pt x="48" y="19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5" y="22"/>
                    <a:pt x="44" y="25"/>
                    <a:pt x="41" y="25"/>
                  </a:cubicBezTo>
                  <a:cubicBezTo>
                    <a:pt x="40" y="26"/>
                    <a:pt x="39" y="26"/>
                    <a:pt x="39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3" y="34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7" y="39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2"/>
                    <a:pt x="29" y="40"/>
                    <a:pt x="30" y="41"/>
                  </a:cubicBezTo>
                  <a:cubicBezTo>
                    <a:pt x="30" y="41"/>
                    <a:pt x="31" y="42"/>
                    <a:pt x="30" y="42"/>
                  </a:cubicBezTo>
                  <a:cubicBezTo>
                    <a:pt x="28" y="44"/>
                    <a:pt x="25" y="46"/>
                    <a:pt x="22" y="46"/>
                  </a:cubicBezTo>
                  <a:cubicBezTo>
                    <a:pt x="20" y="52"/>
                    <a:pt x="18" y="44"/>
                    <a:pt x="14" y="46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8" y="50"/>
                    <a:pt x="16" y="51"/>
                  </a:cubicBezTo>
                  <a:cubicBezTo>
                    <a:pt x="15" y="52"/>
                    <a:pt x="12" y="52"/>
                    <a:pt x="11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6" y="47"/>
                    <a:pt x="5" y="47"/>
                    <a:pt x="5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9"/>
                    <a:pt x="7" y="49"/>
                    <a:pt x="7" y="51"/>
                  </a:cubicBezTo>
                  <a:cubicBezTo>
                    <a:pt x="7" y="52"/>
                    <a:pt x="7" y="52"/>
                    <a:pt x="6" y="52"/>
                  </a:cubicBezTo>
                  <a:cubicBezTo>
                    <a:pt x="6" y="52"/>
                    <a:pt x="6" y="52"/>
                    <a:pt x="6" y="51"/>
                  </a:cubicBezTo>
                  <a:cubicBezTo>
                    <a:pt x="3" y="51"/>
                    <a:pt x="3" y="49"/>
                    <a:pt x="1" y="48"/>
                  </a:cubicBezTo>
                  <a:cubicBezTo>
                    <a:pt x="0" y="49"/>
                    <a:pt x="2" y="50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3" y="51"/>
                    <a:pt x="3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9" y="55"/>
                    <a:pt x="13" y="55"/>
                    <a:pt x="16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7" y="53"/>
                    <a:pt x="17" y="54"/>
                    <a:pt x="1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3"/>
                    <a:pt x="24" y="54"/>
                    <a:pt x="24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4" y="50"/>
                    <a:pt x="38" y="48"/>
                    <a:pt x="40" y="44"/>
                  </a:cubicBezTo>
                  <a:cubicBezTo>
                    <a:pt x="39" y="42"/>
                    <a:pt x="41" y="41"/>
                    <a:pt x="41" y="40"/>
                  </a:cubicBezTo>
                  <a:cubicBezTo>
                    <a:pt x="42" y="39"/>
                    <a:pt x="39" y="39"/>
                    <a:pt x="40" y="38"/>
                  </a:cubicBezTo>
                  <a:cubicBezTo>
                    <a:pt x="39" y="38"/>
                    <a:pt x="38" y="40"/>
                    <a:pt x="37" y="40"/>
                  </a:cubicBezTo>
                  <a:cubicBezTo>
                    <a:pt x="35" y="41"/>
                    <a:pt x="35" y="43"/>
                    <a:pt x="35" y="42"/>
                  </a:cubicBezTo>
                  <a:cubicBezTo>
                    <a:pt x="35" y="41"/>
                    <a:pt x="35" y="39"/>
                    <a:pt x="36" y="39"/>
                  </a:cubicBezTo>
                  <a:cubicBezTo>
                    <a:pt x="36" y="36"/>
                    <a:pt x="39" y="35"/>
                    <a:pt x="39" y="32"/>
                  </a:cubicBezTo>
                  <a:cubicBezTo>
                    <a:pt x="42" y="32"/>
                    <a:pt x="42" y="29"/>
                    <a:pt x="43" y="28"/>
                  </a:cubicBezTo>
                  <a:cubicBezTo>
                    <a:pt x="44" y="27"/>
                    <a:pt x="44" y="25"/>
                    <a:pt x="46" y="25"/>
                  </a:cubicBezTo>
                  <a:cubicBezTo>
                    <a:pt x="47" y="29"/>
                    <a:pt x="43" y="30"/>
                    <a:pt x="43" y="33"/>
                  </a:cubicBezTo>
                  <a:cubicBezTo>
                    <a:pt x="43" y="34"/>
                    <a:pt x="42" y="35"/>
                    <a:pt x="42" y="36"/>
                  </a:cubicBezTo>
                  <a:cubicBezTo>
                    <a:pt x="43" y="36"/>
                    <a:pt x="44" y="36"/>
                    <a:pt x="44" y="34"/>
                  </a:cubicBezTo>
                  <a:cubicBezTo>
                    <a:pt x="44" y="33"/>
                    <a:pt x="45" y="34"/>
                    <a:pt x="45" y="33"/>
                  </a:cubicBezTo>
                  <a:cubicBezTo>
                    <a:pt x="47" y="33"/>
                    <a:pt x="47" y="31"/>
                    <a:pt x="48" y="29"/>
                  </a:cubicBezTo>
                  <a:cubicBezTo>
                    <a:pt x="48" y="29"/>
                    <a:pt x="47" y="27"/>
                    <a:pt x="48" y="27"/>
                  </a:cubicBezTo>
                  <a:cubicBezTo>
                    <a:pt x="48" y="27"/>
                    <a:pt x="48" y="25"/>
                    <a:pt x="47" y="25"/>
                  </a:cubicBezTo>
                  <a:cubicBezTo>
                    <a:pt x="47" y="24"/>
                    <a:pt x="46" y="22"/>
                    <a:pt x="48" y="22"/>
                  </a:cubicBezTo>
                  <a:cubicBezTo>
                    <a:pt x="49" y="22"/>
                    <a:pt x="49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0"/>
                    <a:pt x="52" y="17"/>
                    <a:pt x="54" y="15"/>
                  </a:cubicBezTo>
                  <a:cubicBezTo>
                    <a:pt x="54" y="15"/>
                    <a:pt x="54" y="15"/>
                    <a:pt x="55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5" y="15"/>
                  </a:cubicBezTo>
                  <a:close/>
                  <a:moveTo>
                    <a:pt x="37" y="44"/>
                  </a:moveTo>
                  <a:cubicBezTo>
                    <a:pt x="37" y="46"/>
                    <a:pt x="35" y="45"/>
                    <a:pt x="35" y="47"/>
                  </a:cubicBezTo>
                  <a:cubicBezTo>
                    <a:pt x="33" y="49"/>
                    <a:pt x="30" y="50"/>
                    <a:pt x="27" y="51"/>
                  </a:cubicBezTo>
                  <a:cubicBezTo>
                    <a:pt x="25" y="52"/>
                    <a:pt x="23" y="52"/>
                    <a:pt x="21" y="51"/>
                  </a:cubicBezTo>
                  <a:cubicBezTo>
                    <a:pt x="21" y="50"/>
                    <a:pt x="22" y="50"/>
                    <a:pt x="23" y="49"/>
                  </a:cubicBezTo>
                  <a:cubicBezTo>
                    <a:pt x="28" y="51"/>
                    <a:pt x="31" y="47"/>
                    <a:pt x="34" y="45"/>
                  </a:cubicBezTo>
                  <a:cubicBezTo>
                    <a:pt x="35" y="45"/>
                    <a:pt x="35" y="44"/>
                    <a:pt x="37" y="44"/>
                  </a:cubicBezTo>
                  <a:close/>
                </a:path>
              </a:pathLst>
            </a:custGeom>
            <a:solidFill>
              <a:srgbClr val="AF8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1" name="Freeform 188"/>
            <p:cNvSpPr>
              <a:spLocks/>
            </p:cNvSpPr>
            <p:nvPr/>
          </p:nvSpPr>
          <p:spPr bwMode="auto">
            <a:xfrm>
              <a:off x="6921501" y="3092451"/>
              <a:ext cx="74613" cy="336550"/>
            </a:xfrm>
            <a:custGeom>
              <a:avLst/>
              <a:gdLst>
                <a:gd name="T0" fmla="*/ 0 w 20"/>
                <a:gd name="T1" fmla="*/ 3781 h 89"/>
                <a:gd name="T2" fmla="*/ 18653 w 20"/>
                <a:gd name="T3" fmla="*/ 37815 h 89"/>
                <a:gd name="T4" fmla="*/ 26115 w 20"/>
                <a:gd name="T5" fmla="*/ 64285 h 89"/>
                <a:gd name="T6" fmla="*/ 26115 w 20"/>
                <a:gd name="T7" fmla="*/ 83192 h 89"/>
                <a:gd name="T8" fmla="*/ 29845 w 20"/>
                <a:gd name="T9" fmla="*/ 86974 h 89"/>
                <a:gd name="T10" fmla="*/ 37307 w 20"/>
                <a:gd name="T11" fmla="*/ 124788 h 89"/>
                <a:gd name="T12" fmla="*/ 41037 w 20"/>
                <a:gd name="T13" fmla="*/ 166384 h 89"/>
                <a:gd name="T14" fmla="*/ 48498 w 20"/>
                <a:gd name="T15" fmla="*/ 253358 h 89"/>
                <a:gd name="T16" fmla="*/ 52229 w 20"/>
                <a:gd name="T17" fmla="*/ 272265 h 89"/>
                <a:gd name="T18" fmla="*/ 67152 w 20"/>
                <a:gd name="T19" fmla="*/ 336550 h 89"/>
                <a:gd name="T20" fmla="*/ 74613 w 20"/>
                <a:gd name="T21" fmla="*/ 328987 h 89"/>
                <a:gd name="T22" fmla="*/ 59690 w 20"/>
                <a:gd name="T23" fmla="*/ 272265 h 89"/>
                <a:gd name="T24" fmla="*/ 55960 w 20"/>
                <a:gd name="T25" fmla="*/ 253358 h 89"/>
                <a:gd name="T26" fmla="*/ 48498 w 20"/>
                <a:gd name="T27" fmla="*/ 166384 h 89"/>
                <a:gd name="T28" fmla="*/ 44768 w 20"/>
                <a:gd name="T29" fmla="*/ 121007 h 89"/>
                <a:gd name="T30" fmla="*/ 37307 w 20"/>
                <a:gd name="T31" fmla="*/ 83192 h 89"/>
                <a:gd name="T32" fmla="*/ 33576 w 20"/>
                <a:gd name="T33" fmla="*/ 79411 h 89"/>
                <a:gd name="T34" fmla="*/ 33576 w 20"/>
                <a:gd name="T35" fmla="*/ 60503 h 89"/>
                <a:gd name="T36" fmla="*/ 26115 w 20"/>
                <a:gd name="T37" fmla="*/ 34033 h 89"/>
                <a:gd name="T38" fmla="*/ 3731 w 20"/>
                <a:gd name="T39" fmla="*/ 0 h 89"/>
                <a:gd name="T40" fmla="*/ 0 w 20"/>
                <a:gd name="T41" fmla="*/ 3781 h 8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" h="89">
                  <a:moveTo>
                    <a:pt x="0" y="1"/>
                  </a:moveTo>
                  <a:cubicBezTo>
                    <a:pt x="2" y="3"/>
                    <a:pt x="4" y="7"/>
                    <a:pt x="5" y="10"/>
                  </a:cubicBezTo>
                  <a:cubicBezTo>
                    <a:pt x="6" y="12"/>
                    <a:pt x="6" y="14"/>
                    <a:pt x="7" y="17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6"/>
                    <a:pt x="9" y="29"/>
                    <a:pt x="10" y="3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51"/>
                    <a:pt x="12" y="59"/>
                    <a:pt x="13" y="67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8"/>
                    <a:pt x="15" y="84"/>
                    <a:pt x="18" y="89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4"/>
                    <a:pt x="16" y="77"/>
                    <a:pt x="16" y="72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14" y="59"/>
                    <a:pt x="14" y="51"/>
                    <a:pt x="13" y="44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29"/>
                    <a:pt x="11" y="26"/>
                    <a:pt x="10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4"/>
                    <a:pt x="8" y="12"/>
                    <a:pt x="7" y="9"/>
                  </a:cubicBezTo>
                  <a:cubicBezTo>
                    <a:pt x="6" y="6"/>
                    <a:pt x="4" y="2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115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2" name="Freeform 189"/>
            <p:cNvSpPr>
              <a:spLocks/>
            </p:cNvSpPr>
            <p:nvPr/>
          </p:nvSpPr>
          <p:spPr bwMode="auto">
            <a:xfrm>
              <a:off x="6973888" y="3059113"/>
              <a:ext cx="87313" cy="381000"/>
            </a:xfrm>
            <a:custGeom>
              <a:avLst/>
              <a:gdLst>
                <a:gd name="T0" fmla="*/ 22777 w 23"/>
                <a:gd name="T1" fmla="*/ 56584 h 101"/>
                <a:gd name="T2" fmla="*/ 0 w 23"/>
                <a:gd name="T3" fmla="*/ 199931 h 101"/>
                <a:gd name="T4" fmla="*/ 15185 w 23"/>
                <a:gd name="T5" fmla="*/ 331960 h 101"/>
                <a:gd name="T6" fmla="*/ 15185 w 23"/>
                <a:gd name="T7" fmla="*/ 339505 h 101"/>
                <a:gd name="T8" fmla="*/ 37962 w 23"/>
                <a:gd name="T9" fmla="*/ 377228 h 101"/>
                <a:gd name="T10" fmla="*/ 41758 w 23"/>
                <a:gd name="T11" fmla="*/ 381000 h 101"/>
                <a:gd name="T12" fmla="*/ 41758 w 23"/>
                <a:gd name="T13" fmla="*/ 373455 h 101"/>
                <a:gd name="T14" fmla="*/ 41758 w 23"/>
                <a:gd name="T15" fmla="*/ 373455 h 101"/>
                <a:gd name="T16" fmla="*/ 41758 w 23"/>
                <a:gd name="T17" fmla="*/ 369683 h 101"/>
                <a:gd name="T18" fmla="*/ 41758 w 23"/>
                <a:gd name="T19" fmla="*/ 369683 h 101"/>
                <a:gd name="T20" fmla="*/ 22777 w 23"/>
                <a:gd name="T21" fmla="*/ 335733 h 101"/>
                <a:gd name="T22" fmla="*/ 22777 w 23"/>
                <a:gd name="T23" fmla="*/ 328188 h 101"/>
                <a:gd name="T24" fmla="*/ 7592 w 23"/>
                <a:gd name="T25" fmla="*/ 215020 h 101"/>
                <a:gd name="T26" fmla="*/ 7592 w 23"/>
                <a:gd name="T27" fmla="*/ 199931 h 101"/>
                <a:gd name="T28" fmla="*/ 30370 w 23"/>
                <a:gd name="T29" fmla="*/ 60356 h 101"/>
                <a:gd name="T30" fmla="*/ 79721 w 23"/>
                <a:gd name="T31" fmla="*/ 11317 h 101"/>
                <a:gd name="T32" fmla="*/ 79721 w 23"/>
                <a:gd name="T33" fmla="*/ 11317 h 101"/>
                <a:gd name="T34" fmla="*/ 87313 w 23"/>
                <a:gd name="T35" fmla="*/ 11317 h 101"/>
                <a:gd name="T36" fmla="*/ 87313 w 23"/>
                <a:gd name="T37" fmla="*/ 3772 h 101"/>
                <a:gd name="T38" fmla="*/ 22777 w 23"/>
                <a:gd name="T39" fmla="*/ 56584 h 10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" h="101">
                  <a:moveTo>
                    <a:pt x="6" y="15"/>
                  </a:moveTo>
                  <a:cubicBezTo>
                    <a:pt x="1" y="27"/>
                    <a:pt x="0" y="38"/>
                    <a:pt x="0" y="53"/>
                  </a:cubicBezTo>
                  <a:cubicBezTo>
                    <a:pt x="0" y="62"/>
                    <a:pt x="0" y="76"/>
                    <a:pt x="4" y="88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6" y="94"/>
                    <a:pt x="7" y="99"/>
                    <a:pt x="10" y="10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1" y="100"/>
                    <a:pt x="11" y="100"/>
                    <a:pt x="11" y="99"/>
                  </a:cubicBezTo>
                  <a:cubicBezTo>
                    <a:pt x="11" y="99"/>
                    <a:pt x="11" y="99"/>
                    <a:pt x="11" y="99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9" y="97"/>
                    <a:pt x="7" y="92"/>
                    <a:pt x="6" y="89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3" y="77"/>
                    <a:pt x="2" y="66"/>
                    <a:pt x="2" y="57"/>
                  </a:cubicBezTo>
                  <a:cubicBezTo>
                    <a:pt x="2" y="56"/>
                    <a:pt x="2" y="54"/>
                    <a:pt x="2" y="53"/>
                  </a:cubicBezTo>
                  <a:cubicBezTo>
                    <a:pt x="2" y="38"/>
                    <a:pt x="3" y="28"/>
                    <a:pt x="8" y="16"/>
                  </a:cubicBezTo>
                  <a:cubicBezTo>
                    <a:pt x="10" y="13"/>
                    <a:pt x="14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3" y="0"/>
                    <a:pt x="8" y="12"/>
                    <a:pt x="6" y="15"/>
                  </a:cubicBezTo>
                  <a:close/>
                </a:path>
              </a:pathLst>
            </a:custGeom>
            <a:solidFill>
              <a:srgbClr val="115B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3" name="Freeform 190"/>
            <p:cNvSpPr>
              <a:spLocks/>
            </p:cNvSpPr>
            <p:nvPr/>
          </p:nvSpPr>
          <p:spPr bwMode="auto">
            <a:xfrm>
              <a:off x="6869113" y="3028951"/>
              <a:ext cx="82550" cy="71438"/>
            </a:xfrm>
            <a:custGeom>
              <a:avLst/>
              <a:gdLst>
                <a:gd name="T0" fmla="*/ 67541 w 22"/>
                <a:gd name="T1" fmla="*/ 3760 h 19"/>
                <a:gd name="T2" fmla="*/ 63789 w 22"/>
                <a:gd name="T3" fmla="*/ 0 h 19"/>
                <a:gd name="T4" fmla="*/ 63789 w 22"/>
                <a:gd name="T5" fmla="*/ 0 h 19"/>
                <a:gd name="T6" fmla="*/ 60036 w 22"/>
                <a:gd name="T7" fmla="*/ 26319 h 19"/>
                <a:gd name="T8" fmla="*/ 56284 w 22"/>
                <a:gd name="T9" fmla="*/ 30079 h 19"/>
                <a:gd name="T10" fmla="*/ 52532 w 22"/>
                <a:gd name="T11" fmla="*/ 30079 h 19"/>
                <a:gd name="T12" fmla="*/ 41275 w 22"/>
                <a:gd name="T13" fmla="*/ 7520 h 19"/>
                <a:gd name="T14" fmla="*/ 41275 w 22"/>
                <a:gd name="T15" fmla="*/ 22559 h 19"/>
                <a:gd name="T16" fmla="*/ 41275 w 22"/>
                <a:gd name="T17" fmla="*/ 26319 h 19"/>
                <a:gd name="T18" fmla="*/ 37523 w 22"/>
                <a:gd name="T19" fmla="*/ 30079 h 19"/>
                <a:gd name="T20" fmla="*/ 33770 w 22"/>
                <a:gd name="T21" fmla="*/ 30079 h 19"/>
                <a:gd name="T22" fmla="*/ 18761 w 22"/>
                <a:gd name="T23" fmla="*/ 15040 h 19"/>
                <a:gd name="T24" fmla="*/ 15009 w 22"/>
                <a:gd name="T25" fmla="*/ 11280 h 19"/>
                <a:gd name="T26" fmla="*/ 18761 w 22"/>
                <a:gd name="T27" fmla="*/ 15040 h 19"/>
                <a:gd name="T28" fmla="*/ 26266 w 22"/>
                <a:gd name="T29" fmla="*/ 33839 h 19"/>
                <a:gd name="T30" fmla="*/ 26266 w 22"/>
                <a:gd name="T31" fmla="*/ 33839 h 19"/>
                <a:gd name="T32" fmla="*/ 26266 w 22"/>
                <a:gd name="T33" fmla="*/ 37599 h 19"/>
                <a:gd name="T34" fmla="*/ 22514 w 22"/>
                <a:gd name="T35" fmla="*/ 37599 h 19"/>
                <a:gd name="T36" fmla="*/ 0 w 22"/>
                <a:gd name="T37" fmla="*/ 33839 h 19"/>
                <a:gd name="T38" fmla="*/ 0 w 22"/>
                <a:gd name="T39" fmla="*/ 33839 h 19"/>
                <a:gd name="T40" fmla="*/ 7505 w 22"/>
                <a:gd name="T41" fmla="*/ 45119 h 19"/>
                <a:gd name="T42" fmla="*/ 48780 w 22"/>
                <a:gd name="T43" fmla="*/ 63918 h 19"/>
                <a:gd name="T44" fmla="*/ 48780 w 22"/>
                <a:gd name="T45" fmla="*/ 63918 h 19"/>
                <a:gd name="T46" fmla="*/ 78798 w 22"/>
                <a:gd name="T47" fmla="*/ 37599 h 19"/>
                <a:gd name="T48" fmla="*/ 82550 w 22"/>
                <a:gd name="T49" fmla="*/ 33839 h 19"/>
                <a:gd name="T50" fmla="*/ 71293 w 22"/>
                <a:gd name="T51" fmla="*/ 15040 h 19"/>
                <a:gd name="T52" fmla="*/ 67541 w 22"/>
                <a:gd name="T53" fmla="*/ 3760 h 1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2" h="19">
                  <a:moveTo>
                    <a:pt x="18" y="1"/>
                  </a:moveTo>
                  <a:cubicBezTo>
                    <a:pt x="17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3"/>
                    <a:pt x="17" y="5"/>
                    <a:pt x="16" y="7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6"/>
                    <a:pt x="12" y="4"/>
                    <a:pt x="11" y="2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4" y="3"/>
                  </a:cubicBezTo>
                  <a:cubicBezTo>
                    <a:pt x="5" y="3"/>
                    <a:pt x="5" y="4"/>
                    <a:pt x="5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4" y="10"/>
                    <a:pt x="2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5" y="16"/>
                    <a:pt x="8" y="19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6" y="16"/>
                    <a:pt x="21" y="13"/>
                    <a:pt x="21" y="10"/>
                  </a:cubicBezTo>
                  <a:cubicBezTo>
                    <a:pt x="22" y="10"/>
                    <a:pt x="22" y="10"/>
                    <a:pt x="22" y="9"/>
                  </a:cubicBezTo>
                  <a:cubicBezTo>
                    <a:pt x="22" y="7"/>
                    <a:pt x="20" y="6"/>
                    <a:pt x="19" y="4"/>
                  </a:cubicBezTo>
                  <a:lnTo>
                    <a:pt x="18" y="1"/>
                  </a:lnTo>
                  <a:close/>
                </a:path>
              </a:pathLst>
            </a:cu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4" name="Freeform 191"/>
            <p:cNvSpPr>
              <a:spLocks noEditPoints="1"/>
            </p:cNvSpPr>
            <p:nvPr/>
          </p:nvSpPr>
          <p:spPr bwMode="auto">
            <a:xfrm>
              <a:off x="6845301" y="2990851"/>
              <a:ext cx="114300" cy="117475"/>
            </a:xfrm>
            <a:custGeom>
              <a:avLst/>
              <a:gdLst>
                <a:gd name="T0" fmla="*/ 102870 w 30"/>
                <a:gd name="T1" fmla="*/ 49264 h 31"/>
                <a:gd name="T2" fmla="*/ 95250 w 30"/>
                <a:gd name="T3" fmla="*/ 37895 h 31"/>
                <a:gd name="T4" fmla="*/ 87630 w 30"/>
                <a:gd name="T5" fmla="*/ 15158 h 31"/>
                <a:gd name="T6" fmla="*/ 87630 w 30"/>
                <a:gd name="T7" fmla="*/ 11369 h 31"/>
                <a:gd name="T8" fmla="*/ 83820 w 30"/>
                <a:gd name="T9" fmla="*/ 0 h 31"/>
                <a:gd name="T10" fmla="*/ 80010 w 30"/>
                <a:gd name="T11" fmla="*/ 0 h 31"/>
                <a:gd name="T12" fmla="*/ 80010 w 30"/>
                <a:gd name="T13" fmla="*/ 3790 h 31"/>
                <a:gd name="T14" fmla="*/ 80010 w 30"/>
                <a:gd name="T15" fmla="*/ 22737 h 31"/>
                <a:gd name="T16" fmla="*/ 80010 w 30"/>
                <a:gd name="T17" fmla="*/ 37895 h 31"/>
                <a:gd name="T18" fmla="*/ 76200 w 30"/>
                <a:gd name="T19" fmla="*/ 56843 h 31"/>
                <a:gd name="T20" fmla="*/ 64770 w 30"/>
                <a:gd name="T21" fmla="*/ 22737 h 31"/>
                <a:gd name="T22" fmla="*/ 57150 w 30"/>
                <a:gd name="T23" fmla="*/ 7579 h 31"/>
                <a:gd name="T24" fmla="*/ 53340 w 30"/>
                <a:gd name="T25" fmla="*/ 3790 h 31"/>
                <a:gd name="T26" fmla="*/ 49530 w 30"/>
                <a:gd name="T27" fmla="*/ 7579 h 31"/>
                <a:gd name="T28" fmla="*/ 49530 w 30"/>
                <a:gd name="T29" fmla="*/ 11369 h 31"/>
                <a:gd name="T30" fmla="*/ 53340 w 30"/>
                <a:gd name="T31" fmla="*/ 37895 h 31"/>
                <a:gd name="T32" fmla="*/ 57150 w 30"/>
                <a:gd name="T33" fmla="*/ 53053 h 31"/>
                <a:gd name="T34" fmla="*/ 49530 w 30"/>
                <a:gd name="T35" fmla="*/ 45474 h 31"/>
                <a:gd name="T36" fmla="*/ 34290 w 30"/>
                <a:gd name="T37" fmla="*/ 30316 h 31"/>
                <a:gd name="T38" fmla="*/ 30480 w 30"/>
                <a:gd name="T39" fmla="*/ 30316 h 31"/>
                <a:gd name="T40" fmla="*/ 26670 w 30"/>
                <a:gd name="T41" fmla="*/ 34106 h 31"/>
                <a:gd name="T42" fmla="*/ 26670 w 30"/>
                <a:gd name="T43" fmla="*/ 34106 h 31"/>
                <a:gd name="T44" fmla="*/ 34290 w 30"/>
                <a:gd name="T45" fmla="*/ 56843 h 31"/>
                <a:gd name="T46" fmla="*/ 38100 w 30"/>
                <a:gd name="T47" fmla="*/ 68211 h 31"/>
                <a:gd name="T48" fmla="*/ 26670 w 30"/>
                <a:gd name="T49" fmla="*/ 64422 h 31"/>
                <a:gd name="T50" fmla="*/ 7620 w 30"/>
                <a:gd name="T51" fmla="*/ 56843 h 31"/>
                <a:gd name="T52" fmla="*/ 3810 w 30"/>
                <a:gd name="T53" fmla="*/ 60632 h 31"/>
                <a:gd name="T54" fmla="*/ 3810 w 30"/>
                <a:gd name="T55" fmla="*/ 64422 h 31"/>
                <a:gd name="T56" fmla="*/ 22860 w 30"/>
                <a:gd name="T57" fmla="*/ 87159 h 31"/>
                <a:gd name="T58" fmla="*/ 72390 w 30"/>
                <a:gd name="T59" fmla="*/ 109896 h 31"/>
                <a:gd name="T60" fmla="*/ 110490 w 30"/>
                <a:gd name="T61" fmla="*/ 79580 h 31"/>
                <a:gd name="T62" fmla="*/ 102870 w 30"/>
                <a:gd name="T63" fmla="*/ 49264 h 31"/>
                <a:gd name="T64" fmla="*/ 102870 w 30"/>
                <a:gd name="T65" fmla="*/ 75790 h 31"/>
                <a:gd name="T66" fmla="*/ 72390 w 30"/>
                <a:gd name="T67" fmla="*/ 102317 h 31"/>
                <a:gd name="T68" fmla="*/ 72390 w 30"/>
                <a:gd name="T69" fmla="*/ 102317 h 31"/>
                <a:gd name="T70" fmla="*/ 30480 w 30"/>
                <a:gd name="T71" fmla="*/ 83369 h 31"/>
                <a:gd name="T72" fmla="*/ 22860 w 30"/>
                <a:gd name="T73" fmla="*/ 72001 h 31"/>
                <a:gd name="T74" fmla="*/ 22860 w 30"/>
                <a:gd name="T75" fmla="*/ 72001 h 31"/>
                <a:gd name="T76" fmla="*/ 45720 w 30"/>
                <a:gd name="T77" fmla="*/ 75790 h 31"/>
                <a:gd name="T78" fmla="*/ 49530 w 30"/>
                <a:gd name="T79" fmla="*/ 75790 h 31"/>
                <a:gd name="T80" fmla="*/ 49530 w 30"/>
                <a:gd name="T81" fmla="*/ 72001 h 31"/>
                <a:gd name="T82" fmla="*/ 49530 w 30"/>
                <a:gd name="T83" fmla="*/ 72001 h 31"/>
                <a:gd name="T84" fmla="*/ 41910 w 30"/>
                <a:gd name="T85" fmla="*/ 53053 h 31"/>
                <a:gd name="T86" fmla="*/ 38100 w 30"/>
                <a:gd name="T87" fmla="*/ 49264 h 31"/>
                <a:gd name="T88" fmla="*/ 41910 w 30"/>
                <a:gd name="T89" fmla="*/ 53053 h 31"/>
                <a:gd name="T90" fmla="*/ 57150 w 30"/>
                <a:gd name="T91" fmla="*/ 68211 h 31"/>
                <a:gd name="T92" fmla="*/ 60960 w 30"/>
                <a:gd name="T93" fmla="*/ 68211 h 31"/>
                <a:gd name="T94" fmla="*/ 64770 w 30"/>
                <a:gd name="T95" fmla="*/ 64422 h 31"/>
                <a:gd name="T96" fmla="*/ 64770 w 30"/>
                <a:gd name="T97" fmla="*/ 60632 h 31"/>
                <a:gd name="T98" fmla="*/ 64770 w 30"/>
                <a:gd name="T99" fmla="*/ 45474 h 31"/>
                <a:gd name="T100" fmla="*/ 76200 w 30"/>
                <a:gd name="T101" fmla="*/ 68211 h 31"/>
                <a:gd name="T102" fmla="*/ 80010 w 30"/>
                <a:gd name="T103" fmla="*/ 68211 h 31"/>
                <a:gd name="T104" fmla="*/ 83820 w 30"/>
                <a:gd name="T105" fmla="*/ 64422 h 31"/>
                <a:gd name="T106" fmla="*/ 87630 w 30"/>
                <a:gd name="T107" fmla="*/ 37895 h 31"/>
                <a:gd name="T108" fmla="*/ 87630 w 30"/>
                <a:gd name="T109" fmla="*/ 37895 h 31"/>
                <a:gd name="T110" fmla="*/ 91440 w 30"/>
                <a:gd name="T111" fmla="*/ 41685 h 31"/>
                <a:gd name="T112" fmla="*/ 95250 w 30"/>
                <a:gd name="T113" fmla="*/ 53053 h 31"/>
                <a:gd name="T114" fmla="*/ 106680 w 30"/>
                <a:gd name="T115" fmla="*/ 72001 h 31"/>
                <a:gd name="T116" fmla="*/ 102870 w 30"/>
                <a:gd name="T117" fmla="*/ 75790 h 3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" h="31">
                  <a:moveTo>
                    <a:pt x="27" y="13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4" y="8"/>
                    <a:pt x="24" y="6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1"/>
                    <a:pt x="22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"/>
                    <a:pt x="21" y="6"/>
                    <a:pt x="21" y="6"/>
                  </a:cubicBezTo>
                  <a:cubicBezTo>
                    <a:pt x="21" y="7"/>
                    <a:pt x="21" y="9"/>
                    <a:pt x="21" y="10"/>
                  </a:cubicBezTo>
                  <a:cubicBezTo>
                    <a:pt x="21" y="12"/>
                    <a:pt x="21" y="13"/>
                    <a:pt x="20" y="15"/>
                  </a:cubicBezTo>
                  <a:cubicBezTo>
                    <a:pt x="19" y="13"/>
                    <a:pt x="18" y="9"/>
                    <a:pt x="17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5"/>
                    <a:pt x="13" y="8"/>
                    <a:pt x="14" y="10"/>
                  </a:cubicBezTo>
                  <a:cubicBezTo>
                    <a:pt x="14" y="11"/>
                    <a:pt x="15" y="13"/>
                    <a:pt x="15" y="14"/>
                  </a:cubicBezTo>
                  <a:cubicBezTo>
                    <a:pt x="14" y="13"/>
                    <a:pt x="13" y="12"/>
                    <a:pt x="13" y="12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1"/>
                    <a:pt x="8" y="13"/>
                    <a:pt x="9" y="15"/>
                  </a:cubicBezTo>
                  <a:cubicBezTo>
                    <a:pt x="9" y="15"/>
                    <a:pt x="10" y="17"/>
                    <a:pt x="10" y="18"/>
                  </a:cubicBezTo>
                  <a:cubicBezTo>
                    <a:pt x="9" y="18"/>
                    <a:pt x="8" y="17"/>
                    <a:pt x="7" y="17"/>
                  </a:cubicBezTo>
                  <a:cubicBezTo>
                    <a:pt x="5" y="16"/>
                    <a:pt x="4" y="16"/>
                    <a:pt x="2" y="15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0" y="17"/>
                    <a:pt x="1" y="17"/>
                    <a:pt x="1" y="17"/>
                  </a:cubicBezTo>
                  <a:cubicBezTo>
                    <a:pt x="3" y="19"/>
                    <a:pt x="5" y="21"/>
                    <a:pt x="6" y="23"/>
                  </a:cubicBezTo>
                  <a:cubicBezTo>
                    <a:pt x="9" y="27"/>
                    <a:pt x="13" y="31"/>
                    <a:pt x="19" y="29"/>
                  </a:cubicBezTo>
                  <a:cubicBezTo>
                    <a:pt x="19" y="30"/>
                    <a:pt x="28" y="25"/>
                    <a:pt x="29" y="21"/>
                  </a:cubicBezTo>
                  <a:cubicBezTo>
                    <a:pt x="30" y="18"/>
                    <a:pt x="29" y="15"/>
                    <a:pt x="27" y="13"/>
                  </a:cubicBezTo>
                  <a:close/>
                  <a:moveTo>
                    <a:pt x="27" y="20"/>
                  </a:moveTo>
                  <a:cubicBezTo>
                    <a:pt x="27" y="23"/>
                    <a:pt x="22" y="26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4" y="29"/>
                    <a:pt x="11" y="26"/>
                    <a:pt x="8" y="22"/>
                  </a:cubicBezTo>
                  <a:cubicBezTo>
                    <a:pt x="7" y="21"/>
                    <a:pt x="7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20"/>
                    <a:pt x="10" y="20"/>
                    <a:pt x="12" y="20"/>
                  </a:cubicBezTo>
                  <a:cubicBezTo>
                    <a:pt x="12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ubicBezTo>
                    <a:pt x="11" y="13"/>
                    <a:pt x="11" y="14"/>
                    <a:pt x="11" y="14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7" y="18"/>
                    <a:pt x="17" y="17"/>
                  </a:cubicBezTo>
                  <a:cubicBezTo>
                    <a:pt x="17" y="17"/>
                    <a:pt x="17" y="17"/>
                    <a:pt x="17" y="16"/>
                  </a:cubicBezTo>
                  <a:cubicBezTo>
                    <a:pt x="17" y="15"/>
                    <a:pt x="17" y="14"/>
                    <a:pt x="17" y="12"/>
                  </a:cubicBezTo>
                  <a:cubicBezTo>
                    <a:pt x="18" y="14"/>
                    <a:pt x="19" y="16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3" y="15"/>
                    <a:pt x="23" y="13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1"/>
                    <a:pt x="24" y="11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6" y="16"/>
                    <a:pt x="28" y="17"/>
                    <a:pt x="28" y="19"/>
                  </a:cubicBezTo>
                  <a:cubicBezTo>
                    <a:pt x="28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ED7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5" name="Freeform 192"/>
            <p:cNvSpPr>
              <a:spLocks/>
            </p:cNvSpPr>
            <p:nvPr/>
          </p:nvSpPr>
          <p:spPr bwMode="auto">
            <a:xfrm>
              <a:off x="7056438" y="2982913"/>
              <a:ext cx="98425" cy="95250"/>
            </a:xfrm>
            <a:custGeom>
              <a:avLst/>
              <a:gdLst>
                <a:gd name="T0" fmla="*/ 68140 w 26"/>
                <a:gd name="T1" fmla="*/ 64770 h 25"/>
                <a:gd name="T2" fmla="*/ 56784 w 26"/>
                <a:gd name="T3" fmla="*/ 68580 h 25"/>
                <a:gd name="T4" fmla="*/ 52998 w 26"/>
                <a:gd name="T5" fmla="*/ 68580 h 25"/>
                <a:gd name="T6" fmla="*/ 52998 w 26"/>
                <a:gd name="T7" fmla="*/ 64770 h 25"/>
                <a:gd name="T8" fmla="*/ 52998 w 26"/>
                <a:gd name="T9" fmla="*/ 64770 h 25"/>
                <a:gd name="T10" fmla="*/ 68140 w 26"/>
                <a:gd name="T11" fmla="*/ 41910 h 25"/>
                <a:gd name="T12" fmla="*/ 68140 w 26"/>
                <a:gd name="T13" fmla="*/ 41910 h 25"/>
                <a:gd name="T14" fmla="*/ 60569 w 26"/>
                <a:gd name="T15" fmla="*/ 49530 h 25"/>
                <a:gd name="T16" fmla="*/ 37856 w 26"/>
                <a:gd name="T17" fmla="*/ 64770 h 25"/>
                <a:gd name="T18" fmla="*/ 34070 w 26"/>
                <a:gd name="T19" fmla="*/ 64770 h 25"/>
                <a:gd name="T20" fmla="*/ 34070 w 26"/>
                <a:gd name="T21" fmla="*/ 60960 h 25"/>
                <a:gd name="T22" fmla="*/ 34070 w 26"/>
                <a:gd name="T23" fmla="*/ 60960 h 25"/>
                <a:gd name="T24" fmla="*/ 49213 w 26"/>
                <a:gd name="T25" fmla="*/ 26670 h 25"/>
                <a:gd name="T26" fmla="*/ 56784 w 26"/>
                <a:gd name="T27" fmla="*/ 19050 h 25"/>
                <a:gd name="T28" fmla="*/ 22713 w 26"/>
                <a:gd name="T29" fmla="*/ 53340 h 25"/>
                <a:gd name="T30" fmla="*/ 18928 w 26"/>
                <a:gd name="T31" fmla="*/ 53340 h 25"/>
                <a:gd name="T32" fmla="*/ 15142 w 26"/>
                <a:gd name="T33" fmla="*/ 49530 h 25"/>
                <a:gd name="T34" fmla="*/ 15142 w 26"/>
                <a:gd name="T35" fmla="*/ 49530 h 25"/>
                <a:gd name="T36" fmla="*/ 18928 w 26"/>
                <a:gd name="T37" fmla="*/ 3810 h 25"/>
                <a:gd name="T38" fmla="*/ 18928 w 26"/>
                <a:gd name="T39" fmla="*/ 0 h 25"/>
                <a:gd name="T40" fmla="*/ 18928 w 26"/>
                <a:gd name="T41" fmla="*/ 0 h 25"/>
                <a:gd name="T42" fmla="*/ 0 w 26"/>
                <a:gd name="T43" fmla="*/ 57150 h 25"/>
                <a:gd name="T44" fmla="*/ 3786 w 26"/>
                <a:gd name="T45" fmla="*/ 80010 h 25"/>
                <a:gd name="T46" fmla="*/ 3786 w 26"/>
                <a:gd name="T47" fmla="*/ 80010 h 25"/>
                <a:gd name="T48" fmla="*/ 7571 w 26"/>
                <a:gd name="T49" fmla="*/ 87630 h 25"/>
                <a:gd name="T50" fmla="*/ 49213 w 26"/>
                <a:gd name="T51" fmla="*/ 87630 h 25"/>
                <a:gd name="T52" fmla="*/ 94639 w 26"/>
                <a:gd name="T53" fmla="*/ 60960 h 25"/>
                <a:gd name="T54" fmla="*/ 98425 w 26"/>
                <a:gd name="T55" fmla="*/ 53340 h 25"/>
                <a:gd name="T56" fmla="*/ 68140 w 26"/>
                <a:gd name="T57" fmla="*/ 64770 h 2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6" h="25">
                  <a:moveTo>
                    <a:pt x="18" y="17"/>
                  </a:moveTo>
                  <a:cubicBezTo>
                    <a:pt x="17" y="18"/>
                    <a:pt x="16" y="18"/>
                    <a:pt x="15" y="18"/>
                  </a:cubicBezTo>
                  <a:cubicBezTo>
                    <a:pt x="15" y="18"/>
                    <a:pt x="14" y="18"/>
                    <a:pt x="14" y="18"/>
                  </a:cubicBezTo>
                  <a:cubicBezTo>
                    <a:pt x="14" y="18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5"/>
                    <a:pt x="16" y="13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4" y="15"/>
                    <a:pt x="13" y="16"/>
                    <a:pt x="10" y="17"/>
                  </a:cubicBezTo>
                  <a:cubicBezTo>
                    <a:pt x="10" y="18"/>
                    <a:pt x="10" y="18"/>
                    <a:pt x="9" y="17"/>
                  </a:cubicBezTo>
                  <a:cubicBezTo>
                    <a:pt x="9" y="17"/>
                    <a:pt x="9" y="17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3"/>
                    <a:pt x="11" y="10"/>
                    <a:pt x="13" y="7"/>
                  </a:cubicBezTo>
                  <a:cubicBezTo>
                    <a:pt x="14" y="6"/>
                    <a:pt x="14" y="5"/>
                    <a:pt x="15" y="5"/>
                  </a:cubicBezTo>
                  <a:cubicBezTo>
                    <a:pt x="11" y="7"/>
                    <a:pt x="8" y="10"/>
                    <a:pt x="6" y="14"/>
                  </a:cubicBezTo>
                  <a:cubicBezTo>
                    <a:pt x="6" y="14"/>
                    <a:pt x="5" y="14"/>
                    <a:pt x="5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8"/>
                    <a:pt x="5" y="5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4"/>
                    <a:pt x="0" y="10"/>
                    <a:pt x="0" y="15"/>
                  </a:cubicBezTo>
                  <a:cubicBezTo>
                    <a:pt x="0" y="18"/>
                    <a:pt x="0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3"/>
                    <a:pt x="2" y="23"/>
                  </a:cubicBezTo>
                  <a:cubicBezTo>
                    <a:pt x="4" y="25"/>
                    <a:pt x="10" y="24"/>
                    <a:pt x="13" y="23"/>
                  </a:cubicBezTo>
                  <a:cubicBezTo>
                    <a:pt x="19" y="21"/>
                    <a:pt x="23" y="19"/>
                    <a:pt x="25" y="16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3"/>
                    <a:pt x="20" y="16"/>
                    <a:pt x="18" y="17"/>
                  </a:cubicBezTo>
                  <a:close/>
                </a:path>
              </a:pathLst>
            </a:custGeom>
            <a:solidFill>
              <a:srgbClr val="FFE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6" name="Freeform 193"/>
            <p:cNvSpPr>
              <a:spLocks noEditPoints="1"/>
            </p:cNvSpPr>
            <p:nvPr/>
          </p:nvSpPr>
          <p:spPr bwMode="auto">
            <a:xfrm>
              <a:off x="7042151" y="2968626"/>
              <a:ext cx="120650" cy="117475"/>
            </a:xfrm>
            <a:custGeom>
              <a:avLst/>
              <a:gdLst>
                <a:gd name="T0" fmla="*/ 116880 w 32"/>
                <a:gd name="T1" fmla="*/ 60632 h 31"/>
                <a:gd name="T2" fmla="*/ 82947 w 32"/>
                <a:gd name="T3" fmla="*/ 72001 h 31"/>
                <a:gd name="T4" fmla="*/ 90488 w 32"/>
                <a:gd name="T5" fmla="*/ 64422 h 31"/>
                <a:gd name="T6" fmla="*/ 105569 w 32"/>
                <a:gd name="T7" fmla="*/ 41685 h 31"/>
                <a:gd name="T8" fmla="*/ 105569 w 32"/>
                <a:gd name="T9" fmla="*/ 41685 h 31"/>
                <a:gd name="T10" fmla="*/ 105569 w 32"/>
                <a:gd name="T11" fmla="*/ 37895 h 31"/>
                <a:gd name="T12" fmla="*/ 98028 w 32"/>
                <a:gd name="T13" fmla="*/ 37895 h 31"/>
                <a:gd name="T14" fmla="*/ 71636 w 32"/>
                <a:gd name="T15" fmla="*/ 56843 h 31"/>
                <a:gd name="T16" fmla="*/ 60325 w 32"/>
                <a:gd name="T17" fmla="*/ 68211 h 31"/>
                <a:gd name="T18" fmla="*/ 71636 w 32"/>
                <a:gd name="T19" fmla="*/ 45474 h 31"/>
                <a:gd name="T20" fmla="*/ 82947 w 32"/>
                <a:gd name="T21" fmla="*/ 22737 h 31"/>
                <a:gd name="T22" fmla="*/ 86717 w 32"/>
                <a:gd name="T23" fmla="*/ 18948 h 31"/>
                <a:gd name="T24" fmla="*/ 82947 w 32"/>
                <a:gd name="T25" fmla="*/ 15158 h 31"/>
                <a:gd name="T26" fmla="*/ 79177 w 32"/>
                <a:gd name="T27" fmla="*/ 15158 h 31"/>
                <a:gd name="T28" fmla="*/ 41473 w 32"/>
                <a:gd name="T29" fmla="*/ 49264 h 31"/>
                <a:gd name="T30" fmla="*/ 41473 w 32"/>
                <a:gd name="T31" fmla="*/ 18948 h 31"/>
                <a:gd name="T32" fmla="*/ 41473 w 32"/>
                <a:gd name="T33" fmla="*/ 18948 h 31"/>
                <a:gd name="T34" fmla="*/ 45244 w 32"/>
                <a:gd name="T35" fmla="*/ 7579 h 31"/>
                <a:gd name="T36" fmla="*/ 45244 w 32"/>
                <a:gd name="T37" fmla="*/ 7579 h 31"/>
                <a:gd name="T38" fmla="*/ 45244 w 32"/>
                <a:gd name="T39" fmla="*/ 3790 h 31"/>
                <a:gd name="T40" fmla="*/ 41473 w 32"/>
                <a:gd name="T41" fmla="*/ 3790 h 31"/>
                <a:gd name="T42" fmla="*/ 11311 w 32"/>
                <a:gd name="T43" fmla="*/ 98527 h 31"/>
                <a:gd name="T44" fmla="*/ 11311 w 32"/>
                <a:gd name="T45" fmla="*/ 98527 h 31"/>
                <a:gd name="T46" fmla="*/ 18852 w 32"/>
                <a:gd name="T47" fmla="*/ 109896 h 31"/>
                <a:gd name="T48" fmla="*/ 67866 w 32"/>
                <a:gd name="T49" fmla="*/ 109896 h 31"/>
                <a:gd name="T50" fmla="*/ 116880 w 32"/>
                <a:gd name="T51" fmla="*/ 79580 h 31"/>
                <a:gd name="T52" fmla="*/ 116880 w 32"/>
                <a:gd name="T53" fmla="*/ 60632 h 31"/>
                <a:gd name="T54" fmla="*/ 109339 w 32"/>
                <a:gd name="T55" fmla="*/ 75790 h 31"/>
                <a:gd name="T56" fmla="*/ 64095 w 32"/>
                <a:gd name="T57" fmla="*/ 102317 h 31"/>
                <a:gd name="T58" fmla="*/ 22622 w 32"/>
                <a:gd name="T59" fmla="*/ 102317 h 31"/>
                <a:gd name="T60" fmla="*/ 18852 w 32"/>
                <a:gd name="T61" fmla="*/ 94738 h 31"/>
                <a:gd name="T62" fmla="*/ 18852 w 32"/>
                <a:gd name="T63" fmla="*/ 94738 h 31"/>
                <a:gd name="T64" fmla="*/ 15081 w 32"/>
                <a:gd name="T65" fmla="*/ 72001 h 31"/>
                <a:gd name="T66" fmla="*/ 33933 w 32"/>
                <a:gd name="T67" fmla="*/ 15158 h 31"/>
                <a:gd name="T68" fmla="*/ 33933 w 32"/>
                <a:gd name="T69" fmla="*/ 15158 h 31"/>
                <a:gd name="T70" fmla="*/ 33933 w 32"/>
                <a:gd name="T71" fmla="*/ 18948 h 31"/>
                <a:gd name="T72" fmla="*/ 30163 w 32"/>
                <a:gd name="T73" fmla="*/ 64422 h 31"/>
                <a:gd name="T74" fmla="*/ 30163 w 32"/>
                <a:gd name="T75" fmla="*/ 64422 h 31"/>
                <a:gd name="T76" fmla="*/ 33933 w 32"/>
                <a:gd name="T77" fmla="*/ 68211 h 31"/>
                <a:gd name="T78" fmla="*/ 37703 w 32"/>
                <a:gd name="T79" fmla="*/ 68211 h 31"/>
                <a:gd name="T80" fmla="*/ 71636 w 32"/>
                <a:gd name="T81" fmla="*/ 34106 h 31"/>
                <a:gd name="T82" fmla="*/ 64095 w 32"/>
                <a:gd name="T83" fmla="*/ 41685 h 31"/>
                <a:gd name="T84" fmla="*/ 49014 w 32"/>
                <a:gd name="T85" fmla="*/ 75790 h 31"/>
                <a:gd name="T86" fmla="*/ 49014 w 32"/>
                <a:gd name="T87" fmla="*/ 75790 h 31"/>
                <a:gd name="T88" fmla="*/ 49014 w 32"/>
                <a:gd name="T89" fmla="*/ 79580 h 31"/>
                <a:gd name="T90" fmla="*/ 52784 w 32"/>
                <a:gd name="T91" fmla="*/ 79580 h 31"/>
                <a:gd name="T92" fmla="*/ 75406 w 32"/>
                <a:gd name="T93" fmla="*/ 64422 h 31"/>
                <a:gd name="T94" fmla="*/ 82947 w 32"/>
                <a:gd name="T95" fmla="*/ 56843 h 31"/>
                <a:gd name="T96" fmla="*/ 82947 w 32"/>
                <a:gd name="T97" fmla="*/ 56843 h 31"/>
                <a:gd name="T98" fmla="*/ 67866 w 32"/>
                <a:gd name="T99" fmla="*/ 79580 h 31"/>
                <a:gd name="T100" fmla="*/ 67866 w 32"/>
                <a:gd name="T101" fmla="*/ 79580 h 31"/>
                <a:gd name="T102" fmla="*/ 67866 w 32"/>
                <a:gd name="T103" fmla="*/ 83369 h 31"/>
                <a:gd name="T104" fmla="*/ 71636 w 32"/>
                <a:gd name="T105" fmla="*/ 83369 h 31"/>
                <a:gd name="T106" fmla="*/ 82947 w 32"/>
                <a:gd name="T107" fmla="*/ 79580 h 31"/>
                <a:gd name="T108" fmla="*/ 113109 w 32"/>
                <a:gd name="T109" fmla="*/ 68211 h 31"/>
                <a:gd name="T110" fmla="*/ 109339 w 32"/>
                <a:gd name="T111" fmla="*/ 75790 h 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2" h="31">
                  <a:moveTo>
                    <a:pt x="31" y="16"/>
                  </a:moveTo>
                  <a:cubicBezTo>
                    <a:pt x="30" y="15"/>
                    <a:pt x="26" y="16"/>
                    <a:pt x="22" y="19"/>
                  </a:cubicBezTo>
                  <a:cubicBezTo>
                    <a:pt x="22" y="18"/>
                    <a:pt x="23" y="17"/>
                    <a:pt x="24" y="17"/>
                  </a:cubicBezTo>
                  <a:cubicBezTo>
                    <a:pt x="25" y="15"/>
                    <a:pt x="27" y="13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0"/>
                    <a:pt x="28" y="10"/>
                  </a:cubicBezTo>
                  <a:cubicBezTo>
                    <a:pt x="27" y="10"/>
                    <a:pt x="27" y="10"/>
                    <a:pt x="26" y="10"/>
                  </a:cubicBezTo>
                  <a:cubicBezTo>
                    <a:pt x="23" y="11"/>
                    <a:pt x="21" y="13"/>
                    <a:pt x="19" y="15"/>
                  </a:cubicBezTo>
                  <a:cubicBezTo>
                    <a:pt x="18" y="16"/>
                    <a:pt x="17" y="17"/>
                    <a:pt x="16" y="18"/>
                  </a:cubicBezTo>
                  <a:cubicBezTo>
                    <a:pt x="16" y="16"/>
                    <a:pt x="18" y="14"/>
                    <a:pt x="19" y="12"/>
                  </a:cubicBezTo>
                  <a:cubicBezTo>
                    <a:pt x="20" y="10"/>
                    <a:pt x="22" y="8"/>
                    <a:pt x="22" y="6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5"/>
                    <a:pt x="22" y="5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ubicBezTo>
                    <a:pt x="17" y="7"/>
                    <a:pt x="14" y="10"/>
                    <a:pt x="11" y="13"/>
                  </a:cubicBezTo>
                  <a:cubicBezTo>
                    <a:pt x="11" y="10"/>
                    <a:pt x="11" y="8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1" y="0"/>
                    <a:pt x="11" y="1"/>
                  </a:cubicBezTo>
                  <a:cubicBezTo>
                    <a:pt x="0" y="7"/>
                    <a:pt x="2" y="22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4" y="28"/>
                    <a:pt x="5" y="29"/>
                  </a:cubicBezTo>
                  <a:cubicBezTo>
                    <a:pt x="8" y="31"/>
                    <a:pt x="16" y="30"/>
                    <a:pt x="18" y="29"/>
                  </a:cubicBezTo>
                  <a:cubicBezTo>
                    <a:pt x="25" y="27"/>
                    <a:pt x="29" y="24"/>
                    <a:pt x="31" y="21"/>
                  </a:cubicBezTo>
                  <a:cubicBezTo>
                    <a:pt x="32" y="20"/>
                    <a:pt x="32" y="18"/>
                    <a:pt x="31" y="16"/>
                  </a:cubicBezTo>
                  <a:close/>
                  <a:moveTo>
                    <a:pt x="29" y="20"/>
                  </a:moveTo>
                  <a:cubicBezTo>
                    <a:pt x="27" y="23"/>
                    <a:pt x="23" y="25"/>
                    <a:pt x="17" y="27"/>
                  </a:cubicBezTo>
                  <a:cubicBezTo>
                    <a:pt x="14" y="28"/>
                    <a:pt x="8" y="29"/>
                    <a:pt x="6" y="27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4"/>
                    <a:pt x="4" y="22"/>
                    <a:pt x="4" y="19"/>
                  </a:cubicBezTo>
                  <a:cubicBezTo>
                    <a:pt x="4" y="14"/>
                    <a:pt x="5" y="8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9"/>
                    <a:pt x="9" y="12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8"/>
                    <a:pt x="10" y="18"/>
                    <a:pt x="10" y="18"/>
                  </a:cubicBezTo>
                  <a:cubicBezTo>
                    <a:pt x="12" y="14"/>
                    <a:pt x="15" y="11"/>
                    <a:pt x="19" y="9"/>
                  </a:cubicBezTo>
                  <a:cubicBezTo>
                    <a:pt x="18" y="9"/>
                    <a:pt x="18" y="10"/>
                    <a:pt x="17" y="11"/>
                  </a:cubicBezTo>
                  <a:cubicBezTo>
                    <a:pt x="15" y="14"/>
                    <a:pt x="13" y="17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2"/>
                    <a:pt x="14" y="22"/>
                    <a:pt x="14" y="21"/>
                  </a:cubicBezTo>
                  <a:cubicBezTo>
                    <a:pt x="17" y="20"/>
                    <a:pt x="18" y="19"/>
                    <a:pt x="20" y="17"/>
                  </a:cubicBezTo>
                  <a:cubicBezTo>
                    <a:pt x="21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0" y="17"/>
                    <a:pt x="19" y="19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0" y="22"/>
                    <a:pt x="21" y="22"/>
                    <a:pt x="22" y="21"/>
                  </a:cubicBezTo>
                  <a:cubicBezTo>
                    <a:pt x="24" y="20"/>
                    <a:pt x="29" y="17"/>
                    <a:pt x="30" y="18"/>
                  </a:cubicBezTo>
                  <a:cubicBezTo>
                    <a:pt x="30" y="18"/>
                    <a:pt x="30" y="18"/>
                    <a:pt x="29" y="20"/>
                  </a:cubicBezTo>
                  <a:close/>
                </a:path>
              </a:pathLst>
            </a:custGeom>
            <a:solidFill>
              <a:srgbClr val="ED7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7" name="Freeform 194"/>
            <p:cNvSpPr>
              <a:spLocks/>
            </p:cNvSpPr>
            <p:nvPr/>
          </p:nvSpPr>
          <p:spPr bwMode="auto">
            <a:xfrm>
              <a:off x="6992938" y="3097213"/>
              <a:ext cx="123825" cy="304800"/>
            </a:xfrm>
            <a:custGeom>
              <a:avLst/>
              <a:gdLst>
                <a:gd name="T0" fmla="*/ 56284 w 33"/>
                <a:gd name="T1" fmla="*/ 30104 h 81"/>
                <a:gd name="T2" fmla="*/ 18761 w 33"/>
                <a:gd name="T3" fmla="*/ 112889 h 81"/>
                <a:gd name="T4" fmla="*/ 15009 w 33"/>
                <a:gd name="T5" fmla="*/ 139230 h 81"/>
                <a:gd name="T6" fmla="*/ 22514 w 33"/>
                <a:gd name="T7" fmla="*/ 301037 h 81"/>
                <a:gd name="T8" fmla="*/ 30018 w 33"/>
                <a:gd name="T9" fmla="*/ 304800 h 81"/>
                <a:gd name="T10" fmla="*/ 30018 w 33"/>
                <a:gd name="T11" fmla="*/ 301037 h 81"/>
                <a:gd name="T12" fmla="*/ 30018 w 33"/>
                <a:gd name="T13" fmla="*/ 297274 h 81"/>
                <a:gd name="T14" fmla="*/ 30018 w 33"/>
                <a:gd name="T15" fmla="*/ 297274 h 81"/>
                <a:gd name="T16" fmla="*/ 11257 w 33"/>
                <a:gd name="T17" fmla="*/ 206963 h 81"/>
                <a:gd name="T18" fmla="*/ 22514 w 33"/>
                <a:gd name="T19" fmla="*/ 139230 h 81"/>
                <a:gd name="T20" fmla="*/ 30018 w 33"/>
                <a:gd name="T21" fmla="*/ 116652 h 81"/>
                <a:gd name="T22" fmla="*/ 63789 w 33"/>
                <a:gd name="T23" fmla="*/ 37630 h 81"/>
                <a:gd name="T24" fmla="*/ 112568 w 33"/>
                <a:gd name="T25" fmla="*/ 7526 h 81"/>
                <a:gd name="T26" fmla="*/ 116320 w 33"/>
                <a:gd name="T27" fmla="*/ 11289 h 81"/>
                <a:gd name="T28" fmla="*/ 123825 w 33"/>
                <a:gd name="T29" fmla="*/ 3763 h 81"/>
                <a:gd name="T30" fmla="*/ 112568 w 33"/>
                <a:gd name="T31" fmla="*/ 0 h 81"/>
                <a:gd name="T32" fmla="*/ 56284 w 33"/>
                <a:gd name="T33" fmla="*/ 30104 h 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" h="81">
                  <a:moveTo>
                    <a:pt x="15" y="8"/>
                  </a:moveTo>
                  <a:cubicBezTo>
                    <a:pt x="9" y="14"/>
                    <a:pt x="7" y="22"/>
                    <a:pt x="5" y="30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0" y="52"/>
                    <a:pt x="0" y="66"/>
                    <a:pt x="6" y="80"/>
                  </a:cubicBezTo>
                  <a:cubicBezTo>
                    <a:pt x="7" y="81"/>
                    <a:pt x="7" y="81"/>
                    <a:pt x="8" y="81"/>
                  </a:cubicBezTo>
                  <a:cubicBezTo>
                    <a:pt x="8" y="81"/>
                    <a:pt x="8" y="80"/>
                    <a:pt x="8" y="80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5" y="71"/>
                    <a:pt x="3" y="63"/>
                    <a:pt x="3" y="55"/>
                  </a:cubicBezTo>
                  <a:cubicBezTo>
                    <a:pt x="3" y="49"/>
                    <a:pt x="4" y="43"/>
                    <a:pt x="6" y="3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3"/>
                    <a:pt x="11" y="15"/>
                    <a:pt x="17" y="10"/>
                  </a:cubicBezTo>
                  <a:cubicBezTo>
                    <a:pt x="19" y="7"/>
                    <a:pt x="25" y="2"/>
                    <a:pt x="30" y="2"/>
                  </a:cubicBezTo>
                  <a:cubicBezTo>
                    <a:pt x="30" y="2"/>
                    <a:pt x="31" y="3"/>
                    <a:pt x="31" y="3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4" y="0"/>
                    <a:pt x="15" y="8"/>
                    <a:pt x="15" y="8"/>
                  </a:cubicBezTo>
                  <a:close/>
                </a:path>
              </a:pathLst>
            </a:custGeom>
            <a:solidFill>
              <a:srgbClr val="009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8" name="Freeform 195"/>
            <p:cNvSpPr>
              <a:spLocks/>
            </p:cNvSpPr>
            <p:nvPr/>
          </p:nvSpPr>
          <p:spPr bwMode="auto">
            <a:xfrm>
              <a:off x="7102476" y="3100388"/>
              <a:ext cx="109538" cy="76200"/>
            </a:xfrm>
            <a:custGeom>
              <a:avLst/>
              <a:gdLst>
                <a:gd name="T0" fmla="*/ 45326 w 29"/>
                <a:gd name="T1" fmla="*/ 3810 h 20"/>
                <a:gd name="T2" fmla="*/ 41549 w 29"/>
                <a:gd name="T3" fmla="*/ 3810 h 20"/>
                <a:gd name="T4" fmla="*/ 15109 w 29"/>
                <a:gd name="T5" fmla="*/ 7620 h 20"/>
                <a:gd name="T6" fmla="*/ 15109 w 29"/>
                <a:gd name="T7" fmla="*/ 7620 h 20"/>
                <a:gd name="T8" fmla="*/ 0 w 29"/>
                <a:gd name="T9" fmla="*/ 38100 h 20"/>
                <a:gd name="T10" fmla="*/ 0 w 29"/>
                <a:gd name="T11" fmla="*/ 38100 h 20"/>
                <a:gd name="T12" fmla="*/ 15109 w 29"/>
                <a:gd name="T13" fmla="*/ 72390 h 20"/>
                <a:gd name="T14" fmla="*/ 18886 w 29"/>
                <a:gd name="T15" fmla="*/ 76200 h 20"/>
                <a:gd name="T16" fmla="*/ 22663 w 29"/>
                <a:gd name="T17" fmla="*/ 45720 h 20"/>
                <a:gd name="T18" fmla="*/ 26440 w 29"/>
                <a:gd name="T19" fmla="*/ 45720 h 20"/>
                <a:gd name="T20" fmla="*/ 45326 w 29"/>
                <a:gd name="T21" fmla="*/ 60960 h 20"/>
                <a:gd name="T22" fmla="*/ 45326 w 29"/>
                <a:gd name="T23" fmla="*/ 64770 h 20"/>
                <a:gd name="T24" fmla="*/ 45326 w 29"/>
                <a:gd name="T25" fmla="*/ 57150 h 20"/>
                <a:gd name="T26" fmla="*/ 45326 w 29"/>
                <a:gd name="T27" fmla="*/ 45720 h 20"/>
                <a:gd name="T28" fmla="*/ 49103 w 29"/>
                <a:gd name="T29" fmla="*/ 45720 h 20"/>
                <a:gd name="T30" fmla="*/ 67989 w 29"/>
                <a:gd name="T31" fmla="*/ 53340 h 20"/>
                <a:gd name="T32" fmla="*/ 64212 w 29"/>
                <a:gd name="T33" fmla="*/ 34290 h 20"/>
                <a:gd name="T34" fmla="*/ 64212 w 29"/>
                <a:gd name="T35" fmla="*/ 34290 h 20"/>
                <a:gd name="T36" fmla="*/ 67989 w 29"/>
                <a:gd name="T37" fmla="*/ 30480 h 20"/>
                <a:gd name="T38" fmla="*/ 67989 w 29"/>
                <a:gd name="T39" fmla="*/ 30480 h 20"/>
                <a:gd name="T40" fmla="*/ 90652 w 29"/>
                <a:gd name="T41" fmla="*/ 53340 h 20"/>
                <a:gd name="T42" fmla="*/ 90652 w 29"/>
                <a:gd name="T43" fmla="*/ 57150 h 20"/>
                <a:gd name="T44" fmla="*/ 86875 w 29"/>
                <a:gd name="T45" fmla="*/ 34290 h 20"/>
                <a:gd name="T46" fmla="*/ 90652 w 29"/>
                <a:gd name="T47" fmla="*/ 26670 h 20"/>
                <a:gd name="T48" fmla="*/ 90652 w 29"/>
                <a:gd name="T49" fmla="*/ 22860 h 20"/>
                <a:gd name="T50" fmla="*/ 94429 w 29"/>
                <a:gd name="T51" fmla="*/ 22860 h 20"/>
                <a:gd name="T52" fmla="*/ 101984 w 29"/>
                <a:gd name="T53" fmla="*/ 30480 h 20"/>
                <a:gd name="T54" fmla="*/ 109538 w 29"/>
                <a:gd name="T55" fmla="*/ 34290 h 20"/>
                <a:gd name="T56" fmla="*/ 109538 w 29"/>
                <a:gd name="T57" fmla="*/ 34290 h 20"/>
                <a:gd name="T58" fmla="*/ 105761 w 29"/>
                <a:gd name="T59" fmla="*/ 22860 h 20"/>
                <a:gd name="T60" fmla="*/ 45326 w 29"/>
                <a:gd name="T61" fmla="*/ 3810 h 2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9" h="20">
                  <a:moveTo>
                    <a:pt x="12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8" y="0"/>
                    <a:pt x="5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2"/>
                    <a:pt x="0" y="7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2" y="16"/>
                    <a:pt x="4" y="19"/>
                  </a:cubicBezTo>
                  <a:cubicBezTo>
                    <a:pt x="4" y="19"/>
                    <a:pt x="5" y="19"/>
                    <a:pt x="5" y="20"/>
                  </a:cubicBezTo>
                  <a:cubicBezTo>
                    <a:pt x="5" y="17"/>
                    <a:pt x="5" y="14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10" y="13"/>
                    <a:pt x="11" y="15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2" y="16"/>
                    <a:pt x="12" y="15"/>
                    <a:pt x="12" y="15"/>
                  </a:cubicBezTo>
                  <a:cubicBezTo>
                    <a:pt x="12" y="14"/>
                    <a:pt x="12" y="13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5" y="11"/>
                    <a:pt x="17" y="13"/>
                    <a:pt x="18" y="14"/>
                  </a:cubicBezTo>
                  <a:cubicBezTo>
                    <a:pt x="18" y="12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8"/>
                    <a:pt x="23" y="11"/>
                    <a:pt x="24" y="14"/>
                  </a:cubicBezTo>
                  <a:cubicBezTo>
                    <a:pt x="24" y="14"/>
                    <a:pt x="24" y="14"/>
                    <a:pt x="24" y="15"/>
                  </a:cubicBezTo>
                  <a:cubicBezTo>
                    <a:pt x="24" y="13"/>
                    <a:pt x="23" y="11"/>
                    <a:pt x="23" y="9"/>
                  </a:cubicBezTo>
                  <a:cubicBezTo>
                    <a:pt x="23" y="8"/>
                    <a:pt x="23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9"/>
                    <a:pt x="29" y="9"/>
                    <a:pt x="29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8" y="6"/>
                  </a:cubicBezTo>
                  <a:cubicBezTo>
                    <a:pt x="25" y="1"/>
                    <a:pt x="15" y="1"/>
                    <a:pt x="12" y="1"/>
                  </a:cubicBezTo>
                  <a:close/>
                </a:path>
              </a:pathLst>
            </a:custGeom>
            <a:solidFill>
              <a:srgbClr val="4FC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29" name="Freeform 196"/>
            <p:cNvSpPr>
              <a:spLocks noEditPoints="1"/>
            </p:cNvSpPr>
            <p:nvPr/>
          </p:nvSpPr>
          <p:spPr bwMode="auto">
            <a:xfrm>
              <a:off x="7094538" y="3092451"/>
              <a:ext cx="128588" cy="106363"/>
            </a:xfrm>
            <a:custGeom>
              <a:avLst/>
              <a:gdLst>
                <a:gd name="T0" fmla="*/ 52948 w 34"/>
                <a:gd name="T1" fmla="*/ 3799 h 28"/>
                <a:gd name="T2" fmla="*/ 18910 w 34"/>
                <a:gd name="T3" fmla="*/ 7597 h 28"/>
                <a:gd name="T4" fmla="*/ 0 w 34"/>
                <a:gd name="T5" fmla="*/ 45584 h 28"/>
                <a:gd name="T6" fmla="*/ 30256 w 34"/>
                <a:gd name="T7" fmla="*/ 102564 h 28"/>
                <a:gd name="T8" fmla="*/ 30256 w 34"/>
                <a:gd name="T9" fmla="*/ 102564 h 28"/>
                <a:gd name="T10" fmla="*/ 37820 w 34"/>
                <a:gd name="T11" fmla="*/ 102564 h 28"/>
                <a:gd name="T12" fmla="*/ 37820 w 34"/>
                <a:gd name="T13" fmla="*/ 98766 h 28"/>
                <a:gd name="T14" fmla="*/ 34038 w 34"/>
                <a:gd name="T15" fmla="*/ 83571 h 28"/>
                <a:gd name="T16" fmla="*/ 45384 w 34"/>
                <a:gd name="T17" fmla="*/ 75974 h 28"/>
                <a:gd name="T18" fmla="*/ 56730 w 34"/>
                <a:gd name="T19" fmla="*/ 91168 h 28"/>
                <a:gd name="T20" fmla="*/ 68076 w 34"/>
                <a:gd name="T21" fmla="*/ 102564 h 28"/>
                <a:gd name="T22" fmla="*/ 71858 w 34"/>
                <a:gd name="T23" fmla="*/ 98766 h 28"/>
                <a:gd name="T24" fmla="*/ 60512 w 34"/>
                <a:gd name="T25" fmla="*/ 64578 h 28"/>
                <a:gd name="T26" fmla="*/ 79422 w 34"/>
                <a:gd name="T27" fmla="*/ 83571 h 28"/>
                <a:gd name="T28" fmla="*/ 98332 w 34"/>
                <a:gd name="T29" fmla="*/ 102564 h 28"/>
                <a:gd name="T30" fmla="*/ 102114 w 34"/>
                <a:gd name="T31" fmla="*/ 98766 h 28"/>
                <a:gd name="T32" fmla="*/ 83204 w 34"/>
                <a:gd name="T33" fmla="*/ 49383 h 28"/>
                <a:gd name="T34" fmla="*/ 105896 w 34"/>
                <a:gd name="T35" fmla="*/ 83571 h 28"/>
                <a:gd name="T36" fmla="*/ 109678 w 34"/>
                <a:gd name="T37" fmla="*/ 79772 h 28"/>
                <a:gd name="T38" fmla="*/ 105896 w 34"/>
                <a:gd name="T39" fmla="*/ 64578 h 28"/>
                <a:gd name="T40" fmla="*/ 102114 w 34"/>
                <a:gd name="T41" fmla="*/ 41785 h 28"/>
                <a:gd name="T42" fmla="*/ 121024 w 34"/>
                <a:gd name="T43" fmla="*/ 53182 h 28"/>
                <a:gd name="T44" fmla="*/ 121024 w 34"/>
                <a:gd name="T45" fmla="*/ 22792 h 28"/>
                <a:gd name="T46" fmla="*/ 109678 w 34"/>
                <a:gd name="T47" fmla="*/ 37987 h 28"/>
                <a:gd name="T48" fmla="*/ 98332 w 34"/>
                <a:gd name="T49" fmla="*/ 30389 h 28"/>
                <a:gd name="T50" fmla="*/ 94550 w 34"/>
                <a:gd name="T51" fmla="*/ 41785 h 28"/>
                <a:gd name="T52" fmla="*/ 98332 w 34"/>
                <a:gd name="T53" fmla="*/ 60779 h 28"/>
                <a:gd name="T54" fmla="*/ 75640 w 34"/>
                <a:gd name="T55" fmla="*/ 37987 h 28"/>
                <a:gd name="T56" fmla="*/ 71858 w 34"/>
                <a:gd name="T57" fmla="*/ 41785 h 28"/>
                <a:gd name="T58" fmla="*/ 56730 w 34"/>
                <a:gd name="T59" fmla="*/ 53182 h 28"/>
                <a:gd name="T60" fmla="*/ 52948 w 34"/>
                <a:gd name="T61" fmla="*/ 64578 h 28"/>
                <a:gd name="T62" fmla="*/ 52948 w 34"/>
                <a:gd name="T63" fmla="*/ 68376 h 28"/>
                <a:gd name="T64" fmla="*/ 30256 w 34"/>
                <a:gd name="T65" fmla="*/ 53182 h 28"/>
                <a:gd name="T66" fmla="*/ 22692 w 34"/>
                <a:gd name="T67" fmla="*/ 79772 h 28"/>
                <a:gd name="T68" fmla="*/ 7564 w 34"/>
                <a:gd name="T69" fmla="*/ 45584 h 28"/>
                <a:gd name="T70" fmla="*/ 22692 w 34"/>
                <a:gd name="T71" fmla="*/ 15195 h 28"/>
                <a:gd name="T72" fmla="*/ 52948 w 34"/>
                <a:gd name="T73" fmla="*/ 11396 h 28"/>
                <a:gd name="T74" fmla="*/ 117242 w 34"/>
                <a:gd name="T75" fmla="*/ 41785 h 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4" h="28">
                  <a:moveTo>
                    <a:pt x="32" y="6"/>
                  </a:moveTo>
                  <a:cubicBezTo>
                    <a:pt x="28" y="2"/>
                    <a:pt x="20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0"/>
                    <a:pt x="7" y="0"/>
                    <a:pt x="5" y="2"/>
                  </a:cubicBezTo>
                  <a:cubicBezTo>
                    <a:pt x="1" y="4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6"/>
                    <a:pt x="3" y="19"/>
                    <a:pt x="5" y="22"/>
                  </a:cubicBezTo>
                  <a:cubicBezTo>
                    <a:pt x="6" y="24"/>
                    <a:pt x="7" y="25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7"/>
                  </a:cubicBezTo>
                  <a:cubicBezTo>
                    <a:pt x="9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5"/>
                    <a:pt x="9" y="24"/>
                    <a:pt x="9" y="22"/>
                  </a:cubicBezTo>
                  <a:cubicBezTo>
                    <a:pt x="9" y="20"/>
                    <a:pt x="9" y="18"/>
                    <a:pt x="10" y="17"/>
                  </a:cubicBezTo>
                  <a:cubicBezTo>
                    <a:pt x="11" y="17"/>
                    <a:pt x="11" y="18"/>
                    <a:pt x="12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8"/>
                    <a:pt x="18" y="27"/>
                  </a:cubicBezTo>
                  <a:cubicBezTo>
                    <a:pt x="19" y="27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2"/>
                    <a:pt x="16" y="19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6"/>
                    <a:pt x="20" y="19"/>
                    <a:pt x="21" y="22"/>
                  </a:cubicBezTo>
                  <a:cubicBezTo>
                    <a:pt x="23" y="24"/>
                    <a:pt x="24" y="26"/>
                    <a:pt x="25" y="27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4"/>
                    <a:pt x="25" y="21"/>
                    <a:pt x="24" y="19"/>
                  </a:cubicBezTo>
                  <a:cubicBezTo>
                    <a:pt x="23" y="17"/>
                    <a:pt x="22" y="15"/>
                    <a:pt x="22" y="13"/>
                  </a:cubicBezTo>
                  <a:cubicBezTo>
                    <a:pt x="23" y="14"/>
                    <a:pt x="23" y="15"/>
                    <a:pt x="24" y="17"/>
                  </a:cubicBezTo>
                  <a:cubicBezTo>
                    <a:pt x="25" y="19"/>
                    <a:pt x="26" y="21"/>
                    <a:pt x="28" y="22"/>
                  </a:cubicBezTo>
                  <a:cubicBezTo>
                    <a:pt x="28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0"/>
                    <a:pt x="29" y="18"/>
                    <a:pt x="28" y="17"/>
                  </a:cubicBezTo>
                  <a:cubicBezTo>
                    <a:pt x="28" y="15"/>
                    <a:pt x="27" y="13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3"/>
                    <a:pt x="30" y="14"/>
                    <a:pt x="32" y="14"/>
                  </a:cubicBezTo>
                  <a:cubicBezTo>
                    <a:pt x="32" y="14"/>
                    <a:pt x="33" y="14"/>
                    <a:pt x="33" y="13"/>
                  </a:cubicBezTo>
                  <a:cubicBezTo>
                    <a:pt x="34" y="11"/>
                    <a:pt x="33" y="8"/>
                    <a:pt x="32" y="6"/>
                  </a:cubicBezTo>
                  <a:close/>
                  <a:moveTo>
                    <a:pt x="31" y="11"/>
                  </a:moveTo>
                  <a:cubicBezTo>
                    <a:pt x="31" y="11"/>
                    <a:pt x="30" y="11"/>
                    <a:pt x="29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6" y="8"/>
                  </a:cubicBezTo>
                  <a:cubicBezTo>
                    <a:pt x="26" y="8"/>
                    <a:pt x="26" y="8"/>
                    <a:pt x="26" y="9"/>
                  </a:cubicBezTo>
                  <a:cubicBezTo>
                    <a:pt x="25" y="9"/>
                    <a:pt x="25" y="10"/>
                    <a:pt x="25" y="11"/>
                  </a:cubicBezTo>
                  <a:cubicBezTo>
                    <a:pt x="25" y="13"/>
                    <a:pt x="26" y="15"/>
                    <a:pt x="26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3"/>
                    <a:pt x="23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0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3"/>
                    <a:pt x="20" y="14"/>
                    <a:pt x="20" y="16"/>
                  </a:cubicBezTo>
                  <a:cubicBezTo>
                    <a:pt x="19" y="15"/>
                    <a:pt x="17" y="13"/>
                    <a:pt x="15" y="14"/>
                  </a:cubicBezTo>
                  <a:cubicBezTo>
                    <a:pt x="15" y="14"/>
                    <a:pt x="15" y="14"/>
                    <a:pt x="14" y="14"/>
                  </a:cubicBezTo>
                  <a:cubicBezTo>
                    <a:pt x="14" y="15"/>
                    <a:pt x="14" y="16"/>
                    <a:pt x="14" y="17"/>
                  </a:cubicBezTo>
                  <a:cubicBezTo>
                    <a:pt x="14" y="17"/>
                    <a:pt x="14" y="18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3" y="17"/>
                    <a:pt x="12" y="15"/>
                    <a:pt x="9" y="14"/>
                  </a:cubicBezTo>
                  <a:cubicBezTo>
                    <a:pt x="9" y="14"/>
                    <a:pt x="8" y="14"/>
                    <a:pt x="8" y="14"/>
                  </a:cubicBezTo>
                  <a:cubicBezTo>
                    <a:pt x="7" y="16"/>
                    <a:pt x="7" y="19"/>
                    <a:pt x="7" y="22"/>
                  </a:cubicBezTo>
                  <a:cubicBezTo>
                    <a:pt x="7" y="21"/>
                    <a:pt x="6" y="21"/>
                    <a:pt x="6" y="21"/>
                  </a:cubicBezTo>
                  <a:cubicBezTo>
                    <a:pt x="4" y="18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9"/>
                    <a:pt x="4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2"/>
                    <a:pt x="10" y="2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7" y="3"/>
                    <a:pt x="27" y="3"/>
                    <a:pt x="30" y="8"/>
                  </a:cubicBezTo>
                  <a:cubicBezTo>
                    <a:pt x="31" y="9"/>
                    <a:pt x="31" y="10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</a:path>
              </a:pathLst>
            </a:custGeom>
            <a:solidFill>
              <a:srgbClr val="ED7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630" name="Oval 197"/>
            <p:cNvSpPr>
              <a:spLocks noChangeArrowheads="1"/>
            </p:cNvSpPr>
            <p:nvPr/>
          </p:nvSpPr>
          <p:spPr bwMode="auto">
            <a:xfrm>
              <a:off x="5937251" y="3700463"/>
              <a:ext cx="26988" cy="26988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31" name="Oval 198"/>
            <p:cNvSpPr>
              <a:spLocks noChangeArrowheads="1"/>
            </p:cNvSpPr>
            <p:nvPr/>
          </p:nvSpPr>
          <p:spPr bwMode="auto">
            <a:xfrm>
              <a:off x="6016626" y="3651251"/>
              <a:ext cx="30163" cy="30163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32" name="Oval 199"/>
            <p:cNvSpPr>
              <a:spLocks noChangeArrowheads="1"/>
            </p:cNvSpPr>
            <p:nvPr/>
          </p:nvSpPr>
          <p:spPr bwMode="auto">
            <a:xfrm>
              <a:off x="6115051" y="3686176"/>
              <a:ext cx="33338" cy="33338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33" name="Oval 200"/>
            <p:cNvSpPr>
              <a:spLocks noChangeArrowheads="1"/>
            </p:cNvSpPr>
            <p:nvPr/>
          </p:nvSpPr>
          <p:spPr bwMode="auto">
            <a:xfrm>
              <a:off x="6183313" y="3678238"/>
              <a:ext cx="33338" cy="33338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34" name="Oval 201"/>
            <p:cNvSpPr>
              <a:spLocks noChangeArrowheads="1"/>
            </p:cNvSpPr>
            <p:nvPr/>
          </p:nvSpPr>
          <p:spPr bwMode="auto">
            <a:xfrm>
              <a:off x="6170613" y="3549651"/>
              <a:ext cx="30163" cy="30163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6635" name="Oval 202"/>
            <p:cNvSpPr>
              <a:spLocks noChangeArrowheads="1"/>
            </p:cNvSpPr>
            <p:nvPr/>
          </p:nvSpPr>
          <p:spPr bwMode="auto">
            <a:xfrm>
              <a:off x="6111876" y="3486151"/>
              <a:ext cx="33338" cy="33338"/>
            </a:xfrm>
            <a:prstGeom prst="ellipse">
              <a:avLst/>
            </a:prstGeom>
            <a:solidFill>
              <a:srgbClr val="E4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205" name="矩形 204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6" name="矩形 205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0154">
            <a:off x="5624513" y="1795462"/>
            <a:ext cx="7874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4" name="矩形 423"/>
          <p:cNvSpPr/>
          <p:nvPr/>
        </p:nvSpPr>
        <p:spPr>
          <a:xfrm>
            <a:off x="1044575" y="3070225"/>
            <a:ext cx="2503488" cy="23812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29" name="组合 428"/>
          <p:cNvGrpSpPr>
            <a:grpSpLocks/>
          </p:cNvGrpSpPr>
          <p:nvPr/>
        </p:nvGrpSpPr>
        <p:grpSpPr bwMode="auto">
          <a:xfrm>
            <a:off x="1312863" y="939800"/>
            <a:ext cx="1927225" cy="2133600"/>
            <a:chOff x="1052965" y="938462"/>
            <a:chExt cx="1926503" cy="2133115"/>
          </a:xfrm>
        </p:grpSpPr>
        <p:pic>
          <p:nvPicPr>
            <p:cNvPr id="16434" name="图片 4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1052965" y="938462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6" name="矩形 425"/>
            <p:cNvSpPr/>
            <p:nvPr/>
          </p:nvSpPr>
          <p:spPr>
            <a:xfrm>
              <a:off x="1735334" y="1678069"/>
              <a:ext cx="579220" cy="434876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7" name="空心弧 426"/>
            <p:cNvSpPr/>
            <p:nvPr/>
          </p:nvSpPr>
          <p:spPr>
            <a:xfrm rot="855203">
              <a:off x="1660749" y="1698702"/>
              <a:ext cx="296752" cy="304731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8" name="空心弧 427"/>
            <p:cNvSpPr/>
            <p:nvPr/>
          </p:nvSpPr>
          <p:spPr>
            <a:xfrm rot="855203">
              <a:off x="2093975" y="1698702"/>
              <a:ext cx="296751" cy="304731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30" name="文本框 429"/>
          <p:cNvSpPr txBox="1">
            <a:spLocks noChangeArrowheads="1"/>
          </p:cNvSpPr>
          <p:nvPr/>
        </p:nvSpPr>
        <p:spPr bwMode="auto">
          <a:xfrm>
            <a:off x="777875" y="4068763"/>
            <a:ext cx="48291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后来我才明白，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有永远爱着自己的父母，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又怎能输给自己看</a:t>
            </a:r>
          </a:p>
        </p:txBody>
      </p:sp>
      <p:sp>
        <p:nvSpPr>
          <p:cNvPr id="411" name="文本框 410"/>
          <p:cNvSpPr txBox="1">
            <a:spLocks noChangeArrowheads="1"/>
          </p:cNvSpPr>
          <p:nvPr/>
        </p:nvSpPr>
        <p:spPr bwMode="auto">
          <a:xfrm>
            <a:off x="487363" y="4090988"/>
            <a:ext cx="4129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在爸妈陪伴鼓励下</a:t>
            </a:r>
            <a:endParaRPr lang="zh-CN" altLang="en-US" sz="36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18" name="文本框 417"/>
          <p:cNvSpPr txBox="1">
            <a:spLocks noChangeArrowheads="1"/>
          </p:cNvSpPr>
          <p:nvPr/>
        </p:nvSpPr>
        <p:spPr bwMode="auto">
          <a:xfrm>
            <a:off x="2143125" y="2263775"/>
            <a:ext cx="850423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于是，给自己定了一所心仪大学的目标，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拼命完成</a:t>
            </a:r>
          </a:p>
        </p:txBody>
      </p:sp>
      <p:grpSp>
        <p:nvGrpSpPr>
          <p:cNvPr id="419" name="组合 418"/>
          <p:cNvGrpSpPr>
            <a:grpSpLocks/>
          </p:cNvGrpSpPr>
          <p:nvPr/>
        </p:nvGrpSpPr>
        <p:grpSpPr bwMode="auto">
          <a:xfrm>
            <a:off x="4262438" y="2019300"/>
            <a:ext cx="3667125" cy="2235200"/>
            <a:chOff x="2157491" y="838929"/>
            <a:chExt cx="3117954" cy="1899781"/>
          </a:xfrm>
        </p:grpSpPr>
        <p:grpSp>
          <p:nvGrpSpPr>
            <p:cNvPr id="16427" name="组合 419"/>
            <p:cNvGrpSpPr>
              <a:grpSpLocks/>
            </p:cNvGrpSpPr>
            <p:nvPr/>
          </p:nvGrpSpPr>
          <p:grpSpPr bwMode="auto">
            <a:xfrm>
              <a:off x="2157491" y="838929"/>
              <a:ext cx="3117954" cy="1899781"/>
              <a:chOff x="2096978" y="1139428"/>
              <a:chExt cx="3117954" cy="1899781"/>
            </a:xfrm>
          </p:grpSpPr>
          <p:sp>
            <p:nvSpPr>
              <p:cNvPr id="423" name="矩形 422"/>
              <p:cNvSpPr/>
              <p:nvPr/>
            </p:nvSpPr>
            <p:spPr>
              <a:xfrm>
                <a:off x="2096978" y="1139428"/>
                <a:ext cx="3117954" cy="1899781"/>
              </a:xfrm>
              <a:prstGeom prst="rect">
                <a:avLst/>
              </a:prstGeom>
              <a:gradFill flip="none" rotWithShape="1">
                <a:gsLst>
                  <a:gs pos="26000">
                    <a:srgbClr val="EA0000">
                      <a:alpha val="79000"/>
                    </a:srgbClr>
                  </a:gs>
                  <a:gs pos="78000">
                    <a:srgbClr val="C00000">
                      <a:alpha val="7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1" name="圆角矩形 430"/>
              <p:cNvSpPr/>
              <p:nvPr/>
            </p:nvSpPr>
            <p:spPr>
              <a:xfrm>
                <a:off x="2203609" y="1244672"/>
                <a:ext cx="2912790" cy="1702787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28" name="文本框 420"/>
            <p:cNvSpPr txBox="1">
              <a:spLocks noChangeArrowheads="1"/>
            </p:cNvSpPr>
            <p:nvPr/>
          </p:nvSpPr>
          <p:spPr bwMode="auto">
            <a:xfrm>
              <a:off x="2424178" y="1771479"/>
              <a:ext cx="2605103" cy="647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320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录取通知书</a:t>
              </a:r>
            </a:p>
          </p:txBody>
        </p:sp>
        <p:sp>
          <p:nvSpPr>
            <p:cNvPr id="16429" name="文本框 421"/>
            <p:cNvSpPr txBox="1">
              <a:spLocks noChangeArrowheads="1"/>
            </p:cNvSpPr>
            <p:nvPr/>
          </p:nvSpPr>
          <p:spPr bwMode="auto">
            <a:xfrm>
              <a:off x="2525078" y="1214069"/>
              <a:ext cx="241112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XX</a:t>
              </a:r>
              <a:r>
                <a:rPr lang="zh-CN" altLang="en-US" sz="320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大学</a:t>
              </a:r>
            </a:p>
          </p:txBody>
        </p:sp>
      </p:grpSp>
      <p:sp>
        <p:nvSpPr>
          <p:cNvPr id="432" name="Freeform 5"/>
          <p:cNvSpPr>
            <a:spLocks noEditPoints="1"/>
          </p:cNvSpPr>
          <p:nvPr/>
        </p:nvSpPr>
        <p:spPr bwMode="auto">
          <a:xfrm>
            <a:off x="5303838" y="508000"/>
            <a:ext cx="6604000" cy="4543425"/>
          </a:xfrm>
          <a:custGeom>
            <a:avLst/>
            <a:gdLst>
              <a:gd name="T0" fmla="*/ 5204585 w 2270"/>
              <a:gd name="T1" fmla="*/ 275941 h 1630"/>
              <a:gd name="T2" fmla="*/ 5524598 w 2270"/>
              <a:gd name="T3" fmla="*/ 621564 h 1630"/>
              <a:gd name="T4" fmla="*/ 5821338 w 2270"/>
              <a:gd name="T5" fmla="*/ 1142786 h 1630"/>
              <a:gd name="T6" fmla="*/ 6211173 w 2270"/>
              <a:gd name="T7" fmla="*/ 1374130 h 1630"/>
              <a:gd name="T8" fmla="*/ 6292631 w 2270"/>
              <a:gd name="T9" fmla="*/ 2363615 h 1630"/>
              <a:gd name="T10" fmla="*/ 5542054 w 2270"/>
              <a:gd name="T11" fmla="*/ 3328015 h 1630"/>
              <a:gd name="T12" fmla="*/ 1361512 w 2270"/>
              <a:gd name="T13" fmla="*/ 3918919 h 1630"/>
              <a:gd name="T14" fmla="*/ 846581 w 2270"/>
              <a:gd name="T15" fmla="*/ 4016474 h 1630"/>
              <a:gd name="T16" fmla="*/ 3307777 w 2270"/>
              <a:gd name="T17" fmla="*/ 4114029 h 1630"/>
              <a:gd name="T18" fmla="*/ 2938307 w 2270"/>
              <a:gd name="T19" fmla="*/ 4122390 h 1630"/>
              <a:gd name="T20" fmla="*/ 5803883 w 2270"/>
              <a:gd name="T21" fmla="*/ 4175349 h 1630"/>
              <a:gd name="T22" fmla="*/ 4797295 w 2270"/>
              <a:gd name="T23" fmla="*/ 4264542 h 1630"/>
              <a:gd name="T24" fmla="*/ 4646016 w 2270"/>
              <a:gd name="T25" fmla="*/ 4309138 h 1630"/>
              <a:gd name="T26" fmla="*/ 1175323 w 2270"/>
              <a:gd name="T27" fmla="*/ 4384395 h 1630"/>
              <a:gd name="T28" fmla="*/ 878583 w 2270"/>
              <a:gd name="T29" fmla="*/ 4426204 h 1630"/>
              <a:gd name="T30" fmla="*/ 2120817 w 2270"/>
              <a:gd name="T31" fmla="*/ 4417842 h 1630"/>
              <a:gd name="T32" fmla="*/ 3232137 w 2270"/>
              <a:gd name="T33" fmla="*/ 4470801 h 1630"/>
              <a:gd name="T34" fmla="*/ 116369 w 2270"/>
              <a:gd name="T35" fmla="*/ 2809580 h 1630"/>
              <a:gd name="T36" fmla="*/ 171644 w 2270"/>
              <a:gd name="T37" fmla="*/ 3336377 h 1630"/>
              <a:gd name="T38" fmla="*/ 549842 w 2270"/>
              <a:gd name="T39" fmla="*/ 3595594 h 1630"/>
              <a:gd name="T40" fmla="*/ 1329511 w 2270"/>
              <a:gd name="T41" fmla="*/ 4052708 h 1630"/>
              <a:gd name="T42" fmla="*/ 2641567 w 2270"/>
              <a:gd name="T43" fmla="*/ 3999750 h 1630"/>
              <a:gd name="T44" fmla="*/ 4462735 w 2270"/>
              <a:gd name="T45" fmla="*/ 3969090 h 1630"/>
              <a:gd name="T46" fmla="*/ 5725334 w 2270"/>
              <a:gd name="T47" fmla="*/ 3985814 h 1630"/>
              <a:gd name="T48" fmla="*/ 5696242 w 2270"/>
              <a:gd name="T49" fmla="*/ 3826938 h 1630"/>
              <a:gd name="T50" fmla="*/ 5510052 w 2270"/>
              <a:gd name="T51" fmla="*/ 3336377 h 1630"/>
              <a:gd name="T52" fmla="*/ 6027893 w 2270"/>
              <a:gd name="T53" fmla="*/ 2815155 h 1630"/>
              <a:gd name="T54" fmla="*/ 6147170 w 2270"/>
              <a:gd name="T55" fmla="*/ 2291146 h 1630"/>
              <a:gd name="T56" fmla="*/ 5751517 w 2270"/>
              <a:gd name="T57" fmla="*/ 1970609 h 1630"/>
              <a:gd name="T58" fmla="*/ 6170444 w 2270"/>
              <a:gd name="T59" fmla="*/ 1474472 h 1630"/>
              <a:gd name="T60" fmla="*/ 5329681 w 2270"/>
              <a:gd name="T61" fmla="*/ 1112126 h 1630"/>
              <a:gd name="T62" fmla="*/ 5277315 w 2270"/>
              <a:gd name="T63" fmla="*/ 850121 h 1630"/>
              <a:gd name="T64" fmla="*/ 5478051 w 2270"/>
              <a:gd name="T65" fmla="*/ 615989 h 1630"/>
              <a:gd name="T66" fmla="*/ 5280224 w 2270"/>
              <a:gd name="T67" fmla="*/ 242494 h 1630"/>
              <a:gd name="T68" fmla="*/ 3662701 w 2270"/>
              <a:gd name="T69" fmla="*/ 94768 h 1630"/>
              <a:gd name="T70" fmla="*/ 2018995 w 2270"/>
              <a:gd name="T71" fmla="*/ 183961 h 1630"/>
              <a:gd name="T72" fmla="*/ 407290 w 2270"/>
              <a:gd name="T73" fmla="*/ 607628 h 1630"/>
              <a:gd name="T74" fmla="*/ 389835 w 2270"/>
              <a:gd name="T75" fmla="*/ 1201319 h 1630"/>
              <a:gd name="T76" fmla="*/ 858218 w 2270"/>
              <a:gd name="T77" fmla="*/ 1279363 h 1630"/>
              <a:gd name="T78" fmla="*/ 104732 w 2270"/>
              <a:gd name="T79" fmla="*/ 1873054 h 1630"/>
              <a:gd name="T80" fmla="*/ 5085307 w 2270"/>
              <a:gd name="T81" fmla="*/ 705182 h 1630"/>
              <a:gd name="T82" fmla="*/ 4637288 w 2270"/>
              <a:gd name="T83" fmla="*/ 245281 h 1630"/>
              <a:gd name="T84" fmla="*/ 1050226 w 2270"/>
              <a:gd name="T85" fmla="*/ 501711 h 1630"/>
              <a:gd name="T86" fmla="*/ 4922391 w 2270"/>
              <a:gd name="T87" fmla="*/ 735843 h 1630"/>
              <a:gd name="T88" fmla="*/ 474202 w 2270"/>
              <a:gd name="T89" fmla="*/ 1014571 h 1630"/>
              <a:gd name="T90" fmla="*/ 5574055 w 2270"/>
              <a:gd name="T91" fmla="*/ 1192957 h 1630"/>
              <a:gd name="T92" fmla="*/ 381107 w 2270"/>
              <a:gd name="T93" fmla="*/ 1510707 h 1630"/>
              <a:gd name="T94" fmla="*/ 459656 w 2270"/>
              <a:gd name="T95" fmla="*/ 1736477 h 1630"/>
              <a:gd name="T96" fmla="*/ 465474 w 2270"/>
              <a:gd name="T97" fmla="*/ 2483468 h 1630"/>
              <a:gd name="T98" fmla="*/ 5085307 w 2270"/>
              <a:gd name="T99" fmla="*/ 3330802 h 1630"/>
              <a:gd name="T100" fmla="*/ 4125266 w 2270"/>
              <a:gd name="T101" fmla="*/ 3626254 h 1630"/>
              <a:gd name="T102" fmla="*/ 3907075 w 2270"/>
              <a:gd name="T103" fmla="*/ 3796278 h 1630"/>
              <a:gd name="T104" fmla="*/ 2798664 w 2270"/>
              <a:gd name="T105" fmla="*/ 3918919 h 1630"/>
              <a:gd name="T106" fmla="*/ 4375459 w 2270"/>
              <a:gd name="T107" fmla="*/ 3935642 h 1630"/>
              <a:gd name="T108" fmla="*/ 4902026 w 2270"/>
              <a:gd name="T109" fmla="*/ 4052708 h 1630"/>
              <a:gd name="T110" fmla="*/ 5512962 w 2270"/>
              <a:gd name="T111" fmla="*/ 582542 h 1630"/>
              <a:gd name="T112" fmla="*/ 75640 w 2270"/>
              <a:gd name="T113" fmla="*/ 2252124 h 1630"/>
              <a:gd name="T114" fmla="*/ 1061863 w 2270"/>
              <a:gd name="T115" fmla="*/ 3913344 h 1630"/>
              <a:gd name="T116" fmla="*/ 3776160 w 2270"/>
              <a:gd name="T117" fmla="*/ 4136327 h 1630"/>
              <a:gd name="T118" fmla="*/ 2539744 w 2270"/>
              <a:gd name="T119" fmla="*/ 4161412 h 1630"/>
              <a:gd name="T120" fmla="*/ 1184050 w 2270"/>
              <a:gd name="T121" fmla="*/ 4108454 h 1630"/>
              <a:gd name="T122" fmla="*/ 928039 w 2270"/>
              <a:gd name="T123" fmla="*/ 4348160 h 1630"/>
              <a:gd name="T124" fmla="*/ 1070591 w 2270"/>
              <a:gd name="T125" fmla="*/ 4063857 h 163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0" h="1630">
                <a:moveTo>
                  <a:pt x="1191" y="3"/>
                </a:moveTo>
                <a:cubicBezTo>
                  <a:pt x="1190" y="1"/>
                  <a:pt x="1196" y="0"/>
                  <a:pt x="1197" y="1"/>
                </a:cubicBezTo>
                <a:cubicBezTo>
                  <a:pt x="1198" y="2"/>
                  <a:pt x="1193" y="6"/>
                  <a:pt x="1191" y="3"/>
                </a:cubicBezTo>
                <a:close/>
                <a:moveTo>
                  <a:pt x="1234" y="23"/>
                </a:moveTo>
                <a:cubicBezTo>
                  <a:pt x="1240" y="23"/>
                  <a:pt x="1247" y="23"/>
                  <a:pt x="1247" y="17"/>
                </a:cubicBezTo>
                <a:cubicBezTo>
                  <a:pt x="1245" y="17"/>
                  <a:pt x="1242" y="17"/>
                  <a:pt x="1239" y="17"/>
                </a:cubicBezTo>
                <a:cubicBezTo>
                  <a:pt x="1239" y="19"/>
                  <a:pt x="1239" y="21"/>
                  <a:pt x="1236" y="20"/>
                </a:cubicBezTo>
                <a:cubicBezTo>
                  <a:pt x="1238" y="16"/>
                  <a:pt x="1240" y="14"/>
                  <a:pt x="1236" y="11"/>
                </a:cubicBezTo>
                <a:cubicBezTo>
                  <a:pt x="1238" y="10"/>
                  <a:pt x="1240" y="9"/>
                  <a:pt x="1241" y="7"/>
                </a:cubicBezTo>
                <a:cubicBezTo>
                  <a:pt x="1237" y="8"/>
                  <a:pt x="1229" y="5"/>
                  <a:pt x="1227" y="9"/>
                </a:cubicBezTo>
                <a:cubicBezTo>
                  <a:pt x="1233" y="11"/>
                  <a:pt x="1230" y="20"/>
                  <a:pt x="1234" y="23"/>
                </a:cubicBezTo>
                <a:close/>
                <a:moveTo>
                  <a:pt x="1172" y="15"/>
                </a:moveTo>
                <a:cubicBezTo>
                  <a:pt x="1170" y="15"/>
                  <a:pt x="1170" y="14"/>
                  <a:pt x="1167" y="14"/>
                </a:cubicBezTo>
                <a:cubicBezTo>
                  <a:pt x="1164" y="13"/>
                  <a:pt x="1156" y="13"/>
                  <a:pt x="1159" y="15"/>
                </a:cubicBezTo>
                <a:cubicBezTo>
                  <a:pt x="1167" y="13"/>
                  <a:pt x="1166" y="19"/>
                  <a:pt x="1166" y="25"/>
                </a:cubicBezTo>
                <a:cubicBezTo>
                  <a:pt x="1174" y="25"/>
                  <a:pt x="1175" y="20"/>
                  <a:pt x="1181" y="18"/>
                </a:cubicBezTo>
                <a:cubicBezTo>
                  <a:pt x="1187" y="17"/>
                  <a:pt x="1191" y="21"/>
                  <a:pt x="1194" y="18"/>
                </a:cubicBezTo>
                <a:cubicBezTo>
                  <a:pt x="1198" y="13"/>
                  <a:pt x="1191" y="13"/>
                  <a:pt x="1194" y="9"/>
                </a:cubicBezTo>
                <a:cubicBezTo>
                  <a:pt x="1187" y="9"/>
                  <a:pt x="1192" y="17"/>
                  <a:pt x="1189" y="17"/>
                </a:cubicBezTo>
                <a:cubicBezTo>
                  <a:pt x="1186" y="14"/>
                  <a:pt x="1178" y="16"/>
                  <a:pt x="1172" y="15"/>
                </a:cubicBezTo>
                <a:close/>
                <a:moveTo>
                  <a:pt x="1384" y="18"/>
                </a:moveTo>
                <a:cubicBezTo>
                  <a:pt x="1380" y="18"/>
                  <a:pt x="1376" y="18"/>
                  <a:pt x="1376" y="22"/>
                </a:cubicBezTo>
                <a:cubicBezTo>
                  <a:pt x="1380" y="23"/>
                  <a:pt x="1380" y="19"/>
                  <a:pt x="1384" y="20"/>
                </a:cubicBezTo>
                <a:cubicBezTo>
                  <a:pt x="1385" y="23"/>
                  <a:pt x="1379" y="25"/>
                  <a:pt x="1385" y="25"/>
                </a:cubicBezTo>
                <a:cubicBezTo>
                  <a:pt x="1389" y="24"/>
                  <a:pt x="1386" y="19"/>
                  <a:pt x="1387" y="17"/>
                </a:cubicBezTo>
                <a:cubicBezTo>
                  <a:pt x="1388" y="16"/>
                  <a:pt x="1392" y="15"/>
                  <a:pt x="1391" y="12"/>
                </a:cubicBezTo>
                <a:cubicBezTo>
                  <a:pt x="1387" y="12"/>
                  <a:pt x="1386" y="10"/>
                  <a:pt x="1382" y="9"/>
                </a:cubicBezTo>
                <a:cubicBezTo>
                  <a:pt x="1384" y="15"/>
                  <a:pt x="1383" y="13"/>
                  <a:pt x="1384" y="18"/>
                </a:cubicBezTo>
                <a:close/>
                <a:moveTo>
                  <a:pt x="1116" y="18"/>
                </a:moveTo>
                <a:cubicBezTo>
                  <a:pt x="1121" y="20"/>
                  <a:pt x="1120" y="16"/>
                  <a:pt x="1124" y="17"/>
                </a:cubicBezTo>
                <a:cubicBezTo>
                  <a:pt x="1122" y="19"/>
                  <a:pt x="1121" y="28"/>
                  <a:pt x="1126" y="28"/>
                </a:cubicBezTo>
                <a:cubicBezTo>
                  <a:pt x="1126" y="23"/>
                  <a:pt x="1125" y="18"/>
                  <a:pt x="1128" y="15"/>
                </a:cubicBezTo>
                <a:cubicBezTo>
                  <a:pt x="1123" y="15"/>
                  <a:pt x="1122" y="11"/>
                  <a:pt x="1118" y="11"/>
                </a:cubicBezTo>
                <a:cubicBezTo>
                  <a:pt x="1119" y="15"/>
                  <a:pt x="1115" y="15"/>
                  <a:pt x="1116" y="18"/>
                </a:cubicBezTo>
                <a:close/>
                <a:moveTo>
                  <a:pt x="1334" y="20"/>
                </a:moveTo>
                <a:cubicBezTo>
                  <a:pt x="1333" y="20"/>
                  <a:pt x="1332" y="21"/>
                  <a:pt x="1332" y="23"/>
                </a:cubicBezTo>
                <a:cubicBezTo>
                  <a:pt x="1335" y="23"/>
                  <a:pt x="1337" y="23"/>
                  <a:pt x="1339" y="22"/>
                </a:cubicBezTo>
                <a:cubicBezTo>
                  <a:pt x="1339" y="16"/>
                  <a:pt x="1337" y="16"/>
                  <a:pt x="1339" y="11"/>
                </a:cubicBezTo>
                <a:cubicBezTo>
                  <a:pt x="1336" y="10"/>
                  <a:pt x="1336" y="13"/>
                  <a:pt x="1334" y="14"/>
                </a:cubicBezTo>
                <a:cubicBezTo>
                  <a:pt x="1331" y="16"/>
                  <a:pt x="1323" y="18"/>
                  <a:pt x="1327" y="22"/>
                </a:cubicBezTo>
                <a:cubicBezTo>
                  <a:pt x="1328" y="20"/>
                  <a:pt x="1335" y="17"/>
                  <a:pt x="1334" y="20"/>
                </a:cubicBezTo>
                <a:close/>
                <a:moveTo>
                  <a:pt x="1431" y="12"/>
                </a:moveTo>
                <a:cubicBezTo>
                  <a:pt x="1430" y="12"/>
                  <a:pt x="1428" y="12"/>
                  <a:pt x="1427" y="12"/>
                </a:cubicBezTo>
                <a:cubicBezTo>
                  <a:pt x="1418" y="12"/>
                  <a:pt x="1431" y="17"/>
                  <a:pt x="1431" y="12"/>
                </a:cubicBezTo>
                <a:close/>
                <a:moveTo>
                  <a:pt x="1316" y="23"/>
                </a:moveTo>
                <a:cubicBezTo>
                  <a:pt x="1314" y="19"/>
                  <a:pt x="1319" y="20"/>
                  <a:pt x="1319" y="17"/>
                </a:cubicBezTo>
                <a:cubicBezTo>
                  <a:pt x="1316" y="16"/>
                  <a:pt x="1314" y="13"/>
                  <a:pt x="1309" y="14"/>
                </a:cubicBezTo>
                <a:cubicBezTo>
                  <a:pt x="1311" y="17"/>
                  <a:pt x="1309" y="24"/>
                  <a:pt x="1316" y="23"/>
                </a:cubicBezTo>
                <a:close/>
                <a:moveTo>
                  <a:pt x="1351" y="23"/>
                </a:moveTo>
                <a:cubicBezTo>
                  <a:pt x="1356" y="23"/>
                  <a:pt x="1363" y="25"/>
                  <a:pt x="1362" y="18"/>
                </a:cubicBezTo>
                <a:cubicBezTo>
                  <a:pt x="1357" y="17"/>
                  <a:pt x="1356" y="20"/>
                  <a:pt x="1352" y="20"/>
                </a:cubicBezTo>
                <a:cubicBezTo>
                  <a:pt x="1352" y="18"/>
                  <a:pt x="1353" y="16"/>
                  <a:pt x="1351" y="15"/>
                </a:cubicBezTo>
                <a:cubicBezTo>
                  <a:pt x="1347" y="18"/>
                  <a:pt x="1352" y="18"/>
                  <a:pt x="1351" y="23"/>
                </a:cubicBezTo>
                <a:close/>
                <a:moveTo>
                  <a:pt x="1421" y="18"/>
                </a:moveTo>
                <a:cubicBezTo>
                  <a:pt x="1426" y="18"/>
                  <a:pt x="1428" y="21"/>
                  <a:pt x="1434" y="20"/>
                </a:cubicBezTo>
                <a:cubicBezTo>
                  <a:pt x="1433" y="22"/>
                  <a:pt x="1419" y="24"/>
                  <a:pt x="1421" y="18"/>
                </a:cubicBezTo>
                <a:close/>
                <a:moveTo>
                  <a:pt x="1452" y="25"/>
                </a:moveTo>
                <a:cubicBezTo>
                  <a:pt x="1456" y="25"/>
                  <a:pt x="1458" y="24"/>
                  <a:pt x="1459" y="22"/>
                </a:cubicBezTo>
                <a:cubicBezTo>
                  <a:pt x="1456" y="22"/>
                  <a:pt x="1454" y="21"/>
                  <a:pt x="1452" y="20"/>
                </a:cubicBezTo>
                <a:cubicBezTo>
                  <a:pt x="1452" y="22"/>
                  <a:pt x="1452" y="23"/>
                  <a:pt x="1452" y="25"/>
                </a:cubicBezTo>
                <a:close/>
                <a:moveTo>
                  <a:pt x="1434" y="39"/>
                </a:moveTo>
                <a:cubicBezTo>
                  <a:pt x="1433" y="43"/>
                  <a:pt x="1428" y="42"/>
                  <a:pt x="1424" y="42"/>
                </a:cubicBezTo>
                <a:cubicBezTo>
                  <a:pt x="1425" y="39"/>
                  <a:pt x="1429" y="39"/>
                  <a:pt x="1434" y="39"/>
                </a:cubicBezTo>
                <a:close/>
                <a:moveTo>
                  <a:pt x="1439" y="39"/>
                </a:moveTo>
                <a:cubicBezTo>
                  <a:pt x="1443" y="41"/>
                  <a:pt x="1444" y="38"/>
                  <a:pt x="1449" y="41"/>
                </a:cubicBezTo>
                <a:cubicBezTo>
                  <a:pt x="1448" y="43"/>
                  <a:pt x="1436" y="44"/>
                  <a:pt x="1439" y="39"/>
                </a:cubicBezTo>
                <a:close/>
                <a:moveTo>
                  <a:pt x="1570" y="39"/>
                </a:moveTo>
                <a:cubicBezTo>
                  <a:pt x="1569" y="44"/>
                  <a:pt x="1560" y="42"/>
                  <a:pt x="1555" y="42"/>
                </a:cubicBezTo>
                <a:cubicBezTo>
                  <a:pt x="1556" y="37"/>
                  <a:pt x="1565" y="40"/>
                  <a:pt x="1570" y="39"/>
                </a:cubicBezTo>
                <a:close/>
                <a:moveTo>
                  <a:pt x="1573" y="41"/>
                </a:moveTo>
                <a:cubicBezTo>
                  <a:pt x="1575" y="37"/>
                  <a:pt x="1583" y="40"/>
                  <a:pt x="1587" y="39"/>
                </a:cubicBezTo>
                <a:cubicBezTo>
                  <a:pt x="1585" y="45"/>
                  <a:pt x="1580" y="39"/>
                  <a:pt x="1573" y="41"/>
                </a:cubicBezTo>
                <a:close/>
                <a:moveTo>
                  <a:pt x="1618" y="41"/>
                </a:moveTo>
                <a:cubicBezTo>
                  <a:pt x="1621" y="37"/>
                  <a:pt x="1631" y="40"/>
                  <a:pt x="1636" y="39"/>
                </a:cubicBezTo>
                <a:cubicBezTo>
                  <a:pt x="1634" y="43"/>
                  <a:pt x="1624" y="40"/>
                  <a:pt x="1618" y="41"/>
                </a:cubicBezTo>
                <a:close/>
                <a:moveTo>
                  <a:pt x="1470" y="42"/>
                </a:moveTo>
                <a:cubicBezTo>
                  <a:pt x="1470" y="42"/>
                  <a:pt x="1470" y="44"/>
                  <a:pt x="1470" y="44"/>
                </a:cubicBezTo>
                <a:cubicBezTo>
                  <a:pt x="1472" y="46"/>
                  <a:pt x="1479" y="42"/>
                  <a:pt x="1480" y="42"/>
                </a:cubicBezTo>
                <a:cubicBezTo>
                  <a:pt x="1482" y="42"/>
                  <a:pt x="1482" y="44"/>
                  <a:pt x="1485" y="44"/>
                </a:cubicBezTo>
                <a:cubicBezTo>
                  <a:pt x="1487" y="44"/>
                  <a:pt x="1488" y="43"/>
                  <a:pt x="1490" y="42"/>
                </a:cubicBezTo>
                <a:cubicBezTo>
                  <a:pt x="1492" y="42"/>
                  <a:pt x="1495" y="43"/>
                  <a:pt x="1495" y="41"/>
                </a:cubicBezTo>
                <a:cubicBezTo>
                  <a:pt x="1486" y="41"/>
                  <a:pt x="1476" y="41"/>
                  <a:pt x="1467" y="41"/>
                </a:cubicBezTo>
                <a:cubicBezTo>
                  <a:pt x="1466" y="41"/>
                  <a:pt x="1464" y="41"/>
                  <a:pt x="1463" y="42"/>
                </a:cubicBezTo>
                <a:cubicBezTo>
                  <a:pt x="1466" y="46"/>
                  <a:pt x="1468" y="42"/>
                  <a:pt x="1470" y="42"/>
                </a:cubicBezTo>
                <a:close/>
                <a:moveTo>
                  <a:pt x="1523" y="41"/>
                </a:moveTo>
                <a:cubicBezTo>
                  <a:pt x="1522" y="41"/>
                  <a:pt x="1520" y="41"/>
                  <a:pt x="1518" y="41"/>
                </a:cubicBezTo>
                <a:cubicBezTo>
                  <a:pt x="1517" y="41"/>
                  <a:pt x="1515" y="41"/>
                  <a:pt x="1515" y="42"/>
                </a:cubicBezTo>
                <a:cubicBezTo>
                  <a:pt x="1517" y="41"/>
                  <a:pt x="1524" y="44"/>
                  <a:pt x="1523" y="41"/>
                </a:cubicBezTo>
                <a:close/>
                <a:moveTo>
                  <a:pt x="1418" y="47"/>
                </a:moveTo>
                <a:cubicBezTo>
                  <a:pt x="1417" y="47"/>
                  <a:pt x="1415" y="47"/>
                  <a:pt x="1413" y="47"/>
                </a:cubicBezTo>
                <a:cubicBezTo>
                  <a:pt x="1412" y="47"/>
                  <a:pt x="1409" y="47"/>
                  <a:pt x="1409" y="49"/>
                </a:cubicBezTo>
                <a:cubicBezTo>
                  <a:pt x="1411" y="48"/>
                  <a:pt x="1418" y="51"/>
                  <a:pt x="1418" y="47"/>
                </a:cubicBezTo>
                <a:close/>
                <a:moveTo>
                  <a:pt x="1430" y="57"/>
                </a:moveTo>
                <a:cubicBezTo>
                  <a:pt x="1429" y="57"/>
                  <a:pt x="1428" y="57"/>
                  <a:pt x="1427" y="57"/>
                </a:cubicBezTo>
                <a:cubicBezTo>
                  <a:pt x="1418" y="56"/>
                  <a:pt x="1430" y="61"/>
                  <a:pt x="1430" y="57"/>
                </a:cubicBezTo>
                <a:close/>
                <a:moveTo>
                  <a:pt x="1373" y="60"/>
                </a:moveTo>
                <a:cubicBezTo>
                  <a:pt x="1373" y="57"/>
                  <a:pt x="1384" y="56"/>
                  <a:pt x="1382" y="61"/>
                </a:cubicBezTo>
                <a:cubicBezTo>
                  <a:pt x="1378" y="62"/>
                  <a:pt x="1378" y="58"/>
                  <a:pt x="1373" y="60"/>
                </a:cubicBezTo>
                <a:close/>
                <a:moveTo>
                  <a:pt x="1420" y="63"/>
                </a:moveTo>
                <a:cubicBezTo>
                  <a:pt x="1425" y="67"/>
                  <a:pt x="1412" y="68"/>
                  <a:pt x="1407" y="68"/>
                </a:cubicBezTo>
                <a:cubicBezTo>
                  <a:pt x="1408" y="62"/>
                  <a:pt x="1416" y="68"/>
                  <a:pt x="1420" y="63"/>
                </a:cubicBezTo>
                <a:close/>
                <a:moveTo>
                  <a:pt x="1433" y="64"/>
                </a:moveTo>
                <a:cubicBezTo>
                  <a:pt x="1434" y="64"/>
                  <a:pt x="1441" y="64"/>
                  <a:pt x="1440" y="63"/>
                </a:cubicBezTo>
                <a:cubicBezTo>
                  <a:pt x="1438" y="60"/>
                  <a:pt x="1437" y="64"/>
                  <a:pt x="1430" y="63"/>
                </a:cubicBezTo>
                <a:cubicBezTo>
                  <a:pt x="1427" y="66"/>
                  <a:pt x="1425" y="61"/>
                  <a:pt x="1423" y="66"/>
                </a:cubicBezTo>
                <a:cubicBezTo>
                  <a:pt x="1426" y="67"/>
                  <a:pt x="1430" y="65"/>
                  <a:pt x="1433" y="64"/>
                </a:cubicBezTo>
                <a:close/>
                <a:moveTo>
                  <a:pt x="1694" y="82"/>
                </a:moveTo>
                <a:cubicBezTo>
                  <a:pt x="1692" y="82"/>
                  <a:pt x="1682" y="80"/>
                  <a:pt x="1682" y="85"/>
                </a:cubicBezTo>
                <a:cubicBezTo>
                  <a:pt x="1688" y="84"/>
                  <a:pt x="1705" y="83"/>
                  <a:pt x="1694" y="82"/>
                </a:cubicBezTo>
                <a:close/>
                <a:moveTo>
                  <a:pt x="1794" y="102"/>
                </a:moveTo>
                <a:cubicBezTo>
                  <a:pt x="1798" y="102"/>
                  <a:pt x="1805" y="104"/>
                  <a:pt x="1806" y="101"/>
                </a:cubicBezTo>
                <a:cubicBezTo>
                  <a:pt x="1801" y="101"/>
                  <a:pt x="1798" y="101"/>
                  <a:pt x="1794" y="101"/>
                </a:cubicBezTo>
                <a:cubicBezTo>
                  <a:pt x="1792" y="101"/>
                  <a:pt x="1790" y="99"/>
                  <a:pt x="1789" y="99"/>
                </a:cubicBezTo>
                <a:cubicBezTo>
                  <a:pt x="1790" y="99"/>
                  <a:pt x="1788" y="101"/>
                  <a:pt x="1788" y="101"/>
                </a:cubicBezTo>
                <a:cubicBezTo>
                  <a:pt x="1782" y="102"/>
                  <a:pt x="1783" y="98"/>
                  <a:pt x="1779" y="99"/>
                </a:cubicBezTo>
                <a:cubicBezTo>
                  <a:pt x="1779" y="103"/>
                  <a:pt x="1773" y="101"/>
                  <a:pt x="1773" y="104"/>
                </a:cubicBezTo>
                <a:cubicBezTo>
                  <a:pt x="1780" y="104"/>
                  <a:pt x="1785" y="102"/>
                  <a:pt x="1794" y="102"/>
                </a:cubicBezTo>
                <a:close/>
                <a:moveTo>
                  <a:pt x="1807" y="106"/>
                </a:moveTo>
                <a:cubicBezTo>
                  <a:pt x="1814" y="106"/>
                  <a:pt x="1818" y="105"/>
                  <a:pt x="1819" y="101"/>
                </a:cubicBezTo>
                <a:cubicBezTo>
                  <a:pt x="1816" y="102"/>
                  <a:pt x="1809" y="99"/>
                  <a:pt x="1809" y="102"/>
                </a:cubicBezTo>
                <a:cubicBezTo>
                  <a:pt x="1812" y="103"/>
                  <a:pt x="1808" y="104"/>
                  <a:pt x="1807" y="106"/>
                </a:cubicBezTo>
                <a:close/>
                <a:moveTo>
                  <a:pt x="1837" y="101"/>
                </a:moveTo>
                <a:cubicBezTo>
                  <a:pt x="1836" y="101"/>
                  <a:pt x="1835" y="101"/>
                  <a:pt x="1834" y="101"/>
                </a:cubicBezTo>
                <a:cubicBezTo>
                  <a:pt x="1833" y="101"/>
                  <a:pt x="1831" y="101"/>
                  <a:pt x="1831" y="102"/>
                </a:cubicBezTo>
                <a:cubicBezTo>
                  <a:pt x="1833" y="102"/>
                  <a:pt x="1837" y="103"/>
                  <a:pt x="1837" y="101"/>
                </a:cubicBezTo>
                <a:close/>
                <a:moveTo>
                  <a:pt x="1846" y="102"/>
                </a:moveTo>
                <a:cubicBezTo>
                  <a:pt x="1844" y="102"/>
                  <a:pt x="1843" y="102"/>
                  <a:pt x="1842" y="102"/>
                </a:cubicBezTo>
                <a:cubicBezTo>
                  <a:pt x="1833" y="102"/>
                  <a:pt x="1846" y="107"/>
                  <a:pt x="1846" y="102"/>
                </a:cubicBezTo>
                <a:close/>
                <a:moveTo>
                  <a:pt x="478" y="109"/>
                </a:moveTo>
                <a:cubicBezTo>
                  <a:pt x="481" y="110"/>
                  <a:pt x="478" y="112"/>
                  <a:pt x="478" y="114"/>
                </a:cubicBezTo>
                <a:cubicBezTo>
                  <a:pt x="475" y="112"/>
                  <a:pt x="478" y="111"/>
                  <a:pt x="478" y="109"/>
                </a:cubicBezTo>
                <a:close/>
                <a:moveTo>
                  <a:pt x="1775" y="117"/>
                </a:moveTo>
                <a:cubicBezTo>
                  <a:pt x="1774" y="118"/>
                  <a:pt x="1768" y="115"/>
                  <a:pt x="1769" y="118"/>
                </a:cubicBezTo>
                <a:cubicBezTo>
                  <a:pt x="1771" y="121"/>
                  <a:pt x="1770" y="122"/>
                  <a:pt x="1775" y="122"/>
                </a:cubicBezTo>
                <a:cubicBezTo>
                  <a:pt x="1779" y="121"/>
                  <a:pt x="1781" y="119"/>
                  <a:pt x="1782" y="117"/>
                </a:cubicBezTo>
                <a:cubicBezTo>
                  <a:pt x="1779" y="114"/>
                  <a:pt x="1776" y="116"/>
                  <a:pt x="1775" y="117"/>
                </a:cubicBezTo>
                <a:close/>
                <a:moveTo>
                  <a:pt x="1797" y="118"/>
                </a:moveTo>
                <a:cubicBezTo>
                  <a:pt x="1797" y="119"/>
                  <a:pt x="1797" y="120"/>
                  <a:pt x="1799" y="120"/>
                </a:cubicBezTo>
                <a:cubicBezTo>
                  <a:pt x="1798" y="115"/>
                  <a:pt x="1803" y="124"/>
                  <a:pt x="1804" y="118"/>
                </a:cubicBezTo>
                <a:cubicBezTo>
                  <a:pt x="1801" y="118"/>
                  <a:pt x="1799" y="116"/>
                  <a:pt x="1797" y="115"/>
                </a:cubicBezTo>
                <a:cubicBezTo>
                  <a:pt x="1797" y="116"/>
                  <a:pt x="1797" y="117"/>
                  <a:pt x="1797" y="118"/>
                </a:cubicBezTo>
                <a:close/>
                <a:moveTo>
                  <a:pt x="1726" y="122"/>
                </a:moveTo>
                <a:cubicBezTo>
                  <a:pt x="1734" y="123"/>
                  <a:pt x="1749" y="122"/>
                  <a:pt x="1752" y="122"/>
                </a:cubicBezTo>
                <a:cubicBezTo>
                  <a:pt x="1754" y="121"/>
                  <a:pt x="1757" y="122"/>
                  <a:pt x="1757" y="120"/>
                </a:cubicBezTo>
                <a:cubicBezTo>
                  <a:pt x="1752" y="119"/>
                  <a:pt x="1751" y="115"/>
                  <a:pt x="1744" y="117"/>
                </a:cubicBezTo>
                <a:cubicBezTo>
                  <a:pt x="1741" y="117"/>
                  <a:pt x="1743" y="121"/>
                  <a:pt x="1739" y="120"/>
                </a:cubicBezTo>
                <a:cubicBezTo>
                  <a:pt x="1737" y="120"/>
                  <a:pt x="1738" y="119"/>
                  <a:pt x="1737" y="118"/>
                </a:cubicBezTo>
                <a:cubicBezTo>
                  <a:pt x="1734" y="114"/>
                  <a:pt x="1726" y="120"/>
                  <a:pt x="1721" y="117"/>
                </a:cubicBezTo>
                <a:cubicBezTo>
                  <a:pt x="1720" y="120"/>
                  <a:pt x="1722" y="121"/>
                  <a:pt x="1726" y="122"/>
                </a:cubicBezTo>
                <a:close/>
                <a:moveTo>
                  <a:pt x="1719" y="126"/>
                </a:moveTo>
                <a:cubicBezTo>
                  <a:pt x="1718" y="126"/>
                  <a:pt x="1717" y="126"/>
                  <a:pt x="1716" y="126"/>
                </a:cubicBezTo>
                <a:cubicBezTo>
                  <a:pt x="1706" y="126"/>
                  <a:pt x="1719" y="131"/>
                  <a:pt x="1719" y="126"/>
                </a:cubicBezTo>
                <a:close/>
                <a:moveTo>
                  <a:pt x="1745" y="126"/>
                </a:moveTo>
                <a:cubicBezTo>
                  <a:pt x="1752" y="128"/>
                  <a:pt x="1754" y="127"/>
                  <a:pt x="1762" y="128"/>
                </a:cubicBezTo>
                <a:cubicBezTo>
                  <a:pt x="1762" y="130"/>
                  <a:pt x="1744" y="132"/>
                  <a:pt x="1745" y="126"/>
                </a:cubicBezTo>
                <a:close/>
                <a:moveTo>
                  <a:pt x="413" y="164"/>
                </a:moveTo>
                <a:cubicBezTo>
                  <a:pt x="421" y="165"/>
                  <a:pt x="412" y="174"/>
                  <a:pt x="413" y="164"/>
                </a:cubicBezTo>
                <a:close/>
                <a:moveTo>
                  <a:pt x="1873" y="168"/>
                </a:moveTo>
                <a:cubicBezTo>
                  <a:pt x="1878" y="162"/>
                  <a:pt x="1878" y="172"/>
                  <a:pt x="1873" y="168"/>
                </a:cubicBezTo>
                <a:close/>
                <a:moveTo>
                  <a:pt x="1876" y="171"/>
                </a:moveTo>
                <a:cubicBezTo>
                  <a:pt x="1876" y="174"/>
                  <a:pt x="1869" y="172"/>
                  <a:pt x="1868" y="175"/>
                </a:cubicBezTo>
                <a:cubicBezTo>
                  <a:pt x="1863" y="172"/>
                  <a:pt x="1871" y="169"/>
                  <a:pt x="1876" y="171"/>
                </a:cubicBezTo>
                <a:close/>
                <a:moveTo>
                  <a:pt x="1884" y="171"/>
                </a:moveTo>
                <a:cubicBezTo>
                  <a:pt x="1891" y="170"/>
                  <a:pt x="1891" y="173"/>
                  <a:pt x="1898" y="172"/>
                </a:cubicBezTo>
                <a:cubicBezTo>
                  <a:pt x="1897" y="174"/>
                  <a:pt x="1883" y="176"/>
                  <a:pt x="1884" y="171"/>
                </a:cubicBezTo>
                <a:close/>
                <a:moveTo>
                  <a:pt x="1947" y="172"/>
                </a:moveTo>
                <a:cubicBezTo>
                  <a:pt x="1940" y="174"/>
                  <a:pt x="1939" y="170"/>
                  <a:pt x="1932" y="171"/>
                </a:cubicBezTo>
                <a:cubicBezTo>
                  <a:pt x="1934" y="177"/>
                  <a:pt x="1926" y="173"/>
                  <a:pt x="1927" y="179"/>
                </a:cubicBezTo>
                <a:cubicBezTo>
                  <a:pt x="1932" y="179"/>
                  <a:pt x="1936" y="176"/>
                  <a:pt x="1940" y="175"/>
                </a:cubicBezTo>
                <a:cubicBezTo>
                  <a:pt x="1943" y="175"/>
                  <a:pt x="1944" y="177"/>
                  <a:pt x="1947" y="177"/>
                </a:cubicBezTo>
                <a:cubicBezTo>
                  <a:pt x="1951" y="178"/>
                  <a:pt x="1956" y="177"/>
                  <a:pt x="1960" y="179"/>
                </a:cubicBezTo>
                <a:cubicBezTo>
                  <a:pt x="1962" y="174"/>
                  <a:pt x="1957" y="177"/>
                  <a:pt x="1955" y="175"/>
                </a:cubicBezTo>
                <a:cubicBezTo>
                  <a:pt x="1954" y="175"/>
                  <a:pt x="1956" y="171"/>
                  <a:pt x="1952" y="172"/>
                </a:cubicBezTo>
                <a:cubicBezTo>
                  <a:pt x="1947" y="170"/>
                  <a:pt x="1951" y="177"/>
                  <a:pt x="1945" y="175"/>
                </a:cubicBezTo>
                <a:cubicBezTo>
                  <a:pt x="1945" y="174"/>
                  <a:pt x="1947" y="174"/>
                  <a:pt x="1947" y="172"/>
                </a:cubicBezTo>
                <a:close/>
                <a:moveTo>
                  <a:pt x="2111" y="171"/>
                </a:moveTo>
                <a:cubicBezTo>
                  <a:pt x="2110" y="171"/>
                  <a:pt x="2109" y="171"/>
                  <a:pt x="2108" y="171"/>
                </a:cubicBezTo>
                <a:cubicBezTo>
                  <a:pt x="2099" y="170"/>
                  <a:pt x="2111" y="175"/>
                  <a:pt x="2111" y="171"/>
                </a:cubicBezTo>
                <a:close/>
                <a:moveTo>
                  <a:pt x="1964" y="172"/>
                </a:moveTo>
                <a:cubicBezTo>
                  <a:pt x="1963" y="172"/>
                  <a:pt x="1962" y="172"/>
                  <a:pt x="1960" y="172"/>
                </a:cubicBezTo>
                <a:cubicBezTo>
                  <a:pt x="1959" y="173"/>
                  <a:pt x="1957" y="172"/>
                  <a:pt x="1957" y="174"/>
                </a:cubicBezTo>
                <a:cubicBezTo>
                  <a:pt x="1960" y="174"/>
                  <a:pt x="1963" y="174"/>
                  <a:pt x="1964" y="172"/>
                </a:cubicBezTo>
                <a:close/>
                <a:moveTo>
                  <a:pt x="1962" y="177"/>
                </a:moveTo>
                <a:cubicBezTo>
                  <a:pt x="1966" y="177"/>
                  <a:pt x="1969" y="176"/>
                  <a:pt x="1970" y="174"/>
                </a:cubicBezTo>
                <a:cubicBezTo>
                  <a:pt x="1968" y="174"/>
                  <a:pt x="1967" y="173"/>
                  <a:pt x="1965" y="172"/>
                </a:cubicBezTo>
                <a:cubicBezTo>
                  <a:pt x="1966" y="175"/>
                  <a:pt x="1963" y="175"/>
                  <a:pt x="1962" y="177"/>
                </a:cubicBezTo>
                <a:close/>
                <a:moveTo>
                  <a:pt x="2167" y="175"/>
                </a:moveTo>
                <a:cubicBezTo>
                  <a:pt x="2168" y="173"/>
                  <a:pt x="2175" y="176"/>
                  <a:pt x="2175" y="172"/>
                </a:cubicBezTo>
                <a:cubicBezTo>
                  <a:pt x="2170" y="173"/>
                  <a:pt x="2161" y="170"/>
                  <a:pt x="2159" y="174"/>
                </a:cubicBezTo>
                <a:cubicBezTo>
                  <a:pt x="2163" y="173"/>
                  <a:pt x="2163" y="176"/>
                  <a:pt x="2167" y="175"/>
                </a:cubicBezTo>
                <a:close/>
                <a:moveTo>
                  <a:pt x="2117" y="177"/>
                </a:moveTo>
                <a:cubicBezTo>
                  <a:pt x="2118" y="177"/>
                  <a:pt x="2119" y="177"/>
                  <a:pt x="2120" y="177"/>
                </a:cubicBezTo>
                <a:cubicBezTo>
                  <a:pt x="2121" y="176"/>
                  <a:pt x="2121" y="175"/>
                  <a:pt x="2121" y="174"/>
                </a:cubicBezTo>
                <a:cubicBezTo>
                  <a:pt x="2120" y="174"/>
                  <a:pt x="2118" y="174"/>
                  <a:pt x="2117" y="174"/>
                </a:cubicBezTo>
                <a:cubicBezTo>
                  <a:pt x="2117" y="175"/>
                  <a:pt x="2117" y="176"/>
                  <a:pt x="2117" y="177"/>
                </a:cubicBezTo>
                <a:close/>
                <a:moveTo>
                  <a:pt x="1971" y="193"/>
                </a:moveTo>
                <a:cubicBezTo>
                  <a:pt x="1970" y="194"/>
                  <a:pt x="1969" y="191"/>
                  <a:pt x="1970" y="191"/>
                </a:cubicBezTo>
                <a:cubicBezTo>
                  <a:pt x="1965" y="191"/>
                  <a:pt x="1957" y="191"/>
                  <a:pt x="1951" y="191"/>
                </a:cubicBezTo>
                <a:cubicBezTo>
                  <a:pt x="1946" y="192"/>
                  <a:pt x="1947" y="192"/>
                  <a:pt x="1943" y="191"/>
                </a:cubicBezTo>
                <a:cubicBezTo>
                  <a:pt x="1942" y="191"/>
                  <a:pt x="1940" y="192"/>
                  <a:pt x="1938" y="191"/>
                </a:cubicBezTo>
                <a:cubicBezTo>
                  <a:pt x="1937" y="189"/>
                  <a:pt x="1931" y="192"/>
                  <a:pt x="1935" y="190"/>
                </a:cubicBezTo>
                <a:cubicBezTo>
                  <a:pt x="1935" y="189"/>
                  <a:pt x="1935" y="189"/>
                  <a:pt x="1935" y="188"/>
                </a:cubicBezTo>
                <a:cubicBezTo>
                  <a:pt x="1927" y="189"/>
                  <a:pt x="1914" y="186"/>
                  <a:pt x="1910" y="190"/>
                </a:cubicBezTo>
                <a:cubicBezTo>
                  <a:pt x="1913" y="191"/>
                  <a:pt x="1919" y="188"/>
                  <a:pt x="1918" y="191"/>
                </a:cubicBezTo>
                <a:cubicBezTo>
                  <a:pt x="1914" y="191"/>
                  <a:pt x="1909" y="190"/>
                  <a:pt x="1908" y="194"/>
                </a:cubicBezTo>
                <a:cubicBezTo>
                  <a:pt x="1913" y="195"/>
                  <a:pt x="1918" y="194"/>
                  <a:pt x="1923" y="194"/>
                </a:cubicBezTo>
                <a:cubicBezTo>
                  <a:pt x="1930" y="195"/>
                  <a:pt x="1931" y="195"/>
                  <a:pt x="1936" y="194"/>
                </a:cubicBezTo>
                <a:cubicBezTo>
                  <a:pt x="1943" y="194"/>
                  <a:pt x="1950" y="195"/>
                  <a:pt x="1955" y="194"/>
                </a:cubicBezTo>
                <a:cubicBezTo>
                  <a:pt x="1960" y="194"/>
                  <a:pt x="1958" y="193"/>
                  <a:pt x="1961" y="194"/>
                </a:cubicBezTo>
                <a:cubicBezTo>
                  <a:pt x="1966" y="196"/>
                  <a:pt x="1972" y="195"/>
                  <a:pt x="1974" y="193"/>
                </a:cubicBezTo>
                <a:cubicBezTo>
                  <a:pt x="1972" y="193"/>
                  <a:pt x="1973" y="191"/>
                  <a:pt x="1971" y="193"/>
                </a:cubicBezTo>
                <a:close/>
                <a:moveTo>
                  <a:pt x="1930" y="191"/>
                </a:moveTo>
                <a:cubicBezTo>
                  <a:pt x="1925" y="197"/>
                  <a:pt x="1919" y="188"/>
                  <a:pt x="1930" y="191"/>
                </a:cubicBezTo>
                <a:close/>
                <a:moveTo>
                  <a:pt x="1989" y="193"/>
                </a:moveTo>
                <a:cubicBezTo>
                  <a:pt x="1988" y="196"/>
                  <a:pt x="1980" y="194"/>
                  <a:pt x="1976" y="194"/>
                </a:cubicBezTo>
                <a:cubicBezTo>
                  <a:pt x="1978" y="188"/>
                  <a:pt x="1984" y="193"/>
                  <a:pt x="1989" y="193"/>
                </a:cubicBezTo>
                <a:close/>
                <a:moveTo>
                  <a:pt x="2014" y="193"/>
                </a:moveTo>
                <a:cubicBezTo>
                  <a:pt x="2017" y="196"/>
                  <a:pt x="2022" y="193"/>
                  <a:pt x="2026" y="193"/>
                </a:cubicBezTo>
                <a:cubicBezTo>
                  <a:pt x="2028" y="195"/>
                  <a:pt x="2039" y="196"/>
                  <a:pt x="2040" y="193"/>
                </a:cubicBezTo>
                <a:cubicBezTo>
                  <a:pt x="2039" y="193"/>
                  <a:pt x="2036" y="193"/>
                  <a:pt x="2036" y="191"/>
                </a:cubicBezTo>
                <a:cubicBezTo>
                  <a:pt x="2026" y="193"/>
                  <a:pt x="2010" y="188"/>
                  <a:pt x="2014" y="193"/>
                </a:cubicBezTo>
                <a:close/>
                <a:moveTo>
                  <a:pt x="123" y="218"/>
                </a:moveTo>
                <a:cubicBezTo>
                  <a:pt x="125" y="224"/>
                  <a:pt x="118" y="221"/>
                  <a:pt x="115" y="221"/>
                </a:cubicBezTo>
                <a:cubicBezTo>
                  <a:pt x="117" y="219"/>
                  <a:pt x="119" y="218"/>
                  <a:pt x="123" y="218"/>
                </a:cubicBezTo>
                <a:close/>
                <a:moveTo>
                  <a:pt x="1897" y="221"/>
                </a:moveTo>
                <a:cubicBezTo>
                  <a:pt x="1898" y="221"/>
                  <a:pt x="1899" y="223"/>
                  <a:pt x="1899" y="223"/>
                </a:cubicBezTo>
                <a:cubicBezTo>
                  <a:pt x="1902" y="223"/>
                  <a:pt x="1903" y="222"/>
                  <a:pt x="1906" y="221"/>
                </a:cubicBezTo>
                <a:cubicBezTo>
                  <a:pt x="1908" y="221"/>
                  <a:pt x="1912" y="222"/>
                  <a:pt x="1912" y="220"/>
                </a:cubicBezTo>
                <a:cubicBezTo>
                  <a:pt x="1907" y="220"/>
                  <a:pt x="1901" y="218"/>
                  <a:pt x="1896" y="218"/>
                </a:cubicBezTo>
                <a:cubicBezTo>
                  <a:pt x="1893" y="218"/>
                  <a:pt x="1889" y="217"/>
                  <a:pt x="1886" y="220"/>
                </a:cubicBezTo>
                <a:cubicBezTo>
                  <a:pt x="1889" y="222"/>
                  <a:pt x="1894" y="221"/>
                  <a:pt x="1897" y="221"/>
                </a:cubicBezTo>
                <a:close/>
                <a:moveTo>
                  <a:pt x="1929" y="218"/>
                </a:moveTo>
                <a:cubicBezTo>
                  <a:pt x="1924" y="218"/>
                  <a:pt x="1909" y="216"/>
                  <a:pt x="1916" y="221"/>
                </a:cubicBezTo>
                <a:cubicBezTo>
                  <a:pt x="1920" y="217"/>
                  <a:pt x="1929" y="222"/>
                  <a:pt x="1935" y="221"/>
                </a:cubicBezTo>
                <a:cubicBezTo>
                  <a:pt x="1939" y="221"/>
                  <a:pt x="1940" y="220"/>
                  <a:pt x="1942" y="220"/>
                </a:cubicBezTo>
                <a:cubicBezTo>
                  <a:pt x="1944" y="219"/>
                  <a:pt x="1948" y="221"/>
                  <a:pt x="1949" y="218"/>
                </a:cubicBezTo>
                <a:cubicBezTo>
                  <a:pt x="1944" y="219"/>
                  <a:pt x="1936" y="218"/>
                  <a:pt x="1929" y="218"/>
                </a:cubicBezTo>
                <a:close/>
                <a:moveTo>
                  <a:pt x="1957" y="221"/>
                </a:moveTo>
                <a:cubicBezTo>
                  <a:pt x="1962" y="220"/>
                  <a:pt x="1970" y="221"/>
                  <a:pt x="1972" y="218"/>
                </a:cubicBezTo>
                <a:cubicBezTo>
                  <a:pt x="1966" y="219"/>
                  <a:pt x="1955" y="216"/>
                  <a:pt x="1952" y="220"/>
                </a:cubicBezTo>
                <a:cubicBezTo>
                  <a:pt x="1954" y="220"/>
                  <a:pt x="1957" y="220"/>
                  <a:pt x="1957" y="221"/>
                </a:cubicBezTo>
                <a:close/>
                <a:moveTo>
                  <a:pt x="1985" y="218"/>
                </a:moveTo>
                <a:cubicBezTo>
                  <a:pt x="1984" y="218"/>
                  <a:pt x="1983" y="218"/>
                  <a:pt x="1982" y="218"/>
                </a:cubicBezTo>
                <a:cubicBezTo>
                  <a:pt x="1973" y="218"/>
                  <a:pt x="1985" y="223"/>
                  <a:pt x="1985" y="218"/>
                </a:cubicBezTo>
                <a:close/>
                <a:moveTo>
                  <a:pt x="2028" y="220"/>
                </a:moveTo>
                <a:cubicBezTo>
                  <a:pt x="2029" y="216"/>
                  <a:pt x="2037" y="219"/>
                  <a:pt x="2041" y="218"/>
                </a:cubicBezTo>
                <a:cubicBezTo>
                  <a:pt x="2040" y="222"/>
                  <a:pt x="2032" y="219"/>
                  <a:pt x="2028" y="220"/>
                </a:cubicBezTo>
                <a:close/>
                <a:moveTo>
                  <a:pt x="2071" y="218"/>
                </a:moveTo>
                <a:cubicBezTo>
                  <a:pt x="2070" y="218"/>
                  <a:pt x="2068" y="218"/>
                  <a:pt x="2067" y="218"/>
                </a:cubicBezTo>
                <a:cubicBezTo>
                  <a:pt x="2058" y="218"/>
                  <a:pt x="2071" y="223"/>
                  <a:pt x="2071" y="218"/>
                </a:cubicBezTo>
                <a:close/>
                <a:moveTo>
                  <a:pt x="1892" y="242"/>
                </a:moveTo>
                <a:cubicBezTo>
                  <a:pt x="1891" y="246"/>
                  <a:pt x="1886" y="245"/>
                  <a:pt x="1882" y="245"/>
                </a:cubicBezTo>
                <a:cubicBezTo>
                  <a:pt x="1884" y="241"/>
                  <a:pt x="1885" y="244"/>
                  <a:pt x="1892" y="242"/>
                </a:cubicBezTo>
                <a:close/>
                <a:moveTo>
                  <a:pt x="132" y="248"/>
                </a:moveTo>
                <a:cubicBezTo>
                  <a:pt x="122" y="248"/>
                  <a:pt x="113" y="245"/>
                  <a:pt x="107" y="250"/>
                </a:cubicBezTo>
                <a:cubicBezTo>
                  <a:pt x="110" y="254"/>
                  <a:pt x="115" y="250"/>
                  <a:pt x="120" y="250"/>
                </a:cubicBezTo>
                <a:cubicBezTo>
                  <a:pt x="127" y="250"/>
                  <a:pt x="135" y="252"/>
                  <a:pt x="138" y="248"/>
                </a:cubicBezTo>
                <a:cubicBezTo>
                  <a:pt x="134" y="248"/>
                  <a:pt x="134" y="243"/>
                  <a:pt x="130" y="244"/>
                </a:cubicBezTo>
                <a:cubicBezTo>
                  <a:pt x="130" y="246"/>
                  <a:pt x="131" y="247"/>
                  <a:pt x="132" y="248"/>
                </a:cubicBezTo>
                <a:close/>
                <a:moveTo>
                  <a:pt x="1926" y="253"/>
                </a:moveTo>
                <a:cubicBezTo>
                  <a:pt x="1923" y="256"/>
                  <a:pt x="1919" y="253"/>
                  <a:pt x="1916" y="253"/>
                </a:cubicBezTo>
                <a:cubicBezTo>
                  <a:pt x="1913" y="253"/>
                  <a:pt x="1910" y="253"/>
                  <a:pt x="1908" y="253"/>
                </a:cubicBezTo>
                <a:cubicBezTo>
                  <a:pt x="1903" y="251"/>
                  <a:pt x="1924" y="251"/>
                  <a:pt x="1926" y="253"/>
                </a:cubicBezTo>
                <a:close/>
                <a:moveTo>
                  <a:pt x="1933" y="252"/>
                </a:moveTo>
                <a:cubicBezTo>
                  <a:pt x="1932" y="254"/>
                  <a:pt x="1930" y="255"/>
                  <a:pt x="1927" y="255"/>
                </a:cubicBezTo>
                <a:cubicBezTo>
                  <a:pt x="1927" y="251"/>
                  <a:pt x="1930" y="252"/>
                  <a:pt x="1933" y="252"/>
                </a:cubicBezTo>
                <a:close/>
                <a:moveTo>
                  <a:pt x="1820" y="256"/>
                </a:moveTo>
                <a:cubicBezTo>
                  <a:pt x="1822" y="256"/>
                  <a:pt x="1823" y="256"/>
                  <a:pt x="1824" y="256"/>
                </a:cubicBezTo>
                <a:cubicBezTo>
                  <a:pt x="1824" y="255"/>
                  <a:pt x="1824" y="254"/>
                  <a:pt x="1824" y="253"/>
                </a:cubicBezTo>
                <a:cubicBezTo>
                  <a:pt x="1823" y="253"/>
                  <a:pt x="1822" y="253"/>
                  <a:pt x="1821" y="253"/>
                </a:cubicBezTo>
                <a:cubicBezTo>
                  <a:pt x="1821" y="254"/>
                  <a:pt x="1820" y="255"/>
                  <a:pt x="1820" y="256"/>
                </a:cubicBezTo>
                <a:close/>
                <a:moveTo>
                  <a:pt x="1862" y="258"/>
                </a:moveTo>
                <a:cubicBezTo>
                  <a:pt x="1867" y="256"/>
                  <a:pt x="1864" y="261"/>
                  <a:pt x="1865" y="264"/>
                </a:cubicBezTo>
                <a:cubicBezTo>
                  <a:pt x="1862" y="264"/>
                  <a:pt x="1861" y="262"/>
                  <a:pt x="1862" y="258"/>
                </a:cubicBezTo>
                <a:close/>
                <a:moveTo>
                  <a:pt x="1965" y="264"/>
                </a:moveTo>
                <a:cubicBezTo>
                  <a:pt x="1966" y="260"/>
                  <a:pt x="1968" y="266"/>
                  <a:pt x="1971" y="264"/>
                </a:cubicBezTo>
                <a:cubicBezTo>
                  <a:pt x="1971" y="268"/>
                  <a:pt x="1966" y="265"/>
                  <a:pt x="1965" y="264"/>
                </a:cubicBezTo>
                <a:close/>
                <a:moveTo>
                  <a:pt x="1848" y="266"/>
                </a:moveTo>
                <a:cubicBezTo>
                  <a:pt x="1846" y="270"/>
                  <a:pt x="1838" y="269"/>
                  <a:pt x="1832" y="269"/>
                </a:cubicBezTo>
                <a:cubicBezTo>
                  <a:pt x="1834" y="265"/>
                  <a:pt x="1842" y="266"/>
                  <a:pt x="1848" y="266"/>
                </a:cubicBezTo>
                <a:close/>
                <a:moveTo>
                  <a:pt x="1794" y="271"/>
                </a:moveTo>
                <a:cubicBezTo>
                  <a:pt x="1797" y="267"/>
                  <a:pt x="1807" y="270"/>
                  <a:pt x="1813" y="269"/>
                </a:cubicBezTo>
                <a:cubicBezTo>
                  <a:pt x="1810" y="273"/>
                  <a:pt x="1800" y="270"/>
                  <a:pt x="1794" y="271"/>
                </a:cubicBezTo>
                <a:close/>
                <a:moveTo>
                  <a:pt x="1857" y="286"/>
                </a:moveTo>
                <a:cubicBezTo>
                  <a:pt x="1860" y="286"/>
                  <a:pt x="1863" y="287"/>
                  <a:pt x="1864" y="285"/>
                </a:cubicBezTo>
                <a:cubicBezTo>
                  <a:pt x="1855" y="284"/>
                  <a:pt x="1868" y="283"/>
                  <a:pt x="1869" y="282"/>
                </a:cubicBezTo>
                <a:cubicBezTo>
                  <a:pt x="1866" y="286"/>
                  <a:pt x="1876" y="286"/>
                  <a:pt x="1875" y="283"/>
                </a:cubicBezTo>
                <a:cubicBezTo>
                  <a:pt x="1873" y="283"/>
                  <a:pt x="1871" y="284"/>
                  <a:pt x="1871" y="282"/>
                </a:cubicBezTo>
                <a:cubicBezTo>
                  <a:pt x="1872" y="281"/>
                  <a:pt x="1874" y="282"/>
                  <a:pt x="1874" y="280"/>
                </a:cubicBezTo>
                <a:cubicBezTo>
                  <a:pt x="1868" y="280"/>
                  <a:pt x="1863" y="280"/>
                  <a:pt x="1857" y="280"/>
                </a:cubicBezTo>
                <a:cubicBezTo>
                  <a:pt x="1857" y="282"/>
                  <a:pt x="1857" y="284"/>
                  <a:pt x="1857" y="286"/>
                </a:cubicBezTo>
                <a:close/>
                <a:moveTo>
                  <a:pt x="1951" y="282"/>
                </a:moveTo>
                <a:cubicBezTo>
                  <a:pt x="1949" y="282"/>
                  <a:pt x="1948" y="282"/>
                  <a:pt x="1946" y="282"/>
                </a:cubicBezTo>
                <a:cubicBezTo>
                  <a:pt x="1945" y="282"/>
                  <a:pt x="1943" y="282"/>
                  <a:pt x="1943" y="283"/>
                </a:cubicBezTo>
                <a:cubicBezTo>
                  <a:pt x="1945" y="282"/>
                  <a:pt x="1951" y="285"/>
                  <a:pt x="1951" y="282"/>
                </a:cubicBezTo>
                <a:close/>
                <a:moveTo>
                  <a:pt x="1879" y="285"/>
                </a:moveTo>
                <a:cubicBezTo>
                  <a:pt x="1886" y="286"/>
                  <a:pt x="1877" y="294"/>
                  <a:pt x="1879" y="285"/>
                </a:cubicBezTo>
                <a:close/>
                <a:moveTo>
                  <a:pt x="1862" y="291"/>
                </a:moveTo>
                <a:cubicBezTo>
                  <a:pt x="1865" y="290"/>
                  <a:pt x="1872" y="293"/>
                  <a:pt x="1872" y="290"/>
                </a:cubicBezTo>
                <a:cubicBezTo>
                  <a:pt x="1867" y="291"/>
                  <a:pt x="1868" y="287"/>
                  <a:pt x="1865" y="286"/>
                </a:cubicBezTo>
                <a:cubicBezTo>
                  <a:pt x="1865" y="289"/>
                  <a:pt x="1863" y="289"/>
                  <a:pt x="1862" y="291"/>
                </a:cubicBezTo>
                <a:close/>
                <a:moveTo>
                  <a:pt x="115" y="288"/>
                </a:moveTo>
                <a:cubicBezTo>
                  <a:pt x="114" y="290"/>
                  <a:pt x="112" y="291"/>
                  <a:pt x="109" y="291"/>
                </a:cubicBezTo>
                <a:cubicBezTo>
                  <a:pt x="109" y="288"/>
                  <a:pt x="112" y="288"/>
                  <a:pt x="115" y="288"/>
                </a:cubicBezTo>
                <a:close/>
                <a:moveTo>
                  <a:pt x="1937" y="294"/>
                </a:moveTo>
                <a:cubicBezTo>
                  <a:pt x="1938" y="299"/>
                  <a:pt x="1930" y="293"/>
                  <a:pt x="1931" y="298"/>
                </a:cubicBezTo>
                <a:cubicBezTo>
                  <a:pt x="1925" y="295"/>
                  <a:pt x="1934" y="293"/>
                  <a:pt x="1937" y="294"/>
                </a:cubicBezTo>
                <a:close/>
                <a:moveTo>
                  <a:pt x="1888" y="299"/>
                </a:moveTo>
                <a:cubicBezTo>
                  <a:pt x="1886" y="299"/>
                  <a:pt x="1885" y="299"/>
                  <a:pt x="1883" y="299"/>
                </a:cubicBezTo>
                <a:cubicBezTo>
                  <a:pt x="1873" y="299"/>
                  <a:pt x="1888" y="303"/>
                  <a:pt x="1888" y="299"/>
                </a:cubicBezTo>
                <a:close/>
                <a:moveTo>
                  <a:pt x="123" y="313"/>
                </a:moveTo>
                <a:cubicBezTo>
                  <a:pt x="129" y="314"/>
                  <a:pt x="119" y="319"/>
                  <a:pt x="125" y="320"/>
                </a:cubicBezTo>
                <a:cubicBezTo>
                  <a:pt x="122" y="326"/>
                  <a:pt x="120" y="314"/>
                  <a:pt x="123" y="313"/>
                </a:cubicBezTo>
                <a:close/>
                <a:moveTo>
                  <a:pt x="1794" y="315"/>
                </a:moveTo>
                <a:cubicBezTo>
                  <a:pt x="1797" y="315"/>
                  <a:pt x="1797" y="317"/>
                  <a:pt x="1799" y="317"/>
                </a:cubicBezTo>
                <a:cubicBezTo>
                  <a:pt x="1799" y="320"/>
                  <a:pt x="1791" y="319"/>
                  <a:pt x="1794" y="315"/>
                </a:cubicBezTo>
                <a:close/>
                <a:moveTo>
                  <a:pt x="1780" y="325"/>
                </a:moveTo>
                <a:cubicBezTo>
                  <a:pt x="1780" y="326"/>
                  <a:pt x="1778" y="328"/>
                  <a:pt x="1775" y="328"/>
                </a:cubicBezTo>
                <a:cubicBezTo>
                  <a:pt x="1775" y="324"/>
                  <a:pt x="1778" y="325"/>
                  <a:pt x="1780" y="325"/>
                </a:cubicBezTo>
                <a:close/>
                <a:moveTo>
                  <a:pt x="1803" y="325"/>
                </a:moveTo>
                <a:cubicBezTo>
                  <a:pt x="1799" y="325"/>
                  <a:pt x="1791" y="322"/>
                  <a:pt x="1792" y="328"/>
                </a:cubicBezTo>
                <a:cubicBezTo>
                  <a:pt x="1796" y="327"/>
                  <a:pt x="1801" y="326"/>
                  <a:pt x="1807" y="326"/>
                </a:cubicBezTo>
                <a:cubicBezTo>
                  <a:pt x="1810" y="326"/>
                  <a:pt x="1815" y="329"/>
                  <a:pt x="1816" y="325"/>
                </a:cubicBezTo>
                <a:cubicBezTo>
                  <a:pt x="1813" y="325"/>
                  <a:pt x="1808" y="324"/>
                  <a:pt x="1803" y="325"/>
                </a:cubicBezTo>
                <a:close/>
                <a:moveTo>
                  <a:pt x="1769" y="331"/>
                </a:moveTo>
                <a:cubicBezTo>
                  <a:pt x="1767" y="331"/>
                  <a:pt x="1765" y="331"/>
                  <a:pt x="1764" y="331"/>
                </a:cubicBezTo>
                <a:cubicBezTo>
                  <a:pt x="1762" y="331"/>
                  <a:pt x="1759" y="331"/>
                  <a:pt x="1759" y="332"/>
                </a:cubicBezTo>
                <a:cubicBezTo>
                  <a:pt x="1762" y="332"/>
                  <a:pt x="1768" y="334"/>
                  <a:pt x="1769" y="331"/>
                </a:cubicBezTo>
                <a:close/>
                <a:moveTo>
                  <a:pt x="139" y="339"/>
                </a:moveTo>
                <a:cubicBezTo>
                  <a:pt x="144" y="333"/>
                  <a:pt x="145" y="344"/>
                  <a:pt x="139" y="339"/>
                </a:cubicBezTo>
                <a:close/>
                <a:moveTo>
                  <a:pt x="2069" y="393"/>
                </a:moveTo>
                <a:cubicBezTo>
                  <a:pt x="2070" y="389"/>
                  <a:pt x="2077" y="392"/>
                  <a:pt x="2081" y="391"/>
                </a:cubicBezTo>
                <a:cubicBezTo>
                  <a:pt x="2080" y="395"/>
                  <a:pt x="2073" y="392"/>
                  <a:pt x="2069" y="393"/>
                </a:cubicBezTo>
                <a:close/>
                <a:moveTo>
                  <a:pt x="2092" y="391"/>
                </a:moveTo>
                <a:cubicBezTo>
                  <a:pt x="2091" y="391"/>
                  <a:pt x="2090" y="391"/>
                  <a:pt x="2089" y="391"/>
                </a:cubicBezTo>
                <a:cubicBezTo>
                  <a:pt x="2080" y="391"/>
                  <a:pt x="2092" y="396"/>
                  <a:pt x="2092" y="391"/>
                </a:cubicBezTo>
                <a:close/>
                <a:moveTo>
                  <a:pt x="2011" y="409"/>
                </a:moveTo>
                <a:cubicBezTo>
                  <a:pt x="2011" y="409"/>
                  <a:pt x="2011" y="406"/>
                  <a:pt x="2010" y="407"/>
                </a:cubicBezTo>
                <a:cubicBezTo>
                  <a:pt x="2011" y="411"/>
                  <a:pt x="1996" y="407"/>
                  <a:pt x="2001" y="410"/>
                </a:cubicBezTo>
                <a:cubicBezTo>
                  <a:pt x="2007" y="410"/>
                  <a:pt x="2012" y="410"/>
                  <a:pt x="2018" y="410"/>
                </a:cubicBezTo>
                <a:cubicBezTo>
                  <a:pt x="2019" y="404"/>
                  <a:pt x="2014" y="409"/>
                  <a:pt x="2011" y="409"/>
                </a:cubicBezTo>
                <a:close/>
                <a:moveTo>
                  <a:pt x="2096" y="407"/>
                </a:moveTo>
                <a:cubicBezTo>
                  <a:pt x="2078" y="408"/>
                  <a:pt x="2105" y="410"/>
                  <a:pt x="2104" y="407"/>
                </a:cubicBezTo>
                <a:cubicBezTo>
                  <a:pt x="2102" y="407"/>
                  <a:pt x="2099" y="407"/>
                  <a:pt x="2096" y="407"/>
                </a:cubicBezTo>
                <a:close/>
                <a:moveTo>
                  <a:pt x="2114" y="407"/>
                </a:moveTo>
                <a:cubicBezTo>
                  <a:pt x="2113" y="407"/>
                  <a:pt x="2112" y="407"/>
                  <a:pt x="2111" y="407"/>
                </a:cubicBezTo>
                <a:cubicBezTo>
                  <a:pt x="2102" y="407"/>
                  <a:pt x="2114" y="411"/>
                  <a:pt x="2114" y="407"/>
                </a:cubicBezTo>
                <a:close/>
                <a:moveTo>
                  <a:pt x="1997" y="409"/>
                </a:moveTo>
                <a:cubicBezTo>
                  <a:pt x="1996" y="412"/>
                  <a:pt x="1992" y="412"/>
                  <a:pt x="1988" y="412"/>
                </a:cubicBezTo>
                <a:cubicBezTo>
                  <a:pt x="1989" y="408"/>
                  <a:pt x="1993" y="408"/>
                  <a:pt x="1997" y="409"/>
                </a:cubicBezTo>
                <a:close/>
                <a:moveTo>
                  <a:pt x="1952" y="420"/>
                </a:moveTo>
                <a:cubicBezTo>
                  <a:pt x="1950" y="420"/>
                  <a:pt x="1949" y="420"/>
                  <a:pt x="1947" y="420"/>
                </a:cubicBezTo>
                <a:cubicBezTo>
                  <a:pt x="1946" y="420"/>
                  <a:pt x="1944" y="420"/>
                  <a:pt x="1944" y="421"/>
                </a:cubicBezTo>
                <a:cubicBezTo>
                  <a:pt x="1946" y="420"/>
                  <a:pt x="1952" y="423"/>
                  <a:pt x="1952" y="420"/>
                </a:cubicBezTo>
                <a:close/>
                <a:moveTo>
                  <a:pt x="1978" y="426"/>
                </a:moveTo>
                <a:cubicBezTo>
                  <a:pt x="1975" y="429"/>
                  <a:pt x="1971" y="429"/>
                  <a:pt x="1970" y="428"/>
                </a:cubicBezTo>
                <a:cubicBezTo>
                  <a:pt x="1969" y="427"/>
                  <a:pt x="1976" y="423"/>
                  <a:pt x="1978" y="426"/>
                </a:cubicBezTo>
                <a:close/>
                <a:moveTo>
                  <a:pt x="182" y="437"/>
                </a:moveTo>
                <a:cubicBezTo>
                  <a:pt x="185" y="437"/>
                  <a:pt x="188" y="435"/>
                  <a:pt x="191" y="434"/>
                </a:cubicBezTo>
                <a:cubicBezTo>
                  <a:pt x="194" y="433"/>
                  <a:pt x="197" y="435"/>
                  <a:pt x="198" y="432"/>
                </a:cubicBezTo>
                <a:cubicBezTo>
                  <a:pt x="193" y="430"/>
                  <a:pt x="179" y="429"/>
                  <a:pt x="182" y="437"/>
                </a:cubicBezTo>
                <a:close/>
                <a:moveTo>
                  <a:pt x="203" y="442"/>
                </a:moveTo>
                <a:cubicBezTo>
                  <a:pt x="205" y="442"/>
                  <a:pt x="206" y="442"/>
                  <a:pt x="208" y="442"/>
                </a:cubicBezTo>
                <a:cubicBezTo>
                  <a:pt x="208" y="440"/>
                  <a:pt x="208" y="437"/>
                  <a:pt x="206" y="437"/>
                </a:cubicBezTo>
                <a:cubicBezTo>
                  <a:pt x="206" y="439"/>
                  <a:pt x="203" y="440"/>
                  <a:pt x="203" y="442"/>
                </a:cubicBezTo>
                <a:close/>
                <a:moveTo>
                  <a:pt x="2145" y="437"/>
                </a:moveTo>
                <a:cubicBezTo>
                  <a:pt x="2145" y="441"/>
                  <a:pt x="2141" y="441"/>
                  <a:pt x="2137" y="440"/>
                </a:cubicBezTo>
                <a:cubicBezTo>
                  <a:pt x="2139" y="438"/>
                  <a:pt x="2142" y="438"/>
                  <a:pt x="2145" y="437"/>
                </a:cubicBezTo>
                <a:close/>
                <a:moveTo>
                  <a:pt x="151" y="440"/>
                </a:moveTo>
                <a:cubicBezTo>
                  <a:pt x="150" y="443"/>
                  <a:pt x="147" y="442"/>
                  <a:pt x="146" y="443"/>
                </a:cubicBezTo>
                <a:cubicBezTo>
                  <a:pt x="143" y="444"/>
                  <a:pt x="135" y="441"/>
                  <a:pt x="135" y="445"/>
                </a:cubicBezTo>
                <a:cubicBezTo>
                  <a:pt x="145" y="446"/>
                  <a:pt x="150" y="443"/>
                  <a:pt x="159" y="443"/>
                </a:cubicBezTo>
                <a:cubicBezTo>
                  <a:pt x="160" y="438"/>
                  <a:pt x="154" y="441"/>
                  <a:pt x="151" y="440"/>
                </a:cubicBezTo>
                <a:close/>
                <a:moveTo>
                  <a:pt x="167" y="440"/>
                </a:moveTo>
                <a:cubicBezTo>
                  <a:pt x="166" y="440"/>
                  <a:pt x="165" y="440"/>
                  <a:pt x="164" y="440"/>
                </a:cubicBezTo>
                <a:cubicBezTo>
                  <a:pt x="155" y="440"/>
                  <a:pt x="168" y="445"/>
                  <a:pt x="167" y="440"/>
                </a:cubicBezTo>
                <a:close/>
                <a:moveTo>
                  <a:pt x="324" y="450"/>
                </a:moveTo>
                <a:cubicBezTo>
                  <a:pt x="324" y="450"/>
                  <a:pt x="323" y="449"/>
                  <a:pt x="322" y="448"/>
                </a:cubicBezTo>
                <a:cubicBezTo>
                  <a:pt x="319" y="438"/>
                  <a:pt x="322" y="446"/>
                  <a:pt x="325" y="442"/>
                </a:cubicBezTo>
                <a:cubicBezTo>
                  <a:pt x="319" y="437"/>
                  <a:pt x="318" y="445"/>
                  <a:pt x="312" y="445"/>
                </a:cubicBezTo>
                <a:cubicBezTo>
                  <a:pt x="314" y="450"/>
                  <a:pt x="310" y="449"/>
                  <a:pt x="311" y="453"/>
                </a:cubicBezTo>
                <a:cubicBezTo>
                  <a:pt x="317" y="453"/>
                  <a:pt x="313" y="445"/>
                  <a:pt x="319" y="445"/>
                </a:cubicBezTo>
                <a:cubicBezTo>
                  <a:pt x="319" y="449"/>
                  <a:pt x="319" y="451"/>
                  <a:pt x="321" y="453"/>
                </a:cubicBezTo>
                <a:cubicBezTo>
                  <a:pt x="315" y="451"/>
                  <a:pt x="320" y="458"/>
                  <a:pt x="314" y="456"/>
                </a:cubicBezTo>
                <a:cubicBezTo>
                  <a:pt x="314" y="458"/>
                  <a:pt x="315" y="460"/>
                  <a:pt x="316" y="461"/>
                </a:cubicBezTo>
                <a:cubicBezTo>
                  <a:pt x="313" y="460"/>
                  <a:pt x="316" y="473"/>
                  <a:pt x="317" y="467"/>
                </a:cubicBezTo>
                <a:cubicBezTo>
                  <a:pt x="315" y="461"/>
                  <a:pt x="321" y="462"/>
                  <a:pt x="319" y="456"/>
                </a:cubicBezTo>
                <a:cubicBezTo>
                  <a:pt x="321" y="456"/>
                  <a:pt x="324" y="456"/>
                  <a:pt x="324" y="455"/>
                </a:cubicBezTo>
                <a:cubicBezTo>
                  <a:pt x="321" y="454"/>
                  <a:pt x="324" y="451"/>
                  <a:pt x="324" y="450"/>
                </a:cubicBezTo>
                <a:close/>
                <a:moveTo>
                  <a:pt x="2042" y="443"/>
                </a:moveTo>
                <a:cubicBezTo>
                  <a:pt x="2042" y="441"/>
                  <a:pt x="2038" y="442"/>
                  <a:pt x="2036" y="442"/>
                </a:cubicBezTo>
                <a:cubicBezTo>
                  <a:pt x="2032" y="441"/>
                  <a:pt x="2026" y="439"/>
                  <a:pt x="2023" y="443"/>
                </a:cubicBezTo>
                <a:cubicBezTo>
                  <a:pt x="2029" y="443"/>
                  <a:pt x="2036" y="443"/>
                  <a:pt x="2042" y="443"/>
                </a:cubicBezTo>
                <a:close/>
                <a:moveTo>
                  <a:pt x="2051" y="442"/>
                </a:moveTo>
                <a:cubicBezTo>
                  <a:pt x="2047" y="447"/>
                  <a:pt x="2044" y="436"/>
                  <a:pt x="2051" y="442"/>
                </a:cubicBezTo>
                <a:close/>
                <a:moveTo>
                  <a:pt x="2127" y="442"/>
                </a:moveTo>
                <a:cubicBezTo>
                  <a:pt x="2130" y="442"/>
                  <a:pt x="2131" y="440"/>
                  <a:pt x="2127" y="440"/>
                </a:cubicBezTo>
                <a:cubicBezTo>
                  <a:pt x="2122" y="440"/>
                  <a:pt x="2116" y="440"/>
                  <a:pt x="2111" y="440"/>
                </a:cubicBezTo>
                <a:cubicBezTo>
                  <a:pt x="2111" y="443"/>
                  <a:pt x="2106" y="441"/>
                  <a:pt x="2106" y="443"/>
                </a:cubicBezTo>
                <a:cubicBezTo>
                  <a:pt x="2115" y="444"/>
                  <a:pt x="2118" y="441"/>
                  <a:pt x="2127" y="442"/>
                </a:cubicBezTo>
                <a:close/>
                <a:moveTo>
                  <a:pt x="275" y="442"/>
                </a:moveTo>
                <a:cubicBezTo>
                  <a:pt x="274" y="442"/>
                  <a:pt x="273" y="442"/>
                  <a:pt x="271" y="442"/>
                </a:cubicBezTo>
                <a:cubicBezTo>
                  <a:pt x="263" y="441"/>
                  <a:pt x="275" y="446"/>
                  <a:pt x="275" y="442"/>
                </a:cubicBezTo>
                <a:close/>
                <a:moveTo>
                  <a:pt x="296" y="447"/>
                </a:moveTo>
                <a:cubicBezTo>
                  <a:pt x="297" y="444"/>
                  <a:pt x="298" y="448"/>
                  <a:pt x="298" y="450"/>
                </a:cubicBezTo>
                <a:cubicBezTo>
                  <a:pt x="297" y="453"/>
                  <a:pt x="296" y="449"/>
                  <a:pt x="296" y="447"/>
                </a:cubicBezTo>
                <a:close/>
                <a:moveTo>
                  <a:pt x="334" y="447"/>
                </a:moveTo>
                <a:cubicBezTo>
                  <a:pt x="336" y="441"/>
                  <a:pt x="338" y="449"/>
                  <a:pt x="337" y="450"/>
                </a:cubicBezTo>
                <a:cubicBezTo>
                  <a:pt x="336" y="450"/>
                  <a:pt x="335" y="446"/>
                  <a:pt x="334" y="447"/>
                </a:cubicBezTo>
                <a:close/>
                <a:moveTo>
                  <a:pt x="233" y="456"/>
                </a:moveTo>
                <a:cubicBezTo>
                  <a:pt x="237" y="450"/>
                  <a:pt x="244" y="460"/>
                  <a:pt x="233" y="456"/>
                </a:cubicBezTo>
                <a:close/>
                <a:moveTo>
                  <a:pt x="290" y="458"/>
                </a:moveTo>
                <a:cubicBezTo>
                  <a:pt x="291" y="458"/>
                  <a:pt x="292" y="458"/>
                  <a:pt x="293" y="458"/>
                </a:cubicBezTo>
                <a:cubicBezTo>
                  <a:pt x="293" y="457"/>
                  <a:pt x="293" y="456"/>
                  <a:pt x="293" y="455"/>
                </a:cubicBezTo>
                <a:cubicBezTo>
                  <a:pt x="292" y="455"/>
                  <a:pt x="291" y="455"/>
                  <a:pt x="290" y="455"/>
                </a:cubicBezTo>
                <a:cubicBezTo>
                  <a:pt x="290" y="456"/>
                  <a:pt x="290" y="457"/>
                  <a:pt x="290" y="458"/>
                </a:cubicBezTo>
                <a:close/>
                <a:moveTo>
                  <a:pt x="2153" y="458"/>
                </a:moveTo>
                <a:cubicBezTo>
                  <a:pt x="2151" y="458"/>
                  <a:pt x="2150" y="458"/>
                  <a:pt x="2149" y="458"/>
                </a:cubicBezTo>
                <a:cubicBezTo>
                  <a:pt x="2140" y="457"/>
                  <a:pt x="2153" y="462"/>
                  <a:pt x="2153" y="458"/>
                </a:cubicBezTo>
                <a:close/>
                <a:moveTo>
                  <a:pt x="189" y="461"/>
                </a:moveTo>
                <a:cubicBezTo>
                  <a:pt x="188" y="464"/>
                  <a:pt x="184" y="464"/>
                  <a:pt x="180" y="464"/>
                </a:cubicBezTo>
                <a:cubicBezTo>
                  <a:pt x="181" y="462"/>
                  <a:pt x="185" y="461"/>
                  <a:pt x="189" y="461"/>
                </a:cubicBezTo>
                <a:close/>
                <a:moveTo>
                  <a:pt x="2120" y="462"/>
                </a:moveTo>
                <a:cubicBezTo>
                  <a:pt x="2117" y="463"/>
                  <a:pt x="2114" y="462"/>
                  <a:pt x="2113" y="464"/>
                </a:cubicBezTo>
                <a:cubicBezTo>
                  <a:pt x="2120" y="464"/>
                  <a:pt x="2130" y="466"/>
                  <a:pt x="2133" y="461"/>
                </a:cubicBezTo>
                <a:cubicBezTo>
                  <a:pt x="2128" y="460"/>
                  <a:pt x="2123" y="462"/>
                  <a:pt x="2120" y="462"/>
                </a:cubicBezTo>
                <a:close/>
                <a:moveTo>
                  <a:pt x="281" y="470"/>
                </a:moveTo>
                <a:cubicBezTo>
                  <a:pt x="282" y="467"/>
                  <a:pt x="291" y="470"/>
                  <a:pt x="295" y="469"/>
                </a:cubicBezTo>
                <a:cubicBezTo>
                  <a:pt x="293" y="474"/>
                  <a:pt x="286" y="473"/>
                  <a:pt x="281" y="470"/>
                </a:cubicBezTo>
                <a:close/>
                <a:moveTo>
                  <a:pt x="353" y="477"/>
                </a:moveTo>
                <a:cubicBezTo>
                  <a:pt x="346" y="476"/>
                  <a:pt x="353" y="468"/>
                  <a:pt x="356" y="472"/>
                </a:cubicBezTo>
                <a:cubicBezTo>
                  <a:pt x="355" y="474"/>
                  <a:pt x="353" y="474"/>
                  <a:pt x="353" y="477"/>
                </a:cubicBezTo>
                <a:close/>
                <a:moveTo>
                  <a:pt x="166" y="486"/>
                </a:moveTo>
                <a:cubicBezTo>
                  <a:pt x="165" y="489"/>
                  <a:pt x="163" y="492"/>
                  <a:pt x="160" y="489"/>
                </a:cubicBezTo>
                <a:cubicBezTo>
                  <a:pt x="161" y="487"/>
                  <a:pt x="163" y="486"/>
                  <a:pt x="166" y="486"/>
                </a:cubicBezTo>
                <a:close/>
                <a:moveTo>
                  <a:pt x="168" y="488"/>
                </a:moveTo>
                <a:cubicBezTo>
                  <a:pt x="167" y="485"/>
                  <a:pt x="177" y="485"/>
                  <a:pt x="174" y="489"/>
                </a:cubicBezTo>
                <a:cubicBezTo>
                  <a:pt x="173" y="488"/>
                  <a:pt x="171" y="488"/>
                  <a:pt x="168" y="488"/>
                </a:cubicBezTo>
                <a:close/>
                <a:moveTo>
                  <a:pt x="145" y="489"/>
                </a:moveTo>
                <a:cubicBezTo>
                  <a:pt x="145" y="486"/>
                  <a:pt x="150" y="489"/>
                  <a:pt x="151" y="489"/>
                </a:cubicBezTo>
                <a:cubicBezTo>
                  <a:pt x="151" y="494"/>
                  <a:pt x="148" y="488"/>
                  <a:pt x="145" y="489"/>
                </a:cubicBezTo>
                <a:close/>
                <a:moveTo>
                  <a:pt x="2146" y="494"/>
                </a:moveTo>
                <a:cubicBezTo>
                  <a:pt x="2150" y="494"/>
                  <a:pt x="2157" y="496"/>
                  <a:pt x="2156" y="491"/>
                </a:cubicBezTo>
                <a:cubicBezTo>
                  <a:pt x="2149" y="491"/>
                  <a:pt x="2141" y="495"/>
                  <a:pt x="2136" y="491"/>
                </a:cubicBezTo>
                <a:cubicBezTo>
                  <a:pt x="2134" y="496"/>
                  <a:pt x="2142" y="494"/>
                  <a:pt x="2146" y="494"/>
                </a:cubicBezTo>
                <a:close/>
                <a:moveTo>
                  <a:pt x="2107" y="494"/>
                </a:moveTo>
                <a:cubicBezTo>
                  <a:pt x="2107" y="494"/>
                  <a:pt x="2106" y="492"/>
                  <a:pt x="2105" y="493"/>
                </a:cubicBezTo>
                <a:cubicBezTo>
                  <a:pt x="2105" y="493"/>
                  <a:pt x="2104" y="496"/>
                  <a:pt x="2103" y="496"/>
                </a:cubicBezTo>
                <a:cubicBezTo>
                  <a:pt x="2108" y="494"/>
                  <a:pt x="2119" y="499"/>
                  <a:pt x="2118" y="493"/>
                </a:cubicBezTo>
                <a:cubicBezTo>
                  <a:pt x="2113" y="492"/>
                  <a:pt x="2110" y="493"/>
                  <a:pt x="2107" y="494"/>
                </a:cubicBezTo>
                <a:close/>
                <a:moveTo>
                  <a:pt x="2123" y="494"/>
                </a:moveTo>
                <a:cubicBezTo>
                  <a:pt x="2124" y="491"/>
                  <a:pt x="2131" y="494"/>
                  <a:pt x="2135" y="493"/>
                </a:cubicBezTo>
                <a:cubicBezTo>
                  <a:pt x="2134" y="496"/>
                  <a:pt x="2126" y="493"/>
                  <a:pt x="2123" y="494"/>
                </a:cubicBezTo>
                <a:close/>
                <a:moveTo>
                  <a:pt x="172" y="507"/>
                </a:moveTo>
                <a:cubicBezTo>
                  <a:pt x="168" y="507"/>
                  <a:pt x="166" y="507"/>
                  <a:pt x="164" y="505"/>
                </a:cubicBezTo>
                <a:cubicBezTo>
                  <a:pt x="165" y="502"/>
                  <a:pt x="172" y="500"/>
                  <a:pt x="172" y="507"/>
                </a:cubicBezTo>
                <a:close/>
                <a:moveTo>
                  <a:pt x="138" y="508"/>
                </a:moveTo>
                <a:cubicBezTo>
                  <a:pt x="138" y="508"/>
                  <a:pt x="141" y="506"/>
                  <a:pt x="143" y="507"/>
                </a:cubicBezTo>
                <a:cubicBezTo>
                  <a:pt x="144" y="508"/>
                  <a:pt x="136" y="512"/>
                  <a:pt x="138" y="508"/>
                </a:cubicBezTo>
                <a:close/>
                <a:moveTo>
                  <a:pt x="2084" y="524"/>
                </a:moveTo>
                <a:cubicBezTo>
                  <a:pt x="2082" y="523"/>
                  <a:pt x="2098" y="521"/>
                  <a:pt x="2092" y="524"/>
                </a:cubicBezTo>
                <a:cubicBezTo>
                  <a:pt x="2090" y="526"/>
                  <a:pt x="2090" y="525"/>
                  <a:pt x="2084" y="524"/>
                </a:cubicBezTo>
                <a:close/>
                <a:moveTo>
                  <a:pt x="267" y="556"/>
                </a:moveTo>
                <a:cubicBezTo>
                  <a:pt x="270" y="557"/>
                  <a:pt x="267" y="559"/>
                  <a:pt x="267" y="561"/>
                </a:cubicBezTo>
                <a:cubicBezTo>
                  <a:pt x="264" y="560"/>
                  <a:pt x="266" y="558"/>
                  <a:pt x="267" y="556"/>
                </a:cubicBezTo>
                <a:close/>
                <a:moveTo>
                  <a:pt x="139" y="570"/>
                </a:moveTo>
                <a:cubicBezTo>
                  <a:pt x="141" y="571"/>
                  <a:pt x="140" y="573"/>
                  <a:pt x="143" y="573"/>
                </a:cubicBezTo>
                <a:cubicBezTo>
                  <a:pt x="142" y="578"/>
                  <a:pt x="138" y="574"/>
                  <a:pt x="139" y="570"/>
                </a:cubicBezTo>
                <a:close/>
                <a:moveTo>
                  <a:pt x="1973" y="573"/>
                </a:moveTo>
                <a:cubicBezTo>
                  <a:pt x="1972" y="573"/>
                  <a:pt x="1971" y="573"/>
                  <a:pt x="1970" y="573"/>
                </a:cubicBezTo>
                <a:cubicBezTo>
                  <a:pt x="1961" y="573"/>
                  <a:pt x="1973" y="578"/>
                  <a:pt x="1973" y="573"/>
                </a:cubicBezTo>
                <a:close/>
                <a:moveTo>
                  <a:pt x="2072" y="578"/>
                </a:moveTo>
                <a:cubicBezTo>
                  <a:pt x="2071" y="581"/>
                  <a:pt x="2064" y="581"/>
                  <a:pt x="2059" y="581"/>
                </a:cubicBezTo>
                <a:cubicBezTo>
                  <a:pt x="2061" y="578"/>
                  <a:pt x="2066" y="578"/>
                  <a:pt x="2072" y="578"/>
                </a:cubicBezTo>
                <a:close/>
                <a:moveTo>
                  <a:pt x="139" y="600"/>
                </a:moveTo>
                <a:cubicBezTo>
                  <a:pt x="141" y="600"/>
                  <a:pt x="141" y="602"/>
                  <a:pt x="142" y="602"/>
                </a:cubicBezTo>
                <a:cubicBezTo>
                  <a:pt x="142" y="600"/>
                  <a:pt x="142" y="597"/>
                  <a:pt x="139" y="597"/>
                </a:cubicBezTo>
                <a:cubicBezTo>
                  <a:pt x="139" y="598"/>
                  <a:pt x="139" y="599"/>
                  <a:pt x="139" y="600"/>
                </a:cubicBezTo>
                <a:close/>
                <a:moveTo>
                  <a:pt x="2086" y="599"/>
                </a:moveTo>
                <a:cubicBezTo>
                  <a:pt x="2084" y="599"/>
                  <a:pt x="2082" y="599"/>
                  <a:pt x="2081" y="599"/>
                </a:cubicBezTo>
                <a:cubicBezTo>
                  <a:pt x="2071" y="599"/>
                  <a:pt x="2086" y="603"/>
                  <a:pt x="2086" y="599"/>
                </a:cubicBezTo>
                <a:close/>
                <a:moveTo>
                  <a:pt x="124" y="618"/>
                </a:moveTo>
                <a:cubicBezTo>
                  <a:pt x="129" y="621"/>
                  <a:pt x="122" y="622"/>
                  <a:pt x="121" y="621"/>
                </a:cubicBezTo>
                <a:cubicBezTo>
                  <a:pt x="120" y="620"/>
                  <a:pt x="125" y="619"/>
                  <a:pt x="124" y="618"/>
                </a:cubicBezTo>
                <a:close/>
                <a:moveTo>
                  <a:pt x="132" y="623"/>
                </a:moveTo>
                <a:cubicBezTo>
                  <a:pt x="132" y="623"/>
                  <a:pt x="139" y="622"/>
                  <a:pt x="137" y="621"/>
                </a:cubicBezTo>
                <a:cubicBezTo>
                  <a:pt x="135" y="620"/>
                  <a:pt x="126" y="621"/>
                  <a:pt x="127" y="623"/>
                </a:cubicBezTo>
                <a:cubicBezTo>
                  <a:pt x="131" y="623"/>
                  <a:pt x="131" y="624"/>
                  <a:pt x="132" y="623"/>
                </a:cubicBezTo>
                <a:close/>
                <a:moveTo>
                  <a:pt x="2042" y="640"/>
                </a:moveTo>
                <a:cubicBezTo>
                  <a:pt x="2041" y="645"/>
                  <a:pt x="2032" y="644"/>
                  <a:pt x="2030" y="642"/>
                </a:cubicBezTo>
                <a:cubicBezTo>
                  <a:pt x="2034" y="639"/>
                  <a:pt x="2038" y="639"/>
                  <a:pt x="2042" y="640"/>
                </a:cubicBezTo>
                <a:close/>
                <a:moveTo>
                  <a:pt x="2047" y="653"/>
                </a:moveTo>
                <a:cubicBezTo>
                  <a:pt x="2046" y="653"/>
                  <a:pt x="2044" y="653"/>
                  <a:pt x="2043" y="653"/>
                </a:cubicBezTo>
                <a:cubicBezTo>
                  <a:pt x="2041" y="653"/>
                  <a:pt x="2038" y="653"/>
                  <a:pt x="2038" y="654"/>
                </a:cubicBezTo>
                <a:cubicBezTo>
                  <a:pt x="2041" y="653"/>
                  <a:pt x="2047" y="656"/>
                  <a:pt x="2047" y="653"/>
                </a:cubicBezTo>
                <a:close/>
                <a:moveTo>
                  <a:pt x="1988" y="673"/>
                </a:moveTo>
                <a:cubicBezTo>
                  <a:pt x="1994" y="668"/>
                  <a:pt x="1994" y="678"/>
                  <a:pt x="1988" y="673"/>
                </a:cubicBezTo>
                <a:close/>
                <a:moveTo>
                  <a:pt x="35" y="678"/>
                </a:moveTo>
                <a:cubicBezTo>
                  <a:pt x="36" y="678"/>
                  <a:pt x="37" y="678"/>
                  <a:pt x="38" y="678"/>
                </a:cubicBezTo>
                <a:cubicBezTo>
                  <a:pt x="38" y="677"/>
                  <a:pt x="38" y="676"/>
                  <a:pt x="38" y="675"/>
                </a:cubicBezTo>
                <a:cubicBezTo>
                  <a:pt x="37" y="675"/>
                  <a:pt x="36" y="675"/>
                  <a:pt x="35" y="675"/>
                </a:cubicBezTo>
                <a:cubicBezTo>
                  <a:pt x="35" y="676"/>
                  <a:pt x="35" y="677"/>
                  <a:pt x="35" y="678"/>
                </a:cubicBezTo>
                <a:close/>
                <a:moveTo>
                  <a:pt x="42" y="686"/>
                </a:moveTo>
                <a:cubicBezTo>
                  <a:pt x="42" y="689"/>
                  <a:pt x="39" y="690"/>
                  <a:pt x="36" y="689"/>
                </a:cubicBezTo>
                <a:cubicBezTo>
                  <a:pt x="37" y="687"/>
                  <a:pt x="39" y="686"/>
                  <a:pt x="42" y="686"/>
                </a:cubicBezTo>
                <a:close/>
                <a:moveTo>
                  <a:pt x="39" y="694"/>
                </a:moveTo>
                <a:cubicBezTo>
                  <a:pt x="43" y="694"/>
                  <a:pt x="44" y="695"/>
                  <a:pt x="44" y="699"/>
                </a:cubicBezTo>
                <a:cubicBezTo>
                  <a:pt x="41" y="699"/>
                  <a:pt x="39" y="697"/>
                  <a:pt x="39" y="694"/>
                </a:cubicBezTo>
                <a:close/>
                <a:moveTo>
                  <a:pt x="39" y="700"/>
                </a:moveTo>
                <a:cubicBezTo>
                  <a:pt x="44" y="699"/>
                  <a:pt x="44" y="703"/>
                  <a:pt x="48" y="702"/>
                </a:cubicBezTo>
                <a:cubicBezTo>
                  <a:pt x="48" y="705"/>
                  <a:pt x="37" y="705"/>
                  <a:pt x="39" y="700"/>
                </a:cubicBezTo>
                <a:close/>
                <a:moveTo>
                  <a:pt x="39" y="715"/>
                </a:moveTo>
                <a:cubicBezTo>
                  <a:pt x="43" y="715"/>
                  <a:pt x="43" y="711"/>
                  <a:pt x="43" y="707"/>
                </a:cubicBezTo>
                <a:cubicBezTo>
                  <a:pt x="41" y="707"/>
                  <a:pt x="40" y="707"/>
                  <a:pt x="38" y="707"/>
                </a:cubicBezTo>
                <a:cubicBezTo>
                  <a:pt x="40" y="712"/>
                  <a:pt x="39" y="710"/>
                  <a:pt x="39" y="715"/>
                </a:cubicBezTo>
                <a:close/>
                <a:moveTo>
                  <a:pt x="1990" y="711"/>
                </a:moveTo>
                <a:cubicBezTo>
                  <a:pt x="1991" y="708"/>
                  <a:pt x="1999" y="711"/>
                  <a:pt x="2003" y="710"/>
                </a:cubicBezTo>
                <a:cubicBezTo>
                  <a:pt x="2002" y="713"/>
                  <a:pt x="1994" y="710"/>
                  <a:pt x="1990" y="711"/>
                </a:cubicBezTo>
                <a:close/>
                <a:moveTo>
                  <a:pt x="51" y="729"/>
                </a:moveTo>
                <a:cubicBezTo>
                  <a:pt x="51" y="732"/>
                  <a:pt x="47" y="732"/>
                  <a:pt x="43" y="732"/>
                </a:cubicBezTo>
                <a:cubicBezTo>
                  <a:pt x="44" y="729"/>
                  <a:pt x="48" y="726"/>
                  <a:pt x="51" y="729"/>
                </a:cubicBezTo>
                <a:close/>
                <a:moveTo>
                  <a:pt x="60" y="730"/>
                </a:moveTo>
                <a:cubicBezTo>
                  <a:pt x="61" y="730"/>
                  <a:pt x="64" y="728"/>
                  <a:pt x="65" y="729"/>
                </a:cubicBezTo>
                <a:cubicBezTo>
                  <a:pt x="69" y="732"/>
                  <a:pt x="59" y="736"/>
                  <a:pt x="60" y="730"/>
                </a:cubicBezTo>
                <a:close/>
                <a:moveTo>
                  <a:pt x="73" y="732"/>
                </a:moveTo>
                <a:cubicBezTo>
                  <a:pt x="76" y="732"/>
                  <a:pt x="79" y="732"/>
                  <a:pt x="78" y="729"/>
                </a:cubicBezTo>
                <a:cubicBezTo>
                  <a:pt x="77" y="729"/>
                  <a:pt x="76" y="729"/>
                  <a:pt x="75" y="729"/>
                </a:cubicBezTo>
                <a:cubicBezTo>
                  <a:pt x="75" y="731"/>
                  <a:pt x="74" y="731"/>
                  <a:pt x="73" y="732"/>
                </a:cubicBezTo>
                <a:close/>
                <a:moveTo>
                  <a:pt x="0" y="738"/>
                </a:moveTo>
                <a:cubicBezTo>
                  <a:pt x="1" y="738"/>
                  <a:pt x="2" y="740"/>
                  <a:pt x="3" y="740"/>
                </a:cubicBezTo>
                <a:cubicBezTo>
                  <a:pt x="3" y="738"/>
                  <a:pt x="3" y="735"/>
                  <a:pt x="0" y="735"/>
                </a:cubicBezTo>
                <a:cubicBezTo>
                  <a:pt x="0" y="736"/>
                  <a:pt x="0" y="737"/>
                  <a:pt x="0" y="738"/>
                </a:cubicBezTo>
                <a:close/>
                <a:moveTo>
                  <a:pt x="47" y="757"/>
                </a:moveTo>
                <a:cubicBezTo>
                  <a:pt x="48" y="756"/>
                  <a:pt x="47" y="754"/>
                  <a:pt x="49" y="754"/>
                </a:cubicBezTo>
                <a:cubicBezTo>
                  <a:pt x="50" y="757"/>
                  <a:pt x="51" y="757"/>
                  <a:pt x="49" y="759"/>
                </a:cubicBezTo>
                <a:cubicBezTo>
                  <a:pt x="51" y="759"/>
                  <a:pt x="52" y="759"/>
                  <a:pt x="54" y="759"/>
                </a:cubicBezTo>
                <a:cubicBezTo>
                  <a:pt x="53" y="755"/>
                  <a:pt x="51" y="752"/>
                  <a:pt x="46" y="753"/>
                </a:cubicBezTo>
                <a:cubicBezTo>
                  <a:pt x="46" y="755"/>
                  <a:pt x="45" y="757"/>
                  <a:pt x="47" y="757"/>
                </a:cubicBezTo>
                <a:close/>
                <a:moveTo>
                  <a:pt x="2232" y="753"/>
                </a:moveTo>
                <a:cubicBezTo>
                  <a:pt x="2221" y="753"/>
                  <a:pt x="2233" y="754"/>
                  <a:pt x="2239" y="754"/>
                </a:cubicBezTo>
                <a:cubicBezTo>
                  <a:pt x="2243" y="754"/>
                  <a:pt x="2247" y="756"/>
                  <a:pt x="2250" y="753"/>
                </a:cubicBezTo>
                <a:cubicBezTo>
                  <a:pt x="2244" y="753"/>
                  <a:pt x="2237" y="752"/>
                  <a:pt x="2232" y="753"/>
                </a:cubicBezTo>
                <a:close/>
                <a:moveTo>
                  <a:pt x="2166" y="791"/>
                </a:moveTo>
                <a:cubicBezTo>
                  <a:pt x="2174" y="790"/>
                  <a:pt x="2185" y="793"/>
                  <a:pt x="2189" y="788"/>
                </a:cubicBezTo>
                <a:cubicBezTo>
                  <a:pt x="2181" y="789"/>
                  <a:pt x="2169" y="785"/>
                  <a:pt x="2166" y="791"/>
                </a:cubicBezTo>
                <a:close/>
                <a:moveTo>
                  <a:pt x="60" y="792"/>
                </a:moveTo>
                <a:cubicBezTo>
                  <a:pt x="60" y="795"/>
                  <a:pt x="56" y="797"/>
                  <a:pt x="53" y="797"/>
                </a:cubicBezTo>
                <a:cubicBezTo>
                  <a:pt x="52" y="792"/>
                  <a:pt x="56" y="792"/>
                  <a:pt x="60" y="792"/>
                </a:cubicBezTo>
                <a:close/>
                <a:moveTo>
                  <a:pt x="61" y="802"/>
                </a:moveTo>
                <a:cubicBezTo>
                  <a:pt x="56" y="808"/>
                  <a:pt x="55" y="797"/>
                  <a:pt x="61" y="802"/>
                </a:cubicBezTo>
                <a:close/>
                <a:moveTo>
                  <a:pt x="2161" y="819"/>
                </a:moveTo>
                <a:cubicBezTo>
                  <a:pt x="2157" y="817"/>
                  <a:pt x="2157" y="820"/>
                  <a:pt x="2150" y="819"/>
                </a:cubicBezTo>
                <a:cubicBezTo>
                  <a:pt x="2150" y="815"/>
                  <a:pt x="2163" y="814"/>
                  <a:pt x="2161" y="819"/>
                </a:cubicBezTo>
                <a:close/>
                <a:moveTo>
                  <a:pt x="43" y="827"/>
                </a:moveTo>
                <a:cubicBezTo>
                  <a:pt x="47" y="828"/>
                  <a:pt x="50" y="825"/>
                  <a:pt x="53" y="824"/>
                </a:cubicBezTo>
                <a:cubicBezTo>
                  <a:pt x="55" y="823"/>
                  <a:pt x="58" y="825"/>
                  <a:pt x="57" y="821"/>
                </a:cubicBezTo>
                <a:cubicBezTo>
                  <a:pt x="52" y="823"/>
                  <a:pt x="45" y="823"/>
                  <a:pt x="43" y="827"/>
                </a:cubicBezTo>
                <a:close/>
                <a:moveTo>
                  <a:pt x="76" y="843"/>
                </a:moveTo>
                <a:cubicBezTo>
                  <a:pt x="76" y="842"/>
                  <a:pt x="76" y="841"/>
                  <a:pt x="76" y="840"/>
                </a:cubicBezTo>
                <a:cubicBezTo>
                  <a:pt x="73" y="835"/>
                  <a:pt x="68" y="845"/>
                  <a:pt x="76" y="843"/>
                </a:cubicBezTo>
                <a:close/>
                <a:moveTo>
                  <a:pt x="2184" y="851"/>
                </a:moveTo>
                <a:cubicBezTo>
                  <a:pt x="2184" y="849"/>
                  <a:pt x="2184" y="848"/>
                  <a:pt x="2182" y="848"/>
                </a:cubicBezTo>
                <a:cubicBezTo>
                  <a:pt x="2181" y="847"/>
                  <a:pt x="2181" y="849"/>
                  <a:pt x="2181" y="849"/>
                </a:cubicBezTo>
                <a:cubicBezTo>
                  <a:pt x="2179" y="850"/>
                  <a:pt x="2179" y="848"/>
                  <a:pt x="2179" y="848"/>
                </a:cubicBezTo>
                <a:cubicBezTo>
                  <a:pt x="2175" y="847"/>
                  <a:pt x="2169" y="848"/>
                  <a:pt x="2163" y="848"/>
                </a:cubicBezTo>
                <a:cubicBezTo>
                  <a:pt x="2157" y="848"/>
                  <a:pt x="2150" y="847"/>
                  <a:pt x="2147" y="849"/>
                </a:cubicBezTo>
                <a:cubicBezTo>
                  <a:pt x="2160" y="849"/>
                  <a:pt x="2173" y="849"/>
                  <a:pt x="2184" y="851"/>
                </a:cubicBezTo>
                <a:close/>
                <a:moveTo>
                  <a:pt x="2080" y="880"/>
                </a:moveTo>
                <a:cubicBezTo>
                  <a:pt x="2081" y="880"/>
                  <a:pt x="2082" y="880"/>
                  <a:pt x="2083" y="880"/>
                </a:cubicBezTo>
                <a:cubicBezTo>
                  <a:pt x="2083" y="879"/>
                  <a:pt x="2083" y="877"/>
                  <a:pt x="2084" y="876"/>
                </a:cubicBezTo>
                <a:cubicBezTo>
                  <a:pt x="2082" y="876"/>
                  <a:pt x="2081" y="876"/>
                  <a:pt x="2080" y="876"/>
                </a:cubicBezTo>
                <a:cubicBezTo>
                  <a:pt x="2080" y="877"/>
                  <a:pt x="2080" y="879"/>
                  <a:pt x="2080" y="880"/>
                </a:cubicBezTo>
                <a:close/>
                <a:moveTo>
                  <a:pt x="51" y="881"/>
                </a:moveTo>
                <a:cubicBezTo>
                  <a:pt x="56" y="883"/>
                  <a:pt x="51" y="889"/>
                  <a:pt x="50" y="891"/>
                </a:cubicBezTo>
                <a:cubicBezTo>
                  <a:pt x="45" y="888"/>
                  <a:pt x="52" y="885"/>
                  <a:pt x="51" y="881"/>
                </a:cubicBezTo>
                <a:close/>
                <a:moveTo>
                  <a:pt x="2110" y="881"/>
                </a:moveTo>
                <a:cubicBezTo>
                  <a:pt x="2111" y="885"/>
                  <a:pt x="2103" y="880"/>
                  <a:pt x="2104" y="884"/>
                </a:cubicBezTo>
                <a:cubicBezTo>
                  <a:pt x="2109" y="883"/>
                  <a:pt x="2117" y="886"/>
                  <a:pt x="2120" y="883"/>
                </a:cubicBezTo>
                <a:cubicBezTo>
                  <a:pt x="2115" y="884"/>
                  <a:pt x="2115" y="880"/>
                  <a:pt x="2110" y="881"/>
                </a:cubicBezTo>
                <a:close/>
                <a:moveTo>
                  <a:pt x="2145" y="883"/>
                </a:moveTo>
                <a:cubicBezTo>
                  <a:pt x="2144" y="883"/>
                  <a:pt x="2142" y="883"/>
                  <a:pt x="2141" y="883"/>
                </a:cubicBezTo>
                <a:cubicBezTo>
                  <a:pt x="2139" y="883"/>
                  <a:pt x="2136" y="882"/>
                  <a:pt x="2136" y="884"/>
                </a:cubicBezTo>
                <a:cubicBezTo>
                  <a:pt x="2139" y="883"/>
                  <a:pt x="2145" y="886"/>
                  <a:pt x="2145" y="883"/>
                </a:cubicBezTo>
                <a:close/>
                <a:moveTo>
                  <a:pt x="2172" y="892"/>
                </a:moveTo>
                <a:cubicBezTo>
                  <a:pt x="2169" y="892"/>
                  <a:pt x="2167" y="891"/>
                  <a:pt x="2164" y="891"/>
                </a:cubicBezTo>
                <a:cubicBezTo>
                  <a:pt x="2162" y="891"/>
                  <a:pt x="2161" y="892"/>
                  <a:pt x="2159" y="892"/>
                </a:cubicBezTo>
                <a:cubicBezTo>
                  <a:pt x="2155" y="893"/>
                  <a:pt x="2148" y="891"/>
                  <a:pt x="2148" y="895"/>
                </a:cubicBezTo>
                <a:cubicBezTo>
                  <a:pt x="2163" y="896"/>
                  <a:pt x="2169" y="892"/>
                  <a:pt x="2183" y="895"/>
                </a:cubicBezTo>
                <a:cubicBezTo>
                  <a:pt x="2184" y="890"/>
                  <a:pt x="2176" y="893"/>
                  <a:pt x="2172" y="892"/>
                </a:cubicBezTo>
                <a:close/>
                <a:moveTo>
                  <a:pt x="16" y="905"/>
                </a:moveTo>
                <a:cubicBezTo>
                  <a:pt x="15" y="907"/>
                  <a:pt x="14" y="908"/>
                  <a:pt x="11" y="908"/>
                </a:cubicBezTo>
                <a:cubicBezTo>
                  <a:pt x="12" y="906"/>
                  <a:pt x="13" y="905"/>
                  <a:pt x="16" y="905"/>
                </a:cubicBezTo>
                <a:close/>
                <a:moveTo>
                  <a:pt x="2077" y="945"/>
                </a:moveTo>
                <a:cubicBezTo>
                  <a:pt x="2071" y="946"/>
                  <a:pt x="2077" y="946"/>
                  <a:pt x="2082" y="946"/>
                </a:cubicBezTo>
                <a:cubicBezTo>
                  <a:pt x="2084" y="946"/>
                  <a:pt x="2087" y="950"/>
                  <a:pt x="2088" y="945"/>
                </a:cubicBezTo>
                <a:cubicBezTo>
                  <a:pt x="2083" y="945"/>
                  <a:pt x="2079" y="944"/>
                  <a:pt x="2077" y="945"/>
                </a:cubicBezTo>
                <a:close/>
                <a:moveTo>
                  <a:pt x="50" y="948"/>
                </a:moveTo>
                <a:cubicBezTo>
                  <a:pt x="51" y="953"/>
                  <a:pt x="43" y="950"/>
                  <a:pt x="41" y="953"/>
                </a:cubicBezTo>
                <a:cubicBezTo>
                  <a:pt x="41" y="949"/>
                  <a:pt x="46" y="949"/>
                  <a:pt x="50" y="948"/>
                </a:cubicBezTo>
                <a:close/>
                <a:moveTo>
                  <a:pt x="2023" y="970"/>
                </a:moveTo>
                <a:cubicBezTo>
                  <a:pt x="2023" y="967"/>
                  <a:pt x="2032" y="967"/>
                  <a:pt x="2030" y="972"/>
                </a:cubicBezTo>
                <a:cubicBezTo>
                  <a:pt x="2026" y="972"/>
                  <a:pt x="2026" y="970"/>
                  <a:pt x="2023" y="970"/>
                </a:cubicBezTo>
                <a:close/>
                <a:moveTo>
                  <a:pt x="26" y="976"/>
                </a:moveTo>
                <a:cubicBezTo>
                  <a:pt x="20" y="975"/>
                  <a:pt x="22" y="976"/>
                  <a:pt x="16" y="975"/>
                </a:cubicBezTo>
                <a:cubicBezTo>
                  <a:pt x="15" y="983"/>
                  <a:pt x="26" y="979"/>
                  <a:pt x="26" y="976"/>
                </a:cubicBezTo>
                <a:close/>
                <a:moveTo>
                  <a:pt x="2064" y="983"/>
                </a:moveTo>
                <a:cubicBezTo>
                  <a:pt x="2047" y="983"/>
                  <a:pt x="2073" y="986"/>
                  <a:pt x="2072" y="983"/>
                </a:cubicBezTo>
                <a:cubicBezTo>
                  <a:pt x="2069" y="983"/>
                  <a:pt x="2067" y="983"/>
                  <a:pt x="2064" y="983"/>
                </a:cubicBezTo>
                <a:close/>
                <a:moveTo>
                  <a:pt x="2049" y="1024"/>
                </a:moveTo>
                <a:cubicBezTo>
                  <a:pt x="2048" y="1024"/>
                  <a:pt x="2046" y="1024"/>
                  <a:pt x="2045" y="1024"/>
                </a:cubicBezTo>
                <a:cubicBezTo>
                  <a:pt x="2043" y="1024"/>
                  <a:pt x="2040" y="1024"/>
                  <a:pt x="2040" y="1025"/>
                </a:cubicBezTo>
                <a:cubicBezTo>
                  <a:pt x="2043" y="1025"/>
                  <a:pt x="2049" y="1027"/>
                  <a:pt x="2049" y="1024"/>
                </a:cubicBezTo>
                <a:close/>
                <a:moveTo>
                  <a:pt x="2050" y="1038"/>
                </a:moveTo>
                <a:cubicBezTo>
                  <a:pt x="2049" y="1038"/>
                  <a:pt x="2048" y="1038"/>
                  <a:pt x="2047" y="1038"/>
                </a:cubicBezTo>
                <a:cubicBezTo>
                  <a:pt x="2039" y="1038"/>
                  <a:pt x="2051" y="1043"/>
                  <a:pt x="2050" y="1038"/>
                </a:cubicBezTo>
                <a:close/>
                <a:moveTo>
                  <a:pt x="2059" y="1049"/>
                </a:moveTo>
                <a:cubicBezTo>
                  <a:pt x="2063" y="1049"/>
                  <a:pt x="2065" y="1050"/>
                  <a:pt x="2067" y="1051"/>
                </a:cubicBezTo>
                <a:cubicBezTo>
                  <a:pt x="2067" y="1053"/>
                  <a:pt x="2057" y="1054"/>
                  <a:pt x="2059" y="1049"/>
                </a:cubicBezTo>
                <a:close/>
                <a:moveTo>
                  <a:pt x="75" y="1059"/>
                </a:moveTo>
                <a:cubicBezTo>
                  <a:pt x="85" y="1062"/>
                  <a:pt x="79" y="1053"/>
                  <a:pt x="75" y="1059"/>
                </a:cubicBezTo>
                <a:close/>
                <a:moveTo>
                  <a:pt x="10" y="1060"/>
                </a:moveTo>
                <a:cubicBezTo>
                  <a:pt x="14" y="1061"/>
                  <a:pt x="14" y="1066"/>
                  <a:pt x="12" y="1068"/>
                </a:cubicBezTo>
                <a:cubicBezTo>
                  <a:pt x="9" y="1069"/>
                  <a:pt x="11" y="1063"/>
                  <a:pt x="10" y="1060"/>
                </a:cubicBezTo>
                <a:close/>
                <a:moveTo>
                  <a:pt x="62" y="1084"/>
                </a:moveTo>
                <a:cubicBezTo>
                  <a:pt x="59" y="1086"/>
                  <a:pt x="64" y="1088"/>
                  <a:pt x="61" y="1089"/>
                </a:cubicBezTo>
                <a:cubicBezTo>
                  <a:pt x="56" y="1090"/>
                  <a:pt x="54" y="1087"/>
                  <a:pt x="51" y="1086"/>
                </a:cubicBezTo>
                <a:cubicBezTo>
                  <a:pt x="52" y="1090"/>
                  <a:pt x="48" y="1089"/>
                  <a:pt x="48" y="1092"/>
                </a:cubicBezTo>
                <a:cubicBezTo>
                  <a:pt x="59" y="1090"/>
                  <a:pt x="61" y="1091"/>
                  <a:pt x="75" y="1090"/>
                </a:cubicBezTo>
                <a:cubicBezTo>
                  <a:pt x="75" y="1088"/>
                  <a:pt x="76" y="1087"/>
                  <a:pt x="76" y="1086"/>
                </a:cubicBezTo>
                <a:cubicBezTo>
                  <a:pt x="73" y="1086"/>
                  <a:pt x="65" y="1090"/>
                  <a:pt x="64" y="1087"/>
                </a:cubicBezTo>
                <a:cubicBezTo>
                  <a:pt x="63" y="1083"/>
                  <a:pt x="73" y="1089"/>
                  <a:pt x="70" y="1083"/>
                </a:cubicBezTo>
                <a:cubicBezTo>
                  <a:pt x="66" y="1082"/>
                  <a:pt x="67" y="1085"/>
                  <a:pt x="62" y="1084"/>
                </a:cubicBezTo>
                <a:close/>
                <a:moveTo>
                  <a:pt x="45" y="1089"/>
                </a:moveTo>
                <a:cubicBezTo>
                  <a:pt x="49" y="1090"/>
                  <a:pt x="45" y="1095"/>
                  <a:pt x="40" y="1094"/>
                </a:cubicBezTo>
                <a:cubicBezTo>
                  <a:pt x="40" y="1091"/>
                  <a:pt x="46" y="1093"/>
                  <a:pt x="45" y="1089"/>
                </a:cubicBezTo>
                <a:close/>
                <a:moveTo>
                  <a:pt x="73" y="1105"/>
                </a:moveTo>
                <a:cubicBezTo>
                  <a:pt x="79" y="1107"/>
                  <a:pt x="69" y="1107"/>
                  <a:pt x="70" y="1110"/>
                </a:cubicBezTo>
                <a:cubicBezTo>
                  <a:pt x="64" y="1107"/>
                  <a:pt x="73" y="1107"/>
                  <a:pt x="73" y="1105"/>
                </a:cubicBezTo>
                <a:close/>
                <a:moveTo>
                  <a:pt x="37" y="1148"/>
                </a:moveTo>
                <a:cubicBezTo>
                  <a:pt x="43" y="1152"/>
                  <a:pt x="33" y="1153"/>
                  <a:pt x="37" y="1148"/>
                </a:cubicBezTo>
                <a:close/>
                <a:moveTo>
                  <a:pt x="1982" y="1154"/>
                </a:moveTo>
                <a:cubicBezTo>
                  <a:pt x="1985" y="1155"/>
                  <a:pt x="1987" y="1153"/>
                  <a:pt x="1988" y="1152"/>
                </a:cubicBezTo>
                <a:cubicBezTo>
                  <a:pt x="1992" y="1152"/>
                  <a:pt x="1996" y="1154"/>
                  <a:pt x="1998" y="1151"/>
                </a:cubicBezTo>
                <a:cubicBezTo>
                  <a:pt x="1994" y="1151"/>
                  <a:pt x="1990" y="1151"/>
                  <a:pt x="1985" y="1151"/>
                </a:cubicBezTo>
                <a:cubicBezTo>
                  <a:pt x="1985" y="1153"/>
                  <a:pt x="1983" y="1152"/>
                  <a:pt x="1982" y="1154"/>
                </a:cubicBezTo>
                <a:close/>
                <a:moveTo>
                  <a:pt x="1999" y="1152"/>
                </a:moveTo>
                <a:cubicBezTo>
                  <a:pt x="2002" y="1149"/>
                  <a:pt x="2010" y="1152"/>
                  <a:pt x="2015" y="1151"/>
                </a:cubicBezTo>
                <a:cubicBezTo>
                  <a:pt x="2013" y="1154"/>
                  <a:pt x="2004" y="1151"/>
                  <a:pt x="1999" y="1152"/>
                </a:cubicBezTo>
                <a:close/>
                <a:moveTo>
                  <a:pt x="71" y="1160"/>
                </a:moveTo>
                <a:cubicBezTo>
                  <a:pt x="71" y="1164"/>
                  <a:pt x="65" y="1161"/>
                  <a:pt x="63" y="1162"/>
                </a:cubicBezTo>
                <a:cubicBezTo>
                  <a:pt x="64" y="1157"/>
                  <a:pt x="67" y="1160"/>
                  <a:pt x="71" y="1160"/>
                </a:cubicBezTo>
                <a:close/>
                <a:moveTo>
                  <a:pt x="1910" y="1173"/>
                </a:moveTo>
                <a:cubicBezTo>
                  <a:pt x="1911" y="1173"/>
                  <a:pt x="1913" y="1171"/>
                  <a:pt x="1912" y="1171"/>
                </a:cubicBezTo>
                <a:cubicBezTo>
                  <a:pt x="1914" y="1171"/>
                  <a:pt x="1915" y="1173"/>
                  <a:pt x="1918" y="1173"/>
                </a:cubicBezTo>
                <a:cubicBezTo>
                  <a:pt x="1921" y="1173"/>
                  <a:pt x="1921" y="1172"/>
                  <a:pt x="1925" y="1171"/>
                </a:cubicBezTo>
                <a:cubicBezTo>
                  <a:pt x="1929" y="1171"/>
                  <a:pt x="1935" y="1172"/>
                  <a:pt x="1939" y="1171"/>
                </a:cubicBezTo>
                <a:cubicBezTo>
                  <a:pt x="1949" y="1170"/>
                  <a:pt x="1943" y="1170"/>
                  <a:pt x="1937" y="1170"/>
                </a:cubicBezTo>
                <a:cubicBezTo>
                  <a:pt x="1934" y="1170"/>
                  <a:pt x="1930" y="1170"/>
                  <a:pt x="1926" y="1170"/>
                </a:cubicBezTo>
                <a:cubicBezTo>
                  <a:pt x="1926" y="1168"/>
                  <a:pt x="1926" y="1169"/>
                  <a:pt x="1925" y="1170"/>
                </a:cubicBezTo>
                <a:cubicBezTo>
                  <a:pt x="1922" y="1173"/>
                  <a:pt x="1903" y="1165"/>
                  <a:pt x="1907" y="1173"/>
                </a:cubicBezTo>
                <a:cubicBezTo>
                  <a:pt x="1908" y="1173"/>
                  <a:pt x="1909" y="1173"/>
                  <a:pt x="1910" y="1173"/>
                </a:cubicBezTo>
                <a:close/>
                <a:moveTo>
                  <a:pt x="1943" y="1178"/>
                </a:moveTo>
                <a:cubicBezTo>
                  <a:pt x="1943" y="1178"/>
                  <a:pt x="1943" y="1179"/>
                  <a:pt x="1943" y="1179"/>
                </a:cubicBezTo>
                <a:cubicBezTo>
                  <a:pt x="1941" y="1181"/>
                  <a:pt x="1935" y="1177"/>
                  <a:pt x="1935" y="1181"/>
                </a:cubicBezTo>
                <a:cubicBezTo>
                  <a:pt x="1940" y="1183"/>
                  <a:pt x="1953" y="1178"/>
                  <a:pt x="1959" y="1182"/>
                </a:cubicBezTo>
                <a:cubicBezTo>
                  <a:pt x="1960" y="1176"/>
                  <a:pt x="1949" y="1177"/>
                  <a:pt x="1943" y="1178"/>
                </a:cubicBezTo>
                <a:close/>
                <a:moveTo>
                  <a:pt x="1964" y="1179"/>
                </a:moveTo>
                <a:cubicBezTo>
                  <a:pt x="1963" y="1177"/>
                  <a:pt x="1974" y="1176"/>
                  <a:pt x="1971" y="1181"/>
                </a:cubicBezTo>
                <a:cubicBezTo>
                  <a:pt x="1968" y="1182"/>
                  <a:pt x="1968" y="1178"/>
                  <a:pt x="1964" y="1179"/>
                </a:cubicBezTo>
                <a:close/>
                <a:moveTo>
                  <a:pt x="1979" y="1178"/>
                </a:moveTo>
                <a:cubicBezTo>
                  <a:pt x="1978" y="1178"/>
                  <a:pt x="1977" y="1178"/>
                  <a:pt x="1976" y="1178"/>
                </a:cubicBezTo>
                <a:cubicBezTo>
                  <a:pt x="1968" y="1177"/>
                  <a:pt x="1980" y="1182"/>
                  <a:pt x="1979" y="1178"/>
                </a:cubicBezTo>
                <a:close/>
                <a:moveTo>
                  <a:pt x="59" y="1195"/>
                </a:moveTo>
                <a:cubicBezTo>
                  <a:pt x="56" y="1193"/>
                  <a:pt x="52" y="1197"/>
                  <a:pt x="46" y="1195"/>
                </a:cubicBezTo>
                <a:cubicBezTo>
                  <a:pt x="46" y="1192"/>
                  <a:pt x="59" y="1189"/>
                  <a:pt x="59" y="1195"/>
                </a:cubicBezTo>
                <a:close/>
                <a:moveTo>
                  <a:pt x="1905" y="1194"/>
                </a:moveTo>
                <a:cubicBezTo>
                  <a:pt x="1906" y="1191"/>
                  <a:pt x="1909" y="1192"/>
                  <a:pt x="1911" y="1192"/>
                </a:cubicBezTo>
                <a:cubicBezTo>
                  <a:pt x="1911" y="1196"/>
                  <a:pt x="1907" y="1196"/>
                  <a:pt x="1905" y="1194"/>
                </a:cubicBezTo>
                <a:close/>
                <a:moveTo>
                  <a:pt x="1894" y="1201"/>
                </a:moveTo>
                <a:cubicBezTo>
                  <a:pt x="1889" y="1201"/>
                  <a:pt x="1884" y="1201"/>
                  <a:pt x="1880" y="1201"/>
                </a:cubicBezTo>
                <a:cubicBezTo>
                  <a:pt x="1880" y="1209"/>
                  <a:pt x="1891" y="1205"/>
                  <a:pt x="1894" y="1201"/>
                </a:cubicBezTo>
                <a:close/>
                <a:moveTo>
                  <a:pt x="2058" y="1208"/>
                </a:moveTo>
                <a:cubicBezTo>
                  <a:pt x="2057" y="1210"/>
                  <a:pt x="2056" y="1211"/>
                  <a:pt x="2053" y="1211"/>
                </a:cubicBezTo>
                <a:cubicBezTo>
                  <a:pt x="2053" y="1208"/>
                  <a:pt x="2056" y="1208"/>
                  <a:pt x="2058" y="1208"/>
                </a:cubicBezTo>
                <a:close/>
                <a:moveTo>
                  <a:pt x="216" y="1232"/>
                </a:moveTo>
                <a:cubicBezTo>
                  <a:pt x="211" y="1232"/>
                  <a:pt x="206" y="1231"/>
                  <a:pt x="203" y="1230"/>
                </a:cubicBezTo>
                <a:cubicBezTo>
                  <a:pt x="203" y="1230"/>
                  <a:pt x="201" y="1228"/>
                  <a:pt x="202" y="1228"/>
                </a:cubicBezTo>
                <a:cubicBezTo>
                  <a:pt x="200" y="1228"/>
                  <a:pt x="200" y="1230"/>
                  <a:pt x="197" y="1230"/>
                </a:cubicBezTo>
                <a:cubicBezTo>
                  <a:pt x="197" y="1230"/>
                  <a:pt x="196" y="1229"/>
                  <a:pt x="195" y="1228"/>
                </a:cubicBezTo>
                <a:cubicBezTo>
                  <a:pt x="194" y="1228"/>
                  <a:pt x="192" y="1229"/>
                  <a:pt x="192" y="1230"/>
                </a:cubicBezTo>
                <a:cubicBezTo>
                  <a:pt x="197" y="1233"/>
                  <a:pt x="212" y="1238"/>
                  <a:pt x="216" y="1232"/>
                </a:cubicBezTo>
                <a:close/>
                <a:moveTo>
                  <a:pt x="227" y="1238"/>
                </a:moveTo>
                <a:cubicBezTo>
                  <a:pt x="228" y="1236"/>
                  <a:pt x="231" y="1237"/>
                  <a:pt x="233" y="1236"/>
                </a:cubicBezTo>
                <a:cubicBezTo>
                  <a:pt x="233" y="1240"/>
                  <a:pt x="229" y="1240"/>
                  <a:pt x="227" y="1238"/>
                </a:cubicBezTo>
                <a:close/>
                <a:moveTo>
                  <a:pt x="152" y="1243"/>
                </a:moveTo>
                <a:cubicBezTo>
                  <a:pt x="149" y="1247"/>
                  <a:pt x="143" y="1241"/>
                  <a:pt x="137" y="1243"/>
                </a:cubicBezTo>
                <a:cubicBezTo>
                  <a:pt x="139" y="1237"/>
                  <a:pt x="147" y="1241"/>
                  <a:pt x="152" y="1243"/>
                </a:cubicBezTo>
                <a:close/>
                <a:moveTo>
                  <a:pt x="156" y="1255"/>
                </a:moveTo>
                <a:cubicBezTo>
                  <a:pt x="156" y="1252"/>
                  <a:pt x="164" y="1254"/>
                  <a:pt x="159" y="1257"/>
                </a:cubicBezTo>
                <a:cubicBezTo>
                  <a:pt x="158" y="1257"/>
                  <a:pt x="158" y="1255"/>
                  <a:pt x="156" y="1255"/>
                </a:cubicBezTo>
                <a:close/>
                <a:moveTo>
                  <a:pt x="258" y="1255"/>
                </a:moveTo>
                <a:cubicBezTo>
                  <a:pt x="258" y="1251"/>
                  <a:pt x="261" y="1257"/>
                  <a:pt x="264" y="1255"/>
                </a:cubicBezTo>
                <a:cubicBezTo>
                  <a:pt x="264" y="1259"/>
                  <a:pt x="259" y="1256"/>
                  <a:pt x="258" y="1255"/>
                </a:cubicBezTo>
                <a:close/>
                <a:moveTo>
                  <a:pt x="114" y="1259"/>
                </a:moveTo>
                <a:cubicBezTo>
                  <a:pt x="115" y="1259"/>
                  <a:pt x="120" y="1260"/>
                  <a:pt x="120" y="1260"/>
                </a:cubicBezTo>
                <a:cubicBezTo>
                  <a:pt x="120" y="1260"/>
                  <a:pt x="120" y="1259"/>
                  <a:pt x="120" y="1259"/>
                </a:cubicBezTo>
                <a:cubicBezTo>
                  <a:pt x="123" y="1255"/>
                  <a:pt x="133" y="1261"/>
                  <a:pt x="134" y="1260"/>
                </a:cubicBezTo>
                <a:cubicBezTo>
                  <a:pt x="135" y="1255"/>
                  <a:pt x="128" y="1257"/>
                  <a:pt x="125" y="1257"/>
                </a:cubicBezTo>
                <a:cubicBezTo>
                  <a:pt x="120" y="1257"/>
                  <a:pt x="115" y="1257"/>
                  <a:pt x="112" y="1257"/>
                </a:cubicBezTo>
                <a:cubicBezTo>
                  <a:pt x="112" y="1256"/>
                  <a:pt x="112" y="1255"/>
                  <a:pt x="111" y="1255"/>
                </a:cubicBezTo>
                <a:cubicBezTo>
                  <a:pt x="111" y="1258"/>
                  <a:pt x="112" y="1258"/>
                  <a:pt x="114" y="1259"/>
                </a:cubicBezTo>
                <a:close/>
                <a:moveTo>
                  <a:pt x="163" y="1262"/>
                </a:moveTo>
                <a:cubicBezTo>
                  <a:pt x="161" y="1262"/>
                  <a:pt x="159" y="1262"/>
                  <a:pt x="158" y="1262"/>
                </a:cubicBezTo>
                <a:cubicBezTo>
                  <a:pt x="157" y="1262"/>
                  <a:pt x="155" y="1262"/>
                  <a:pt x="155" y="1263"/>
                </a:cubicBezTo>
                <a:cubicBezTo>
                  <a:pt x="157" y="1262"/>
                  <a:pt x="163" y="1265"/>
                  <a:pt x="163" y="1262"/>
                </a:cubicBezTo>
                <a:close/>
                <a:moveTo>
                  <a:pt x="174" y="1265"/>
                </a:moveTo>
                <a:cubicBezTo>
                  <a:pt x="173" y="1262"/>
                  <a:pt x="182" y="1263"/>
                  <a:pt x="178" y="1267"/>
                </a:cubicBezTo>
                <a:cubicBezTo>
                  <a:pt x="179" y="1266"/>
                  <a:pt x="174" y="1265"/>
                  <a:pt x="174" y="1265"/>
                </a:cubicBezTo>
                <a:close/>
                <a:moveTo>
                  <a:pt x="232" y="1267"/>
                </a:moveTo>
                <a:cubicBezTo>
                  <a:pt x="231" y="1267"/>
                  <a:pt x="229" y="1267"/>
                  <a:pt x="228" y="1267"/>
                </a:cubicBezTo>
                <a:cubicBezTo>
                  <a:pt x="220" y="1266"/>
                  <a:pt x="232" y="1271"/>
                  <a:pt x="232" y="1267"/>
                </a:cubicBezTo>
                <a:close/>
                <a:moveTo>
                  <a:pt x="202" y="1268"/>
                </a:moveTo>
                <a:cubicBezTo>
                  <a:pt x="205" y="1268"/>
                  <a:pt x="205" y="1270"/>
                  <a:pt x="208" y="1270"/>
                </a:cubicBezTo>
                <a:cubicBezTo>
                  <a:pt x="209" y="1272"/>
                  <a:pt x="200" y="1273"/>
                  <a:pt x="202" y="1268"/>
                </a:cubicBezTo>
                <a:close/>
                <a:moveTo>
                  <a:pt x="85" y="1276"/>
                </a:moveTo>
                <a:cubicBezTo>
                  <a:pt x="85" y="1276"/>
                  <a:pt x="85" y="1274"/>
                  <a:pt x="83" y="1274"/>
                </a:cubicBezTo>
                <a:cubicBezTo>
                  <a:pt x="83" y="1274"/>
                  <a:pt x="83" y="1278"/>
                  <a:pt x="82" y="1278"/>
                </a:cubicBezTo>
                <a:cubicBezTo>
                  <a:pt x="86" y="1277"/>
                  <a:pt x="93" y="1280"/>
                  <a:pt x="94" y="1276"/>
                </a:cubicBezTo>
                <a:cubicBezTo>
                  <a:pt x="93" y="1275"/>
                  <a:pt x="88" y="1276"/>
                  <a:pt x="85" y="1276"/>
                </a:cubicBezTo>
                <a:close/>
                <a:moveTo>
                  <a:pt x="230" y="1308"/>
                </a:moveTo>
                <a:cubicBezTo>
                  <a:pt x="229" y="1308"/>
                  <a:pt x="227" y="1308"/>
                  <a:pt x="227" y="1309"/>
                </a:cubicBezTo>
                <a:cubicBezTo>
                  <a:pt x="230" y="1308"/>
                  <a:pt x="235" y="1311"/>
                  <a:pt x="235" y="1308"/>
                </a:cubicBezTo>
                <a:cubicBezTo>
                  <a:pt x="231" y="1307"/>
                  <a:pt x="231" y="1302"/>
                  <a:pt x="225" y="1303"/>
                </a:cubicBezTo>
                <a:cubicBezTo>
                  <a:pt x="223" y="1309"/>
                  <a:pt x="231" y="1304"/>
                  <a:pt x="230" y="1308"/>
                </a:cubicBezTo>
                <a:close/>
                <a:moveTo>
                  <a:pt x="265" y="1319"/>
                </a:moveTo>
                <a:cubicBezTo>
                  <a:pt x="265" y="1321"/>
                  <a:pt x="263" y="1322"/>
                  <a:pt x="261" y="1322"/>
                </a:cubicBezTo>
                <a:cubicBezTo>
                  <a:pt x="261" y="1320"/>
                  <a:pt x="263" y="1319"/>
                  <a:pt x="265" y="1319"/>
                </a:cubicBezTo>
                <a:close/>
                <a:moveTo>
                  <a:pt x="297" y="1324"/>
                </a:moveTo>
                <a:cubicBezTo>
                  <a:pt x="293" y="1324"/>
                  <a:pt x="291" y="1323"/>
                  <a:pt x="289" y="1322"/>
                </a:cubicBezTo>
                <a:cubicBezTo>
                  <a:pt x="292" y="1328"/>
                  <a:pt x="289" y="1325"/>
                  <a:pt x="286" y="1328"/>
                </a:cubicBezTo>
                <a:cubicBezTo>
                  <a:pt x="288" y="1332"/>
                  <a:pt x="290" y="1326"/>
                  <a:pt x="291" y="1330"/>
                </a:cubicBezTo>
                <a:cubicBezTo>
                  <a:pt x="288" y="1332"/>
                  <a:pt x="283" y="1331"/>
                  <a:pt x="282" y="1335"/>
                </a:cubicBezTo>
                <a:cubicBezTo>
                  <a:pt x="285" y="1335"/>
                  <a:pt x="288" y="1335"/>
                  <a:pt x="291" y="1335"/>
                </a:cubicBezTo>
                <a:cubicBezTo>
                  <a:pt x="291" y="1333"/>
                  <a:pt x="291" y="1332"/>
                  <a:pt x="292" y="1332"/>
                </a:cubicBezTo>
                <a:cubicBezTo>
                  <a:pt x="295" y="1330"/>
                  <a:pt x="300" y="1330"/>
                  <a:pt x="301" y="1327"/>
                </a:cubicBezTo>
                <a:cubicBezTo>
                  <a:pt x="305" y="1326"/>
                  <a:pt x="312" y="1329"/>
                  <a:pt x="312" y="1325"/>
                </a:cubicBezTo>
                <a:cubicBezTo>
                  <a:pt x="309" y="1323"/>
                  <a:pt x="301" y="1325"/>
                  <a:pt x="298" y="1322"/>
                </a:cubicBezTo>
                <a:cubicBezTo>
                  <a:pt x="300" y="1326"/>
                  <a:pt x="294" y="1330"/>
                  <a:pt x="294" y="1327"/>
                </a:cubicBezTo>
                <a:cubicBezTo>
                  <a:pt x="295" y="1326"/>
                  <a:pt x="296" y="1325"/>
                  <a:pt x="297" y="1324"/>
                </a:cubicBezTo>
                <a:close/>
                <a:moveTo>
                  <a:pt x="280" y="1330"/>
                </a:moveTo>
                <a:cubicBezTo>
                  <a:pt x="281" y="1330"/>
                  <a:pt x="282" y="1330"/>
                  <a:pt x="283" y="1330"/>
                </a:cubicBezTo>
                <a:cubicBezTo>
                  <a:pt x="283" y="1329"/>
                  <a:pt x="283" y="1328"/>
                  <a:pt x="283" y="1327"/>
                </a:cubicBezTo>
                <a:cubicBezTo>
                  <a:pt x="282" y="1327"/>
                  <a:pt x="281" y="1327"/>
                  <a:pt x="280" y="1327"/>
                </a:cubicBezTo>
                <a:cubicBezTo>
                  <a:pt x="280" y="1328"/>
                  <a:pt x="280" y="1329"/>
                  <a:pt x="280" y="1330"/>
                </a:cubicBezTo>
                <a:close/>
                <a:moveTo>
                  <a:pt x="381" y="1333"/>
                </a:moveTo>
                <a:cubicBezTo>
                  <a:pt x="382" y="1330"/>
                  <a:pt x="390" y="1332"/>
                  <a:pt x="389" y="1336"/>
                </a:cubicBezTo>
                <a:cubicBezTo>
                  <a:pt x="384" y="1337"/>
                  <a:pt x="386" y="1332"/>
                  <a:pt x="381" y="1333"/>
                </a:cubicBezTo>
                <a:close/>
                <a:moveTo>
                  <a:pt x="427" y="1338"/>
                </a:moveTo>
                <a:cubicBezTo>
                  <a:pt x="425" y="1338"/>
                  <a:pt x="424" y="1338"/>
                  <a:pt x="424" y="1339"/>
                </a:cubicBezTo>
                <a:cubicBezTo>
                  <a:pt x="430" y="1341"/>
                  <a:pt x="429" y="1336"/>
                  <a:pt x="431" y="1333"/>
                </a:cubicBezTo>
                <a:cubicBezTo>
                  <a:pt x="428" y="1333"/>
                  <a:pt x="426" y="1333"/>
                  <a:pt x="425" y="1332"/>
                </a:cubicBezTo>
                <a:cubicBezTo>
                  <a:pt x="425" y="1335"/>
                  <a:pt x="427" y="1335"/>
                  <a:pt x="427" y="1338"/>
                </a:cubicBezTo>
                <a:close/>
                <a:moveTo>
                  <a:pt x="402" y="1338"/>
                </a:moveTo>
                <a:cubicBezTo>
                  <a:pt x="408" y="1340"/>
                  <a:pt x="419" y="1341"/>
                  <a:pt x="422" y="1336"/>
                </a:cubicBezTo>
                <a:cubicBezTo>
                  <a:pt x="414" y="1338"/>
                  <a:pt x="405" y="1336"/>
                  <a:pt x="397" y="1335"/>
                </a:cubicBezTo>
                <a:cubicBezTo>
                  <a:pt x="396" y="1339"/>
                  <a:pt x="399" y="1337"/>
                  <a:pt x="402" y="1338"/>
                </a:cubicBezTo>
                <a:close/>
                <a:moveTo>
                  <a:pt x="358" y="1343"/>
                </a:moveTo>
                <a:cubicBezTo>
                  <a:pt x="360" y="1342"/>
                  <a:pt x="366" y="1344"/>
                  <a:pt x="366" y="1341"/>
                </a:cubicBezTo>
                <a:cubicBezTo>
                  <a:pt x="365" y="1341"/>
                  <a:pt x="364" y="1340"/>
                  <a:pt x="364" y="1338"/>
                </a:cubicBezTo>
                <a:cubicBezTo>
                  <a:pt x="362" y="1338"/>
                  <a:pt x="358" y="1337"/>
                  <a:pt x="358" y="1339"/>
                </a:cubicBezTo>
                <a:cubicBezTo>
                  <a:pt x="360" y="1340"/>
                  <a:pt x="359" y="1341"/>
                  <a:pt x="358" y="1343"/>
                </a:cubicBezTo>
                <a:close/>
                <a:moveTo>
                  <a:pt x="2044" y="1346"/>
                </a:moveTo>
                <a:cubicBezTo>
                  <a:pt x="2042" y="1348"/>
                  <a:pt x="2038" y="1349"/>
                  <a:pt x="2034" y="1349"/>
                </a:cubicBezTo>
                <a:cubicBezTo>
                  <a:pt x="2033" y="1343"/>
                  <a:pt x="2041" y="1347"/>
                  <a:pt x="2044" y="1346"/>
                </a:cubicBezTo>
                <a:close/>
                <a:moveTo>
                  <a:pt x="401" y="1363"/>
                </a:moveTo>
                <a:cubicBezTo>
                  <a:pt x="399" y="1365"/>
                  <a:pt x="401" y="1369"/>
                  <a:pt x="397" y="1368"/>
                </a:cubicBezTo>
                <a:cubicBezTo>
                  <a:pt x="396" y="1365"/>
                  <a:pt x="398" y="1363"/>
                  <a:pt x="401" y="1363"/>
                </a:cubicBezTo>
                <a:close/>
                <a:moveTo>
                  <a:pt x="2019" y="1366"/>
                </a:moveTo>
                <a:cubicBezTo>
                  <a:pt x="2018" y="1366"/>
                  <a:pt x="2017" y="1366"/>
                  <a:pt x="2016" y="1366"/>
                </a:cubicBezTo>
                <a:cubicBezTo>
                  <a:pt x="2008" y="1366"/>
                  <a:pt x="2020" y="1371"/>
                  <a:pt x="2019" y="1366"/>
                </a:cubicBezTo>
                <a:close/>
                <a:moveTo>
                  <a:pt x="401" y="1368"/>
                </a:moveTo>
                <a:cubicBezTo>
                  <a:pt x="404" y="1368"/>
                  <a:pt x="404" y="1370"/>
                  <a:pt x="406" y="1370"/>
                </a:cubicBezTo>
                <a:cubicBezTo>
                  <a:pt x="407" y="1373"/>
                  <a:pt x="399" y="1372"/>
                  <a:pt x="401" y="1368"/>
                </a:cubicBezTo>
                <a:close/>
                <a:moveTo>
                  <a:pt x="909" y="1401"/>
                </a:moveTo>
                <a:cubicBezTo>
                  <a:pt x="909" y="1400"/>
                  <a:pt x="909" y="1399"/>
                  <a:pt x="909" y="1398"/>
                </a:cubicBezTo>
                <a:cubicBezTo>
                  <a:pt x="906" y="1393"/>
                  <a:pt x="901" y="1403"/>
                  <a:pt x="909" y="1401"/>
                </a:cubicBezTo>
                <a:close/>
                <a:moveTo>
                  <a:pt x="486" y="1401"/>
                </a:moveTo>
                <a:cubicBezTo>
                  <a:pt x="486" y="1405"/>
                  <a:pt x="481" y="1404"/>
                  <a:pt x="477" y="1404"/>
                </a:cubicBezTo>
                <a:cubicBezTo>
                  <a:pt x="477" y="1400"/>
                  <a:pt x="482" y="1401"/>
                  <a:pt x="486" y="1401"/>
                </a:cubicBezTo>
                <a:close/>
                <a:moveTo>
                  <a:pt x="476" y="1414"/>
                </a:moveTo>
                <a:cubicBezTo>
                  <a:pt x="473" y="1412"/>
                  <a:pt x="472" y="1407"/>
                  <a:pt x="468" y="1406"/>
                </a:cubicBezTo>
                <a:cubicBezTo>
                  <a:pt x="466" y="1413"/>
                  <a:pt x="473" y="1418"/>
                  <a:pt x="476" y="1414"/>
                </a:cubicBezTo>
                <a:close/>
                <a:moveTo>
                  <a:pt x="262" y="1412"/>
                </a:moveTo>
                <a:cubicBezTo>
                  <a:pt x="265" y="1414"/>
                  <a:pt x="266" y="1420"/>
                  <a:pt x="260" y="1420"/>
                </a:cubicBezTo>
                <a:cubicBezTo>
                  <a:pt x="260" y="1417"/>
                  <a:pt x="260" y="1414"/>
                  <a:pt x="262" y="1412"/>
                </a:cubicBezTo>
                <a:close/>
                <a:moveTo>
                  <a:pt x="1955" y="1416"/>
                </a:moveTo>
                <a:cubicBezTo>
                  <a:pt x="1960" y="1418"/>
                  <a:pt x="1953" y="1420"/>
                  <a:pt x="1952" y="1419"/>
                </a:cubicBezTo>
                <a:cubicBezTo>
                  <a:pt x="1951" y="1418"/>
                  <a:pt x="1956" y="1417"/>
                  <a:pt x="1955" y="1416"/>
                </a:cubicBezTo>
                <a:close/>
                <a:moveTo>
                  <a:pt x="1706" y="1425"/>
                </a:moveTo>
                <a:cubicBezTo>
                  <a:pt x="1713" y="1423"/>
                  <a:pt x="1715" y="1426"/>
                  <a:pt x="1717" y="1424"/>
                </a:cubicBezTo>
                <a:cubicBezTo>
                  <a:pt x="1714" y="1422"/>
                  <a:pt x="1707" y="1418"/>
                  <a:pt x="1706" y="1425"/>
                </a:cubicBezTo>
                <a:close/>
                <a:moveTo>
                  <a:pt x="1727" y="1425"/>
                </a:moveTo>
                <a:cubicBezTo>
                  <a:pt x="1728" y="1425"/>
                  <a:pt x="1729" y="1425"/>
                  <a:pt x="1730" y="1425"/>
                </a:cubicBezTo>
                <a:cubicBezTo>
                  <a:pt x="1730" y="1424"/>
                  <a:pt x="1730" y="1423"/>
                  <a:pt x="1730" y="1422"/>
                </a:cubicBezTo>
                <a:cubicBezTo>
                  <a:pt x="1729" y="1422"/>
                  <a:pt x="1728" y="1422"/>
                  <a:pt x="1727" y="1422"/>
                </a:cubicBezTo>
                <a:cubicBezTo>
                  <a:pt x="1727" y="1423"/>
                  <a:pt x="1727" y="1424"/>
                  <a:pt x="1727" y="1425"/>
                </a:cubicBezTo>
                <a:close/>
                <a:moveTo>
                  <a:pt x="1644" y="1424"/>
                </a:moveTo>
                <a:cubicBezTo>
                  <a:pt x="1648" y="1423"/>
                  <a:pt x="1649" y="1425"/>
                  <a:pt x="1649" y="1428"/>
                </a:cubicBezTo>
                <a:cubicBezTo>
                  <a:pt x="1646" y="1429"/>
                  <a:pt x="1644" y="1427"/>
                  <a:pt x="1644" y="1424"/>
                </a:cubicBezTo>
                <a:close/>
                <a:moveTo>
                  <a:pt x="1694" y="1425"/>
                </a:moveTo>
                <a:cubicBezTo>
                  <a:pt x="1696" y="1425"/>
                  <a:pt x="1700" y="1425"/>
                  <a:pt x="1697" y="1424"/>
                </a:cubicBezTo>
                <a:cubicBezTo>
                  <a:pt x="1690" y="1425"/>
                  <a:pt x="1678" y="1420"/>
                  <a:pt x="1675" y="1427"/>
                </a:cubicBezTo>
                <a:cubicBezTo>
                  <a:pt x="1683" y="1425"/>
                  <a:pt x="1685" y="1427"/>
                  <a:pt x="1694" y="1425"/>
                </a:cubicBezTo>
                <a:close/>
                <a:moveTo>
                  <a:pt x="542" y="1436"/>
                </a:moveTo>
                <a:cubicBezTo>
                  <a:pt x="540" y="1436"/>
                  <a:pt x="532" y="1436"/>
                  <a:pt x="537" y="1438"/>
                </a:cubicBezTo>
                <a:cubicBezTo>
                  <a:pt x="543" y="1437"/>
                  <a:pt x="546" y="1441"/>
                  <a:pt x="553" y="1439"/>
                </a:cubicBezTo>
                <a:cubicBezTo>
                  <a:pt x="555" y="1433"/>
                  <a:pt x="546" y="1439"/>
                  <a:pt x="546" y="1435"/>
                </a:cubicBezTo>
                <a:cubicBezTo>
                  <a:pt x="544" y="1432"/>
                  <a:pt x="548" y="1429"/>
                  <a:pt x="543" y="1427"/>
                </a:cubicBezTo>
                <a:cubicBezTo>
                  <a:pt x="541" y="1429"/>
                  <a:pt x="541" y="1432"/>
                  <a:pt x="542" y="1436"/>
                </a:cubicBezTo>
                <a:close/>
                <a:moveTo>
                  <a:pt x="1444" y="1449"/>
                </a:moveTo>
                <a:cubicBezTo>
                  <a:pt x="1441" y="1449"/>
                  <a:pt x="1439" y="1448"/>
                  <a:pt x="1438" y="1446"/>
                </a:cubicBezTo>
                <a:cubicBezTo>
                  <a:pt x="1442" y="1442"/>
                  <a:pt x="1437" y="1437"/>
                  <a:pt x="1435" y="1435"/>
                </a:cubicBezTo>
                <a:cubicBezTo>
                  <a:pt x="1438" y="1442"/>
                  <a:pt x="1430" y="1445"/>
                  <a:pt x="1436" y="1450"/>
                </a:cubicBezTo>
                <a:cubicBezTo>
                  <a:pt x="1433" y="1450"/>
                  <a:pt x="1432" y="1452"/>
                  <a:pt x="1431" y="1454"/>
                </a:cubicBezTo>
                <a:cubicBezTo>
                  <a:pt x="1430" y="1454"/>
                  <a:pt x="1428" y="1455"/>
                  <a:pt x="1427" y="1457"/>
                </a:cubicBezTo>
                <a:cubicBezTo>
                  <a:pt x="1429" y="1457"/>
                  <a:pt x="1428" y="1459"/>
                  <a:pt x="1428" y="1462"/>
                </a:cubicBezTo>
                <a:cubicBezTo>
                  <a:pt x="1426" y="1461"/>
                  <a:pt x="1421" y="1463"/>
                  <a:pt x="1419" y="1462"/>
                </a:cubicBezTo>
                <a:cubicBezTo>
                  <a:pt x="1418" y="1461"/>
                  <a:pt x="1419" y="1458"/>
                  <a:pt x="1417" y="1458"/>
                </a:cubicBezTo>
                <a:cubicBezTo>
                  <a:pt x="1416" y="1461"/>
                  <a:pt x="1413" y="1462"/>
                  <a:pt x="1413" y="1465"/>
                </a:cubicBezTo>
                <a:cubicBezTo>
                  <a:pt x="1424" y="1463"/>
                  <a:pt x="1412" y="1477"/>
                  <a:pt x="1417" y="1479"/>
                </a:cubicBezTo>
                <a:cubicBezTo>
                  <a:pt x="1418" y="1478"/>
                  <a:pt x="1418" y="1476"/>
                  <a:pt x="1419" y="1474"/>
                </a:cubicBezTo>
                <a:cubicBezTo>
                  <a:pt x="1419" y="1474"/>
                  <a:pt x="1420" y="1474"/>
                  <a:pt x="1420" y="1474"/>
                </a:cubicBezTo>
                <a:cubicBezTo>
                  <a:pt x="1421" y="1472"/>
                  <a:pt x="1419" y="1466"/>
                  <a:pt x="1422" y="1465"/>
                </a:cubicBezTo>
                <a:cubicBezTo>
                  <a:pt x="1425" y="1465"/>
                  <a:pt x="1426" y="1466"/>
                  <a:pt x="1427" y="1468"/>
                </a:cubicBezTo>
                <a:cubicBezTo>
                  <a:pt x="1427" y="1472"/>
                  <a:pt x="1424" y="1473"/>
                  <a:pt x="1423" y="1476"/>
                </a:cubicBezTo>
                <a:cubicBezTo>
                  <a:pt x="1427" y="1477"/>
                  <a:pt x="1427" y="1481"/>
                  <a:pt x="1429" y="1484"/>
                </a:cubicBezTo>
                <a:cubicBezTo>
                  <a:pt x="1426" y="1484"/>
                  <a:pt x="1428" y="1491"/>
                  <a:pt x="1431" y="1490"/>
                </a:cubicBezTo>
                <a:cubicBezTo>
                  <a:pt x="1432" y="1485"/>
                  <a:pt x="1429" y="1475"/>
                  <a:pt x="1436" y="1476"/>
                </a:cubicBezTo>
                <a:cubicBezTo>
                  <a:pt x="1436" y="1472"/>
                  <a:pt x="1433" y="1472"/>
                  <a:pt x="1434" y="1468"/>
                </a:cubicBezTo>
                <a:cubicBezTo>
                  <a:pt x="1438" y="1467"/>
                  <a:pt x="1439" y="1463"/>
                  <a:pt x="1444" y="1463"/>
                </a:cubicBezTo>
                <a:cubicBezTo>
                  <a:pt x="1448" y="1465"/>
                  <a:pt x="1451" y="1469"/>
                  <a:pt x="1450" y="1477"/>
                </a:cubicBezTo>
                <a:cubicBezTo>
                  <a:pt x="1458" y="1475"/>
                  <a:pt x="1463" y="1474"/>
                  <a:pt x="1471" y="1476"/>
                </a:cubicBezTo>
                <a:cubicBezTo>
                  <a:pt x="1473" y="1473"/>
                  <a:pt x="1473" y="1469"/>
                  <a:pt x="1478" y="1470"/>
                </a:cubicBezTo>
                <a:cubicBezTo>
                  <a:pt x="1480" y="1471"/>
                  <a:pt x="1484" y="1471"/>
                  <a:pt x="1485" y="1474"/>
                </a:cubicBezTo>
                <a:cubicBezTo>
                  <a:pt x="1488" y="1477"/>
                  <a:pt x="1486" y="1484"/>
                  <a:pt x="1490" y="1485"/>
                </a:cubicBezTo>
                <a:cubicBezTo>
                  <a:pt x="1491" y="1483"/>
                  <a:pt x="1491" y="1482"/>
                  <a:pt x="1493" y="1481"/>
                </a:cubicBezTo>
                <a:cubicBezTo>
                  <a:pt x="1492" y="1489"/>
                  <a:pt x="1498" y="1481"/>
                  <a:pt x="1499" y="1487"/>
                </a:cubicBezTo>
                <a:cubicBezTo>
                  <a:pt x="1497" y="1487"/>
                  <a:pt x="1495" y="1487"/>
                  <a:pt x="1494" y="1489"/>
                </a:cubicBezTo>
                <a:cubicBezTo>
                  <a:pt x="1499" y="1489"/>
                  <a:pt x="1492" y="1491"/>
                  <a:pt x="1493" y="1493"/>
                </a:cubicBezTo>
                <a:cubicBezTo>
                  <a:pt x="1499" y="1493"/>
                  <a:pt x="1494" y="1497"/>
                  <a:pt x="1494" y="1498"/>
                </a:cubicBezTo>
                <a:cubicBezTo>
                  <a:pt x="1494" y="1497"/>
                  <a:pt x="1496" y="1501"/>
                  <a:pt x="1496" y="1501"/>
                </a:cubicBezTo>
                <a:cubicBezTo>
                  <a:pt x="1496" y="1503"/>
                  <a:pt x="1497" y="1504"/>
                  <a:pt x="1499" y="1504"/>
                </a:cubicBezTo>
                <a:cubicBezTo>
                  <a:pt x="1499" y="1499"/>
                  <a:pt x="1499" y="1494"/>
                  <a:pt x="1497" y="1490"/>
                </a:cubicBezTo>
                <a:cubicBezTo>
                  <a:pt x="1499" y="1490"/>
                  <a:pt x="1501" y="1489"/>
                  <a:pt x="1502" y="1489"/>
                </a:cubicBezTo>
                <a:cubicBezTo>
                  <a:pt x="1502" y="1495"/>
                  <a:pt x="1507" y="1498"/>
                  <a:pt x="1513" y="1495"/>
                </a:cubicBezTo>
                <a:cubicBezTo>
                  <a:pt x="1512" y="1499"/>
                  <a:pt x="1506" y="1498"/>
                  <a:pt x="1506" y="1503"/>
                </a:cubicBezTo>
                <a:cubicBezTo>
                  <a:pt x="1510" y="1503"/>
                  <a:pt x="1511" y="1506"/>
                  <a:pt x="1516" y="1504"/>
                </a:cubicBezTo>
                <a:cubicBezTo>
                  <a:pt x="1517" y="1500"/>
                  <a:pt x="1514" y="1499"/>
                  <a:pt x="1514" y="1495"/>
                </a:cubicBezTo>
                <a:cubicBezTo>
                  <a:pt x="1518" y="1495"/>
                  <a:pt x="1519" y="1494"/>
                  <a:pt x="1519" y="1490"/>
                </a:cubicBezTo>
                <a:cubicBezTo>
                  <a:pt x="1515" y="1489"/>
                  <a:pt x="1516" y="1490"/>
                  <a:pt x="1510" y="1489"/>
                </a:cubicBezTo>
                <a:cubicBezTo>
                  <a:pt x="1509" y="1490"/>
                  <a:pt x="1510" y="1493"/>
                  <a:pt x="1508" y="1493"/>
                </a:cubicBezTo>
                <a:cubicBezTo>
                  <a:pt x="1504" y="1491"/>
                  <a:pt x="1503" y="1487"/>
                  <a:pt x="1502" y="1482"/>
                </a:cubicBezTo>
                <a:cubicBezTo>
                  <a:pt x="1500" y="1482"/>
                  <a:pt x="1498" y="1481"/>
                  <a:pt x="1498" y="1479"/>
                </a:cubicBezTo>
                <a:cubicBezTo>
                  <a:pt x="1499" y="1479"/>
                  <a:pt x="1499" y="1478"/>
                  <a:pt x="1499" y="1476"/>
                </a:cubicBezTo>
                <a:cubicBezTo>
                  <a:pt x="1497" y="1476"/>
                  <a:pt x="1495" y="1476"/>
                  <a:pt x="1495" y="1474"/>
                </a:cubicBezTo>
                <a:cubicBezTo>
                  <a:pt x="1498" y="1475"/>
                  <a:pt x="1495" y="1469"/>
                  <a:pt x="1496" y="1466"/>
                </a:cubicBezTo>
                <a:cubicBezTo>
                  <a:pt x="1499" y="1466"/>
                  <a:pt x="1501" y="1465"/>
                  <a:pt x="1503" y="1463"/>
                </a:cubicBezTo>
                <a:cubicBezTo>
                  <a:pt x="1493" y="1463"/>
                  <a:pt x="1497" y="1449"/>
                  <a:pt x="1495" y="1446"/>
                </a:cubicBezTo>
                <a:cubicBezTo>
                  <a:pt x="1489" y="1445"/>
                  <a:pt x="1490" y="1451"/>
                  <a:pt x="1483" y="1449"/>
                </a:cubicBezTo>
                <a:cubicBezTo>
                  <a:pt x="1482" y="1442"/>
                  <a:pt x="1475" y="1441"/>
                  <a:pt x="1478" y="1435"/>
                </a:cubicBezTo>
                <a:cubicBezTo>
                  <a:pt x="1476" y="1435"/>
                  <a:pt x="1473" y="1435"/>
                  <a:pt x="1471" y="1435"/>
                </a:cubicBezTo>
                <a:cubicBezTo>
                  <a:pt x="1469" y="1439"/>
                  <a:pt x="1473" y="1439"/>
                  <a:pt x="1472" y="1444"/>
                </a:cubicBezTo>
                <a:cubicBezTo>
                  <a:pt x="1474" y="1444"/>
                  <a:pt x="1476" y="1444"/>
                  <a:pt x="1477" y="1446"/>
                </a:cubicBezTo>
                <a:cubicBezTo>
                  <a:pt x="1477" y="1449"/>
                  <a:pt x="1475" y="1451"/>
                  <a:pt x="1475" y="1454"/>
                </a:cubicBezTo>
                <a:cubicBezTo>
                  <a:pt x="1474" y="1458"/>
                  <a:pt x="1477" y="1463"/>
                  <a:pt x="1473" y="1466"/>
                </a:cubicBezTo>
                <a:cubicBezTo>
                  <a:pt x="1468" y="1465"/>
                  <a:pt x="1467" y="1469"/>
                  <a:pt x="1462" y="1468"/>
                </a:cubicBezTo>
                <a:cubicBezTo>
                  <a:pt x="1462" y="1466"/>
                  <a:pt x="1464" y="1466"/>
                  <a:pt x="1464" y="1463"/>
                </a:cubicBezTo>
                <a:cubicBezTo>
                  <a:pt x="1459" y="1460"/>
                  <a:pt x="1456" y="1456"/>
                  <a:pt x="1453" y="1450"/>
                </a:cubicBezTo>
                <a:cubicBezTo>
                  <a:pt x="1452" y="1449"/>
                  <a:pt x="1454" y="1446"/>
                  <a:pt x="1453" y="1444"/>
                </a:cubicBezTo>
                <a:cubicBezTo>
                  <a:pt x="1453" y="1444"/>
                  <a:pt x="1452" y="1444"/>
                  <a:pt x="1452" y="1443"/>
                </a:cubicBezTo>
                <a:cubicBezTo>
                  <a:pt x="1452" y="1442"/>
                  <a:pt x="1452" y="1440"/>
                  <a:pt x="1452" y="1439"/>
                </a:cubicBezTo>
                <a:cubicBezTo>
                  <a:pt x="1451" y="1439"/>
                  <a:pt x="1448" y="1440"/>
                  <a:pt x="1449" y="1438"/>
                </a:cubicBezTo>
                <a:cubicBezTo>
                  <a:pt x="1451" y="1438"/>
                  <a:pt x="1454" y="1432"/>
                  <a:pt x="1449" y="1433"/>
                </a:cubicBezTo>
                <a:cubicBezTo>
                  <a:pt x="1446" y="1437"/>
                  <a:pt x="1450" y="1448"/>
                  <a:pt x="1444" y="1449"/>
                </a:cubicBezTo>
                <a:close/>
                <a:moveTo>
                  <a:pt x="1481" y="1455"/>
                </a:moveTo>
                <a:cubicBezTo>
                  <a:pt x="1482" y="1456"/>
                  <a:pt x="1483" y="1457"/>
                  <a:pt x="1484" y="1457"/>
                </a:cubicBezTo>
                <a:cubicBezTo>
                  <a:pt x="1484" y="1458"/>
                  <a:pt x="1482" y="1458"/>
                  <a:pt x="1482" y="1460"/>
                </a:cubicBezTo>
                <a:cubicBezTo>
                  <a:pt x="1481" y="1460"/>
                  <a:pt x="1481" y="1458"/>
                  <a:pt x="1479" y="1458"/>
                </a:cubicBezTo>
                <a:cubicBezTo>
                  <a:pt x="1480" y="1457"/>
                  <a:pt x="1481" y="1457"/>
                  <a:pt x="1481" y="1455"/>
                </a:cubicBezTo>
                <a:close/>
                <a:moveTo>
                  <a:pt x="1482" y="1462"/>
                </a:moveTo>
                <a:cubicBezTo>
                  <a:pt x="1484" y="1462"/>
                  <a:pt x="1487" y="1462"/>
                  <a:pt x="1489" y="1462"/>
                </a:cubicBezTo>
                <a:cubicBezTo>
                  <a:pt x="1489" y="1463"/>
                  <a:pt x="1489" y="1464"/>
                  <a:pt x="1489" y="1465"/>
                </a:cubicBezTo>
                <a:cubicBezTo>
                  <a:pt x="1487" y="1465"/>
                  <a:pt x="1484" y="1465"/>
                  <a:pt x="1482" y="1465"/>
                </a:cubicBezTo>
                <a:cubicBezTo>
                  <a:pt x="1482" y="1464"/>
                  <a:pt x="1482" y="1463"/>
                  <a:pt x="1482" y="1462"/>
                </a:cubicBezTo>
                <a:close/>
                <a:moveTo>
                  <a:pt x="1612" y="1435"/>
                </a:moveTo>
                <a:cubicBezTo>
                  <a:pt x="1610" y="1435"/>
                  <a:pt x="1609" y="1435"/>
                  <a:pt x="1607" y="1435"/>
                </a:cubicBezTo>
                <a:cubicBezTo>
                  <a:pt x="1606" y="1435"/>
                  <a:pt x="1604" y="1435"/>
                  <a:pt x="1604" y="1436"/>
                </a:cubicBezTo>
                <a:cubicBezTo>
                  <a:pt x="1606" y="1435"/>
                  <a:pt x="1612" y="1438"/>
                  <a:pt x="1612" y="1435"/>
                </a:cubicBezTo>
                <a:close/>
                <a:moveTo>
                  <a:pt x="567" y="1439"/>
                </a:moveTo>
                <a:cubicBezTo>
                  <a:pt x="568" y="1439"/>
                  <a:pt x="570" y="1439"/>
                  <a:pt x="571" y="1439"/>
                </a:cubicBezTo>
                <a:cubicBezTo>
                  <a:pt x="574" y="1438"/>
                  <a:pt x="579" y="1439"/>
                  <a:pt x="581" y="1436"/>
                </a:cubicBezTo>
                <a:cubicBezTo>
                  <a:pt x="576" y="1438"/>
                  <a:pt x="566" y="1433"/>
                  <a:pt x="567" y="1439"/>
                </a:cubicBezTo>
                <a:close/>
                <a:moveTo>
                  <a:pt x="288" y="1441"/>
                </a:moveTo>
                <a:cubicBezTo>
                  <a:pt x="289" y="1441"/>
                  <a:pt x="290" y="1441"/>
                  <a:pt x="291" y="1441"/>
                </a:cubicBezTo>
                <a:cubicBezTo>
                  <a:pt x="291" y="1440"/>
                  <a:pt x="291" y="1439"/>
                  <a:pt x="291" y="1438"/>
                </a:cubicBezTo>
                <a:cubicBezTo>
                  <a:pt x="290" y="1438"/>
                  <a:pt x="289" y="1438"/>
                  <a:pt x="288" y="1438"/>
                </a:cubicBezTo>
                <a:cubicBezTo>
                  <a:pt x="288" y="1439"/>
                  <a:pt x="288" y="1440"/>
                  <a:pt x="288" y="1441"/>
                </a:cubicBezTo>
                <a:close/>
                <a:moveTo>
                  <a:pt x="697" y="1449"/>
                </a:moveTo>
                <a:cubicBezTo>
                  <a:pt x="701" y="1450"/>
                  <a:pt x="709" y="1447"/>
                  <a:pt x="705" y="1444"/>
                </a:cubicBezTo>
                <a:cubicBezTo>
                  <a:pt x="705" y="1446"/>
                  <a:pt x="702" y="1446"/>
                  <a:pt x="700" y="1446"/>
                </a:cubicBezTo>
                <a:cubicBezTo>
                  <a:pt x="700" y="1445"/>
                  <a:pt x="700" y="1444"/>
                  <a:pt x="699" y="1444"/>
                </a:cubicBezTo>
                <a:cubicBezTo>
                  <a:pt x="699" y="1446"/>
                  <a:pt x="698" y="1448"/>
                  <a:pt x="697" y="1449"/>
                </a:cubicBezTo>
                <a:close/>
                <a:moveTo>
                  <a:pt x="988" y="1446"/>
                </a:moveTo>
                <a:cubicBezTo>
                  <a:pt x="990" y="1445"/>
                  <a:pt x="991" y="1451"/>
                  <a:pt x="990" y="1452"/>
                </a:cubicBezTo>
                <a:cubicBezTo>
                  <a:pt x="989" y="1453"/>
                  <a:pt x="985" y="1448"/>
                  <a:pt x="988" y="1446"/>
                </a:cubicBezTo>
                <a:close/>
                <a:moveTo>
                  <a:pt x="1170" y="1446"/>
                </a:moveTo>
                <a:cubicBezTo>
                  <a:pt x="1177" y="1447"/>
                  <a:pt x="1168" y="1455"/>
                  <a:pt x="1170" y="1446"/>
                </a:cubicBezTo>
                <a:close/>
                <a:moveTo>
                  <a:pt x="1261" y="1446"/>
                </a:moveTo>
                <a:cubicBezTo>
                  <a:pt x="1264" y="1448"/>
                  <a:pt x="1264" y="1452"/>
                  <a:pt x="1264" y="1457"/>
                </a:cubicBezTo>
                <a:cubicBezTo>
                  <a:pt x="1262" y="1454"/>
                  <a:pt x="1257" y="1450"/>
                  <a:pt x="1261" y="1446"/>
                </a:cubicBezTo>
                <a:close/>
                <a:moveTo>
                  <a:pt x="568" y="1447"/>
                </a:moveTo>
                <a:cubicBezTo>
                  <a:pt x="571" y="1447"/>
                  <a:pt x="572" y="1456"/>
                  <a:pt x="567" y="1454"/>
                </a:cubicBezTo>
                <a:cubicBezTo>
                  <a:pt x="568" y="1452"/>
                  <a:pt x="569" y="1450"/>
                  <a:pt x="568" y="1447"/>
                </a:cubicBezTo>
                <a:close/>
                <a:moveTo>
                  <a:pt x="287" y="1449"/>
                </a:moveTo>
                <a:cubicBezTo>
                  <a:pt x="296" y="1451"/>
                  <a:pt x="281" y="1456"/>
                  <a:pt x="287" y="1449"/>
                </a:cubicBezTo>
                <a:close/>
                <a:moveTo>
                  <a:pt x="598" y="1452"/>
                </a:moveTo>
                <a:cubicBezTo>
                  <a:pt x="599" y="1452"/>
                  <a:pt x="600" y="1452"/>
                  <a:pt x="601" y="1452"/>
                </a:cubicBezTo>
                <a:cubicBezTo>
                  <a:pt x="601" y="1451"/>
                  <a:pt x="601" y="1450"/>
                  <a:pt x="601" y="1449"/>
                </a:cubicBezTo>
                <a:cubicBezTo>
                  <a:pt x="600" y="1449"/>
                  <a:pt x="599" y="1449"/>
                  <a:pt x="598" y="1449"/>
                </a:cubicBezTo>
                <a:cubicBezTo>
                  <a:pt x="598" y="1450"/>
                  <a:pt x="598" y="1451"/>
                  <a:pt x="598" y="1452"/>
                </a:cubicBezTo>
                <a:close/>
                <a:moveTo>
                  <a:pt x="1067" y="1452"/>
                </a:moveTo>
                <a:cubicBezTo>
                  <a:pt x="1068" y="1448"/>
                  <a:pt x="1074" y="1451"/>
                  <a:pt x="1075" y="1452"/>
                </a:cubicBezTo>
                <a:cubicBezTo>
                  <a:pt x="1075" y="1456"/>
                  <a:pt x="1068" y="1453"/>
                  <a:pt x="1067" y="1452"/>
                </a:cubicBezTo>
                <a:close/>
                <a:moveTo>
                  <a:pt x="1275" y="1463"/>
                </a:moveTo>
                <a:cubicBezTo>
                  <a:pt x="1274" y="1464"/>
                  <a:pt x="1265" y="1462"/>
                  <a:pt x="1270" y="1465"/>
                </a:cubicBezTo>
                <a:cubicBezTo>
                  <a:pt x="1277" y="1464"/>
                  <a:pt x="1274" y="1470"/>
                  <a:pt x="1280" y="1466"/>
                </a:cubicBezTo>
                <a:cubicBezTo>
                  <a:pt x="1280" y="1468"/>
                  <a:pt x="1281" y="1468"/>
                  <a:pt x="1281" y="1470"/>
                </a:cubicBezTo>
                <a:cubicBezTo>
                  <a:pt x="1281" y="1472"/>
                  <a:pt x="1279" y="1473"/>
                  <a:pt x="1279" y="1476"/>
                </a:cubicBezTo>
                <a:cubicBezTo>
                  <a:pt x="1281" y="1476"/>
                  <a:pt x="1284" y="1476"/>
                  <a:pt x="1284" y="1477"/>
                </a:cubicBezTo>
                <a:cubicBezTo>
                  <a:pt x="1287" y="1481"/>
                  <a:pt x="1284" y="1484"/>
                  <a:pt x="1284" y="1485"/>
                </a:cubicBezTo>
                <a:cubicBezTo>
                  <a:pt x="1284" y="1486"/>
                  <a:pt x="1287" y="1488"/>
                  <a:pt x="1287" y="1489"/>
                </a:cubicBezTo>
                <a:cubicBezTo>
                  <a:pt x="1288" y="1491"/>
                  <a:pt x="1287" y="1493"/>
                  <a:pt x="1290" y="1493"/>
                </a:cubicBezTo>
                <a:cubicBezTo>
                  <a:pt x="1287" y="1487"/>
                  <a:pt x="1292" y="1486"/>
                  <a:pt x="1293" y="1481"/>
                </a:cubicBezTo>
                <a:cubicBezTo>
                  <a:pt x="1291" y="1481"/>
                  <a:pt x="1289" y="1479"/>
                  <a:pt x="1289" y="1477"/>
                </a:cubicBezTo>
                <a:cubicBezTo>
                  <a:pt x="1293" y="1473"/>
                  <a:pt x="1293" y="1473"/>
                  <a:pt x="1292" y="1465"/>
                </a:cubicBezTo>
                <a:cubicBezTo>
                  <a:pt x="1288" y="1462"/>
                  <a:pt x="1280" y="1458"/>
                  <a:pt x="1277" y="1455"/>
                </a:cubicBezTo>
                <a:cubicBezTo>
                  <a:pt x="1276" y="1454"/>
                  <a:pt x="1277" y="1450"/>
                  <a:pt x="1275" y="1454"/>
                </a:cubicBezTo>
                <a:cubicBezTo>
                  <a:pt x="1274" y="1458"/>
                  <a:pt x="1277" y="1460"/>
                  <a:pt x="1275" y="1463"/>
                </a:cubicBezTo>
                <a:close/>
                <a:moveTo>
                  <a:pt x="288" y="1457"/>
                </a:moveTo>
                <a:cubicBezTo>
                  <a:pt x="288" y="1456"/>
                  <a:pt x="294" y="1454"/>
                  <a:pt x="295" y="1455"/>
                </a:cubicBezTo>
                <a:cubicBezTo>
                  <a:pt x="295" y="1456"/>
                  <a:pt x="291" y="1460"/>
                  <a:pt x="288" y="1457"/>
                </a:cubicBezTo>
                <a:close/>
                <a:moveTo>
                  <a:pt x="1215" y="1468"/>
                </a:moveTo>
                <a:cubicBezTo>
                  <a:pt x="1213" y="1469"/>
                  <a:pt x="1211" y="1470"/>
                  <a:pt x="1210" y="1471"/>
                </a:cubicBezTo>
                <a:cubicBezTo>
                  <a:pt x="1216" y="1470"/>
                  <a:pt x="1215" y="1478"/>
                  <a:pt x="1219" y="1479"/>
                </a:cubicBezTo>
                <a:cubicBezTo>
                  <a:pt x="1220" y="1475"/>
                  <a:pt x="1219" y="1473"/>
                  <a:pt x="1218" y="1471"/>
                </a:cubicBezTo>
                <a:cubicBezTo>
                  <a:pt x="1219" y="1468"/>
                  <a:pt x="1225" y="1471"/>
                  <a:pt x="1225" y="1468"/>
                </a:cubicBezTo>
                <a:cubicBezTo>
                  <a:pt x="1215" y="1471"/>
                  <a:pt x="1223" y="1455"/>
                  <a:pt x="1216" y="1455"/>
                </a:cubicBezTo>
                <a:cubicBezTo>
                  <a:pt x="1216" y="1460"/>
                  <a:pt x="1213" y="1462"/>
                  <a:pt x="1215" y="1468"/>
                </a:cubicBezTo>
                <a:close/>
                <a:moveTo>
                  <a:pt x="1074" y="1489"/>
                </a:moveTo>
                <a:cubicBezTo>
                  <a:pt x="1071" y="1489"/>
                  <a:pt x="1073" y="1493"/>
                  <a:pt x="1071" y="1493"/>
                </a:cubicBezTo>
                <a:cubicBezTo>
                  <a:pt x="1067" y="1493"/>
                  <a:pt x="1066" y="1491"/>
                  <a:pt x="1061" y="1492"/>
                </a:cubicBezTo>
                <a:cubicBezTo>
                  <a:pt x="1061" y="1490"/>
                  <a:pt x="1059" y="1489"/>
                  <a:pt x="1058" y="1487"/>
                </a:cubicBezTo>
                <a:cubicBezTo>
                  <a:pt x="1057" y="1486"/>
                  <a:pt x="1058" y="1483"/>
                  <a:pt x="1057" y="1482"/>
                </a:cubicBezTo>
                <a:cubicBezTo>
                  <a:pt x="1056" y="1482"/>
                  <a:pt x="1054" y="1483"/>
                  <a:pt x="1054" y="1482"/>
                </a:cubicBezTo>
                <a:cubicBezTo>
                  <a:pt x="1051" y="1479"/>
                  <a:pt x="1050" y="1474"/>
                  <a:pt x="1046" y="1471"/>
                </a:cubicBezTo>
                <a:cubicBezTo>
                  <a:pt x="1047" y="1474"/>
                  <a:pt x="1044" y="1476"/>
                  <a:pt x="1044" y="1477"/>
                </a:cubicBezTo>
                <a:cubicBezTo>
                  <a:pt x="1044" y="1479"/>
                  <a:pt x="1046" y="1479"/>
                  <a:pt x="1046" y="1479"/>
                </a:cubicBezTo>
                <a:cubicBezTo>
                  <a:pt x="1046" y="1482"/>
                  <a:pt x="1047" y="1488"/>
                  <a:pt x="1047" y="1490"/>
                </a:cubicBezTo>
                <a:cubicBezTo>
                  <a:pt x="1049" y="1493"/>
                  <a:pt x="1054" y="1493"/>
                  <a:pt x="1052" y="1496"/>
                </a:cubicBezTo>
                <a:cubicBezTo>
                  <a:pt x="1057" y="1496"/>
                  <a:pt x="1065" y="1498"/>
                  <a:pt x="1068" y="1495"/>
                </a:cubicBezTo>
                <a:cubicBezTo>
                  <a:pt x="1071" y="1499"/>
                  <a:pt x="1081" y="1496"/>
                  <a:pt x="1083" y="1493"/>
                </a:cubicBezTo>
                <a:cubicBezTo>
                  <a:pt x="1083" y="1486"/>
                  <a:pt x="1079" y="1476"/>
                  <a:pt x="1083" y="1470"/>
                </a:cubicBezTo>
                <a:cubicBezTo>
                  <a:pt x="1081" y="1468"/>
                  <a:pt x="1078" y="1467"/>
                  <a:pt x="1077" y="1465"/>
                </a:cubicBezTo>
                <a:cubicBezTo>
                  <a:pt x="1078" y="1460"/>
                  <a:pt x="1073" y="1462"/>
                  <a:pt x="1074" y="1457"/>
                </a:cubicBezTo>
                <a:cubicBezTo>
                  <a:pt x="1072" y="1457"/>
                  <a:pt x="1071" y="1457"/>
                  <a:pt x="1069" y="1457"/>
                </a:cubicBezTo>
                <a:cubicBezTo>
                  <a:pt x="1070" y="1468"/>
                  <a:pt x="1074" y="1476"/>
                  <a:pt x="1074" y="1489"/>
                </a:cubicBezTo>
                <a:close/>
                <a:moveTo>
                  <a:pt x="1170" y="1463"/>
                </a:moveTo>
                <a:cubicBezTo>
                  <a:pt x="1170" y="1465"/>
                  <a:pt x="1171" y="1464"/>
                  <a:pt x="1171" y="1465"/>
                </a:cubicBezTo>
                <a:cubicBezTo>
                  <a:pt x="1173" y="1467"/>
                  <a:pt x="1172" y="1468"/>
                  <a:pt x="1173" y="1471"/>
                </a:cubicBezTo>
                <a:cubicBezTo>
                  <a:pt x="1173" y="1474"/>
                  <a:pt x="1176" y="1475"/>
                  <a:pt x="1176" y="1477"/>
                </a:cubicBezTo>
                <a:cubicBezTo>
                  <a:pt x="1176" y="1478"/>
                  <a:pt x="1174" y="1478"/>
                  <a:pt x="1174" y="1481"/>
                </a:cubicBezTo>
                <a:cubicBezTo>
                  <a:pt x="1174" y="1481"/>
                  <a:pt x="1177" y="1483"/>
                  <a:pt x="1177" y="1484"/>
                </a:cubicBezTo>
                <a:cubicBezTo>
                  <a:pt x="1178" y="1486"/>
                  <a:pt x="1177" y="1491"/>
                  <a:pt x="1180" y="1492"/>
                </a:cubicBezTo>
                <a:cubicBezTo>
                  <a:pt x="1183" y="1487"/>
                  <a:pt x="1191" y="1488"/>
                  <a:pt x="1197" y="1487"/>
                </a:cubicBezTo>
                <a:cubicBezTo>
                  <a:pt x="1196" y="1476"/>
                  <a:pt x="1206" y="1478"/>
                  <a:pt x="1207" y="1470"/>
                </a:cubicBezTo>
                <a:cubicBezTo>
                  <a:pt x="1207" y="1466"/>
                  <a:pt x="1204" y="1466"/>
                  <a:pt x="1205" y="1462"/>
                </a:cubicBezTo>
                <a:cubicBezTo>
                  <a:pt x="1203" y="1461"/>
                  <a:pt x="1201" y="1462"/>
                  <a:pt x="1199" y="1463"/>
                </a:cubicBezTo>
                <a:cubicBezTo>
                  <a:pt x="1198" y="1464"/>
                  <a:pt x="1199" y="1467"/>
                  <a:pt x="1198" y="1468"/>
                </a:cubicBezTo>
                <a:cubicBezTo>
                  <a:pt x="1197" y="1468"/>
                  <a:pt x="1195" y="1467"/>
                  <a:pt x="1194" y="1468"/>
                </a:cubicBezTo>
                <a:cubicBezTo>
                  <a:pt x="1193" y="1470"/>
                  <a:pt x="1195" y="1475"/>
                  <a:pt x="1191" y="1474"/>
                </a:cubicBezTo>
                <a:cubicBezTo>
                  <a:pt x="1189" y="1470"/>
                  <a:pt x="1186" y="1468"/>
                  <a:pt x="1180" y="1468"/>
                </a:cubicBezTo>
                <a:cubicBezTo>
                  <a:pt x="1182" y="1462"/>
                  <a:pt x="1176" y="1465"/>
                  <a:pt x="1174" y="1463"/>
                </a:cubicBezTo>
                <a:cubicBezTo>
                  <a:pt x="1173" y="1462"/>
                  <a:pt x="1174" y="1459"/>
                  <a:pt x="1173" y="1458"/>
                </a:cubicBezTo>
                <a:cubicBezTo>
                  <a:pt x="1172" y="1458"/>
                  <a:pt x="1170" y="1459"/>
                  <a:pt x="1170" y="1458"/>
                </a:cubicBezTo>
                <a:cubicBezTo>
                  <a:pt x="1169" y="1458"/>
                  <a:pt x="1167" y="1455"/>
                  <a:pt x="1167" y="1458"/>
                </a:cubicBezTo>
                <a:cubicBezTo>
                  <a:pt x="1169" y="1459"/>
                  <a:pt x="1170" y="1460"/>
                  <a:pt x="1170" y="1463"/>
                </a:cubicBezTo>
                <a:close/>
                <a:moveTo>
                  <a:pt x="1092" y="1474"/>
                </a:moveTo>
                <a:cubicBezTo>
                  <a:pt x="1092" y="1474"/>
                  <a:pt x="1090" y="1470"/>
                  <a:pt x="1088" y="1471"/>
                </a:cubicBezTo>
                <a:cubicBezTo>
                  <a:pt x="1088" y="1472"/>
                  <a:pt x="1088" y="1473"/>
                  <a:pt x="1088" y="1474"/>
                </a:cubicBezTo>
                <a:cubicBezTo>
                  <a:pt x="1087" y="1474"/>
                  <a:pt x="1086" y="1474"/>
                  <a:pt x="1086" y="1476"/>
                </a:cubicBezTo>
                <a:cubicBezTo>
                  <a:pt x="1091" y="1481"/>
                  <a:pt x="1096" y="1473"/>
                  <a:pt x="1102" y="1473"/>
                </a:cubicBezTo>
                <a:cubicBezTo>
                  <a:pt x="1107" y="1473"/>
                  <a:pt x="1110" y="1473"/>
                  <a:pt x="1114" y="1477"/>
                </a:cubicBezTo>
                <a:cubicBezTo>
                  <a:pt x="1114" y="1480"/>
                  <a:pt x="1111" y="1479"/>
                  <a:pt x="1111" y="1481"/>
                </a:cubicBezTo>
                <a:cubicBezTo>
                  <a:pt x="1114" y="1483"/>
                  <a:pt x="1114" y="1488"/>
                  <a:pt x="1115" y="1492"/>
                </a:cubicBezTo>
                <a:cubicBezTo>
                  <a:pt x="1123" y="1490"/>
                  <a:pt x="1122" y="1481"/>
                  <a:pt x="1120" y="1474"/>
                </a:cubicBezTo>
                <a:cubicBezTo>
                  <a:pt x="1120" y="1474"/>
                  <a:pt x="1117" y="1471"/>
                  <a:pt x="1117" y="1471"/>
                </a:cubicBezTo>
                <a:cubicBezTo>
                  <a:pt x="1115" y="1468"/>
                  <a:pt x="1113" y="1466"/>
                  <a:pt x="1114" y="1462"/>
                </a:cubicBezTo>
                <a:cubicBezTo>
                  <a:pt x="1108" y="1462"/>
                  <a:pt x="1110" y="1470"/>
                  <a:pt x="1103" y="1470"/>
                </a:cubicBezTo>
                <a:cubicBezTo>
                  <a:pt x="1099" y="1470"/>
                  <a:pt x="1100" y="1457"/>
                  <a:pt x="1095" y="1463"/>
                </a:cubicBezTo>
                <a:cubicBezTo>
                  <a:pt x="1100" y="1467"/>
                  <a:pt x="1096" y="1474"/>
                  <a:pt x="1092" y="1474"/>
                </a:cubicBezTo>
                <a:close/>
                <a:moveTo>
                  <a:pt x="1137" y="1476"/>
                </a:moveTo>
                <a:cubicBezTo>
                  <a:pt x="1137" y="1478"/>
                  <a:pt x="1134" y="1482"/>
                  <a:pt x="1139" y="1481"/>
                </a:cubicBezTo>
                <a:cubicBezTo>
                  <a:pt x="1142" y="1481"/>
                  <a:pt x="1139" y="1476"/>
                  <a:pt x="1140" y="1474"/>
                </a:cubicBezTo>
                <a:cubicBezTo>
                  <a:pt x="1141" y="1473"/>
                  <a:pt x="1144" y="1475"/>
                  <a:pt x="1143" y="1473"/>
                </a:cubicBezTo>
                <a:cubicBezTo>
                  <a:pt x="1142" y="1472"/>
                  <a:pt x="1141" y="1471"/>
                  <a:pt x="1140" y="1470"/>
                </a:cubicBezTo>
                <a:cubicBezTo>
                  <a:pt x="1137" y="1466"/>
                  <a:pt x="1143" y="1462"/>
                  <a:pt x="1137" y="1462"/>
                </a:cubicBezTo>
                <a:cubicBezTo>
                  <a:pt x="1137" y="1465"/>
                  <a:pt x="1137" y="1471"/>
                  <a:pt x="1137" y="1476"/>
                </a:cubicBezTo>
                <a:close/>
                <a:moveTo>
                  <a:pt x="1241" y="1476"/>
                </a:moveTo>
                <a:cubicBezTo>
                  <a:pt x="1243" y="1476"/>
                  <a:pt x="1245" y="1477"/>
                  <a:pt x="1245" y="1479"/>
                </a:cubicBezTo>
                <a:cubicBezTo>
                  <a:pt x="1244" y="1482"/>
                  <a:pt x="1236" y="1478"/>
                  <a:pt x="1235" y="1482"/>
                </a:cubicBezTo>
                <a:cubicBezTo>
                  <a:pt x="1237" y="1482"/>
                  <a:pt x="1236" y="1486"/>
                  <a:pt x="1236" y="1489"/>
                </a:cubicBezTo>
                <a:cubicBezTo>
                  <a:pt x="1246" y="1490"/>
                  <a:pt x="1250" y="1486"/>
                  <a:pt x="1252" y="1479"/>
                </a:cubicBezTo>
                <a:cubicBezTo>
                  <a:pt x="1243" y="1478"/>
                  <a:pt x="1249" y="1472"/>
                  <a:pt x="1249" y="1468"/>
                </a:cubicBezTo>
                <a:cubicBezTo>
                  <a:pt x="1248" y="1466"/>
                  <a:pt x="1246" y="1464"/>
                  <a:pt x="1246" y="1463"/>
                </a:cubicBezTo>
                <a:cubicBezTo>
                  <a:pt x="1245" y="1462"/>
                  <a:pt x="1245" y="1461"/>
                  <a:pt x="1242" y="1462"/>
                </a:cubicBezTo>
                <a:cubicBezTo>
                  <a:pt x="1242" y="1470"/>
                  <a:pt x="1242" y="1470"/>
                  <a:pt x="1241" y="1476"/>
                </a:cubicBezTo>
                <a:close/>
                <a:moveTo>
                  <a:pt x="1252" y="1471"/>
                </a:moveTo>
                <a:cubicBezTo>
                  <a:pt x="1253" y="1477"/>
                  <a:pt x="1257" y="1483"/>
                  <a:pt x="1252" y="1487"/>
                </a:cubicBezTo>
                <a:cubicBezTo>
                  <a:pt x="1256" y="1488"/>
                  <a:pt x="1256" y="1493"/>
                  <a:pt x="1262" y="1492"/>
                </a:cubicBezTo>
                <a:cubicBezTo>
                  <a:pt x="1263" y="1487"/>
                  <a:pt x="1262" y="1481"/>
                  <a:pt x="1269" y="1482"/>
                </a:cubicBezTo>
                <a:cubicBezTo>
                  <a:pt x="1269" y="1476"/>
                  <a:pt x="1261" y="1479"/>
                  <a:pt x="1261" y="1474"/>
                </a:cubicBezTo>
                <a:cubicBezTo>
                  <a:pt x="1260" y="1471"/>
                  <a:pt x="1261" y="1468"/>
                  <a:pt x="1263" y="1466"/>
                </a:cubicBezTo>
                <a:cubicBezTo>
                  <a:pt x="1265" y="1467"/>
                  <a:pt x="1263" y="1460"/>
                  <a:pt x="1259" y="1462"/>
                </a:cubicBezTo>
                <a:cubicBezTo>
                  <a:pt x="1257" y="1465"/>
                  <a:pt x="1253" y="1469"/>
                  <a:pt x="1252" y="1471"/>
                </a:cubicBezTo>
                <a:close/>
                <a:moveTo>
                  <a:pt x="865" y="1465"/>
                </a:moveTo>
                <a:cubicBezTo>
                  <a:pt x="870" y="1466"/>
                  <a:pt x="866" y="1471"/>
                  <a:pt x="862" y="1471"/>
                </a:cubicBezTo>
                <a:cubicBezTo>
                  <a:pt x="862" y="1469"/>
                  <a:pt x="864" y="1467"/>
                  <a:pt x="865" y="1465"/>
                </a:cubicBezTo>
                <a:close/>
                <a:moveTo>
                  <a:pt x="979" y="1476"/>
                </a:moveTo>
                <a:cubicBezTo>
                  <a:pt x="978" y="1476"/>
                  <a:pt x="975" y="1476"/>
                  <a:pt x="975" y="1477"/>
                </a:cubicBezTo>
                <a:cubicBezTo>
                  <a:pt x="978" y="1478"/>
                  <a:pt x="975" y="1483"/>
                  <a:pt x="973" y="1482"/>
                </a:cubicBezTo>
                <a:cubicBezTo>
                  <a:pt x="971" y="1482"/>
                  <a:pt x="967" y="1483"/>
                  <a:pt x="967" y="1481"/>
                </a:cubicBezTo>
                <a:cubicBezTo>
                  <a:pt x="968" y="1478"/>
                  <a:pt x="972" y="1476"/>
                  <a:pt x="967" y="1474"/>
                </a:cubicBezTo>
                <a:cubicBezTo>
                  <a:pt x="965" y="1478"/>
                  <a:pt x="962" y="1479"/>
                  <a:pt x="962" y="1485"/>
                </a:cubicBezTo>
                <a:cubicBezTo>
                  <a:pt x="960" y="1488"/>
                  <a:pt x="955" y="1489"/>
                  <a:pt x="953" y="1492"/>
                </a:cubicBezTo>
                <a:cubicBezTo>
                  <a:pt x="956" y="1493"/>
                  <a:pt x="959" y="1495"/>
                  <a:pt x="958" y="1500"/>
                </a:cubicBezTo>
                <a:cubicBezTo>
                  <a:pt x="961" y="1500"/>
                  <a:pt x="962" y="1496"/>
                  <a:pt x="964" y="1495"/>
                </a:cubicBezTo>
                <a:cubicBezTo>
                  <a:pt x="966" y="1494"/>
                  <a:pt x="968" y="1494"/>
                  <a:pt x="970" y="1493"/>
                </a:cubicBezTo>
                <a:cubicBezTo>
                  <a:pt x="970" y="1493"/>
                  <a:pt x="970" y="1492"/>
                  <a:pt x="970" y="1492"/>
                </a:cubicBezTo>
                <a:cubicBezTo>
                  <a:pt x="971" y="1490"/>
                  <a:pt x="975" y="1491"/>
                  <a:pt x="976" y="1490"/>
                </a:cubicBezTo>
                <a:cubicBezTo>
                  <a:pt x="979" y="1490"/>
                  <a:pt x="978" y="1494"/>
                  <a:pt x="979" y="1495"/>
                </a:cubicBezTo>
                <a:cubicBezTo>
                  <a:pt x="980" y="1495"/>
                  <a:pt x="982" y="1495"/>
                  <a:pt x="983" y="1495"/>
                </a:cubicBezTo>
                <a:cubicBezTo>
                  <a:pt x="983" y="1495"/>
                  <a:pt x="983" y="1498"/>
                  <a:pt x="984" y="1498"/>
                </a:cubicBezTo>
                <a:cubicBezTo>
                  <a:pt x="986" y="1499"/>
                  <a:pt x="988" y="1499"/>
                  <a:pt x="990" y="1500"/>
                </a:cubicBezTo>
                <a:cubicBezTo>
                  <a:pt x="992" y="1496"/>
                  <a:pt x="993" y="1493"/>
                  <a:pt x="995" y="1490"/>
                </a:cubicBezTo>
                <a:cubicBezTo>
                  <a:pt x="989" y="1491"/>
                  <a:pt x="994" y="1487"/>
                  <a:pt x="993" y="1484"/>
                </a:cubicBezTo>
                <a:cubicBezTo>
                  <a:pt x="991" y="1482"/>
                  <a:pt x="989" y="1482"/>
                  <a:pt x="987" y="1479"/>
                </a:cubicBezTo>
                <a:cubicBezTo>
                  <a:pt x="988" y="1480"/>
                  <a:pt x="989" y="1477"/>
                  <a:pt x="989" y="1476"/>
                </a:cubicBezTo>
                <a:cubicBezTo>
                  <a:pt x="989" y="1476"/>
                  <a:pt x="986" y="1474"/>
                  <a:pt x="986" y="1474"/>
                </a:cubicBezTo>
                <a:cubicBezTo>
                  <a:pt x="985" y="1474"/>
                  <a:pt x="984" y="1472"/>
                  <a:pt x="982" y="1471"/>
                </a:cubicBezTo>
                <a:cubicBezTo>
                  <a:pt x="986" y="1471"/>
                  <a:pt x="983" y="1464"/>
                  <a:pt x="981" y="1465"/>
                </a:cubicBezTo>
                <a:cubicBezTo>
                  <a:pt x="982" y="1470"/>
                  <a:pt x="979" y="1471"/>
                  <a:pt x="979" y="1476"/>
                </a:cubicBezTo>
                <a:close/>
                <a:moveTo>
                  <a:pt x="1030" y="1466"/>
                </a:moveTo>
                <a:cubicBezTo>
                  <a:pt x="1030" y="1469"/>
                  <a:pt x="1032" y="1470"/>
                  <a:pt x="1032" y="1473"/>
                </a:cubicBezTo>
                <a:cubicBezTo>
                  <a:pt x="1029" y="1475"/>
                  <a:pt x="1030" y="1473"/>
                  <a:pt x="1026" y="1473"/>
                </a:cubicBezTo>
                <a:cubicBezTo>
                  <a:pt x="1024" y="1475"/>
                  <a:pt x="1023" y="1479"/>
                  <a:pt x="1021" y="1482"/>
                </a:cubicBezTo>
                <a:cubicBezTo>
                  <a:pt x="1027" y="1481"/>
                  <a:pt x="1031" y="1477"/>
                  <a:pt x="1035" y="1482"/>
                </a:cubicBezTo>
                <a:cubicBezTo>
                  <a:pt x="1031" y="1474"/>
                  <a:pt x="1038" y="1474"/>
                  <a:pt x="1038" y="1466"/>
                </a:cubicBezTo>
                <a:cubicBezTo>
                  <a:pt x="1036" y="1464"/>
                  <a:pt x="1032" y="1464"/>
                  <a:pt x="1030" y="1466"/>
                </a:cubicBezTo>
                <a:close/>
                <a:moveTo>
                  <a:pt x="739" y="1473"/>
                </a:moveTo>
                <a:cubicBezTo>
                  <a:pt x="739" y="1471"/>
                  <a:pt x="746" y="1468"/>
                  <a:pt x="741" y="1466"/>
                </a:cubicBezTo>
                <a:cubicBezTo>
                  <a:pt x="742" y="1472"/>
                  <a:pt x="732" y="1467"/>
                  <a:pt x="732" y="1471"/>
                </a:cubicBezTo>
                <a:cubicBezTo>
                  <a:pt x="736" y="1470"/>
                  <a:pt x="736" y="1473"/>
                  <a:pt x="739" y="1473"/>
                </a:cubicBezTo>
                <a:close/>
                <a:moveTo>
                  <a:pt x="1154" y="1485"/>
                </a:moveTo>
                <a:cubicBezTo>
                  <a:pt x="1153" y="1485"/>
                  <a:pt x="1152" y="1485"/>
                  <a:pt x="1151" y="1485"/>
                </a:cubicBezTo>
                <a:cubicBezTo>
                  <a:pt x="1152" y="1489"/>
                  <a:pt x="1152" y="1494"/>
                  <a:pt x="1157" y="1493"/>
                </a:cubicBezTo>
                <a:cubicBezTo>
                  <a:pt x="1156" y="1489"/>
                  <a:pt x="1160" y="1490"/>
                  <a:pt x="1162" y="1489"/>
                </a:cubicBezTo>
                <a:cubicBezTo>
                  <a:pt x="1162" y="1479"/>
                  <a:pt x="1155" y="1478"/>
                  <a:pt x="1159" y="1470"/>
                </a:cubicBezTo>
                <a:cubicBezTo>
                  <a:pt x="1156" y="1470"/>
                  <a:pt x="1156" y="1467"/>
                  <a:pt x="1154" y="1466"/>
                </a:cubicBezTo>
                <a:cubicBezTo>
                  <a:pt x="1153" y="1473"/>
                  <a:pt x="1152" y="1478"/>
                  <a:pt x="1154" y="1485"/>
                </a:cubicBezTo>
                <a:close/>
                <a:moveTo>
                  <a:pt x="509" y="1470"/>
                </a:moveTo>
                <a:cubicBezTo>
                  <a:pt x="509" y="1473"/>
                  <a:pt x="503" y="1468"/>
                  <a:pt x="501" y="1468"/>
                </a:cubicBezTo>
                <a:cubicBezTo>
                  <a:pt x="500" y="1475"/>
                  <a:pt x="515" y="1475"/>
                  <a:pt x="509" y="1470"/>
                </a:cubicBezTo>
                <a:close/>
                <a:moveTo>
                  <a:pt x="893" y="1468"/>
                </a:moveTo>
                <a:cubicBezTo>
                  <a:pt x="895" y="1469"/>
                  <a:pt x="896" y="1470"/>
                  <a:pt x="896" y="1473"/>
                </a:cubicBezTo>
                <a:cubicBezTo>
                  <a:pt x="894" y="1472"/>
                  <a:pt x="893" y="1471"/>
                  <a:pt x="893" y="1468"/>
                </a:cubicBezTo>
                <a:close/>
                <a:moveTo>
                  <a:pt x="569" y="1471"/>
                </a:moveTo>
                <a:cubicBezTo>
                  <a:pt x="573" y="1471"/>
                  <a:pt x="573" y="1477"/>
                  <a:pt x="571" y="1479"/>
                </a:cubicBezTo>
                <a:cubicBezTo>
                  <a:pt x="569" y="1477"/>
                  <a:pt x="567" y="1473"/>
                  <a:pt x="569" y="1471"/>
                </a:cubicBezTo>
                <a:close/>
                <a:moveTo>
                  <a:pt x="295" y="1473"/>
                </a:moveTo>
                <a:cubicBezTo>
                  <a:pt x="298" y="1473"/>
                  <a:pt x="300" y="1473"/>
                  <a:pt x="303" y="1473"/>
                </a:cubicBezTo>
                <a:cubicBezTo>
                  <a:pt x="306" y="1478"/>
                  <a:pt x="293" y="1478"/>
                  <a:pt x="295" y="1473"/>
                </a:cubicBezTo>
                <a:close/>
                <a:moveTo>
                  <a:pt x="453" y="1474"/>
                </a:moveTo>
                <a:cubicBezTo>
                  <a:pt x="455" y="1469"/>
                  <a:pt x="458" y="1475"/>
                  <a:pt x="459" y="1476"/>
                </a:cubicBezTo>
                <a:cubicBezTo>
                  <a:pt x="458" y="1481"/>
                  <a:pt x="454" y="1475"/>
                  <a:pt x="453" y="1474"/>
                </a:cubicBezTo>
                <a:close/>
                <a:moveTo>
                  <a:pt x="938" y="1482"/>
                </a:moveTo>
                <a:cubicBezTo>
                  <a:pt x="939" y="1483"/>
                  <a:pt x="936" y="1489"/>
                  <a:pt x="939" y="1489"/>
                </a:cubicBezTo>
                <a:cubicBezTo>
                  <a:pt x="943" y="1486"/>
                  <a:pt x="943" y="1481"/>
                  <a:pt x="944" y="1476"/>
                </a:cubicBezTo>
                <a:cubicBezTo>
                  <a:pt x="941" y="1476"/>
                  <a:pt x="940" y="1474"/>
                  <a:pt x="938" y="1474"/>
                </a:cubicBezTo>
                <a:cubicBezTo>
                  <a:pt x="936" y="1479"/>
                  <a:pt x="936" y="1481"/>
                  <a:pt x="938" y="1482"/>
                </a:cubicBezTo>
                <a:close/>
                <a:moveTo>
                  <a:pt x="393" y="1482"/>
                </a:moveTo>
                <a:cubicBezTo>
                  <a:pt x="393" y="1480"/>
                  <a:pt x="393" y="1478"/>
                  <a:pt x="390" y="1479"/>
                </a:cubicBezTo>
                <a:cubicBezTo>
                  <a:pt x="389" y="1483"/>
                  <a:pt x="393" y="1482"/>
                  <a:pt x="393" y="1485"/>
                </a:cubicBezTo>
                <a:cubicBezTo>
                  <a:pt x="393" y="1487"/>
                  <a:pt x="389" y="1486"/>
                  <a:pt x="387" y="1487"/>
                </a:cubicBezTo>
                <a:cubicBezTo>
                  <a:pt x="386" y="1488"/>
                  <a:pt x="388" y="1492"/>
                  <a:pt x="387" y="1493"/>
                </a:cubicBezTo>
                <a:cubicBezTo>
                  <a:pt x="387" y="1495"/>
                  <a:pt x="381" y="1492"/>
                  <a:pt x="383" y="1496"/>
                </a:cubicBezTo>
                <a:cubicBezTo>
                  <a:pt x="390" y="1499"/>
                  <a:pt x="390" y="1496"/>
                  <a:pt x="397" y="1495"/>
                </a:cubicBezTo>
                <a:cubicBezTo>
                  <a:pt x="397" y="1491"/>
                  <a:pt x="394" y="1491"/>
                  <a:pt x="395" y="1487"/>
                </a:cubicBezTo>
                <a:cubicBezTo>
                  <a:pt x="396" y="1487"/>
                  <a:pt x="397" y="1486"/>
                  <a:pt x="398" y="1485"/>
                </a:cubicBezTo>
                <a:cubicBezTo>
                  <a:pt x="403" y="1484"/>
                  <a:pt x="401" y="1490"/>
                  <a:pt x="406" y="1489"/>
                </a:cubicBezTo>
                <a:cubicBezTo>
                  <a:pt x="406" y="1483"/>
                  <a:pt x="398" y="1486"/>
                  <a:pt x="398" y="1481"/>
                </a:cubicBezTo>
                <a:cubicBezTo>
                  <a:pt x="398" y="1478"/>
                  <a:pt x="398" y="1475"/>
                  <a:pt x="395" y="1476"/>
                </a:cubicBezTo>
                <a:cubicBezTo>
                  <a:pt x="389" y="1476"/>
                  <a:pt x="399" y="1482"/>
                  <a:pt x="393" y="1482"/>
                </a:cubicBezTo>
                <a:close/>
                <a:moveTo>
                  <a:pt x="1528" y="1484"/>
                </a:moveTo>
                <a:cubicBezTo>
                  <a:pt x="1534" y="1482"/>
                  <a:pt x="1531" y="1488"/>
                  <a:pt x="1531" y="1490"/>
                </a:cubicBezTo>
                <a:cubicBezTo>
                  <a:pt x="1532" y="1491"/>
                  <a:pt x="1534" y="1491"/>
                  <a:pt x="1534" y="1492"/>
                </a:cubicBezTo>
                <a:cubicBezTo>
                  <a:pt x="1535" y="1493"/>
                  <a:pt x="1534" y="1495"/>
                  <a:pt x="1534" y="1496"/>
                </a:cubicBezTo>
                <a:cubicBezTo>
                  <a:pt x="1535" y="1498"/>
                  <a:pt x="1538" y="1497"/>
                  <a:pt x="1539" y="1498"/>
                </a:cubicBezTo>
                <a:cubicBezTo>
                  <a:pt x="1540" y="1499"/>
                  <a:pt x="1539" y="1503"/>
                  <a:pt x="1542" y="1501"/>
                </a:cubicBezTo>
                <a:cubicBezTo>
                  <a:pt x="1545" y="1498"/>
                  <a:pt x="1543" y="1495"/>
                  <a:pt x="1542" y="1492"/>
                </a:cubicBezTo>
                <a:cubicBezTo>
                  <a:pt x="1540" y="1491"/>
                  <a:pt x="1539" y="1490"/>
                  <a:pt x="1538" y="1489"/>
                </a:cubicBezTo>
                <a:cubicBezTo>
                  <a:pt x="1539" y="1483"/>
                  <a:pt x="1535" y="1482"/>
                  <a:pt x="1536" y="1477"/>
                </a:cubicBezTo>
                <a:cubicBezTo>
                  <a:pt x="1536" y="1476"/>
                  <a:pt x="1536" y="1476"/>
                  <a:pt x="1535" y="1476"/>
                </a:cubicBezTo>
                <a:cubicBezTo>
                  <a:pt x="1534" y="1479"/>
                  <a:pt x="1529" y="1479"/>
                  <a:pt x="1528" y="1484"/>
                </a:cubicBezTo>
                <a:close/>
                <a:moveTo>
                  <a:pt x="342" y="1485"/>
                </a:moveTo>
                <a:cubicBezTo>
                  <a:pt x="351" y="1486"/>
                  <a:pt x="342" y="1496"/>
                  <a:pt x="350" y="1496"/>
                </a:cubicBezTo>
                <a:cubicBezTo>
                  <a:pt x="349" y="1491"/>
                  <a:pt x="353" y="1492"/>
                  <a:pt x="353" y="1489"/>
                </a:cubicBezTo>
                <a:cubicBezTo>
                  <a:pt x="346" y="1487"/>
                  <a:pt x="350" y="1484"/>
                  <a:pt x="350" y="1477"/>
                </a:cubicBezTo>
                <a:cubicBezTo>
                  <a:pt x="348" y="1477"/>
                  <a:pt x="347" y="1477"/>
                  <a:pt x="345" y="1477"/>
                </a:cubicBezTo>
                <a:cubicBezTo>
                  <a:pt x="347" y="1482"/>
                  <a:pt x="344" y="1483"/>
                  <a:pt x="342" y="1485"/>
                </a:cubicBezTo>
                <a:close/>
                <a:moveTo>
                  <a:pt x="1010" y="1479"/>
                </a:moveTo>
                <a:cubicBezTo>
                  <a:pt x="1009" y="1488"/>
                  <a:pt x="1017" y="1480"/>
                  <a:pt x="1010" y="1479"/>
                </a:cubicBezTo>
                <a:close/>
                <a:moveTo>
                  <a:pt x="1224" y="1489"/>
                </a:moveTo>
                <a:cubicBezTo>
                  <a:pt x="1225" y="1486"/>
                  <a:pt x="1227" y="1484"/>
                  <a:pt x="1228" y="1481"/>
                </a:cubicBezTo>
                <a:cubicBezTo>
                  <a:pt x="1225" y="1481"/>
                  <a:pt x="1225" y="1479"/>
                  <a:pt x="1222" y="1479"/>
                </a:cubicBezTo>
                <a:cubicBezTo>
                  <a:pt x="1220" y="1481"/>
                  <a:pt x="1219" y="1489"/>
                  <a:pt x="1224" y="1489"/>
                </a:cubicBezTo>
                <a:close/>
                <a:moveTo>
                  <a:pt x="1366" y="1492"/>
                </a:moveTo>
                <a:cubicBezTo>
                  <a:pt x="1366" y="1495"/>
                  <a:pt x="1362" y="1494"/>
                  <a:pt x="1363" y="1498"/>
                </a:cubicBezTo>
                <a:cubicBezTo>
                  <a:pt x="1366" y="1499"/>
                  <a:pt x="1366" y="1503"/>
                  <a:pt x="1370" y="1501"/>
                </a:cubicBezTo>
                <a:cubicBezTo>
                  <a:pt x="1369" y="1496"/>
                  <a:pt x="1373" y="1497"/>
                  <a:pt x="1372" y="1492"/>
                </a:cubicBezTo>
                <a:cubicBezTo>
                  <a:pt x="1370" y="1489"/>
                  <a:pt x="1368" y="1487"/>
                  <a:pt x="1366" y="1485"/>
                </a:cubicBezTo>
                <a:cubicBezTo>
                  <a:pt x="1366" y="1482"/>
                  <a:pt x="1366" y="1479"/>
                  <a:pt x="1363" y="1479"/>
                </a:cubicBezTo>
                <a:cubicBezTo>
                  <a:pt x="1365" y="1485"/>
                  <a:pt x="1361" y="1488"/>
                  <a:pt x="1366" y="1492"/>
                </a:cubicBezTo>
                <a:close/>
                <a:moveTo>
                  <a:pt x="1450" y="1479"/>
                </a:moveTo>
                <a:cubicBezTo>
                  <a:pt x="1454" y="1477"/>
                  <a:pt x="1454" y="1486"/>
                  <a:pt x="1450" y="1484"/>
                </a:cubicBezTo>
                <a:cubicBezTo>
                  <a:pt x="1450" y="1482"/>
                  <a:pt x="1450" y="1481"/>
                  <a:pt x="1450" y="1479"/>
                </a:cubicBezTo>
                <a:close/>
                <a:moveTo>
                  <a:pt x="1460" y="1485"/>
                </a:moveTo>
                <a:cubicBezTo>
                  <a:pt x="1465" y="1484"/>
                  <a:pt x="1465" y="1484"/>
                  <a:pt x="1470" y="1485"/>
                </a:cubicBezTo>
                <a:cubicBezTo>
                  <a:pt x="1472" y="1474"/>
                  <a:pt x="1462" y="1484"/>
                  <a:pt x="1457" y="1479"/>
                </a:cubicBezTo>
                <a:cubicBezTo>
                  <a:pt x="1455" y="1484"/>
                  <a:pt x="1462" y="1480"/>
                  <a:pt x="1460" y="1485"/>
                </a:cubicBezTo>
                <a:close/>
                <a:moveTo>
                  <a:pt x="1737" y="1484"/>
                </a:moveTo>
                <a:cubicBezTo>
                  <a:pt x="1737" y="1483"/>
                  <a:pt x="1737" y="1482"/>
                  <a:pt x="1739" y="1482"/>
                </a:cubicBezTo>
                <a:cubicBezTo>
                  <a:pt x="1739" y="1480"/>
                  <a:pt x="1738" y="1478"/>
                  <a:pt x="1736" y="1479"/>
                </a:cubicBezTo>
                <a:cubicBezTo>
                  <a:pt x="1736" y="1481"/>
                  <a:pt x="1735" y="1484"/>
                  <a:pt x="1737" y="1484"/>
                </a:cubicBezTo>
                <a:close/>
                <a:moveTo>
                  <a:pt x="561" y="1492"/>
                </a:moveTo>
                <a:cubicBezTo>
                  <a:pt x="560" y="1494"/>
                  <a:pt x="557" y="1495"/>
                  <a:pt x="558" y="1496"/>
                </a:cubicBezTo>
                <a:cubicBezTo>
                  <a:pt x="558" y="1497"/>
                  <a:pt x="561" y="1498"/>
                  <a:pt x="561" y="1498"/>
                </a:cubicBezTo>
                <a:cubicBezTo>
                  <a:pt x="561" y="1499"/>
                  <a:pt x="562" y="1503"/>
                  <a:pt x="562" y="1503"/>
                </a:cubicBezTo>
                <a:cubicBezTo>
                  <a:pt x="563" y="1504"/>
                  <a:pt x="562" y="1506"/>
                  <a:pt x="563" y="1508"/>
                </a:cubicBezTo>
                <a:cubicBezTo>
                  <a:pt x="565" y="1507"/>
                  <a:pt x="571" y="1509"/>
                  <a:pt x="570" y="1506"/>
                </a:cubicBezTo>
                <a:cubicBezTo>
                  <a:pt x="562" y="1508"/>
                  <a:pt x="567" y="1500"/>
                  <a:pt x="568" y="1498"/>
                </a:cubicBezTo>
                <a:cubicBezTo>
                  <a:pt x="565" y="1498"/>
                  <a:pt x="563" y="1497"/>
                  <a:pt x="564" y="1493"/>
                </a:cubicBezTo>
                <a:cubicBezTo>
                  <a:pt x="563" y="1489"/>
                  <a:pt x="571" y="1485"/>
                  <a:pt x="566" y="1482"/>
                </a:cubicBezTo>
                <a:cubicBezTo>
                  <a:pt x="565" y="1487"/>
                  <a:pt x="562" y="1480"/>
                  <a:pt x="560" y="1481"/>
                </a:cubicBezTo>
                <a:cubicBezTo>
                  <a:pt x="556" y="1484"/>
                  <a:pt x="561" y="1488"/>
                  <a:pt x="561" y="1492"/>
                </a:cubicBezTo>
                <a:close/>
                <a:moveTo>
                  <a:pt x="1088" y="1495"/>
                </a:moveTo>
                <a:cubicBezTo>
                  <a:pt x="1093" y="1497"/>
                  <a:pt x="1089" y="1489"/>
                  <a:pt x="1092" y="1490"/>
                </a:cubicBezTo>
                <a:cubicBezTo>
                  <a:pt x="1095" y="1493"/>
                  <a:pt x="1099" y="1492"/>
                  <a:pt x="1098" y="1487"/>
                </a:cubicBezTo>
                <a:cubicBezTo>
                  <a:pt x="1091" y="1489"/>
                  <a:pt x="1092" y="1483"/>
                  <a:pt x="1089" y="1481"/>
                </a:cubicBezTo>
                <a:cubicBezTo>
                  <a:pt x="1090" y="1487"/>
                  <a:pt x="1084" y="1491"/>
                  <a:pt x="1088" y="1495"/>
                </a:cubicBezTo>
                <a:close/>
                <a:moveTo>
                  <a:pt x="1170" y="1484"/>
                </a:moveTo>
                <a:cubicBezTo>
                  <a:pt x="1170" y="1484"/>
                  <a:pt x="1170" y="1482"/>
                  <a:pt x="1170" y="1482"/>
                </a:cubicBezTo>
                <a:cubicBezTo>
                  <a:pt x="1175" y="1483"/>
                  <a:pt x="1167" y="1487"/>
                  <a:pt x="1165" y="1485"/>
                </a:cubicBezTo>
                <a:cubicBezTo>
                  <a:pt x="1164" y="1484"/>
                  <a:pt x="1169" y="1484"/>
                  <a:pt x="1170" y="1484"/>
                </a:cubicBezTo>
                <a:close/>
                <a:moveTo>
                  <a:pt x="1618" y="1492"/>
                </a:moveTo>
                <a:cubicBezTo>
                  <a:pt x="1615" y="1491"/>
                  <a:pt x="1613" y="1492"/>
                  <a:pt x="1612" y="1493"/>
                </a:cubicBezTo>
                <a:cubicBezTo>
                  <a:pt x="1611" y="1495"/>
                  <a:pt x="1605" y="1492"/>
                  <a:pt x="1605" y="1495"/>
                </a:cubicBezTo>
                <a:cubicBezTo>
                  <a:pt x="1608" y="1497"/>
                  <a:pt x="1615" y="1494"/>
                  <a:pt x="1621" y="1495"/>
                </a:cubicBezTo>
                <a:cubicBezTo>
                  <a:pt x="1621" y="1494"/>
                  <a:pt x="1621" y="1492"/>
                  <a:pt x="1623" y="1492"/>
                </a:cubicBezTo>
                <a:cubicBezTo>
                  <a:pt x="1622" y="1488"/>
                  <a:pt x="1619" y="1487"/>
                  <a:pt x="1618" y="1485"/>
                </a:cubicBezTo>
                <a:cubicBezTo>
                  <a:pt x="1617" y="1484"/>
                  <a:pt x="1621" y="1482"/>
                  <a:pt x="1617" y="1482"/>
                </a:cubicBezTo>
                <a:cubicBezTo>
                  <a:pt x="1612" y="1486"/>
                  <a:pt x="1618" y="1487"/>
                  <a:pt x="1618" y="1492"/>
                </a:cubicBezTo>
                <a:close/>
                <a:moveTo>
                  <a:pt x="381" y="1490"/>
                </a:moveTo>
                <a:cubicBezTo>
                  <a:pt x="379" y="1490"/>
                  <a:pt x="380" y="1487"/>
                  <a:pt x="381" y="1485"/>
                </a:cubicBezTo>
                <a:cubicBezTo>
                  <a:pt x="374" y="1483"/>
                  <a:pt x="379" y="1497"/>
                  <a:pt x="381" y="1490"/>
                </a:cubicBezTo>
                <a:close/>
                <a:moveTo>
                  <a:pt x="1137" y="1490"/>
                </a:moveTo>
                <a:cubicBezTo>
                  <a:pt x="1139" y="1491"/>
                  <a:pt x="1143" y="1490"/>
                  <a:pt x="1142" y="1487"/>
                </a:cubicBezTo>
                <a:cubicBezTo>
                  <a:pt x="1142" y="1484"/>
                  <a:pt x="1132" y="1484"/>
                  <a:pt x="1133" y="1487"/>
                </a:cubicBezTo>
                <a:cubicBezTo>
                  <a:pt x="1136" y="1486"/>
                  <a:pt x="1135" y="1490"/>
                  <a:pt x="1137" y="1490"/>
                </a:cubicBezTo>
                <a:close/>
                <a:moveTo>
                  <a:pt x="1456" y="1485"/>
                </a:moveTo>
                <a:cubicBezTo>
                  <a:pt x="1459" y="1486"/>
                  <a:pt x="1457" y="1491"/>
                  <a:pt x="1460" y="1490"/>
                </a:cubicBezTo>
                <a:cubicBezTo>
                  <a:pt x="1458" y="1495"/>
                  <a:pt x="1454" y="1490"/>
                  <a:pt x="1456" y="1485"/>
                </a:cubicBezTo>
                <a:close/>
                <a:moveTo>
                  <a:pt x="1021" y="1489"/>
                </a:moveTo>
                <a:cubicBezTo>
                  <a:pt x="1023" y="1493"/>
                  <a:pt x="1018" y="1491"/>
                  <a:pt x="1015" y="1492"/>
                </a:cubicBezTo>
                <a:cubicBezTo>
                  <a:pt x="1016" y="1490"/>
                  <a:pt x="1018" y="1489"/>
                  <a:pt x="1021" y="1489"/>
                </a:cubicBezTo>
                <a:close/>
                <a:moveTo>
                  <a:pt x="370" y="1490"/>
                </a:moveTo>
                <a:cubicBezTo>
                  <a:pt x="370" y="1494"/>
                  <a:pt x="365" y="1493"/>
                  <a:pt x="361" y="1493"/>
                </a:cubicBezTo>
                <a:cubicBezTo>
                  <a:pt x="361" y="1489"/>
                  <a:pt x="366" y="1490"/>
                  <a:pt x="370" y="1490"/>
                </a:cubicBezTo>
                <a:close/>
                <a:moveTo>
                  <a:pt x="950" y="1490"/>
                </a:moveTo>
                <a:cubicBezTo>
                  <a:pt x="948" y="1492"/>
                  <a:pt x="944" y="1497"/>
                  <a:pt x="941" y="1493"/>
                </a:cubicBezTo>
                <a:cubicBezTo>
                  <a:pt x="943" y="1491"/>
                  <a:pt x="946" y="1490"/>
                  <a:pt x="950" y="1490"/>
                </a:cubicBezTo>
                <a:close/>
                <a:moveTo>
                  <a:pt x="1301" y="1492"/>
                </a:moveTo>
                <a:cubicBezTo>
                  <a:pt x="1302" y="1489"/>
                  <a:pt x="1303" y="1493"/>
                  <a:pt x="1303" y="1495"/>
                </a:cubicBezTo>
                <a:cubicBezTo>
                  <a:pt x="1302" y="1498"/>
                  <a:pt x="1301" y="1494"/>
                  <a:pt x="1301" y="1492"/>
                </a:cubicBezTo>
                <a:close/>
                <a:moveTo>
                  <a:pt x="326" y="1495"/>
                </a:moveTo>
                <a:cubicBezTo>
                  <a:pt x="327" y="1495"/>
                  <a:pt x="328" y="1495"/>
                  <a:pt x="329" y="1495"/>
                </a:cubicBezTo>
                <a:cubicBezTo>
                  <a:pt x="329" y="1494"/>
                  <a:pt x="329" y="1493"/>
                  <a:pt x="329" y="1492"/>
                </a:cubicBezTo>
                <a:cubicBezTo>
                  <a:pt x="328" y="1492"/>
                  <a:pt x="327" y="1492"/>
                  <a:pt x="326" y="1492"/>
                </a:cubicBezTo>
                <a:cubicBezTo>
                  <a:pt x="326" y="1493"/>
                  <a:pt x="326" y="1494"/>
                  <a:pt x="326" y="1495"/>
                </a:cubicBezTo>
                <a:close/>
                <a:moveTo>
                  <a:pt x="1262" y="1496"/>
                </a:moveTo>
                <a:cubicBezTo>
                  <a:pt x="1263" y="1496"/>
                  <a:pt x="1264" y="1496"/>
                  <a:pt x="1265" y="1496"/>
                </a:cubicBezTo>
                <a:cubicBezTo>
                  <a:pt x="1265" y="1495"/>
                  <a:pt x="1265" y="1494"/>
                  <a:pt x="1265" y="1493"/>
                </a:cubicBezTo>
                <a:cubicBezTo>
                  <a:pt x="1264" y="1493"/>
                  <a:pt x="1263" y="1493"/>
                  <a:pt x="1262" y="1493"/>
                </a:cubicBezTo>
                <a:cubicBezTo>
                  <a:pt x="1262" y="1494"/>
                  <a:pt x="1262" y="1495"/>
                  <a:pt x="1262" y="1496"/>
                </a:cubicBezTo>
                <a:close/>
                <a:moveTo>
                  <a:pt x="1432" y="1500"/>
                </a:moveTo>
                <a:cubicBezTo>
                  <a:pt x="1433" y="1500"/>
                  <a:pt x="1434" y="1500"/>
                  <a:pt x="1435" y="1500"/>
                </a:cubicBezTo>
                <a:cubicBezTo>
                  <a:pt x="1435" y="1498"/>
                  <a:pt x="1437" y="1498"/>
                  <a:pt x="1437" y="1496"/>
                </a:cubicBezTo>
                <a:cubicBezTo>
                  <a:pt x="1435" y="1496"/>
                  <a:pt x="1435" y="1494"/>
                  <a:pt x="1432" y="1495"/>
                </a:cubicBezTo>
                <a:cubicBezTo>
                  <a:pt x="1432" y="1496"/>
                  <a:pt x="1432" y="1498"/>
                  <a:pt x="1432" y="1500"/>
                </a:cubicBezTo>
                <a:close/>
                <a:moveTo>
                  <a:pt x="316" y="1496"/>
                </a:moveTo>
                <a:cubicBezTo>
                  <a:pt x="315" y="1496"/>
                  <a:pt x="313" y="1496"/>
                  <a:pt x="312" y="1496"/>
                </a:cubicBezTo>
                <a:cubicBezTo>
                  <a:pt x="310" y="1497"/>
                  <a:pt x="307" y="1496"/>
                  <a:pt x="307" y="1498"/>
                </a:cubicBezTo>
                <a:cubicBezTo>
                  <a:pt x="310" y="1497"/>
                  <a:pt x="316" y="1500"/>
                  <a:pt x="316" y="1496"/>
                </a:cubicBezTo>
                <a:close/>
                <a:moveTo>
                  <a:pt x="1456" y="1496"/>
                </a:moveTo>
                <a:cubicBezTo>
                  <a:pt x="1455" y="1500"/>
                  <a:pt x="1452" y="1500"/>
                  <a:pt x="1448" y="1500"/>
                </a:cubicBezTo>
                <a:cubicBezTo>
                  <a:pt x="1446" y="1494"/>
                  <a:pt x="1453" y="1497"/>
                  <a:pt x="1456" y="1496"/>
                </a:cubicBezTo>
                <a:close/>
                <a:moveTo>
                  <a:pt x="2004" y="1496"/>
                </a:moveTo>
                <a:cubicBezTo>
                  <a:pt x="2011" y="1496"/>
                  <a:pt x="2010" y="1499"/>
                  <a:pt x="2015" y="1496"/>
                </a:cubicBezTo>
                <a:cubicBezTo>
                  <a:pt x="2017" y="1501"/>
                  <a:pt x="2002" y="1501"/>
                  <a:pt x="2004" y="1496"/>
                </a:cubicBezTo>
                <a:close/>
                <a:moveTo>
                  <a:pt x="2027" y="1496"/>
                </a:moveTo>
                <a:cubicBezTo>
                  <a:pt x="2026" y="1496"/>
                  <a:pt x="2024" y="1496"/>
                  <a:pt x="2023" y="1496"/>
                </a:cubicBezTo>
                <a:cubicBezTo>
                  <a:pt x="2021" y="1497"/>
                  <a:pt x="2018" y="1496"/>
                  <a:pt x="2018" y="1498"/>
                </a:cubicBezTo>
                <a:cubicBezTo>
                  <a:pt x="2021" y="1497"/>
                  <a:pt x="2027" y="1500"/>
                  <a:pt x="2027" y="1496"/>
                </a:cubicBezTo>
                <a:close/>
                <a:moveTo>
                  <a:pt x="1967" y="1498"/>
                </a:moveTo>
                <a:cubicBezTo>
                  <a:pt x="1960" y="1499"/>
                  <a:pt x="1960" y="1499"/>
                  <a:pt x="1956" y="1498"/>
                </a:cubicBezTo>
                <a:cubicBezTo>
                  <a:pt x="1951" y="1497"/>
                  <a:pt x="1948" y="1499"/>
                  <a:pt x="1945" y="1500"/>
                </a:cubicBezTo>
                <a:cubicBezTo>
                  <a:pt x="1943" y="1500"/>
                  <a:pt x="1939" y="1499"/>
                  <a:pt x="1939" y="1503"/>
                </a:cubicBezTo>
                <a:cubicBezTo>
                  <a:pt x="1946" y="1506"/>
                  <a:pt x="1953" y="1502"/>
                  <a:pt x="1959" y="1503"/>
                </a:cubicBezTo>
                <a:cubicBezTo>
                  <a:pt x="1964" y="1503"/>
                  <a:pt x="1962" y="1504"/>
                  <a:pt x="1965" y="1503"/>
                </a:cubicBezTo>
                <a:cubicBezTo>
                  <a:pt x="1966" y="1503"/>
                  <a:pt x="1967" y="1503"/>
                  <a:pt x="1968" y="1503"/>
                </a:cubicBezTo>
                <a:cubicBezTo>
                  <a:pt x="1974" y="1502"/>
                  <a:pt x="1976" y="1502"/>
                  <a:pt x="1979" y="1501"/>
                </a:cubicBezTo>
                <a:cubicBezTo>
                  <a:pt x="1981" y="1501"/>
                  <a:pt x="1980" y="1503"/>
                  <a:pt x="1981" y="1503"/>
                </a:cubicBezTo>
                <a:cubicBezTo>
                  <a:pt x="1982" y="1503"/>
                  <a:pt x="1983" y="1501"/>
                  <a:pt x="1984" y="1501"/>
                </a:cubicBezTo>
                <a:cubicBezTo>
                  <a:pt x="1988" y="1501"/>
                  <a:pt x="1992" y="1501"/>
                  <a:pt x="1995" y="1498"/>
                </a:cubicBezTo>
                <a:cubicBezTo>
                  <a:pt x="1985" y="1498"/>
                  <a:pt x="1974" y="1498"/>
                  <a:pt x="1967" y="1498"/>
                </a:cubicBezTo>
                <a:close/>
                <a:moveTo>
                  <a:pt x="2003" y="1498"/>
                </a:moveTo>
                <a:cubicBezTo>
                  <a:pt x="2002" y="1498"/>
                  <a:pt x="2000" y="1498"/>
                  <a:pt x="1999" y="1498"/>
                </a:cubicBezTo>
                <a:cubicBezTo>
                  <a:pt x="1991" y="1498"/>
                  <a:pt x="2003" y="1503"/>
                  <a:pt x="2003" y="1498"/>
                </a:cubicBezTo>
                <a:close/>
                <a:moveTo>
                  <a:pt x="1457" y="1501"/>
                </a:moveTo>
                <a:cubicBezTo>
                  <a:pt x="1455" y="1505"/>
                  <a:pt x="1449" y="1509"/>
                  <a:pt x="1446" y="1506"/>
                </a:cubicBezTo>
                <a:cubicBezTo>
                  <a:pt x="1449" y="1500"/>
                  <a:pt x="1452" y="1503"/>
                  <a:pt x="1457" y="1501"/>
                </a:cubicBezTo>
                <a:close/>
                <a:moveTo>
                  <a:pt x="1411" y="1508"/>
                </a:moveTo>
                <a:cubicBezTo>
                  <a:pt x="1410" y="1510"/>
                  <a:pt x="1407" y="1509"/>
                  <a:pt x="1404" y="1509"/>
                </a:cubicBezTo>
                <a:cubicBezTo>
                  <a:pt x="1405" y="1505"/>
                  <a:pt x="1409" y="1505"/>
                  <a:pt x="1411" y="1508"/>
                </a:cubicBezTo>
                <a:close/>
                <a:moveTo>
                  <a:pt x="1889" y="1506"/>
                </a:moveTo>
                <a:cubicBezTo>
                  <a:pt x="1888" y="1506"/>
                  <a:pt x="1887" y="1506"/>
                  <a:pt x="1886" y="1506"/>
                </a:cubicBezTo>
                <a:cubicBezTo>
                  <a:pt x="1878" y="1506"/>
                  <a:pt x="1890" y="1510"/>
                  <a:pt x="1889" y="1506"/>
                </a:cubicBezTo>
                <a:close/>
                <a:moveTo>
                  <a:pt x="1381" y="1509"/>
                </a:moveTo>
                <a:cubicBezTo>
                  <a:pt x="1381" y="1516"/>
                  <a:pt x="1386" y="1512"/>
                  <a:pt x="1389" y="1511"/>
                </a:cubicBezTo>
                <a:cubicBezTo>
                  <a:pt x="1391" y="1510"/>
                  <a:pt x="1393" y="1510"/>
                  <a:pt x="1394" y="1508"/>
                </a:cubicBezTo>
                <a:cubicBezTo>
                  <a:pt x="1386" y="1508"/>
                  <a:pt x="1388" y="1509"/>
                  <a:pt x="1381" y="1509"/>
                </a:cubicBezTo>
                <a:close/>
                <a:moveTo>
                  <a:pt x="327" y="1515"/>
                </a:moveTo>
                <a:cubicBezTo>
                  <a:pt x="328" y="1515"/>
                  <a:pt x="329" y="1515"/>
                  <a:pt x="330" y="1515"/>
                </a:cubicBezTo>
                <a:cubicBezTo>
                  <a:pt x="331" y="1515"/>
                  <a:pt x="331" y="1515"/>
                  <a:pt x="331" y="1514"/>
                </a:cubicBezTo>
                <a:cubicBezTo>
                  <a:pt x="329" y="1514"/>
                  <a:pt x="330" y="1511"/>
                  <a:pt x="328" y="1511"/>
                </a:cubicBezTo>
                <a:cubicBezTo>
                  <a:pt x="328" y="1513"/>
                  <a:pt x="326" y="1513"/>
                  <a:pt x="327" y="1515"/>
                </a:cubicBezTo>
                <a:close/>
                <a:moveTo>
                  <a:pt x="356" y="1514"/>
                </a:moveTo>
                <a:cubicBezTo>
                  <a:pt x="358" y="1514"/>
                  <a:pt x="360" y="1514"/>
                  <a:pt x="361" y="1515"/>
                </a:cubicBezTo>
                <a:cubicBezTo>
                  <a:pt x="363" y="1514"/>
                  <a:pt x="368" y="1515"/>
                  <a:pt x="370" y="1512"/>
                </a:cubicBezTo>
                <a:cubicBezTo>
                  <a:pt x="364" y="1511"/>
                  <a:pt x="359" y="1510"/>
                  <a:pt x="356" y="1514"/>
                </a:cubicBezTo>
                <a:close/>
                <a:moveTo>
                  <a:pt x="399" y="1512"/>
                </a:moveTo>
                <a:cubicBezTo>
                  <a:pt x="399" y="1516"/>
                  <a:pt x="392" y="1513"/>
                  <a:pt x="390" y="1514"/>
                </a:cubicBezTo>
                <a:cubicBezTo>
                  <a:pt x="390" y="1510"/>
                  <a:pt x="397" y="1510"/>
                  <a:pt x="399" y="1512"/>
                </a:cubicBezTo>
                <a:close/>
                <a:moveTo>
                  <a:pt x="1336" y="1512"/>
                </a:moveTo>
                <a:cubicBezTo>
                  <a:pt x="1334" y="1513"/>
                  <a:pt x="1327" y="1511"/>
                  <a:pt x="1329" y="1515"/>
                </a:cubicBezTo>
                <a:cubicBezTo>
                  <a:pt x="1336" y="1516"/>
                  <a:pt x="1338" y="1513"/>
                  <a:pt x="1342" y="1515"/>
                </a:cubicBezTo>
                <a:cubicBezTo>
                  <a:pt x="1343" y="1508"/>
                  <a:pt x="1338" y="1512"/>
                  <a:pt x="1336" y="1512"/>
                </a:cubicBezTo>
                <a:close/>
                <a:moveTo>
                  <a:pt x="303" y="1515"/>
                </a:moveTo>
                <a:cubicBezTo>
                  <a:pt x="306" y="1515"/>
                  <a:pt x="311" y="1517"/>
                  <a:pt x="309" y="1512"/>
                </a:cubicBezTo>
                <a:cubicBezTo>
                  <a:pt x="306" y="1512"/>
                  <a:pt x="303" y="1512"/>
                  <a:pt x="300" y="1512"/>
                </a:cubicBezTo>
                <a:cubicBezTo>
                  <a:pt x="299" y="1515"/>
                  <a:pt x="304" y="1519"/>
                  <a:pt x="303" y="1515"/>
                </a:cubicBezTo>
                <a:close/>
                <a:moveTo>
                  <a:pt x="1278" y="1515"/>
                </a:moveTo>
                <a:cubicBezTo>
                  <a:pt x="1277" y="1521"/>
                  <a:pt x="1271" y="1520"/>
                  <a:pt x="1265" y="1520"/>
                </a:cubicBezTo>
                <a:cubicBezTo>
                  <a:pt x="1267" y="1517"/>
                  <a:pt x="1274" y="1517"/>
                  <a:pt x="1278" y="1515"/>
                </a:cubicBezTo>
                <a:close/>
                <a:moveTo>
                  <a:pt x="1757" y="1527"/>
                </a:moveTo>
                <a:cubicBezTo>
                  <a:pt x="1757" y="1527"/>
                  <a:pt x="1755" y="1526"/>
                  <a:pt x="1754" y="1527"/>
                </a:cubicBezTo>
                <a:cubicBezTo>
                  <a:pt x="1751" y="1530"/>
                  <a:pt x="1758" y="1534"/>
                  <a:pt x="1756" y="1538"/>
                </a:cubicBezTo>
                <a:cubicBezTo>
                  <a:pt x="1761" y="1541"/>
                  <a:pt x="1759" y="1531"/>
                  <a:pt x="1760" y="1528"/>
                </a:cubicBezTo>
                <a:cubicBezTo>
                  <a:pt x="1761" y="1528"/>
                  <a:pt x="1763" y="1529"/>
                  <a:pt x="1764" y="1528"/>
                </a:cubicBezTo>
                <a:cubicBezTo>
                  <a:pt x="1767" y="1525"/>
                  <a:pt x="1761" y="1516"/>
                  <a:pt x="1759" y="1517"/>
                </a:cubicBezTo>
                <a:cubicBezTo>
                  <a:pt x="1758" y="1520"/>
                  <a:pt x="1759" y="1524"/>
                  <a:pt x="1757" y="1527"/>
                </a:cubicBezTo>
                <a:close/>
                <a:moveTo>
                  <a:pt x="1864" y="1517"/>
                </a:moveTo>
                <a:cubicBezTo>
                  <a:pt x="1870" y="1520"/>
                  <a:pt x="1861" y="1520"/>
                  <a:pt x="1861" y="1522"/>
                </a:cubicBezTo>
                <a:cubicBezTo>
                  <a:pt x="1855" y="1519"/>
                  <a:pt x="1864" y="1519"/>
                  <a:pt x="1864" y="1517"/>
                </a:cubicBezTo>
                <a:close/>
                <a:moveTo>
                  <a:pt x="1840" y="1519"/>
                </a:moveTo>
                <a:cubicBezTo>
                  <a:pt x="1841" y="1524"/>
                  <a:pt x="1835" y="1521"/>
                  <a:pt x="1832" y="1522"/>
                </a:cubicBezTo>
                <a:cubicBezTo>
                  <a:pt x="1833" y="1519"/>
                  <a:pt x="1837" y="1520"/>
                  <a:pt x="1840" y="1519"/>
                </a:cubicBezTo>
                <a:close/>
                <a:moveTo>
                  <a:pt x="1245" y="1520"/>
                </a:moveTo>
                <a:cubicBezTo>
                  <a:pt x="1245" y="1523"/>
                  <a:pt x="1243" y="1524"/>
                  <a:pt x="1239" y="1523"/>
                </a:cubicBezTo>
                <a:cubicBezTo>
                  <a:pt x="1237" y="1519"/>
                  <a:pt x="1242" y="1521"/>
                  <a:pt x="1245" y="1520"/>
                </a:cubicBezTo>
                <a:close/>
                <a:moveTo>
                  <a:pt x="1795" y="1523"/>
                </a:moveTo>
                <a:cubicBezTo>
                  <a:pt x="1792" y="1524"/>
                  <a:pt x="1787" y="1522"/>
                  <a:pt x="1787" y="1525"/>
                </a:cubicBezTo>
                <a:cubicBezTo>
                  <a:pt x="1791" y="1527"/>
                  <a:pt x="1793" y="1527"/>
                  <a:pt x="1798" y="1525"/>
                </a:cubicBezTo>
                <a:cubicBezTo>
                  <a:pt x="1798" y="1527"/>
                  <a:pt x="1798" y="1529"/>
                  <a:pt x="1801" y="1528"/>
                </a:cubicBezTo>
                <a:cubicBezTo>
                  <a:pt x="1800" y="1524"/>
                  <a:pt x="1799" y="1521"/>
                  <a:pt x="1796" y="1520"/>
                </a:cubicBezTo>
                <a:cubicBezTo>
                  <a:pt x="1796" y="1521"/>
                  <a:pt x="1796" y="1523"/>
                  <a:pt x="1795" y="1523"/>
                </a:cubicBezTo>
                <a:close/>
                <a:moveTo>
                  <a:pt x="612" y="1525"/>
                </a:moveTo>
                <a:cubicBezTo>
                  <a:pt x="613" y="1525"/>
                  <a:pt x="614" y="1525"/>
                  <a:pt x="616" y="1525"/>
                </a:cubicBezTo>
                <a:cubicBezTo>
                  <a:pt x="615" y="1524"/>
                  <a:pt x="615" y="1523"/>
                  <a:pt x="615" y="1522"/>
                </a:cubicBezTo>
                <a:cubicBezTo>
                  <a:pt x="614" y="1522"/>
                  <a:pt x="613" y="1522"/>
                  <a:pt x="612" y="1522"/>
                </a:cubicBezTo>
                <a:cubicBezTo>
                  <a:pt x="612" y="1523"/>
                  <a:pt x="612" y="1524"/>
                  <a:pt x="612" y="1525"/>
                </a:cubicBezTo>
                <a:close/>
                <a:moveTo>
                  <a:pt x="1179" y="1523"/>
                </a:moveTo>
                <a:cubicBezTo>
                  <a:pt x="1178" y="1529"/>
                  <a:pt x="1171" y="1526"/>
                  <a:pt x="1168" y="1525"/>
                </a:cubicBezTo>
                <a:cubicBezTo>
                  <a:pt x="1169" y="1523"/>
                  <a:pt x="1176" y="1521"/>
                  <a:pt x="1179" y="1523"/>
                </a:cubicBezTo>
                <a:close/>
                <a:moveTo>
                  <a:pt x="1706" y="1528"/>
                </a:moveTo>
                <a:cubicBezTo>
                  <a:pt x="1703" y="1532"/>
                  <a:pt x="1702" y="1526"/>
                  <a:pt x="1700" y="1525"/>
                </a:cubicBezTo>
                <a:cubicBezTo>
                  <a:pt x="1696" y="1524"/>
                  <a:pt x="1695" y="1524"/>
                  <a:pt x="1691" y="1525"/>
                </a:cubicBezTo>
                <a:cubicBezTo>
                  <a:pt x="1690" y="1533"/>
                  <a:pt x="1693" y="1537"/>
                  <a:pt x="1694" y="1542"/>
                </a:cubicBezTo>
                <a:cubicBezTo>
                  <a:pt x="1699" y="1543"/>
                  <a:pt x="1697" y="1535"/>
                  <a:pt x="1702" y="1535"/>
                </a:cubicBezTo>
                <a:cubicBezTo>
                  <a:pt x="1707" y="1536"/>
                  <a:pt x="1708" y="1532"/>
                  <a:pt x="1713" y="1533"/>
                </a:cubicBezTo>
                <a:cubicBezTo>
                  <a:pt x="1713" y="1532"/>
                  <a:pt x="1714" y="1531"/>
                  <a:pt x="1716" y="1531"/>
                </a:cubicBezTo>
                <a:cubicBezTo>
                  <a:pt x="1716" y="1529"/>
                  <a:pt x="1717" y="1528"/>
                  <a:pt x="1719" y="1527"/>
                </a:cubicBezTo>
                <a:cubicBezTo>
                  <a:pt x="1722" y="1527"/>
                  <a:pt x="1722" y="1525"/>
                  <a:pt x="1725" y="1525"/>
                </a:cubicBezTo>
                <a:cubicBezTo>
                  <a:pt x="1730" y="1528"/>
                  <a:pt x="1726" y="1540"/>
                  <a:pt x="1734" y="1539"/>
                </a:cubicBezTo>
                <a:cubicBezTo>
                  <a:pt x="1736" y="1536"/>
                  <a:pt x="1736" y="1530"/>
                  <a:pt x="1739" y="1528"/>
                </a:cubicBezTo>
                <a:cubicBezTo>
                  <a:pt x="1736" y="1528"/>
                  <a:pt x="1734" y="1528"/>
                  <a:pt x="1731" y="1528"/>
                </a:cubicBezTo>
                <a:cubicBezTo>
                  <a:pt x="1732" y="1524"/>
                  <a:pt x="1728" y="1525"/>
                  <a:pt x="1725" y="1523"/>
                </a:cubicBezTo>
                <a:cubicBezTo>
                  <a:pt x="1722" y="1521"/>
                  <a:pt x="1714" y="1522"/>
                  <a:pt x="1708" y="1522"/>
                </a:cubicBezTo>
                <a:cubicBezTo>
                  <a:pt x="1708" y="1524"/>
                  <a:pt x="1709" y="1528"/>
                  <a:pt x="1706" y="1528"/>
                </a:cubicBezTo>
                <a:close/>
                <a:moveTo>
                  <a:pt x="290" y="1528"/>
                </a:moveTo>
                <a:cubicBezTo>
                  <a:pt x="291" y="1528"/>
                  <a:pt x="292" y="1528"/>
                  <a:pt x="293" y="1528"/>
                </a:cubicBezTo>
                <a:cubicBezTo>
                  <a:pt x="295" y="1524"/>
                  <a:pt x="288" y="1524"/>
                  <a:pt x="288" y="1527"/>
                </a:cubicBezTo>
                <a:cubicBezTo>
                  <a:pt x="289" y="1527"/>
                  <a:pt x="290" y="1527"/>
                  <a:pt x="290" y="1528"/>
                </a:cubicBezTo>
                <a:close/>
                <a:moveTo>
                  <a:pt x="329" y="1530"/>
                </a:moveTo>
                <a:cubicBezTo>
                  <a:pt x="331" y="1532"/>
                  <a:pt x="336" y="1532"/>
                  <a:pt x="336" y="1528"/>
                </a:cubicBezTo>
                <a:cubicBezTo>
                  <a:pt x="335" y="1528"/>
                  <a:pt x="332" y="1528"/>
                  <a:pt x="332" y="1527"/>
                </a:cubicBezTo>
                <a:cubicBezTo>
                  <a:pt x="333" y="1527"/>
                  <a:pt x="333" y="1525"/>
                  <a:pt x="330" y="1525"/>
                </a:cubicBezTo>
                <a:cubicBezTo>
                  <a:pt x="330" y="1527"/>
                  <a:pt x="329" y="1528"/>
                  <a:pt x="329" y="1530"/>
                </a:cubicBezTo>
                <a:close/>
                <a:moveTo>
                  <a:pt x="1116" y="1528"/>
                </a:moveTo>
                <a:cubicBezTo>
                  <a:pt x="1110" y="1527"/>
                  <a:pt x="1107" y="1531"/>
                  <a:pt x="1105" y="1528"/>
                </a:cubicBezTo>
                <a:cubicBezTo>
                  <a:pt x="1106" y="1527"/>
                  <a:pt x="1116" y="1521"/>
                  <a:pt x="1116" y="1528"/>
                </a:cubicBezTo>
                <a:close/>
                <a:moveTo>
                  <a:pt x="1773" y="1525"/>
                </a:moveTo>
                <a:cubicBezTo>
                  <a:pt x="1773" y="1529"/>
                  <a:pt x="1770" y="1530"/>
                  <a:pt x="1771" y="1535"/>
                </a:cubicBezTo>
                <a:cubicBezTo>
                  <a:pt x="1768" y="1533"/>
                  <a:pt x="1767" y="1525"/>
                  <a:pt x="1773" y="1525"/>
                </a:cubicBezTo>
                <a:close/>
                <a:moveTo>
                  <a:pt x="1898" y="1531"/>
                </a:moveTo>
                <a:cubicBezTo>
                  <a:pt x="1902" y="1532"/>
                  <a:pt x="1905" y="1532"/>
                  <a:pt x="1906" y="1528"/>
                </a:cubicBezTo>
                <a:cubicBezTo>
                  <a:pt x="1900" y="1530"/>
                  <a:pt x="1905" y="1523"/>
                  <a:pt x="1899" y="1525"/>
                </a:cubicBezTo>
                <a:cubicBezTo>
                  <a:pt x="1900" y="1528"/>
                  <a:pt x="1898" y="1529"/>
                  <a:pt x="1898" y="1531"/>
                </a:cubicBezTo>
                <a:close/>
                <a:moveTo>
                  <a:pt x="350" y="1533"/>
                </a:moveTo>
                <a:cubicBezTo>
                  <a:pt x="354" y="1533"/>
                  <a:pt x="355" y="1530"/>
                  <a:pt x="358" y="1533"/>
                </a:cubicBezTo>
                <a:cubicBezTo>
                  <a:pt x="358" y="1530"/>
                  <a:pt x="360" y="1529"/>
                  <a:pt x="359" y="1527"/>
                </a:cubicBezTo>
                <a:cubicBezTo>
                  <a:pt x="358" y="1527"/>
                  <a:pt x="355" y="1526"/>
                  <a:pt x="355" y="1528"/>
                </a:cubicBezTo>
                <a:cubicBezTo>
                  <a:pt x="359" y="1530"/>
                  <a:pt x="350" y="1527"/>
                  <a:pt x="350" y="1533"/>
                </a:cubicBezTo>
                <a:close/>
                <a:moveTo>
                  <a:pt x="1097" y="1527"/>
                </a:moveTo>
                <a:cubicBezTo>
                  <a:pt x="1100" y="1526"/>
                  <a:pt x="1100" y="1528"/>
                  <a:pt x="1102" y="1528"/>
                </a:cubicBezTo>
                <a:cubicBezTo>
                  <a:pt x="1102" y="1531"/>
                  <a:pt x="1095" y="1530"/>
                  <a:pt x="1097" y="1527"/>
                </a:cubicBezTo>
                <a:close/>
                <a:moveTo>
                  <a:pt x="1649" y="1530"/>
                </a:moveTo>
                <a:cubicBezTo>
                  <a:pt x="1650" y="1530"/>
                  <a:pt x="1651" y="1530"/>
                  <a:pt x="1652" y="1530"/>
                </a:cubicBezTo>
                <a:cubicBezTo>
                  <a:pt x="1655" y="1526"/>
                  <a:pt x="1647" y="1525"/>
                  <a:pt x="1648" y="1528"/>
                </a:cubicBezTo>
                <a:cubicBezTo>
                  <a:pt x="1649" y="1528"/>
                  <a:pt x="1650" y="1528"/>
                  <a:pt x="1649" y="1530"/>
                </a:cubicBezTo>
                <a:close/>
                <a:moveTo>
                  <a:pt x="1660" y="1536"/>
                </a:moveTo>
                <a:cubicBezTo>
                  <a:pt x="1660" y="1535"/>
                  <a:pt x="1663" y="1539"/>
                  <a:pt x="1663" y="1539"/>
                </a:cubicBezTo>
                <a:cubicBezTo>
                  <a:pt x="1665" y="1542"/>
                  <a:pt x="1666" y="1545"/>
                  <a:pt x="1669" y="1546"/>
                </a:cubicBezTo>
                <a:cubicBezTo>
                  <a:pt x="1671" y="1546"/>
                  <a:pt x="1673" y="1545"/>
                  <a:pt x="1674" y="1544"/>
                </a:cubicBezTo>
                <a:cubicBezTo>
                  <a:pt x="1672" y="1543"/>
                  <a:pt x="1670" y="1542"/>
                  <a:pt x="1669" y="1541"/>
                </a:cubicBezTo>
                <a:cubicBezTo>
                  <a:pt x="1670" y="1535"/>
                  <a:pt x="1670" y="1536"/>
                  <a:pt x="1669" y="1533"/>
                </a:cubicBezTo>
                <a:cubicBezTo>
                  <a:pt x="1669" y="1529"/>
                  <a:pt x="1671" y="1525"/>
                  <a:pt x="1666" y="1527"/>
                </a:cubicBezTo>
                <a:cubicBezTo>
                  <a:pt x="1666" y="1531"/>
                  <a:pt x="1660" y="1533"/>
                  <a:pt x="1660" y="1536"/>
                </a:cubicBezTo>
                <a:close/>
                <a:moveTo>
                  <a:pt x="1913" y="1530"/>
                </a:moveTo>
                <a:cubicBezTo>
                  <a:pt x="1916" y="1530"/>
                  <a:pt x="1919" y="1530"/>
                  <a:pt x="1918" y="1527"/>
                </a:cubicBezTo>
                <a:cubicBezTo>
                  <a:pt x="1917" y="1527"/>
                  <a:pt x="1916" y="1527"/>
                  <a:pt x="1915" y="1527"/>
                </a:cubicBezTo>
                <a:cubicBezTo>
                  <a:pt x="1915" y="1528"/>
                  <a:pt x="1914" y="1528"/>
                  <a:pt x="1913" y="1530"/>
                </a:cubicBezTo>
                <a:close/>
                <a:moveTo>
                  <a:pt x="1034" y="1533"/>
                </a:moveTo>
                <a:cubicBezTo>
                  <a:pt x="1035" y="1533"/>
                  <a:pt x="1037" y="1533"/>
                  <a:pt x="1038" y="1533"/>
                </a:cubicBezTo>
                <a:cubicBezTo>
                  <a:pt x="1038" y="1531"/>
                  <a:pt x="1038" y="1530"/>
                  <a:pt x="1038" y="1528"/>
                </a:cubicBezTo>
                <a:cubicBezTo>
                  <a:pt x="1037" y="1528"/>
                  <a:pt x="1035" y="1528"/>
                  <a:pt x="1034" y="1528"/>
                </a:cubicBezTo>
                <a:cubicBezTo>
                  <a:pt x="1034" y="1530"/>
                  <a:pt x="1034" y="1531"/>
                  <a:pt x="1034" y="1533"/>
                </a:cubicBezTo>
                <a:close/>
                <a:moveTo>
                  <a:pt x="1635" y="1530"/>
                </a:moveTo>
                <a:cubicBezTo>
                  <a:pt x="1634" y="1533"/>
                  <a:pt x="1638" y="1534"/>
                  <a:pt x="1638" y="1536"/>
                </a:cubicBezTo>
                <a:cubicBezTo>
                  <a:pt x="1638" y="1536"/>
                  <a:pt x="1635" y="1538"/>
                  <a:pt x="1635" y="1539"/>
                </a:cubicBezTo>
                <a:cubicBezTo>
                  <a:pt x="1635" y="1540"/>
                  <a:pt x="1638" y="1541"/>
                  <a:pt x="1638" y="1542"/>
                </a:cubicBezTo>
                <a:cubicBezTo>
                  <a:pt x="1638" y="1544"/>
                  <a:pt x="1634" y="1548"/>
                  <a:pt x="1638" y="1550"/>
                </a:cubicBezTo>
                <a:cubicBezTo>
                  <a:pt x="1640" y="1544"/>
                  <a:pt x="1645" y="1535"/>
                  <a:pt x="1642" y="1528"/>
                </a:cubicBezTo>
                <a:cubicBezTo>
                  <a:pt x="1639" y="1528"/>
                  <a:pt x="1637" y="1529"/>
                  <a:pt x="1635" y="1530"/>
                </a:cubicBezTo>
                <a:close/>
                <a:moveTo>
                  <a:pt x="482" y="1536"/>
                </a:moveTo>
                <a:cubicBezTo>
                  <a:pt x="482" y="1537"/>
                  <a:pt x="481" y="1540"/>
                  <a:pt x="483" y="1539"/>
                </a:cubicBezTo>
                <a:cubicBezTo>
                  <a:pt x="483" y="1537"/>
                  <a:pt x="487" y="1538"/>
                  <a:pt x="486" y="1535"/>
                </a:cubicBezTo>
                <a:cubicBezTo>
                  <a:pt x="480" y="1537"/>
                  <a:pt x="481" y="1531"/>
                  <a:pt x="477" y="1531"/>
                </a:cubicBezTo>
                <a:cubicBezTo>
                  <a:pt x="476" y="1536"/>
                  <a:pt x="480" y="1535"/>
                  <a:pt x="482" y="1536"/>
                </a:cubicBezTo>
                <a:close/>
                <a:moveTo>
                  <a:pt x="758" y="1533"/>
                </a:moveTo>
                <a:cubicBezTo>
                  <a:pt x="756" y="1538"/>
                  <a:pt x="761" y="1536"/>
                  <a:pt x="764" y="1536"/>
                </a:cubicBezTo>
                <a:cubicBezTo>
                  <a:pt x="764" y="1535"/>
                  <a:pt x="764" y="1533"/>
                  <a:pt x="764" y="1531"/>
                </a:cubicBezTo>
                <a:cubicBezTo>
                  <a:pt x="761" y="1531"/>
                  <a:pt x="760" y="1533"/>
                  <a:pt x="758" y="1533"/>
                </a:cubicBezTo>
                <a:close/>
                <a:moveTo>
                  <a:pt x="824" y="1533"/>
                </a:moveTo>
                <a:cubicBezTo>
                  <a:pt x="823" y="1534"/>
                  <a:pt x="818" y="1532"/>
                  <a:pt x="819" y="1536"/>
                </a:cubicBezTo>
                <a:cubicBezTo>
                  <a:pt x="826" y="1535"/>
                  <a:pt x="829" y="1540"/>
                  <a:pt x="832" y="1535"/>
                </a:cubicBezTo>
                <a:cubicBezTo>
                  <a:pt x="828" y="1533"/>
                  <a:pt x="825" y="1531"/>
                  <a:pt x="824" y="1533"/>
                </a:cubicBezTo>
                <a:close/>
                <a:moveTo>
                  <a:pt x="859" y="1531"/>
                </a:moveTo>
                <a:cubicBezTo>
                  <a:pt x="859" y="1534"/>
                  <a:pt x="854" y="1532"/>
                  <a:pt x="855" y="1536"/>
                </a:cubicBezTo>
                <a:cubicBezTo>
                  <a:pt x="851" y="1535"/>
                  <a:pt x="856" y="1530"/>
                  <a:pt x="859" y="1531"/>
                </a:cubicBezTo>
                <a:close/>
                <a:moveTo>
                  <a:pt x="869" y="1533"/>
                </a:moveTo>
                <a:cubicBezTo>
                  <a:pt x="868" y="1530"/>
                  <a:pt x="877" y="1530"/>
                  <a:pt x="875" y="1535"/>
                </a:cubicBezTo>
                <a:cubicBezTo>
                  <a:pt x="872" y="1535"/>
                  <a:pt x="871" y="1533"/>
                  <a:pt x="869" y="1533"/>
                </a:cubicBezTo>
                <a:close/>
                <a:moveTo>
                  <a:pt x="900" y="1531"/>
                </a:moveTo>
                <a:cubicBezTo>
                  <a:pt x="899" y="1534"/>
                  <a:pt x="897" y="1535"/>
                  <a:pt x="893" y="1535"/>
                </a:cubicBezTo>
                <a:cubicBezTo>
                  <a:pt x="892" y="1530"/>
                  <a:pt x="897" y="1532"/>
                  <a:pt x="900" y="1531"/>
                </a:cubicBezTo>
                <a:close/>
                <a:moveTo>
                  <a:pt x="934" y="1535"/>
                </a:moveTo>
                <a:cubicBezTo>
                  <a:pt x="935" y="1535"/>
                  <a:pt x="936" y="1535"/>
                  <a:pt x="937" y="1535"/>
                </a:cubicBezTo>
                <a:cubicBezTo>
                  <a:pt x="939" y="1531"/>
                  <a:pt x="931" y="1530"/>
                  <a:pt x="932" y="1533"/>
                </a:cubicBezTo>
                <a:cubicBezTo>
                  <a:pt x="933" y="1533"/>
                  <a:pt x="934" y="1533"/>
                  <a:pt x="934" y="1535"/>
                </a:cubicBezTo>
                <a:close/>
                <a:moveTo>
                  <a:pt x="1578" y="1539"/>
                </a:moveTo>
                <a:cubicBezTo>
                  <a:pt x="1583" y="1543"/>
                  <a:pt x="1573" y="1544"/>
                  <a:pt x="1575" y="1549"/>
                </a:cubicBezTo>
                <a:cubicBezTo>
                  <a:pt x="1579" y="1549"/>
                  <a:pt x="1580" y="1546"/>
                  <a:pt x="1581" y="1544"/>
                </a:cubicBezTo>
                <a:cubicBezTo>
                  <a:pt x="1582" y="1544"/>
                  <a:pt x="1584" y="1545"/>
                  <a:pt x="1584" y="1544"/>
                </a:cubicBezTo>
                <a:cubicBezTo>
                  <a:pt x="1585" y="1542"/>
                  <a:pt x="1583" y="1538"/>
                  <a:pt x="1586" y="1538"/>
                </a:cubicBezTo>
                <a:cubicBezTo>
                  <a:pt x="1591" y="1536"/>
                  <a:pt x="1588" y="1543"/>
                  <a:pt x="1592" y="1542"/>
                </a:cubicBezTo>
                <a:cubicBezTo>
                  <a:pt x="1591" y="1537"/>
                  <a:pt x="1594" y="1535"/>
                  <a:pt x="1595" y="1531"/>
                </a:cubicBezTo>
                <a:cubicBezTo>
                  <a:pt x="1589" y="1534"/>
                  <a:pt x="1582" y="1535"/>
                  <a:pt x="1578" y="1539"/>
                </a:cubicBezTo>
                <a:close/>
                <a:moveTo>
                  <a:pt x="789" y="1536"/>
                </a:moveTo>
                <a:cubicBezTo>
                  <a:pt x="790" y="1536"/>
                  <a:pt x="790" y="1537"/>
                  <a:pt x="792" y="1538"/>
                </a:cubicBezTo>
                <a:cubicBezTo>
                  <a:pt x="791" y="1535"/>
                  <a:pt x="792" y="1532"/>
                  <a:pt x="789" y="1533"/>
                </a:cubicBezTo>
                <a:cubicBezTo>
                  <a:pt x="789" y="1534"/>
                  <a:pt x="789" y="1535"/>
                  <a:pt x="789" y="1536"/>
                </a:cubicBezTo>
                <a:close/>
                <a:moveTo>
                  <a:pt x="1629" y="1536"/>
                </a:moveTo>
                <a:cubicBezTo>
                  <a:pt x="1630" y="1536"/>
                  <a:pt x="1631" y="1536"/>
                  <a:pt x="1632" y="1536"/>
                </a:cubicBezTo>
                <a:cubicBezTo>
                  <a:pt x="1632" y="1535"/>
                  <a:pt x="1632" y="1534"/>
                  <a:pt x="1632" y="1533"/>
                </a:cubicBezTo>
                <a:cubicBezTo>
                  <a:pt x="1631" y="1533"/>
                  <a:pt x="1630" y="1533"/>
                  <a:pt x="1629" y="1533"/>
                </a:cubicBezTo>
                <a:cubicBezTo>
                  <a:pt x="1629" y="1534"/>
                  <a:pt x="1629" y="1535"/>
                  <a:pt x="1629" y="1536"/>
                </a:cubicBezTo>
                <a:close/>
                <a:moveTo>
                  <a:pt x="468" y="1535"/>
                </a:moveTo>
                <a:cubicBezTo>
                  <a:pt x="470" y="1535"/>
                  <a:pt x="471" y="1537"/>
                  <a:pt x="471" y="1539"/>
                </a:cubicBezTo>
                <a:cubicBezTo>
                  <a:pt x="469" y="1539"/>
                  <a:pt x="468" y="1537"/>
                  <a:pt x="468" y="1535"/>
                </a:cubicBezTo>
                <a:close/>
                <a:moveTo>
                  <a:pt x="504" y="1544"/>
                </a:moveTo>
                <a:cubicBezTo>
                  <a:pt x="511" y="1544"/>
                  <a:pt x="506" y="1537"/>
                  <a:pt x="503" y="1535"/>
                </a:cubicBezTo>
                <a:cubicBezTo>
                  <a:pt x="503" y="1538"/>
                  <a:pt x="503" y="1541"/>
                  <a:pt x="504" y="1544"/>
                </a:cubicBezTo>
                <a:close/>
                <a:moveTo>
                  <a:pt x="610" y="1536"/>
                </a:moveTo>
                <a:cubicBezTo>
                  <a:pt x="609" y="1540"/>
                  <a:pt x="613" y="1540"/>
                  <a:pt x="616" y="1541"/>
                </a:cubicBezTo>
                <a:cubicBezTo>
                  <a:pt x="616" y="1538"/>
                  <a:pt x="616" y="1535"/>
                  <a:pt x="614" y="1535"/>
                </a:cubicBezTo>
                <a:cubicBezTo>
                  <a:pt x="614" y="1536"/>
                  <a:pt x="612" y="1536"/>
                  <a:pt x="610" y="1536"/>
                </a:cubicBezTo>
                <a:close/>
                <a:moveTo>
                  <a:pt x="690" y="1536"/>
                </a:moveTo>
                <a:cubicBezTo>
                  <a:pt x="689" y="1540"/>
                  <a:pt x="682" y="1537"/>
                  <a:pt x="679" y="1538"/>
                </a:cubicBezTo>
                <a:cubicBezTo>
                  <a:pt x="680" y="1532"/>
                  <a:pt x="685" y="1537"/>
                  <a:pt x="690" y="1536"/>
                </a:cubicBezTo>
                <a:close/>
                <a:moveTo>
                  <a:pt x="1831" y="1538"/>
                </a:moveTo>
                <a:cubicBezTo>
                  <a:pt x="1833" y="1538"/>
                  <a:pt x="1832" y="1540"/>
                  <a:pt x="1834" y="1541"/>
                </a:cubicBezTo>
                <a:cubicBezTo>
                  <a:pt x="1835" y="1539"/>
                  <a:pt x="1837" y="1538"/>
                  <a:pt x="1837" y="1536"/>
                </a:cubicBezTo>
                <a:cubicBezTo>
                  <a:pt x="1835" y="1536"/>
                  <a:pt x="1834" y="1535"/>
                  <a:pt x="1833" y="1535"/>
                </a:cubicBezTo>
                <a:cubicBezTo>
                  <a:pt x="1833" y="1536"/>
                  <a:pt x="1831" y="1536"/>
                  <a:pt x="1831" y="1538"/>
                </a:cubicBezTo>
                <a:close/>
                <a:moveTo>
                  <a:pt x="567" y="1539"/>
                </a:moveTo>
                <a:cubicBezTo>
                  <a:pt x="568" y="1539"/>
                  <a:pt x="569" y="1539"/>
                  <a:pt x="570" y="1539"/>
                </a:cubicBezTo>
                <a:cubicBezTo>
                  <a:pt x="570" y="1538"/>
                  <a:pt x="570" y="1537"/>
                  <a:pt x="570" y="1536"/>
                </a:cubicBezTo>
                <a:cubicBezTo>
                  <a:pt x="569" y="1536"/>
                  <a:pt x="568" y="1536"/>
                  <a:pt x="566" y="1536"/>
                </a:cubicBezTo>
                <a:cubicBezTo>
                  <a:pt x="567" y="1537"/>
                  <a:pt x="567" y="1538"/>
                  <a:pt x="567" y="1539"/>
                </a:cubicBezTo>
                <a:close/>
                <a:moveTo>
                  <a:pt x="583" y="1536"/>
                </a:moveTo>
                <a:cubicBezTo>
                  <a:pt x="587" y="1540"/>
                  <a:pt x="590" y="1535"/>
                  <a:pt x="593" y="1538"/>
                </a:cubicBezTo>
                <a:cubicBezTo>
                  <a:pt x="593" y="1543"/>
                  <a:pt x="583" y="1541"/>
                  <a:pt x="583" y="1536"/>
                </a:cubicBezTo>
                <a:close/>
                <a:moveTo>
                  <a:pt x="1559" y="1547"/>
                </a:moveTo>
                <a:cubicBezTo>
                  <a:pt x="1560" y="1549"/>
                  <a:pt x="1559" y="1551"/>
                  <a:pt x="1562" y="1550"/>
                </a:cubicBezTo>
                <a:cubicBezTo>
                  <a:pt x="1565" y="1551"/>
                  <a:pt x="1563" y="1547"/>
                  <a:pt x="1564" y="1546"/>
                </a:cubicBezTo>
                <a:cubicBezTo>
                  <a:pt x="1565" y="1544"/>
                  <a:pt x="1568" y="1544"/>
                  <a:pt x="1569" y="1542"/>
                </a:cubicBezTo>
                <a:cubicBezTo>
                  <a:pt x="1563" y="1543"/>
                  <a:pt x="1564" y="1537"/>
                  <a:pt x="1560" y="1536"/>
                </a:cubicBezTo>
                <a:cubicBezTo>
                  <a:pt x="1558" y="1541"/>
                  <a:pt x="1558" y="1544"/>
                  <a:pt x="1559" y="1547"/>
                </a:cubicBezTo>
                <a:close/>
                <a:moveTo>
                  <a:pt x="1472" y="1541"/>
                </a:moveTo>
                <a:cubicBezTo>
                  <a:pt x="1471" y="1544"/>
                  <a:pt x="1468" y="1546"/>
                  <a:pt x="1467" y="1549"/>
                </a:cubicBezTo>
                <a:cubicBezTo>
                  <a:pt x="1473" y="1548"/>
                  <a:pt x="1474" y="1556"/>
                  <a:pt x="1478" y="1552"/>
                </a:cubicBezTo>
                <a:cubicBezTo>
                  <a:pt x="1478" y="1548"/>
                  <a:pt x="1477" y="1543"/>
                  <a:pt x="1481" y="1542"/>
                </a:cubicBezTo>
                <a:cubicBezTo>
                  <a:pt x="1492" y="1541"/>
                  <a:pt x="1494" y="1548"/>
                  <a:pt x="1499" y="1552"/>
                </a:cubicBezTo>
                <a:cubicBezTo>
                  <a:pt x="1502" y="1549"/>
                  <a:pt x="1498" y="1543"/>
                  <a:pt x="1496" y="1539"/>
                </a:cubicBezTo>
                <a:cubicBezTo>
                  <a:pt x="1485" y="1540"/>
                  <a:pt x="1483" y="1541"/>
                  <a:pt x="1472" y="1541"/>
                </a:cubicBezTo>
                <a:close/>
                <a:moveTo>
                  <a:pt x="1597" y="1546"/>
                </a:moveTo>
                <a:cubicBezTo>
                  <a:pt x="1598" y="1546"/>
                  <a:pt x="1600" y="1546"/>
                  <a:pt x="1601" y="1546"/>
                </a:cubicBezTo>
                <a:cubicBezTo>
                  <a:pt x="1601" y="1542"/>
                  <a:pt x="1599" y="1541"/>
                  <a:pt x="1597" y="1539"/>
                </a:cubicBezTo>
                <a:cubicBezTo>
                  <a:pt x="1597" y="1541"/>
                  <a:pt x="1597" y="1544"/>
                  <a:pt x="1597" y="1546"/>
                </a:cubicBezTo>
                <a:close/>
                <a:moveTo>
                  <a:pt x="1624" y="1550"/>
                </a:moveTo>
                <a:cubicBezTo>
                  <a:pt x="1628" y="1547"/>
                  <a:pt x="1622" y="1543"/>
                  <a:pt x="1626" y="1539"/>
                </a:cubicBezTo>
                <a:cubicBezTo>
                  <a:pt x="1624" y="1539"/>
                  <a:pt x="1622" y="1539"/>
                  <a:pt x="1620" y="1539"/>
                </a:cubicBezTo>
                <a:cubicBezTo>
                  <a:pt x="1621" y="1543"/>
                  <a:pt x="1620" y="1550"/>
                  <a:pt x="1624" y="1550"/>
                </a:cubicBezTo>
                <a:close/>
                <a:moveTo>
                  <a:pt x="1809" y="1542"/>
                </a:moveTo>
                <a:cubicBezTo>
                  <a:pt x="1801" y="1543"/>
                  <a:pt x="1808" y="1543"/>
                  <a:pt x="1808" y="1547"/>
                </a:cubicBezTo>
                <a:cubicBezTo>
                  <a:pt x="1806" y="1545"/>
                  <a:pt x="1800" y="1545"/>
                  <a:pt x="1800" y="1549"/>
                </a:cubicBezTo>
                <a:cubicBezTo>
                  <a:pt x="1805" y="1548"/>
                  <a:pt x="1805" y="1552"/>
                  <a:pt x="1811" y="1550"/>
                </a:cubicBezTo>
                <a:cubicBezTo>
                  <a:pt x="1811" y="1549"/>
                  <a:pt x="1811" y="1548"/>
                  <a:pt x="1812" y="1547"/>
                </a:cubicBezTo>
                <a:cubicBezTo>
                  <a:pt x="1816" y="1545"/>
                  <a:pt x="1820" y="1544"/>
                  <a:pt x="1822" y="1539"/>
                </a:cubicBezTo>
                <a:cubicBezTo>
                  <a:pt x="1816" y="1539"/>
                  <a:pt x="1812" y="1540"/>
                  <a:pt x="1809" y="1542"/>
                </a:cubicBezTo>
                <a:close/>
                <a:moveTo>
                  <a:pt x="1455" y="1555"/>
                </a:moveTo>
                <a:cubicBezTo>
                  <a:pt x="1456" y="1553"/>
                  <a:pt x="1456" y="1549"/>
                  <a:pt x="1461" y="1550"/>
                </a:cubicBezTo>
                <a:cubicBezTo>
                  <a:pt x="1462" y="1546"/>
                  <a:pt x="1459" y="1546"/>
                  <a:pt x="1459" y="1542"/>
                </a:cubicBezTo>
                <a:cubicBezTo>
                  <a:pt x="1454" y="1542"/>
                  <a:pt x="1455" y="1545"/>
                  <a:pt x="1452" y="1542"/>
                </a:cubicBezTo>
                <a:cubicBezTo>
                  <a:pt x="1452" y="1547"/>
                  <a:pt x="1452" y="1554"/>
                  <a:pt x="1455" y="1555"/>
                </a:cubicBezTo>
                <a:close/>
                <a:moveTo>
                  <a:pt x="281" y="1544"/>
                </a:moveTo>
                <a:cubicBezTo>
                  <a:pt x="287" y="1549"/>
                  <a:pt x="277" y="1549"/>
                  <a:pt x="281" y="1544"/>
                </a:cubicBezTo>
                <a:close/>
                <a:moveTo>
                  <a:pt x="1430" y="1554"/>
                </a:moveTo>
                <a:cubicBezTo>
                  <a:pt x="1431" y="1555"/>
                  <a:pt x="1430" y="1557"/>
                  <a:pt x="1431" y="1558"/>
                </a:cubicBezTo>
                <a:cubicBezTo>
                  <a:pt x="1433" y="1560"/>
                  <a:pt x="1435" y="1560"/>
                  <a:pt x="1438" y="1560"/>
                </a:cubicBezTo>
                <a:cubicBezTo>
                  <a:pt x="1443" y="1551"/>
                  <a:pt x="1429" y="1555"/>
                  <a:pt x="1432" y="1544"/>
                </a:cubicBezTo>
                <a:cubicBezTo>
                  <a:pt x="1430" y="1544"/>
                  <a:pt x="1427" y="1544"/>
                  <a:pt x="1425" y="1544"/>
                </a:cubicBezTo>
                <a:cubicBezTo>
                  <a:pt x="1424" y="1548"/>
                  <a:pt x="1428" y="1551"/>
                  <a:pt x="1430" y="1554"/>
                </a:cubicBezTo>
                <a:close/>
                <a:moveTo>
                  <a:pt x="1405" y="1547"/>
                </a:moveTo>
                <a:cubicBezTo>
                  <a:pt x="1404" y="1547"/>
                  <a:pt x="1402" y="1547"/>
                  <a:pt x="1401" y="1547"/>
                </a:cubicBezTo>
                <a:cubicBezTo>
                  <a:pt x="1389" y="1547"/>
                  <a:pt x="1404" y="1552"/>
                  <a:pt x="1405" y="1547"/>
                </a:cubicBezTo>
                <a:close/>
                <a:moveTo>
                  <a:pt x="1356" y="1558"/>
                </a:moveTo>
                <a:cubicBezTo>
                  <a:pt x="1356" y="1559"/>
                  <a:pt x="1353" y="1558"/>
                  <a:pt x="1353" y="1558"/>
                </a:cubicBezTo>
                <a:cubicBezTo>
                  <a:pt x="1352" y="1559"/>
                  <a:pt x="1353" y="1562"/>
                  <a:pt x="1354" y="1561"/>
                </a:cubicBezTo>
                <a:cubicBezTo>
                  <a:pt x="1355" y="1560"/>
                  <a:pt x="1357" y="1560"/>
                  <a:pt x="1359" y="1560"/>
                </a:cubicBezTo>
                <a:cubicBezTo>
                  <a:pt x="1359" y="1561"/>
                  <a:pt x="1359" y="1562"/>
                  <a:pt x="1359" y="1563"/>
                </a:cubicBezTo>
                <a:cubicBezTo>
                  <a:pt x="1362" y="1565"/>
                  <a:pt x="1364" y="1563"/>
                  <a:pt x="1365" y="1563"/>
                </a:cubicBezTo>
                <a:cubicBezTo>
                  <a:pt x="1367" y="1564"/>
                  <a:pt x="1367" y="1568"/>
                  <a:pt x="1370" y="1565"/>
                </a:cubicBezTo>
                <a:cubicBezTo>
                  <a:pt x="1370" y="1558"/>
                  <a:pt x="1367" y="1554"/>
                  <a:pt x="1365" y="1552"/>
                </a:cubicBezTo>
                <a:cubicBezTo>
                  <a:pt x="1364" y="1551"/>
                  <a:pt x="1365" y="1548"/>
                  <a:pt x="1362" y="1549"/>
                </a:cubicBezTo>
                <a:cubicBezTo>
                  <a:pt x="1360" y="1551"/>
                  <a:pt x="1358" y="1555"/>
                  <a:pt x="1356" y="1558"/>
                </a:cubicBezTo>
                <a:close/>
                <a:moveTo>
                  <a:pt x="1767" y="1557"/>
                </a:moveTo>
                <a:cubicBezTo>
                  <a:pt x="1773" y="1555"/>
                  <a:pt x="1773" y="1561"/>
                  <a:pt x="1776" y="1561"/>
                </a:cubicBezTo>
                <a:cubicBezTo>
                  <a:pt x="1777" y="1555"/>
                  <a:pt x="1774" y="1553"/>
                  <a:pt x="1778" y="1549"/>
                </a:cubicBezTo>
                <a:cubicBezTo>
                  <a:pt x="1773" y="1550"/>
                  <a:pt x="1770" y="1553"/>
                  <a:pt x="1767" y="1557"/>
                </a:cubicBezTo>
                <a:close/>
                <a:moveTo>
                  <a:pt x="1399" y="1558"/>
                </a:moveTo>
                <a:cubicBezTo>
                  <a:pt x="1401" y="1558"/>
                  <a:pt x="1403" y="1558"/>
                  <a:pt x="1405" y="1558"/>
                </a:cubicBezTo>
                <a:cubicBezTo>
                  <a:pt x="1403" y="1554"/>
                  <a:pt x="1410" y="1552"/>
                  <a:pt x="1405" y="1550"/>
                </a:cubicBezTo>
                <a:cubicBezTo>
                  <a:pt x="1403" y="1553"/>
                  <a:pt x="1400" y="1554"/>
                  <a:pt x="1399" y="1558"/>
                </a:cubicBezTo>
                <a:close/>
                <a:moveTo>
                  <a:pt x="1320" y="1563"/>
                </a:moveTo>
                <a:cubicBezTo>
                  <a:pt x="1325" y="1563"/>
                  <a:pt x="1325" y="1568"/>
                  <a:pt x="1331" y="1566"/>
                </a:cubicBezTo>
                <a:cubicBezTo>
                  <a:pt x="1333" y="1563"/>
                  <a:pt x="1330" y="1560"/>
                  <a:pt x="1334" y="1557"/>
                </a:cubicBezTo>
                <a:cubicBezTo>
                  <a:pt x="1329" y="1557"/>
                  <a:pt x="1325" y="1548"/>
                  <a:pt x="1319" y="1554"/>
                </a:cubicBezTo>
                <a:cubicBezTo>
                  <a:pt x="1322" y="1554"/>
                  <a:pt x="1320" y="1560"/>
                  <a:pt x="1320" y="1563"/>
                </a:cubicBezTo>
                <a:close/>
                <a:moveTo>
                  <a:pt x="1299" y="1555"/>
                </a:moveTo>
                <a:cubicBezTo>
                  <a:pt x="1299" y="1553"/>
                  <a:pt x="1307" y="1553"/>
                  <a:pt x="1304" y="1557"/>
                </a:cubicBezTo>
                <a:cubicBezTo>
                  <a:pt x="1304" y="1556"/>
                  <a:pt x="1299" y="1555"/>
                  <a:pt x="1299" y="1555"/>
                </a:cubicBezTo>
                <a:close/>
                <a:moveTo>
                  <a:pt x="1345" y="1557"/>
                </a:moveTo>
                <a:cubicBezTo>
                  <a:pt x="1346" y="1557"/>
                  <a:pt x="1347" y="1557"/>
                  <a:pt x="1348" y="1557"/>
                </a:cubicBezTo>
                <a:cubicBezTo>
                  <a:pt x="1348" y="1556"/>
                  <a:pt x="1348" y="1555"/>
                  <a:pt x="1348" y="1554"/>
                </a:cubicBezTo>
                <a:cubicBezTo>
                  <a:pt x="1347" y="1554"/>
                  <a:pt x="1346" y="1554"/>
                  <a:pt x="1345" y="1554"/>
                </a:cubicBezTo>
                <a:cubicBezTo>
                  <a:pt x="1345" y="1555"/>
                  <a:pt x="1345" y="1556"/>
                  <a:pt x="1345" y="1557"/>
                </a:cubicBezTo>
                <a:close/>
                <a:moveTo>
                  <a:pt x="1394" y="1554"/>
                </a:moveTo>
                <a:cubicBezTo>
                  <a:pt x="1393" y="1554"/>
                  <a:pt x="1391" y="1554"/>
                  <a:pt x="1390" y="1554"/>
                </a:cubicBezTo>
                <a:cubicBezTo>
                  <a:pt x="1378" y="1553"/>
                  <a:pt x="1394" y="1558"/>
                  <a:pt x="1394" y="1554"/>
                </a:cubicBezTo>
                <a:close/>
                <a:moveTo>
                  <a:pt x="1448" y="1558"/>
                </a:moveTo>
                <a:cubicBezTo>
                  <a:pt x="1448" y="1557"/>
                  <a:pt x="1448" y="1556"/>
                  <a:pt x="1448" y="1555"/>
                </a:cubicBezTo>
                <a:cubicBezTo>
                  <a:pt x="1446" y="1550"/>
                  <a:pt x="1441" y="1560"/>
                  <a:pt x="1448" y="1558"/>
                </a:cubicBezTo>
                <a:close/>
                <a:moveTo>
                  <a:pt x="1744" y="1557"/>
                </a:moveTo>
                <a:cubicBezTo>
                  <a:pt x="1749" y="1555"/>
                  <a:pt x="1746" y="1562"/>
                  <a:pt x="1750" y="1561"/>
                </a:cubicBezTo>
                <a:cubicBezTo>
                  <a:pt x="1749" y="1557"/>
                  <a:pt x="1752" y="1557"/>
                  <a:pt x="1752" y="1554"/>
                </a:cubicBezTo>
                <a:cubicBezTo>
                  <a:pt x="1748" y="1553"/>
                  <a:pt x="1744" y="1553"/>
                  <a:pt x="1744" y="1557"/>
                </a:cubicBezTo>
                <a:close/>
                <a:moveTo>
                  <a:pt x="1260" y="1573"/>
                </a:moveTo>
                <a:cubicBezTo>
                  <a:pt x="1263" y="1570"/>
                  <a:pt x="1265" y="1566"/>
                  <a:pt x="1265" y="1560"/>
                </a:cubicBezTo>
                <a:cubicBezTo>
                  <a:pt x="1262" y="1558"/>
                  <a:pt x="1261" y="1556"/>
                  <a:pt x="1257" y="1555"/>
                </a:cubicBezTo>
                <a:cubicBezTo>
                  <a:pt x="1255" y="1561"/>
                  <a:pt x="1255" y="1571"/>
                  <a:pt x="1260" y="1573"/>
                </a:cubicBezTo>
                <a:close/>
                <a:moveTo>
                  <a:pt x="1285" y="1560"/>
                </a:moveTo>
                <a:cubicBezTo>
                  <a:pt x="1289" y="1563"/>
                  <a:pt x="1294" y="1564"/>
                  <a:pt x="1297" y="1568"/>
                </a:cubicBezTo>
                <a:cubicBezTo>
                  <a:pt x="1297" y="1564"/>
                  <a:pt x="1298" y="1562"/>
                  <a:pt x="1299" y="1560"/>
                </a:cubicBezTo>
                <a:cubicBezTo>
                  <a:pt x="1293" y="1561"/>
                  <a:pt x="1294" y="1555"/>
                  <a:pt x="1290" y="1555"/>
                </a:cubicBezTo>
                <a:cubicBezTo>
                  <a:pt x="1291" y="1564"/>
                  <a:pt x="1286" y="1556"/>
                  <a:pt x="1285" y="1560"/>
                </a:cubicBezTo>
                <a:close/>
                <a:moveTo>
                  <a:pt x="1234" y="1569"/>
                </a:moveTo>
                <a:cubicBezTo>
                  <a:pt x="1236" y="1569"/>
                  <a:pt x="1237" y="1570"/>
                  <a:pt x="1239" y="1571"/>
                </a:cubicBezTo>
                <a:cubicBezTo>
                  <a:pt x="1240" y="1568"/>
                  <a:pt x="1242" y="1566"/>
                  <a:pt x="1243" y="1563"/>
                </a:cubicBezTo>
                <a:cubicBezTo>
                  <a:pt x="1238" y="1564"/>
                  <a:pt x="1239" y="1558"/>
                  <a:pt x="1236" y="1557"/>
                </a:cubicBezTo>
                <a:cubicBezTo>
                  <a:pt x="1236" y="1562"/>
                  <a:pt x="1233" y="1563"/>
                  <a:pt x="1234" y="1569"/>
                </a:cubicBezTo>
                <a:close/>
                <a:moveTo>
                  <a:pt x="1498" y="1558"/>
                </a:moveTo>
                <a:cubicBezTo>
                  <a:pt x="1499" y="1554"/>
                  <a:pt x="1499" y="1562"/>
                  <a:pt x="1499" y="1563"/>
                </a:cubicBezTo>
                <a:cubicBezTo>
                  <a:pt x="1498" y="1566"/>
                  <a:pt x="1496" y="1564"/>
                  <a:pt x="1498" y="1558"/>
                </a:cubicBezTo>
                <a:close/>
                <a:moveTo>
                  <a:pt x="1732" y="1558"/>
                </a:moveTo>
                <a:cubicBezTo>
                  <a:pt x="1732" y="1553"/>
                  <a:pt x="1737" y="1562"/>
                  <a:pt x="1736" y="1557"/>
                </a:cubicBezTo>
                <a:cubicBezTo>
                  <a:pt x="1742" y="1559"/>
                  <a:pt x="1733" y="1561"/>
                  <a:pt x="1732" y="1558"/>
                </a:cubicBezTo>
                <a:close/>
                <a:moveTo>
                  <a:pt x="1686" y="1558"/>
                </a:moveTo>
                <a:cubicBezTo>
                  <a:pt x="1690" y="1559"/>
                  <a:pt x="1688" y="1566"/>
                  <a:pt x="1682" y="1565"/>
                </a:cubicBezTo>
                <a:cubicBezTo>
                  <a:pt x="1683" y="1562"/>
                  <a:pt x="1685" y="1561"/>
                  <a:pt x="1686" y="1558"/>
                </a:cubicBezTo>
                <a:close/>
                <a:moveTo>
                  <a:pt x="293" y="1563"/>
                </a:moveTo>
                <a:cubicBezTo>
                  <a:pt x="294" y="1563"/>
                  <a:pt x="295" y="1563"/>
                  <a:pt x="296" y="1563"/>
                </a:cubicBezTo>
                <a:cubicBezTo>
                  <a:pt x="296" y="1562"/>
                  <a:pt x="296" y="1561"/>
                  <a:pt x="296" y="1560"/>
                </a:cubicBezTo>
                <a:cubicBezTo>
                  <a:pt x="295" y="1560"/>
                  <a:pt x="294" y="1560"/>
                  <a:pt x="293" y="1560"/>
                </a:cubicBezTo>
                <a:cubicBezTo>
                  <a:pt x="293" y="1561"/>
                  <a:pt x="293" y="1562"/>
                  <a:pt x="293" y="1563"/>
                </a:cubicBezTo>
                <a:close/>
                <a:moveTo>
                  <a:pt x="1183" y="1565"/>
                </a:moveTo>
                <a:cubicBezTo>
                  <a:pt x="1183" y="1570"/>
                  <a:pt x="1188" y="1571"/>
                  <a:pt x="1191" y="1573"/>
                </a:cubicBezTo>
                <a:cubicBezTo>
                  <a:pt x="1193" y="1575"/>
                  <a:pt x="1194" y="1577"/>
                  <a:pt x="1196" y="1579"/>
                </a:cubicBezTo>
                <a:cubicBezTo>
                  <a:pt x="1198" y="1575"/>
                  <a:pt x="1199" y="1576"/>
                  <a:pt x="1197" y="1571"/>
                </a:cubicBezTo>
                <a:cubicBezTo>
                  <a:pt x="1202" y="1570"/>
                  <a:pt x="1206" y="1568"/>
                  <a:pt x="1208" y="1565"/>
                </a:cubicBezTo>
                <a:cubicBezTo>
                  <a:pt x="1204" y="1563"/>
                  <a:pt x="1200" y="1563"/>
                  <a:pt x="1196" y="1565"/>
                </a:cubicBezTo>
                <a:cubicBezTo>
                  <a:pt x="1196" y="1562"/>
                  <a:pt x="1194" y="1561"/>
                  <a:pt x="1193" y="1560"/>
                </a:cubicBezTo>
                <a:cubicBezTo>
                  <a:pt x="1190" y="1562"/>
                  <a:pt x="1185" y="1562"/>
                  <a:pt x="1183" y="1565"/>
                </a:cubicBezTo>
                <a:close/>
                <a:moveTo>
                  <a:pt x="1350" y="1561"/>
                </a:moveTo>
                <a:cubicBezTo>
                  <a:pt x="1348" y="1564"/>
                  <a:pt x="1345" y="1564"/>
                  <a:pt x="1342" y="1565"/>
                </a:cubicBezTo>
                <a:cubicBezTo>
                  <a:pt x="1343" y="1559"/>
                  <a:pt x="1346" y="1561"/>
                  <a:pt x="1350" y="1561"/>
                </a:cubicBezTo>
                <a:close/>
                <a:moveTo>
                  <a:pt x="1713" y="1560"/>
                </a:moveTo>
                <a:cubicBezTo>
                  <a:pt x="1718" y="1562"/>
                  <a:pt x="1713" y="1567"/>
                  <a:pt x="1708" y="1565"/>
                </a:cubicBezTo>
                <a:cubicBezTo>
                  <a:pt x="1708" y="1561"/>
                  <a:pt x="1713" y="1563"/>
                  <a:pt x="1713" y="1560"/>
                </a:cubicBezTo>
                <a:close/>
                <a:moveTo>
                  <a:pt x="395" y="1568"/>
                </a:moveTo>
                <a:cubicBezTo>
                  <a:pt x="393" y="1569"/>
                  <a:pt x="392" y="1571"/>
                  <a:pt x="392" y="1574"/>
                </a:cubicBezTo>
                <a:cubicBezTo>
                  <a:pt x="397" y="1575"/>
                  <a:pt x="401" y="1574"/>
                  <a:pt x="404" y="1573"/>
                </a:cubicBezTo>
                <a:cubicBezTo>
                  <a:pt x="407" y="1573"/>
                  <a:pt x="410" y="1572"/>
                  <a:pt x="407" y="1571"/>
                </a:cubicBezTo>
                <a:cubicBezTo>
                  <a:pt x="404" y="1571"/>
                  <a:pt x="400" y="1571"/>
                  <a:pt x="397" y="1571"/>
                </a:cubicBezTo>
                <a:cubicBezTo>
                  <a:pt x="396" y="1568"/>
                  <a:pt x="399" y="1560"/>
                  <a:pt x="393" y="1561"/>
                </a:cubicBezTo>
                <a:cubicBezTo>
                  <a:pt x="390" y="1562"/>
                  <a:pt x="395" y="1566"/>
                  <a:pt x="395" y="1568"/>
                </a:cubicBezTo>
                <a:close/>
                <a:moveTo>
                  <a:pt x="1220" y="1563"/>
                </a:moveTo>
                <a:cubicBezTo>
                  <a:pt x="1221" y="1566"/>
                  <a:pt x="1221" y="1570"/>
                  <a:pt x="1223" y="1571"/>
                </a:cubicBezTo>
                <a:cubicBezTo>
                  <a:pt x="1226" y="1569"/>
                  <a:pt x="1230" y="1569"/>
                  <a:pt x="1230" y="1563"/>
                </a:cubicBezTo>
                <a:cubicBezTo>
                  <a:pt x="1226" y="1563"/>
                  <a:pt x="1223" y="1560"/>
                  <a:pt x="1220" y="1563"/>
                </a:cubicBezTo>
                <a:close/>
                <a:moveTo>
                  <a:pt x="1467" y="1561"/>
                </a:moveTo>
                <a:cubicBezTo>
                  <a:pt x="1471" y="1561"/>
                  <a:pt x="1474" y="1561"/>
                  <a:pt x="1473" y="1566"/>
                </a:cubicBezTo>
                <a:cubicBezTo>
                  <a:pt x="1470" y="1566"/>
                  <a:pt x="1466" y="1566"/>
                  <a:pt x="1467" y="1561"/>
                </a:cubicBezTo>
                <a:close/>
                <a:moveTo>
                  <a:pt x="344" y="1566"/>
                </a:moveTo>
                <a:cubicBezTo>
                  <a:pt x="344" y="1566"/>
                  <a:pt x="343" y="1563"/>
                  <a:pt x="342" y="1563"/>
                </a:cubicBezTo>
                <a:cubicBezTo>
                  <a:pt x="340" y="1562"/>
                  <a:pt x="339" y="1565"/>
                  <a:pt x="336" y="1565"/>
                </a:cubicBezTo>
                <a:cubicBezTo>
                  <a:pt x="335" y="1564"/>
                  <a:pt x="336" y="1563"/>
                  <a:pt x="333" y="1563"/>
                </a:cubicBezTo>
                <a:cubicBezTo>
                  <a:pt x="333" y="1563"/>
                  <a:pt x="332" y="1564"/>
                  <a:pt x="332" y="1565"/>
                </a:cubicBezTo>
                <a:cubicBezTo>
                  <a:pt x="331" y="1565"/>
                  <a:pt x="329" y="1565"/>
                  <a:pt x="329" y="1566"/>
                </a:cubicBezTo>
                <a:cubicBezTo>
                  <a:pt x="331" y="1569"/>
                  <a:pt x="335" y="1566"/>
                  <a:pt x="338" y="1566"/>
                </a:cubicBezTo>
                <a:cubicBezTo>
                  <a:pt x="339" y="1566"/>
                  <a:pt x="340" y="1568"/>
                  <a:pt x="341" y="1568"/>
                </a:cubicBezTo>
                <a:cubicBezTo>
                  <a:pt x="347" y="1569"/>
                  <a:pt x="349" y="1566"/>
                  <a:pt x="350" y="1563"/>
                </a:cubicBezTo>
                <a:cubicBezTo>
                  <a:pt x="347" y="1561"/>
                  <a:pt x="347" y="1566"/>
                  <a:pt x="344" y="1566"/>
                </a:cubicBezTo>
                <a:close/>
                <a:moveTo>
                  <a:pt x="701" y="1563"/>
                </a:moveTo>
                <a:cubicBezTo>
                  <a:pt x="704" y="1563"/>
                  <a:pt x="705" y="1565"/>
                  <a:pt x="707" y="1565"/>
                </a:cubicBezTo>
                <a:cubicBezTo>
                  <a:pt x="708" y="1567"/>
                  <a:pt x="699" y="1567"/>
                  <a:pt x="701" y="1563"/>
                </a:cubicBezTo>
                <a:close/>
                <a:moveTo>
                  <a:pt x="1154" y="1568"/>
                </a:moveTo>
                <a:cubicBezTo>
                  <a:pt x="1160" y="1570"/>
                  <a:pt x="1160" y="1568"/>
                  <a:pt x="1166" y="1569"/>
                </a:cubicBezTo>
                <a:cubicBezTo>
                  <a:pt x="1167" y="1567"/>
                  <a:pt x="1172" y="1569"/>
                  <a:pt x="1173" y="1566"/>
                </a:cubicBezTo>
                <a:cubicBezTo>
                  <a:pt x="1168" y="1567"/>
                  <a:pt x="1169" y="1561"/>
                  <a:pt x="1163" y="1563"/>
                </a:cubicBezTo>
                <a:cubicBezTo>
                  <a:pt x="1163" y="1565"/>
                  <a:pt x="1163" y="1567"/>
                  <a:pt x="1160" y="1566"/>
                </a:cubicBezTo>
                <a:cubicBezTo>
                  <a:pt x="1158" y="1566"/>
                  <a:pt x="1159" y="1562"/>
                  <a:pt x="1156" y="1563"/>
                </a:cubicBezTo>
                <a:cubicBezTo>
                  <a:pt x="1156" y="1565"/>
                  <a:pt x="1155" y="1567"/>
                  <a:pt x="1154" y="1568"/>
                </a:cubicBezTo>
                <a:close/>
                <a:moveTo>
                  <a:pt x="1450" y="1563"/>
                </a:moveTo>
                <a:cubicBezTo>
                  <a:pt x="1450" y="1566"/>
                  <a:pt x="1446" y="1565"/>
                  <a:pt x="1447" y="1569"/>
                </a:cubicBezTo>
                <a:cubicBezTo>
                  <a:pt x="1442" y="1569"/>
                  <a:pt x="1444" y="1562"/>
                  <a:pt x="1450" y="1563"/>
                </a:cubicBezTo>
                <a:close/>
                <a:moveTo>
                  <a:pt x="1675" y="1566"/>
                </a:moveTo>
                <a:cubicBezTo>
                  <a:pt x="1678" y="1564"/>
                  <a:pt x="1681" y="1571"/>
                  <a:pt x="1682" y="1566"/>
                </a:cubicBezTo>
                <a:cubicBezTo>
                  <a:pt x="1680" y="1566"/>
                  <a:pt x="1680" y="1564"/>
                  <a:pt x="1678" y="1563"/>
                </a:cubicBezTo>
                <a:cubicBezTo>
                  <a:pt x="1679" y="1566"/>
                  <a:pt x="1669" y="1564"/>
                  <a:pt x="1675" y="1566"/>
                </a:cubicBezTo>
                <a:close/>
                <a:moveTo>
                  <a:pt x="360" y="1571"/>
                </a:moveTo>
                <a:cubicBezTo>
                  <a:pt x="361" y="1571"/>
                  <a:pt x="365" y="1570"/>
                  <a:pt x="364" y="1566"/>
                </a:cubicBezTo>
                <a:cubicBezTo>
                  <a:pt x="360" y="1565"/>
                  <a:pt x="360" y="1568"/>
                  <a:pt x="356" y="1568"/>
                </a:cubicBezTo>
                <a:cubicBezTo>
                  <a:pt x="359" y="1564"/>
                  <a:pt x="351" y="1563"/>
                  <a:pt x="352" y="1566"/>
                </a:cubicBezTo>
                <a:cubicBezTo>
                  <a:pt x="354" y="1568"/>
                  <a:pt x="356" y="1571"/>
                  <a:pt x="360" y="1571"/>
                </a:cubicBezTo>
                <a:close/>
                <a:moveTo>
                  <a:pt x="424" y="1565"/>
                </a:moveTo>
                <a:cubicBezTo>
                  <a:pt x="419" y="1563"/>
                  <a:pt x="422" y="1570"/>
                  <a:pt x="421" y="1573"/>
                </a:cubicBezTo>
                <a:cubicBezTo>
                  <a:pt x="419" y="1573"/>
                  <a:pt x="413" y="1571"/>
                  <a:pt x="414" y="1574"/>
                </a:cubicBezTo>
                <a:cubicBezTo>
                  <a:pt x="415" y="1576"/>
                  <a:pt x="430" y="1581"/>
                  <a:pt x="429" y="1574"/>
                </a:cubicBezTo>
                <a:cubicBezTo>
                  <a:pt x="427" y="1568"/>
                  <a:pt x="424" y="1579"/>
                  <a:pt x="423" y="1574"/>
                </a:cubicBezTo>
                <a:cubicBezTo>
                  <a:pt x="426" y="1574"/>
                  <a:pt x="423" y="1567"/>
                  <a:pt x="424" y="1565"/>
                </a:cubicBezTo>
                <a:close/>
                <a:moveTo>
                  <a:pt x="1051" y="1573"/>
                </a:moveTo>
                <a:cubicBezTo>
                  <a:pt x="1053" y="1574"/>
                  <a:pt x="1057" y="1574"/>
                  <a:pt x="1056" y="1579"/>
                </a:cubicBezTo>
                <a:cubicBezTo>
                  <a:pt x="1055" y="1581"/>
                  <a:pt x="1054" y="1581"/>
                  <a:pt x="1052" y="1582"/>
                </a:cubicBezTo>
                <a:cubicBezTo>
                  <a:pt x="1045" y="1579"/>
                  <a:pt x="1039" y="1582"/>
                  <a:pt x="1036" y="1588"/>
                </a:cubicBezTo>
                <a:cubicBezTo>
                  <a:pt x="1038" y="1591"/>
                  <a:pt x="1043" y="1589"/>
                  <a:pt x="1043" y="1593"/>
                </a:cubicBezTo>
                <a:cubicBezTo>
                  <a:pt x="1045" y="1596"/>
                  <a:pt x="1043" y="1602"/>
                  <a:pt x="1048" y="1601"/>
                </a:cubicBezTo>
                <a:cubicBezTo>
                  <a:pt x="1053" y="1600"/>
                  <a:pt x="1046" y="1592"/>
                  <a:pt x="1049" y="1593"/>
                </a:cubicBezTo>
                <a:cubicBezTo>
                  <a:pt x="1056" y="1593"/>
                  <a:pt x="1059" y="1589"/>
                  <a:pt x="1060" y="1584"/>
                </a:cubicBezTo>
                <a:cubicBezTo>
                  <a:pt x="1055" y="1579"/>
                  <a:pt x="1061" y="1571"/>
                  <a:pt x="1056" y="1565"/>
                </a:cubicBezTo>
                <a:cubicBezTo>
                  <a:pt x="1054" y="1567"/>
                  <a:pt x="1052" y="1569"/>
                  <a:pt x="1051" y="1573"/>
                </a:cubicBezTo>
                <a:close/>
                <a:moveTo>
                  <a:pt x="1043" y="1585"/>
                </a:moveTo>
                <a:cubicBezTo>
                  <a:pt x="1048" y="1590"/>
                  <a:pt x="1048" y="1579"/>
                  <a:pt x="1043" y="1585"/>
                </a:cubicBezTo>
                <a:close/>
                <a:moveTo>
                  <a:pt x="1068" y="1568"/>
                </a:moveTo>
                <a:cubicBezTo>
                  <a:pt x="1066" y="1575"/>
                  <a:pt x="1067" y="1581"/>
                  <a:pt x="1068" y="1588"/>
                </a:cubicBezTo>
                <a:cubicBezTo>
                  <a:pt x="1074" y="1591"/>
                  <a:pt x="1071" y="1582"/>
                  <a:pt x="1072" y="1579"/>
                </a:cubicBezTo>
                <a:cubicBezTo>
                  <a:pt x="1073" y="1579"/>
                  <a:pt x="1074" y="1579"/>
                  <a:pt x="1074" y="1579"/>
                </a:cubicBezTo>
                <a:cubicBezTo>
                  <a:pt x="1075" y="1578"/>
                  <a:pt x="1076" y="1574"/>
                  <a:pt x="1076" y="1573"/>
                </a:cubicBezTo>
                <a:cubicBezTo>
                  <a:pt x="1076" y="1571"/>
                  <a:pt x="1074" y="1571"/>
                  <a:pt x="1074" y="1569"/>
                </a:cubicBezTo>
                <a:cubicBezTo>
                  <a:pt x="1073" y="1568"/>
                  <a:pt x="1074" y="1565"/>
                  <a:pt x="1072" y="1565"/>
                </a:cubicBezTo>
                <a:cubicBezTo>
                  <a:pt x="1072" y="1567"/>
                  <a:pt x="1070" y="1568"/>
                  <a:pt x="1068" y="1568"/>
                </a:cubicBezTo>
                <a:close/>
                <a:moveTo>
                  <a:pt x="1131" y="1573"/>
                </a:moveTo>
                <a:cubicBezTo>
                  <a:pt x="1134" y="1573"/>
                  <a:pt x="1134" y="1570"/>
                  <a:pt x="1136" y="1569"/>
                </a:cubicBezTo>
                <a:cubicBezTo>
                  <a:pt x="1138" y="1569"/>
                  <a:pt x="1143" y="1571"/>
                  <a:pt x="1142" y="1566"/>
                </a:cubicBezTo>
                <a:cubicBezTo>
                  <a:pt x="1138" y="1566"/>
                  <a:pt x="1133" y="1567"/>
                  <a:pt x="1131" y="1565"/>
                </a:cubicBezTo>
                <a:cubicBezTo>
                  <a:pt x="1130" y="1570"/>
                  <a:pt x="1130" y="1568"/>
                  <a:pt x="1131" y="1573"/>
                </a:cubicBezTo>
                <a:close/>
                <a:moveTo>
                  <a:pt x="438" y="1576"/>
                </a:moveTo>
                <a:cubicBezTo>
                  <a:pt x="440" y="1573"/>
                  <a:pt x="445" y="1574"/>
                  <a:pt x="443" y="1568"/>
                </a:cubicBezTo>
                <a:cubicBezTo>
                  <a:pt x="440" y="1568"/>
                  <a:pt x="437" y="1567"/>
                  <a:pt x="437" y="1569"/>
                </a:cubicBezTo>
                <a:cubicBezTo>
                  <a:pt x="442" y="1570"/>
                  <a:pt x="433" y="1575"/>
                  <a:pt x="438" y="1576"/>
                </a:cubicBezTo>
                <a:close/>
                <a:moveTo>
                  <a:pt x="1005" y="1579"/>
                </a:moveTo>
                <a:cubicBezTo>
                  <a:pt x="1011" y="1578"/>
                  <a:pt x="1015" y="1575"/>
                  <a:pt x="1020" y="1574"/>
                </a:cubicBezTo>
                <a:cubicBezTo>
                  <a:pt x="1022" y="1576"/>
                  <a:pt x="1024" y="1577"/>
                  <a:pt x="1026" y="1577"/>
                </a:cubicBezTo>
                <a:cubicBezTo>
                  <a:pt x="1028" y="1578"/>
                  <a:pt x="1031" y="1580"/>
                  <a:pt x="1034" y="1579"/>
                </a:cubicBezTo>
                <a:cubicBezTo>
                  <a:pt x="1032" y="1573"/>
                  <a:pt x="1038" y="1576"/>
                  <a:pt x="1039" y="1573"/>
                </a:cubicBezTo>
                <a:cubicBezTo>
                  <a:pt x="1033" y="1568"/>
                  <a:pt x="1022" y="1567"/>
                  <a:pt x="1012" y="1568"/>
                </a:cubicBezTo>
                <a:cubicBezTo>
                  <a:pt x="1007" y="1568"/>
                  <a:pt x="1002" y="1574"/>
                  <a:pt x="999" y="1569"/>
                </a:cubicBezTo>
                <a:cubicBezTo>
                  <a:pt x="999" y="1571"/>
                  <a:pt x="999" y="1573"/>
                  <a:pt x="999" y="1574"/>
                </a:cubicBezTo>
                <a:cubicBezTo>
                  <a:pt x="1003" y="1574"/>
                  <a:pt x="1006" y="1574"/>
                  <a:pt x="1005" y="1579"/>
                </a:cubicBezTo>
                <a:close/>
                <a:moveTo>
                  <a:pt x="1106" y="1568"/>
                </a:moveTo>
                <a:cubicBezTo>
                  <a:pt x="1103" y="1571"/>
                  <a:pt x="1100" y="1571"/>
                  <a:pt x="1096" y="1569"/>
                </a:cubicBezTo>
                <a:cubicBezTo>
                  <a:pt x="1093" y="1572"/>
                  <a:pt x="1097" y="1576"/>
                  <a:pt x="1097" y="1581"/>
                </a:cubicBezTo>
                <a:cubicBezTo>
                  <a:pt x="1104" y="1581"/>
                  <a:pt x="1101" y="1572"/>
                  <a:pt x="1106" y="1571"/>
                </a:cubicBezTo>
                <a:cubicBezTo>
                  <a:pt x="1108" y="1572"/>
                  <a:pt x="1106" y="1575"/>
                  <a:pt x="1106" y="1577"/>
                </a:cubicBezTo>
                <a:cubicBezTo>
                  <a:pt x="1107" y="1579"/>
                  <a:pt x="1108" y="1579"/>
                  <a:pt x="1108" y="1581"/>
                </a:cubicBezTo>
                <a:cubicBezTo>
                  <a:pt x="1108" y="1581"/>
                  <a:pt x="1106" y="1582"/>
                  <a:pt x="1106" y="1584"/>
                </a:cubicBezTo>
                <a:cubicBezTo>
                  <a:pt x="1107" y="1585"/>
                  <a:pt x="1108" y="1586"/>
                  <a:pt x="1109" y="1587"/>
                </a:cubicBezTo>
                <a:cubicBezTo>
                  <a:pt x="1112" y="1584"/>
                  <a:pt x="1112" y="1578"/>
                  <a:pt x="1114" y="1574"/>
                </a:cubicBezTo>
                <a:cubicBezTo>
                  <a:pt x="1110" y="1573"/>
                  <a:pt x="1110" y="1569"/>
                  <a:pt x="1106" y="1568"/>
                </a:cubicBezTo>
                <a:close/>
                <a:moveTo>
                  <a:pt x="1116" y="1571"/>
                </a:moveTo>
                <a:cubicBezTo>
                  <a:pt x="1117" y="1571"/>
                  <a:pt x="1118" y="1571"/>
                  <a:pt x="1119" y="1571"/>
                </a:cubicBezTo>
                <a:cubicBezTo>
                  <a:pt x="1119" y="1570"/>
                  <a:pt x="1119" y="1569"/>
                  <a:pt x="1119" y="1568"/>
                </a:cubicBezTo>
                <a:cubicBezTo>
                  <a:pt x="1118" y="1568"/>
                  <a:pt x="1117" y="1568"/>
                  <a:pt x="1116" y="1568"/>
                </a:cubicBezTo>
                <a:cubicBezTo>
                  <a:pt x="1116" y="1569"/>
                  <a:pt x="1116" y="1570"/>
                  <a:pt x="1116" y="1571"/>
                </a:cubicBezTo>
                <a:close/>
                <a:moveTo>
                  <a:pt x="1268" y="1571"/>
                </a:moveTo>
                <a:cubicBezTo>
                  <a:pt x="1269" y="1571"/>
                  <a:pt x="1270" y="1571"/>
                  <a:pt x="1271" y="1571"/>
                </a:cubicBezTo>
                <a:cubicBezTo>
                  <a:pt x="1271" y="1570"/>
                  <a:pt x="1271" y="1569"/>
                  <a:pt x="1271" y="1568"/>
                </a:cubicBezTo>
                <a:cubicBezTo>
                  <a:pt x="1270" y="1568"/>
                  <a:pt x="1269" y="1568"/>
                  <a:pt x="1268" y="1568"/>
                </a:cubicBezTo>
                <a:cubicBezTo>
                  <a:pt x="1268" y="1569"/>
                  <a:pt x="1268" y="1570"/>
                  <a:pt x="1268" y="1571"/>
                </a:cubicBezTo>
                <a:close/>
                <a:moveTo>
                  <a:pt x="296" y="1569"/>
                </a:moveTo>
                <a:cubicBezTo>
                  <a:pt x="298" y="1574"/>
                  <a:pt x="294" y="1573"/>
                  <a:pt x="294" y="1576"/>
                </a:cubicBezTo>
                <a:cubicBezTo>
                  <a:pt x="295" y="1576"/>
                  <a:pt x="296" y="1578"/>
                  <a:pt x="297" y="1579"/>
                </a:cubicBezTo>
                <a:cubicBezTo>
                  <a:pt x="298" y="1580"/>
                  <a:pt x="301" y="1580"/>
                  <a:pt x="300" y="1584"/>
                </a:cubicBezTo>
                <a:cubicBezTo>
                  <a:pt x="298" y="1584"/>
                  <a:pt x="295" y="1584"/>
                  <a:pt x="293" y="1584"/>
                </a:cubicBezTo>
                <a:cubicBezTo>
                  <a:pt x="292" y="1589"/>
                  <a:pt x="297" y="1589"/>
                  <a:pt x="302" y="1588"/>
                </a:cubicBezTo>
                <a:cubicBezTo>
                  <a:pt x="302" y="1583"/>
                  <a:pt x="310" y="1585"/>
                  <a:pt x="311" y="1581"/>
                </a:cubicBezTo>
                <a:cubicBezTo>
                  <a:pt x="309" y="1579"/>
                  <a:pt x="308" y="1576"/>
                  <a:pt x="306" y="1574"/>
                </a:cubicBezTo>
                <a:cubicBezTo>
                  <a:pt x="304" y="1574"/>
                  <a:pt x="302" y="1574"/>
                  <a:pt x="300" y="1574"/>
                </a:cubicBezTo>
                <a:cubicBezTo>
                  <a:pt x="298" y="1574"/>
                  <a:pt x="297" y="1576"/>
                  <a:pt x="297" y="1574"/>
                </a:cubicBezTo>
                <a:cubicBezTo>
                  <a:pt x="300" y="1574"/>
                  <a:pt x="300" y="1570"/>
                  <a:pt x="296" y="1569"/>
                </a:cubicBezTo>
                <a:close/>
                <a:moveTo>
                  <a:pt x="380" y="1573"/>
                </a:moveTo>
                <a:cubicBezTo>
                  <a:pt x="383" y="1573"/>
                  <a:pt x="387" y="1573"/>
                  <a:pt x="391" y="1573"/>
                </a:cubicBezTo>
                <a:cubicBezTo>
                  <a:pt x="390" y="1572"/>
                  <a:pt x="390" y="1570"/>
                  <a:pt x="390" y="1569"/>
                </a:cubicBezTo>
                <a:cubicBezTo>
                  <a:pt x="387" y="1569"/>
                  <a:pt x="383" y="1569"/>
                  <a:pt x="380" y="1569"/>
                </a:cubicBezTo>
                <a:cubicBezTo>
                  <a:pt x="380" y="1570"/>
                  <a:pt x="380" y="1572"/>
                  <a:pt x="380" y="1573"/>
                </a:cubicBezTo>
                <a:close/>
                <a:moveTo>
                  <a:pt x="712" y="1571"/>
                </a:moveTo>
                <a:cubicBezTo>
                  <a:pt x="712" y="1575"/>
                  <a:pt x="713" y="1573"/>
                  <a:pt x="715" y="1573"/>
                </a:cubicBezTo>
                <a:cubicBezTo>
                  <a:pt x="718" y="1573"/>
                  <a:pt x="723" y="1574"/>
                  <a:pt x="723" y="1571"/>
                </a:cubicBezTo>
                <a:cubicBezTo>
                  <a:pt x="720" y="1568"/>
                  <a:pt x="716" y="1570"/>
                  <a:pt x="712" y="1571"/>
                </a:cubicBezTo>
                <a:close/>
                <a:moveTo>
                  <a:pt x="831" y="1584"/>
                </a:moveTo>
                <a:cubicBezTo>
                  <a:pt x="836" y="1583"/>
                  <a:pt x="836" y="1578"/>
                  <a:pt x="839" y="1574"/>
                </a:cubicBezTo>
                <a:cubicBezTo>
                  <a:pt x="834" y="1575"/>
                  <a:pt x="837" y="1568"/>
                  <a:pt x="832" y="1569"/>
                </a:cubicBezTo>
                <a:cubicBezTo>
                  <a:pt x="829" y="1574"/>
                  <a:pt x="827" y="1579"/>
                  <a:pt x="831" y="1584"/>
                </a:cubicBezTo>
                <a:close/>
                <a:moveTo>
                  <a:pt x="846" y="1577"/>
                </a:moveTo>
                <a:cubicBezTo>
                  <a:pt x="847" y="1574"/>
                  <a:pt x="852" y="1576"/>
                  <a:pt x="851" y="1571"/>
                </a:cubicBezTo>
                <a:cubicBezTo>
                  <a:pt x="849" y="1571"/>
                  <a:pt x="849" y="1569"/>
                  <a:pt x="846" y="1569"/>
                </a:cubicBezTo>
                <a:cubicBezTo>
                  <a:pt x="848" y="1573"/>
                  <a:pt x="842" y="1576"/>
                  <a:pt x="846" y="1577"/>
                </a:cubicBezTo>
                <a:close/>
                <a:moveTo>
                  <a:pt x="940" y="1571"/>
                </a:moveTo>
                <a:cubicBezTo>
                  <a:pt x="943" y="1577"/>
                  <a:pt x="933" y="1572"/>
                  <a:pt x="934" y="1576"/>
                </a:cubicBezTo>
                <a:cubicBezTo>
                  <a:pt x="937" y="1577"/>
                  <a:pt x="932" y="1578"/>
                  <a:pt x="936" y="1581"/>
                </a:cubicBezTo>
                <a:cubicBezTo>
                  <a:pt x="934" y="1582"/>
                  <a:pt x="930" y="1582"/>
                  <a:pt x="928" y="1584"/>
                </a:cubicBezTo>
                <a:cubicBezTo>
                  <a:pt x="926" y="1580"/>
                  <a:pt x="928" y="1572"/>
                  <a:pt x="923" y="1571"/>
                </a:cubicBezTo>
                <a:cubicBezTo>
                  <a:pt x="923" y="1574"/>
                  <a:pt x="918" y="1572"/>
                  <a:pt x="919" y="1576"/>
                </a:cubicBezTo>
                <a:cubicBezTo>
                  <a:pt x="923" y="1574"/>
                  <a:pt x="920" y="1579"/>
                  <a:pt x="922" y="1581"/>
                </a:cubicBezTo>
                <a:cubicBezTo>
                  <a:pt x="924" y="1584"/>
                  <a:pt x="930" y="1586"/>
                  <a:pt x="931" y="1592"/>
                </a:cubicBezTo>
                <a:cubicBezTo>
                  <a:pt x="939" y="1596"/>
                  <a:pt x="944" y="1589"/>
                  <a:pt x="951" y="1587"/>
                </a:cubicBezTo>
                <a:cubicBezTo>
                  <a:pt x="954" y="1580"/>
                  <a:pt x="948" y="1579"/>
                  <a:pt x="951" y="1574"/>
                </a:cubicBezTo>
                <a:cubicBezTo>
                  <a:pt x="955" y="1575"/>
                  <a:pt x="954" y="1580"/>
                  <a:pt x="960" y="1579"/>
                </a:cubicBezTo>
                <a:cubicBezTo>
                  <a:pt x="961" y="1581"/>
                  <a:pt x="962" y="1583"/>
                  <a:pt x="963" y="1584"/>
                </a:cubicBezTo>
                <a:cubicBezTo>
                  <a:pt x="965" y="1579"/>
                  <a:pt x="966" y="1575"/>
                  <a:pt x="966" y="1569"/>
                </a:cubicBezTo>
                <a:cubicBezTo>
                  <a:pt x="960" y="1568"/>
                  <a:pt x="955" y="1571"/>
                  <a:pt x="954" y="1571"/>
                </a:cubicBezTo>
                <a:cubicBezTo>
                  <a:pt x="952" y="1572"/>
                  <a:pt x="952" y="1571"/>
                  <a:pt x="951" y="1573"/>
                </a:cubicBezTo>
                <a:cubicBezTo>
                  <a:pt x="947" y="1576"/>
                  <a:pt x="946" y="1569"/>
                  <a:pt x="945" y="1569"/>
                </a:cubicBezTo>
                <a:cubicBezTo>
                  <a:pt x="944" y="1571"/>
                  <a:pt x="942" y="1571"/>
                  <a:pt x="940" y="1571"/>
                </a:cubicBezTo>
                <a:close/>
                <a:moveTo>
                  <a:pt x="1333" y="1574"/>
                </a:moveTo>
                <a:cubicBezTo>
                  <a:pt x="1334" y="1574"/>
                  <a:pt x="1337" y="1574"/>
                  <a:pt x="1337" y="1576"/>
                </a:cubicBezTo>
                <a:cubicBezTo>
                  <a:pt x="1342" y="1574"/>
                  <a:pt x="1346" y="1572"/>
                  <a:pt x="1350" y="1569"/>
                </a:cubicBezTo>
                <a:cubicBezTo>
                  <a:pt x="1342" y="1569"/>
                  <a:pt x="1336" y="1570"/>
                  <a:pt x="1333" y="1574"/>
                </a:cubicBezTo>
                <a:close/>
                <a:moveTo>
                  <a:pt x="1176" y="1590"/>
                </a:moveTo>
                <a:cubicBezTo>
                  <a:pt x="1176" y="1583"/>
                  <a:pt x="1183" y="1584"/>
                  <a:pt x="1185" y="1579"/>
                </a:cubicBezTo>
                <a:cubicBezTo>
                  <a:pt x="1180" y="1580"/>
                  <a:pt x="1184" y="1572"/>
                  <a:pt x="1180" y="1571"/>
                </a:cubicBezTo>
                <a:cubicBezTo>
                  <a:pt x="1180" y="1575"/>
                  <a:pt x="1178" y="1569"/>
                  <a:pt x="1174" y="1571"/>
                </a:cubicBezTo>
                <a:cubicBezTo>
                  <a:pt x="1175" y="1577"/>
                  <a:pt x="1172" y="1587"/>
                  <a:pt x="1176" y="1590"/>
                </a:cubicBezTo>
                <a:close/>
                <a:moveTo>
                  <a:pt x="1604" y="1571"/>
                </a:moveTo>
                <a:cubicBezTo>
                  <a:pt x="1607" y="1571"/>
                  <a:pt x="1604" y="1578"/>
                  <a:pt x="1603" y="1579"/>
                </a:cubicBezTo>
                <a:cubicBezTo>
                  <a:pt x="1599" y="1578"/>
                  <a:pt x="1605" y="1575"/>
                  <a:pt x="1604" y="1571"/>
                </a:cubicBezTo>
                <a:close/>
                <a:moveTo>
                  <a:pt x="488" y="1573"/>
                </a:moveTo>
                <a:cubicBezTo>
                  <a:pt x="495" y="1574"/>
                  <a:pt x="487" y="1582"/>
                  <a:pt x="488" y="1573"/>
                </a:cubicBezTo>
                <a:close/>
                <a:moveTo>
                  <a:pt x="505" y="1582"/>
                </a:moveTo>
                <a:cubicBezTo>
                  <a:pt x="506" y="1578"/>
                  <a:pt x="516" y="1583"/>
                  <a:pt x="514" y="1576"/>
                </a:cubicBezTo>
                <a:cubicBezTo>
                  <a:pt x="507" y="1579"/>
                  <a:pt x="501" y="1571"/>
                  <a:pt x="498" y="1574"/>
                </a:cubicBezTo>
                <a:cubicBezTo>
                  <a:pt x="500" y="1574"/>
                  <a:pt x="500" y="1577"/>
                  <a:pt x="500" y="1579"/>
                </a:cubicBezTo>
                <a:cubicBezTo>
                  <a:pt x="508" y="1576"/>
                  <a:pt x="501" y="1579"/>
                  <a:pt x="505" y="1582"/>
                </a:cubicBezTo>
                <a:close/>
                <a:moveTo>
                  <a:pt x="534" y="1576"/>
                </a:moveTo>
                <a:cubicBezTo>
                  <a:pt x="530" y="1576"/>
                  <a:pt x="526" y="1575"/>
                  <a:pt x="526" y="1579"/>
                </a:cubicBezTo>
                <a:cubicBezTo>
                  <a:pt x="528" y="1580"/>
                  <a:pt x="529" y="1582"/>
                  <a:pt x="529" y="1585"/>
                </a:cubicBezTo>
                <a:cubicBezTo>
                  <a:pt x="535" y="1585"/>
                  <a:pt x="537" y="1588"/>
                  <a:pt x="543" y="1587"/>
                </a:cubicBezTo>
                <a:cubicBezTo>
                  <a:pt x="542" y="1582"/>
                  <a:pt x="545" y="1581"/>
                  <a:pt x="546" y="1579"/>
                </a:cubicBezTo>
                <a:cubicBezTo>
                  <a:pt x="544" y="1579"/>
                  <a:pt x="545" y="1575"/>
                  <a:pt x="544" y="1573"/>
                </a:cubicBezTo>
                <a:cubicBezTo>
                  <a:pt x="540" y="1572"/>
                  <a:pt x="537" y="1575"/>
                  <a:pt x="534" y="1576"/>
                </a:cubicBezTo>
                <a:close/>
                <a:moveTo>
                  <a:pt x="997" y="1579"/>
                </a:moveTo>
                <a:cubicBezTo>
                  <a:pt x="994" y="1578"/>
                  <a:pt x="996" y="1573"/>
                  <a:pt x="991" y="1574"/>
                </a:cubicBezTo>
                <a:cubicBezTo>
                  <a:pt x="993" y="1569"/>
                  <a:pt x="1002" y="1575"/>
                  <a:pt x="997" y="1579"/>
                </a:cubicBezTo>
                <a:close/>
                <a:moveTo>
                  <a:pt x="651" y="1579"/>
                </a:moveTo>
                <a:cubicBezTo>
                  <a:pt x="652" y="1582"/>
                  <a:pt x="652" y="1588"/>
                  <a:pt x="656" y="1588"/>
                </a:cubicBezTo>
                <a:cubicBezTo>
                  <a:pt x="659" y="1584"/>
                  <a:pt x="662" y="1577"/>
                  <a:pt x="655" y="1574"/>
                </a:cubicBezTo>
                <a:cubicBezTo>
                  <a:pt x="656" y="1578"/>
                  <a:pt x="654" y="1579"/>
                  <a:pt x="651" y="1579"/>
                </a:cubicBezTo>
                <a:close/>
                <a:moveTo>
                  <a:pt x="785" y="1576"/>
                </a:moveTo>
                <a:cubicBezTo>
                  <a:pt x="787" y="1581"/>
                  <a:pt x="784" y="1592"/>
                  <a:pt x="791" y="1593"/>
                </a:cubicBezTo>
                <a:cubicBezTo>
                  <a:pt x="796" y="1595"/>
                  <a:pt x="793" y="1588"/>
                  <a:pt x="797" y="1588"/>
                </a:cubicBezTo>
                <a:cubicBezTo>
                  <a:pt x="797" y="1582"/>
                  <a:pt x="794" y="1580"/>
                  <a:pt x="799" y="1576"/>
                </a:cubicBezTo>
                <a:cubicBezTo>
                  <a:pt x="793" y="1577"/>
                  <a:pt x="789" y="1572"/>
                  <a:pt x="785" y="1576"/>
                </a:cubicBezTo>
                <a:close/>
                <a:moveTo>
                  <a:pt x="817" y="1577"/>
                </a:moveTo>
                <a:cubicBezTo>
                  <a:pt x="817" y="1579"/>
                  <a:pt x="817" y="1582"/>
                  <a:pt x="817" y="1584"/>
                </a:cubicBezTo>
                <a:cubicBezTo>
                  <a:pt x="817" y="1586"/>
                  <a:pt x="813" y="1585"/>
                  <a:pt x="814" y="1588"/>
                </a:cubicBezTo>
                <a:cubicBezTo>
                  <a:pt x="816" y="1591"/>
                  <a:pt x="819" y="1592"/>
                  <a:pt x="823" y="1592"/>
                </a:cubicBezTo>
                <a:cubicBezTo>
                  <a:pt x="827" y="1585"/>
                  <a:pt x="823" y="1580"/>
                  <a:pt x="822" y="1574"/>
                </a:cubicBezTo>
                <a:cubicBezTo>
                  <a:pt x="819" y="1575"/>
                  <a:pt x="814" y="1572"/>
                  <a:pt x="814" y="1576"/>
                </a:cubicBezTo>
                <a:cubicBezTo>
                  <a:pt x="815" y="1576"/>
                  <a:pt x="817" y="1576"/>
                  <a:pt x="817" y="1577"/>
                </a:cubicBezTo>
                <a:close/>
                <a:moveTo>
                  <a:pt x="1136" y="1587"/>
                </a:moveTo>
                <a:cubicBezTo>
                  <a:pt x="1138" y="1587"/>
                  <a:pt x="1140" y="1587"/>
                  <a:pt x="1142" y="1587"/>
                </a:cubicBezTo>
                <a:cubicBezTo>
                  <a:pt x="1142" y="1585"/>
                  <a:pt x="1142" y="1584"/>
                  <a:pt x="1142" y="1582"/>
                </a:cubicBezTo>
                <a:cubicBezTo>
                  <a:pt x="1142" y="1581"/>
                  <a:pt x="1140" y="1581"/>
                  <a:pt x="1140" y="1581"/>
                </a:cubicBezTo>
                <a:cubicBezTo>
                  <a:pt x="1140" y="1578"/>
                  <a:pt x="1142" y="1573"/>
                  <a:pt x="1137" y="1574"/>
                </a:cubicBezTo>
                <a:cubicBezTo>
                  <a:pt x="1134" y="1579"/>
                  <a:pt x="1138" y="1581"/>
                  <a:pt x="1136" y="1587"/>
                </a:cubicBezTo>
                <a:close/>
                <a:moveTo>
                  <a:pt x="1157" y="1577"/>
                </a:moveTo>
                <a:cubicBezTo>
                  <a:pt x="1159" y="1580"/>
                  <a:pt x="1157" y="1587"/>
                  <a:pt x="1160" y="1588"/>
                </a:cubicBezTo>
                <a:cubicBezTo>
                  <a:pt x="1160" y="1584"/>
                  <a:pt x="1163" y="1583"/>
                  <a:pt x="1163" y="1581"/>
                </a:cubicBezTo>
                <a:cubicBezTo>
                  <a:pt x="1163" y="1581"/>
                  <a:pt x="1162" y="1579"/>
                  <a:pt x="1162" y="1577"/>
                </a:cubicBezTo>
                <a:cubicBezTo>
                  <a:pt x="1162" y="1576"/>
                  <a:pt x="1163" y="1575"/>
                  <a:pt x="1163" y="1574"/>
                </a:cubicBezTo>
                <a:cubicBezTo>
                  <a:pt x="1159" y="1573"/>
                  <a:pt x="1160" y="1577"/>
                  <a:pt x="1157" y="1577"/>
                </a:cubicBezTo>
                <a:close/>
                <a:moveTo>
                  <a:pt x="1223" y="1574"/>
                </a:moveTo>
                <a:cubicBezTo>
                  <a:pt x="1229" y="1575"/>
                  <a:pt x="1225" y="1584"/>
                  <a:pt x="1220" y="1584"/>
                </a:cubicBezTo>
                <a:cubicBezTo>
                  <a:pt x="1219" y="1579"/>
                  <a:pt x="1225" y="1580"/>
                  <a:pt x="1223" y="1574"/>
                </a:cubicBezTo>
                <a:close/>
                <a:moveTo>
                  <a:pt x="640" y="1584"/>
                </a:moveTo>
                <a:cubicBezTo>
                  <a:pt x="635" y="1582"/>
                  <a:pt x="632" y="1588"/>
                  <a:pt x="637" y="1588"/>
                </a:cubicBezTo>
                <a:cubicBezTo>
                  <a:pt x="636" y="1580"/>
                  <a:pt x="644" y="1589"/>
                  <a:pt x="645" y="1588"/>
                </a:cubicBezTo>
                <a:cubicBezTo>
                  <a:pt x="649" y="1586"/>
                  <a:pt x="643" y="1584"/>
                  <a:pt x="643" y="1582"/>
                </a:cubicBezTo>
                <a:cubicBezTo>
                  <a:pt x="645" y="1582"/>
                  <a:pt x="648" y="1582"/>
                  <a:pt x="648" y="1581"/>
                </a:cubicBezTo>
                <a:cubicBezTo>
                  <a:pt x="644" y="1581"/>
                  <a:pt x="646" y="1576"/>
                  <a:pt x="643" y="1576"/>
                </a:cubicBezTo>
                <a:cubicBezTo>
                  <a:pt x="642" y="1579"/>
                  <a:pt x="639" y="1579"/>
                  <a:pt x="640" y="1584"/>
                </a:cubicBezTo>
                <a:close/>
                <a:moveTo>
                  <a:pt x="700" y="1590"/>
                </a:moveTo>
                <a:cubicBezTo>
                  <a:pt x="702" y="1591"/>
                  <a:pt x="707" y="1589"/>
                  <a:pt x="708" y="1590"/>
                </a:cubicBezTo>
                <a:cubicBezTo>
                  <a:pt x="708" y="1590"/>
                  <a:pt x="708" y="1593"/>
                  <a:pt x="708" y="1593"/>
                </a:cubicBezTo>
                <a:cubicBezTo>
                  <a:pt x="714" y="1595"/>
                  <a:pt x="722" y="1594"/>
                  <a:pt x="728" y="1595"/>
                </a:cubicBezTo>
                <a:cubicBezTo>
                  <a:pt x="732" y="1595"/>
                  <a:pt x="734" y="1598"/>
                  <a:pt x="737" y="1596"/>
                </a:cubicBezTo>
                <a:cubicBezTo>
                  <a:pt x="737" y="1594"/>
                  <a:pt x="737" y="1591"/>
                  <a:pt x="737" y="1588"/>
                </a:cubicBezTo>
                <a:cubicBezTo>
                  <a:pt x="732" y="1590"/>
                  <a:pt x="731" y="1587"/>
                  <a:pt x="729" y="1585"/>
                </a:cubicBezTo>
                <a:cubicBezTo>
                  <a:pt x="729" y="1585"/>
                  <a:pt x="727" y="1586"/>
                  <a:pt x="726" y="1585"/>
                </a:cubicBezTo>
                <a:cubicBezTo>
                  <a:pt x="723" y="1582"/>
                  <a:pt x="722" y="1577"/>
                  <a:pt x="720" y="1576"/>
                </a:cubicBezTo>
                <a:cubicBezTo>
                  <a:pt x="719" y="1578"/>
                  <a:pt x="718" y="1575"/>
                  <a:pt x="715" y="1576"/>
                </a:cubicBezTo>
                <a:cubicBezTo>
                  <a:pt x="713" y="1577"/>
                  <a:pt x="715" y="1582"/>
                  <a:pt x="712" y="1582"/>
                </a:cubicBezTo>
                <a:cubicBezTo>
                  <a:pt x="710" y="1582"/>
                  <a:pt x="707" y="1583"/>
                  <a:pt x="706" y="1585"/>
                </a:cubicBezTo>
                <a:cubicBezTo>
                  <a:pt x="708" y="1586"/>
                  <a:pt x="709" y="1585"/>
                  <a:pt x="710" y="1587"/>
                </a:cubicBezTo>
                <a:cubicBezTo>
                  <a:pt x="705" y="1585"/>
                  <a:pt x="702" y="1585"/>
                  <a:pt x="700" y="1590"/>
                </a:cubicBezTo>
                <a:close/>
                <a:moveTo>
                  <a:pt x="713" y="1590"/>
                </a:moveTo>
                <a:cubicBezTo>
                  <a:pt x="718" y="1591"/>
                  <a:pt x="719" y="1584"/>
                  <a:pt x="714" y="1584"/>
                </a:cubicBezTo>
                <a:cubicBezTo>
                  <a:pt x="714" y="1586"/>
                  <a:pt x="712" y="1587"/>
                  <a:pt x="713" y="1590"/>
                </a:cubicBezTo>
                <a:close/>
                <a:moveTo>
                  <a:pt x="750" y="1588"/>
                </a:moveTo>
                <a:cubicBezTo>
                  <a:pt x="747" y="1582"/>
                  <a:pt x="753" y="1583"/>
                  <a:pt x="754" y="1579"/>
                </a:cubicBezTo>
                <a:cubicBezTo>
                  <a:pt x="751" y="1578"/>
                  <a:pt x="744" y="1574"/>
                  <a:pt x="743" y="1577"/>
                </a:cubicBezTo>
                <a:cubicBezTo>
                  <a:pt x="747" y="1579"/>
                  <a:pt x="745" y="1587"/>
                  <a:pt x="750" y="1588"/>
                </a:cubicBezTo>
                <a:close/>
                <a:moveTo>
                  <a:pt x="574" y="1577"/>
                </a:moveTo>
                <a:cubicBezTo>
                  <a:pt x="573" y="1581"/>
                  <a:pt x="565" y="1577"/>
                  <a:pt x="566" y="1582"/>
                </a:cubicBezTo>
                <a:cubicBezTo>
                  <a:pt x="573" y="1582"/>
                  <a:pt x="574" y="1581"/>
                  <a:pt x="577" y="1585"/>
                </a:cubicBezTo>
                <a:cubicBezTo>
                  <a:pt x="577" y="1584"/>
                  <a:pt x="575" y="1590"/>
                  <a:pt x="579" y="1588"/>
                </a:cubicBezTo>
                <a:cubicBezTo>
                  <a:pt x="581" y="1588"/>
                  <a:pt x="580" y="1584"/>
                  <a:pt x="582" y="1584"/>
                </a:cubicBezTo>
                <a:cubicBezTo>
                  <a:pt x="584" y="1584"/>
                  <a:pt x="586" y="1584"/>
                  <a:pt x="588" y="1584"/>
                </a:cubicBezTo>
                <a:cubicBezTo>
                  <a:pt x="586" y="1586"/>
                  <a:pt x="586" y="1588"/>
                  <a:pt x="588" y="1590"/>
                </a:cubicBezTo>
                <a:cubicBezTo>
                  <a:pt x="594" y="1592"/>
                  <a:pt x="594" y="1588"/>
                  <a:pt x="596" y="1587"/>
                </a:cubicBezTo>
                <a:cubicBezTo>
                  <a:pt x="597" y="1586"/>
                  <a:pt x="603" y="1586"/>
                  <a:pt x="602" y="1582"/>
                </a:cubicBezTo>
                <a:cubicBezTo>
                  <a:pt x="595" y="1578"/>
                  <a:pt x="579" y="1584"/>
                  <a:pt x="574" y="1577"/>
                </a:cubicBezTo>
                <a:close/>
                <a:moveTo>
                  <a:pt x="676" y="1585"/>
                </a:moveTo>
                <a:cubicBezTo>
                  <a:pt x="676" y="1585"/>
                  <a:pt x="679" y="1588"/>
                  <a:pt x="679" y="1588"/>
                </a:cubicBezTo>
                <a:cubicBezTo>
                  <a:pt x="680" y="1590"/>
                  <a:pt x="682" y="1590"/>
                  <a:pt x="683" y="1592"/>
                </a:cubicBezTo>
                <a:cubicBezTo>
                  <a:pt x="682" y="1588"/>
                  <a:pt x="680" y="1582"/>
                  <a:pt x="683" y="1579"/>
                </a:cubicBezTo>
                <a:cubicBezTo>
                  <a:pt x="680" y="1579"/>
                  <a:pt x="677" y="1579"/>
                  <a:pt x="675" y="1577"/>
                </a:cubicBezTo>
                <a:cubicBezTo>
                  <a:pt x="678" y="1581"/>
                  <a:pt x="675" y="1584"/>
                  <a:pt x="676" y="1585"/>
                </a:cubicBezTo>
                <a:close/>
                <a:moveTo>
                  <a:pt x="852" y="1582"/>
                </a:moveTo>
                <a:cubicBezTo>
                  <a:pt x="854" y="1582"/>
                  <a:pt x="855" y="1582"/>
                  <a:pt x="856" y="1582"/>
                </a:cubicBezTo>
                <a:cubicBezTo>
                  <a:pt x="856" y="1581"/>
                  <a:pt x="856" y="1580"/>
                  <a:pt x="856" y="1579"/>
                </a:cubicBezTo>
                <a:cubicBezTo>
                  <a:pt x="854" y="1579"/>
                  <a:pt x="853" y="1579"/>
                  <a:pt x="852" y="1579"/>
                </a:cubicBezTo>
                <a:cubicBezTo>
                  <a:pt x="852" y="1580"/>
                  <a:pt x="852" y="1581"/>
                  <a:pt x="852" y="1582"/>
                </a:cubicBezTo>
                <a:close/>
                <a:moveTo>
                  <a:pt x="1580" y="1584"/>
                </a:moveTo>
                <a:cubicBezTo>
                  <a:pt x="1581" y="1584"/>
                  <a:pt x="1582" y="1584"/>
                  <a:pt x="1583" y="1584"/>
                </a:cubicBezTo>
                <a:cubicBezTo>
                  <a:pt x="1583" y="1583"/>
                  <a:pt x="1583" y="1582"/>
                  <a:pt x="1583" y="1581"/>
                </a:cubicBezTo>
                <a:cubicBezTo>
                  <a:pt x="1582" y="1581"/>
                  <a:pt x="1581" y="1581"/>
                  <a:pt x="1580" y="1581"/>
                </a:cubicBezTo>
                <a:cubicBezTo>
                  <a:pt x="1580" y="1582"/>
                  <a:pt x="1580" y="1583"/>
                  <a:pt x="1580" y="1584"/>
                </a:cubicBezTo>
                <a:close/>
                <a:moveTo>
                  <a:pt x="312" y="1582"/>
                </a:moveTo>
                <a:cubicBezTo>
                  <a:pt x="315" y="1588"/>
                  <a:pt x="308" y="1585"/>
                  <a:pt x="310" y="1590"/>
                </a:cubicBezTo>
                <a:cubicBezTo>
                  <a:pt x="315" y="1592"/>
                  <a:pt x="318" y="1591"/>
                  <a:pt x="324" y="1592"/>
                </a:cubicBezTo>
                <a:cubicBezTo>
                  <a:pt x="326" y="1592"/>
                  <a:pt x="337" y="1597"/>
                  <a:pt x="336" y="1590"/>
                </a:cubicBezTo>
                <a:cubicBezTo>
                  <a:pt x="327" y="1590"/>
                  <a:pt x="325" y="1589"/>
                  <a:pt x="317" y="1590"/>
                </a:cubicBezTo>
                <a:cubicBezTo>
                  <a:pt x="317" y="1588"/>
                  <a:pt x="316" y="1588"/>
                  <a:pt x="316" y="1587"/>
                </a:cubicBezTo>
                <a:cubicBezTo>
                  <a:pt x="315" y="1584"/>
                  <a:pt x="318" y="1584"/>
                  <a:pt x="319" y="1582"/>
                </a:cubicBezTo>
                <a:cubicBezTo>
                  <a:pt x="317" y="1582"/>
                  <a:pt x="314" y="1582"/>
                  <a:pt x="312" y="1582"/>
                </a:cubicBezTo>
                <a:close/>
                <a:moveTo>
                  <a:pt x="1346" y="1593"/>
                </a:moveTo>
                <a:cubicBezTo>
                  <a:pt x="1347" y="1591"/>
                  <a:pt x="1345" y="1591"/>
                  <a:pt x="1345" y="1590"/>
                </a:cubicBezTo>
                <a:cubicBezTo>
                  <a:pt x="1344" y="1588"/>
                  <a:pt x="1343" y="1579"/>
                  <a:pt x="1342" y="1584"/>
                </a:cubicBezTo>
                <a:cubicBezTo>
                  <a:pt x="1342" y="1590"/>
                  <a:pt x="1338" y="1594"/>
                  <a:pt x="1346" y="1593"/>
                </a:cubicBezTo>
                <a:close/>
                <a:moveTo>
                  <a:pt x="1445" y="1584"/>
                </a:moveTo>
                <a:cubicBezTo>
                  <a:pt x="1446" y="1584"/>
                  <a:pt x="1446" y="1587"/>
                  <a:pt x="1448" y="1587"/>
                </a:cubicBezTo>
                <a:cubicBezTo>
                  <a:pt x="1447" y="1591"/>
                  <a:pt x="1443" y="1587"/>
                  <a:pt x="1445" y="1584"/>
                </a:cubicBezTo>
                <a:close/>
                <a:moveTo>
                  <a:pt x="810" y="1590"/>
                </a:moveTo>
                <a:cubicBezTo>
                  <a:pt x="809" y="1592"/>
                  <a:pt x="808" y="1593"/>
                  <a:pt x="805" y="1593"/>
                </a:cubicBezTo>
                <a:cubicBezTo>
                  <a:pt x="804" y="1590"/>
                  <a:pt x="807" y="1590"/>
                  <a:pt x="810" y="1590"/>
                </a:cubicBezTo>
                <a:close/>
                <a:moveTo>
                  <a:pt x="1532" y="1593"/>
                </a:moveTo>
                <a:cubicBezTo>
                  <a:pt x="1533" y="1593"/>
                  <a:pt x="1534" y="1593"/>
                  <a:pt x="1535" y="1593"/>
                </a:cubicBezTo>
                <a:cubicBezTo>
                  <a:pt x="1535" y="1592"/>
                  <a:pt x="1535" y="1591"/>
                  <a:pt x="1535" y="1590"/>
                </a:cubicBezTo>
                <a:cubicBezTo>
                  <a:pt x="1534" y="1590"/>
                  <a:pt x="1533" y="1590"/>
                  <a:pt x="1532" y="1590"/>
                </a:cubicBezTo>
                <a:cubicBezTo>
                  <a:pt x="1532" y="1591"/>
                  <a:pt x="1532" y="1592"/>
                  <a:pt x="1532" y="1593"/>
                </a:cubicBezTo>
                <a:close/>
                <a:moveTo>
                  <a:pt x="358" y="1598"/>
                </a:moveTo>
                <a:cubicBezTo>
                  <a:pt x="359" y="1598"/>
                  <a:pt x="360" y="1598"/>
                  <a:pt x="361" y="1598"/>
                </a:cubicBezTo>
                <a:cubicBezTo>
                  <a:pt x="361" y="1597"/>
                  <a:pt x="361" y="1596"/>
                  <a:pt x="361" y="1595"/>
                </a:cubicBezTo>
                <a:cubicBezTo>
                  <a:pt x="360" y="1595"/>
                  <a:pt x="359" y="1595"/>
                  <a:pt x="358" y="1595"/>
                </a:cubicBezTo>
                <a:cubicBezTo>
                  <a:pt x="358" y="1596"/>
                  <a:pt x="358" y="1597"/>
                  <a:pt x="358" y="1598"/>
                </a:cubicBezTo>
                <a:close/>
                <a:moveTo>
                  <a:pt x="368" y="1595"/>
                </a:moveTo>
                <a:cubicBezTo>
                  <a:pt x="371" y="1595"/>
                  <a:pt x="372" y="1598"/>
                  <a:pt x="372" y="1601"/>
                </a:cubicBezTo>
                <a:cubicBezTo>
                  <a:pt x="369" y="1601"/>
                  <a:pt x="368" y="1598"/>
                  <a:pt x="368" y="1595"/>
                </a:cubicBezTo>
                <a:close/>
                <a:moveTo>
                  <a:pt x="415" y="1598"/>
                </a:moveTo>
                <a:cubicBezTo>
                  <a:pt x="416" y="1598"/>
                  <a:pt x="417" y="1598"/>
                  <a:pt x="418" y="1598"/>
                </a:cubicBezTo>
                <a:cubicBezTo>
                  <a:pt x="418" y="1597"/>
                  <a:pt x="418" y="1596"/>
                  <a:pt x="418" y="1595"/>
                </a:cubicBezTo>
                <a:cubicBezTo>
                  <a:pt x="417" y="1595"/>
                  <a:pt x="415" y="1595"/>
                  <a:pt x="414" y="1595"/>
                </a:cubicBezTo>
                <a:cubicBezTo>
                  <a:pt x="414" y="1596"/>
                  <a:pt x="415" y="1597"/>
                  <a:pt x="415" y="1598"/>
                </a:cubicBezTo>
                <a:close/>
                <a:moveTo>
                  <a:pt x="916" y="1607"/>
                </a:moveTo>
                <a:cubicBezTo>
                  <a:pt x="923" y="1610"/>
                  <a:pt x="924" y="1604"/>
                  <a:pt x="931" y="1607"/>
                </a:cubicBezTo>
                <a:cubicBezTo>
                  <a:pt x="932" y="1602"/>
                  <a:pt x="928" y="1600"/>
                  <a:pt x="931" y="1596"/>
                </a:cubicBezTo>
                <a:cubicBezTo>
                  <a:pt x="930" y="1596"/>
                  <a:pt x="929" y="1596"/>
                  <a:pt x="928" y="1596"/>
                </a:cubicBezTo>
                <a:cubicBezTo>
                  <a:pt x="927" y="1596"/>
                  <a:pt x="926" y="1597"/>
                  <a:pt x="927" y="1598"/>
                </a:cubicBezTo>
                <a:cubicBezTo>
                  <a:pt x="932" y="1603"/>
                  <a:pt x="912" y="1598"/>
                  <a:pt x="916" y="1607"/>
                </a:cubicBezTo>
                <a:close/>
                <a:moveTo>
                  <a:pt x="748" y="1601"/>
                </a:moveTo>
                <a:cubicBezTo>
                  <a:pt x="749" y="1601"/>
                  <a:pt x="750" y="1601"/>
                  <a:pt x="751" y="1601"/>
                </a:cubicBezTo>
                <a:cubicBezTo>
                  <a:pt x="751" y="1600"/>
                  <a:pt x="751" y="1599"/>
                  <a:pt x="751" y="1598"/>
                </a:cubicBezTo>
                <a:cubicBezTo>
                  <a:pt x="750" y="1598"/>
                  <a:pt x="749" y="1598"/>
                  <a:pt x="748" y="1598"/>
                </a:cubicBezTo>
                <a:cubicBezTo>
                  <a:pt x="748" y="1599"/>
                  <a:pt x="748" y="1600"/>
                  <a:pt x="748" y="1601"/>
                </a:cubicBezTo>
                <a:close/>
                <a:moveTo>
                  <a:pt x="1176" y="1601"/>
                </a:moveTo>
                <a:cubicBezTo>
                  <a:pt x="1177" y="1601"/>
                  <a:pt x="1177" y="1602"/>
                  <a:pt x="1179" y="1603"/>
                </a:cubicBezTo>
                <a:cubicBezTo>
                  <a:pt x="1178" y="1600"/>
                  <a:pt x="1179" y="1597"/>
                  <a:pt x="1176" y="1598"/>
                </a:cubicBezTo>
                <a:cubicBezTo>
                  <a:pt x="1176" y="1599"/>
                  <a:pt x="1176" y="1600"/>
                  <a:pt x="1176" y="1601"/>
                </a:cubicBezTo>
                <a:close/>
                <a:moveTo>
                  <a:pt x="505" y="1603"/>
                </a:moveTo>
                <a:cubicBezTo>
                  <a:pt x="506" y="1603"/>
                  <a:pt x="507" y="1603"/>
                  <a:pt x="509" y="1603"/>
                </a:cubicBezTo>
                <a:cubicBezTo>
                  <a:pt x="511" y="1599"/>
                  <a:pt x="503" y="1598"/>
                  <a:pt x="504" y="1601"/>
                </a:cubicBezTo>
                <a:cubicBezTo>
                  <a:pt x="505" y="1601"/>
                  <a:pt x="506" y="1601"/>
                  <a:pt x="505" y="1603"/>
                </a:cubicBezTo>
                <a:close/>
                <a:moveTo>
                  <a:pt x="653" y="1601"/>
                </a:moveTo>
                <a:cubicBezTo>
                  <a:pt x="654" y="1597"/>
                  <a:pt x="659" y="1602"/>
                  <a:pt x="658" y="1606"/>
                </a:cubicBezTo>
                <a:cubicBezTo>
                  <a:pt x="655" y="1606"/>
                  <a:pt x="656" y="1601"/>
                  <a:pt x="653" y="1601"/>
                </a:cubicBezTo>
                <a:close/>
                <a:moveTo>
                  <a:pt x="691" y="1601"/>
                </a:moveTo>
                <a:cubicBezTo>
                  <a:pt x="694" y="1596"/>
                  <a:pt x="696" y="1603"/>
                  <a:pt x="695" y="1604"/>
                </a:cubicBezTo>
                <a:cubicBezTo>
                  <a:pt x="694" y="1605"/>
                  <a:pt x="693" y="1600"/>
                  <a:pt x="691" y="1601"/>
                </a:cubicBezTo>
                <a:close/>
                <a:moveTo>
                  <a:pt x="830" y="1607"/>
                </a:moveTo>
                <a:cubicBezTo>
                  <a:pt x="833" y="1607"/>
                  <a:pt x="840" y="1609"/>
                  <a:pt x="841" y="1606"/>
                </a:cubicBezTo>
                <a:cubicBezTo>
                  <a:pt x="835" y="1606"/>
                  <a:pt x="835" y="1601"/>
                  <a:pt x="831" y="1600"/>
                </a:cubicBezTo>
                <a:cubicBezTo>
                  <a:pt x="834" y="1605"/>
                  <a:pt x="830" y="1602"/>
                  <a:pt x="830" y="1607"/>
                </a:cubicBezTo>
                <a:close/>
                <a:moveTo>
                  <a:pt x="1011" y="1600"/>
                </a:moveTo>
                <a:cubicBezTo>
                  <a:pt x="1014" y="1600"/>
                  <a:pt x="1014" y="1604"/>
                  <a:pt x="1014" y="1607"/>
                </a:cubicBezTo>
                <a:cubicBezTo>
                  <a:pt x="1009" y="1609"/>
                  <a:pt x="1012" y="1603"/>
                  <a:pt x="1011" y="1600"/>
                </a:cubicBezTo>
                <a:close/>
                <a:moveTo>
                  <a:pt x="1100" y="1603"/>
                </a:moveTo>
                <a:cubicBezTo>
                  <a:pt x="1100" y="1605"/>
                  <a:pt x="1096" y="1604"/>
                  <a:pt x="1094" y="1604"/>
                </a:cubicBezTo>
                <a:cubicBezTo>
                  <a:pt x="1095" y="1601"/>
                  <a:pt x="1098" y="1601"/>
                  <a:pt x="1100" y="1603"/>
                </a:cubicBezTo>
                <a:close/>
                <a:moveTo>
                  <a:pt x="1108" y="1604"/>
                </a:moveTo>
                <a:cubicBezTo>
                  <a:pt x="1109" y="1604"/>
                  <a:pt x="1110" y="1604"/>
                  <a:pt x="1111" y="1604"/>
                </a:cubicBezTo>
                <a:cubicBezTo>
                  <a:pt x="1111" y="1603"/>
                  <a:pt x="1111" y="1602"/>
                  <a:pt x="1111" y="1601"/>
                </a:cubicBezTo>
                <a:cubicBezTo>
                  <a:pt x="1110" y="1601"/>
                  <a:pt x="1109" y="1601"/>
                  <a:pt x="1108" y="1601"/>
                </a:cubicBezTo>
                <a:cubicBezTo>
                  <a:pt x="1108" y="1602"/>
                  <a:pt x="1108" y="1603"/>
                  <a:pt x="1108" y="1604"/>
                </a:cubicBezTo>
                <a:close/>
                <a:moveTo>
                  <a:pt x="547" y="1603"/>
                </a:moveTo>
                <a:cubicBezTo>
                  <a:pt x="548" y="1604"/>
                  <a:pt x="550" y="1604"/>
                  <a:pt x="553" y="1604"/>
                </a:cubicBezTo>
                <a:cubicBezTo>
                  <a:pt x="554" y="1607"/>
                  <a:pt x="545" y="1607"/>
                  <a:pt x="547" y="1603"/>
                </a:cubicBezTo>
                <a:close/>
                <a:moveTo>
                  <a:pt x="810" y="1603"/>
                </a:moveTo>
                <a:cubicBezTo>
                  <a:pt x="814" y="1600"/>
                  <a:pt x="814" y="1610"/>
                  <a:pt x="810" y="1607"/>
                </a:cubicBezTo>
                <a:cubicBezTo>
                  <a:pt x="810" y="1606"/>
                  <a:pt x="810" y="1604"/>
                  <a:pt x="810" y="1603"/>
                </a:cubicBezTo>
                <a:close/>
                <a:moveTo>
                  <a:pt x="976" y="1604"/>
                </a:moveTo>
                <a:cubicBezTo>
                  <a:pt x="976" y="1605"/>
                  <a:pt x="976" y="1606"/>
                  <a:pt x="976" y="1607"/>
                </a:cubicBezTo>
                <a:cubicBezTo>
                  <a:pt x="980" y="1610"/>
                  <a:pt x="980" y="1602"/>
                  <a:pt x="977" y="1603"/>
                </a:cubicBezTo>
                <a:cubicBezTo>
                  <a:pt x="977" y="1604"/>
                  <a:pt x="977" y="1605"/>
                  <a:pt x="976" y="1604"/>
                </a:cubicBezTo>
                <a:close/>
                <a:moveTo>
                  <a:pt x="456" y="1607"/>
                </a:moveTo>
                <a:cubicBezTo>
                  <a:pt x="460" y="1612"/>
                  <a:pt x="459" y="1605"/>
                  <a:pt x="458" y="1604"/>
                </a:cubicBezTo>
                <a:cubicBezTo>
                  <a:pt x="457" y="1604"/>
                  <a:pt x="455" y="1605"/>
                  <a:pt x="455" y="1606"/>
                </a:cubicBezTo>
                <a:cubicBezTo>
                  <a:pt x="455" y="1605"/>
                  <a:pt x="457" y="1608"/>
                  <a:pt x="456" y="1607"/>
                </a:cubicBezTo>
                <a:close/>
                <a:moveTo>
                  <a:pt x="936" y="1607"/>
                </a:moveTo>
                <a:cubicBezTo>
                  <a:pt x="938" y="1607"/>
                  <a:pt x="941" y="1608"/>
                  <a:pt x="940" y="1604"/>
                </a:cubicBezTo>
                <a:cubicBezTo>
                  <a:pt x="939" y="1604"/>
                  <a:pt x="938" y="1604"/>
                  <a:pt x="937" y="1604"/>
                </a:cubicBezTo>
                <a:cubicBezTo>
                  <a:pt x="937" y="1606"/>
                  <a:pt x="936" y="1606"/>
                  <a:pt x="936" y="1607"/>
                </a:cubicBezTo>
                <a:close/>
                <a:moveTo>
                  <a:pt x="573" y="1606"/>
                </a:moveTo>
                <a:cubicBezTo>
                  <a:pt x="572" y="1606"/>
                  <a:pt x="571" y="1606"/>
                  <a:pt x="570" y="1606"/>
                </a:cubicBezTo>
                <a:cubicBezTo>
                  <a:pt x="562" y="1605"/>
                  <a:pt x="574" y="1610"/>
                  <a:pt x="573" y="1606"/>
                </a:cubicBezTo>
                <a:close/>
                <a:moveTo>
                  <a:pt x="572" y="1623"/>
                </a:moveTo>
                <a:cubicBezTo>
                  <a:pt x="566" y="1624"/>
                  <a:pt x="565" y="1621"/>
                  <a:pt x="558" y="1622"/>
                </a:cubicBezTo>
                <a:cubicBezTo>
                  <a:pt x="552" y="1621"/>
                  <a:pt x="574" y="1617"/>
                  <a:pt x="572" y="1623"/>
                </a:cubicBezTo>
                <a:close/>
                <a:moveTo>
                  <a:pt x="615" y="1628"/>
                </a:moveTo>
                <a:cubicBezTo>
                  <a:pt x="617" y="1624"/>
                  <a:pt x="625" y="1627"/>
                  <a:pt x="629" y="1626"/>
                </a:cubicBezTo>
                <a:cubicBezTo>
                  <a:pt x="627" y="1630"/>
                  <a:pt x="619" y="1627"/>
                  <a:pt x="615" y="1628"/>
                </a:cubicBezTo>
                <a:close/>
                <a:moveTo>
                  <a:pt x="20" y="781"/>
                </a:moveTo>
                <a:cubicBezTo>
                  <a:pt x="22" y="781"/>
                  <a:pt x="20" y="783"/>
                  <a:pt x="22" y="783"/>
                </a:cubicBezTo>
                <a:cubicBezTo>
                  <a:pt x="27" y="782"/>
                  <a:pt x="35" y="780"/>
                  <a:pt x="36" y="780"/>
                </a:cubicBezTo>
                <a:cubicBezTo>
                  <a:pt x="36" y="780"/>
                  <a:pt x="38" y="776"/>
                  <a:pt x="39" y="780"/>
                </a:cubicBezTo>
                <a:cubicBezTo>
                  <a:pt x="37" y="781"/>
                  <a:pt x="33" y="781"/>
                  <a:pt x="29" y="781"/>
                </a:cubicBezTo>
                <a:cubicBezTo>
                  <a:pt x="29" y="784"/>
                  <a:pt x="27" y="785"/>
                  <a:pt x="25" y="786"/>
                </a:cubicBezTo>
                <a:cubicBezTo>
                  <a:pt x="21" y="788"/>
                  <a:pt x="13" y="785"/>
                  <a:pt x="14" y="791"/>
                </a:cubicBezTo>
                <a:cubicBezTo>
                  <a:pt x="18" y="790"/>
                  <a:pt x="20" y="788"/>
                  <a:pt x="25" y="789"/>
                </a:cubicBezTo>
                <a:cubicBezTo>
                  <a:pt x="27" y="788"/>
                  <a:pt x="28" y="786"/>
                  <a:pt x="30" y="784"/>
                </a:cubicBezTo>
                <a:cubicBezTo>
                  <a:pt x="33" y="783"/>
                  <a:pt x="36" y="784"/>
                  <a:pt x="39" y="783"/>
                </a:cubicBezTo>
                <a:cubicBezTo>
                  <a:pt x="40" y="783"/>
                  <a:pt x="41" y="780"/>
                  <a:pt x="42" y="780"/>
                </a:cubicBezTo>
                <a:cubicBezTo>
                  <a:pt x="47" y="778"/>
                  <a:pt x="52" y="780"/>
                  <a:pt x="55" y="776"/>
                </a:cubicBezTo>
                <a:cubicBezTo>
                  <a:pt x="55" y="776"/>
                  <a:pt x="57" y="777"/>
                  <a:pt x="58" y="776"/>
                </a:cubicBezTo>
                <a:cubicBezTo>
                  <a:pt x="58" y="776"/>
                  <a:pt x="58" y="775"/>
                  <a:pt x="58" y="775"/>
                </a:cubicBezTo>
                <a:cubicBezTo>
                  <a:pt x="59" y="773"/>
                  <a:pt x="66" y="776"/>
                  <a:pt x="68" y="775"/>
                </a:cubicBezTo>
                <a:cubicBezTo>
                  <a:pt x="67" y="779"/>
                  <a:pt x="71" y="778"/>
                  <a:pt x="71" y="781"/>
                </a:cubicBezTo>
                <a:cubicBezTo>
                  <a:pt x="67" y="781"/>
                  <a:pt x="66" y="778"/>
                  <a:pt x="66" y="784"/>
                </a:cubicBezTo>
                <a:cubicBezTo>
                  <a:pt x="68" y="788"/>
                  <a:pt x="73" y="782"/>
                  <a:pt x="75" y="788"/>
                </a:cubicBezTo>
                <a:cubicBezTo>
                  <a:pt x="76" y="794"/>
                  <a:pt x="71" y="796"/>
                  <a:pt x="66" y="797"/>
                </a:cubicBezTo>
                <a:cubicBezTo>
                  <a:pt x="67" y="801"/>
                  <a:pt x="63" y="800"/>
                  <a:pt x="63" y="803"/>
                </a:cubicBezTo>
                <a:cubicBezTo>
                  <a:pt x="65" y="804"/>
                  <a:pt x="66" y="804"/>
                  <a:pt x="66" y="807"/>
                </a:cubicBezTo>
                <a:cubicBezTo>
                  <a:pt x="63" y="808"/>
                  <a:pt x="57" y="805"/>
                  <a:pt x="57" y="808"/>
                </a:cubicBezTo>
                <a:cubicBezTo>
                  <a:pt x="63" y="810"/>
                  <a:pt x="65" y="807"/>
                  <a:pt x="70" y="811"/>
                </a:cubicBezTo>
                <a:cubicBezTo>
                  <a:pt x="63" y="811"/>
                  <a:pt x="69" y="815"/>
                  <a:pt x="68" y="818"/>
                </a:cubicBezTo>
                <a:cubicBezTo>
                  <a:pt x="61" y="817"/>
                  <a:pt x="65" y="827"/>
                  <a:pt x="63" y="830"/>
                </a:cubicBezTo>
                <a:cubicBezTo>
                  <a:pt x="71" y="828"/>
                  <a:pt x="67" y="838"/>
                  <a:pt x="73" y="838"/>
                </a:cubicBezTo>
                <a:cubicBezTo>
                  <a:pt x="73" y="835"/>
                  <a:pt x="79" y="838"/>
                  <a:pt x="79" y="840"/>
                </a:cubicBezTo>
                <a:cubicBezTo>
                  <a:pt x="76" y="844"/>
                  <a:pt x="80" y="842"/>
                  <a:pt x="81" y="845"/>
                </a:cubicBezTo>
                <a:cubicBezTo>
                  <a:pt x="80" y="845"/>
                  <a:pt x="78" y="845"/>
                  <a:pt x="78" y="846"/>
                </a:cubicBezTo>
                <a:cubicBezTo>
                  <a:pt x="78" y="848"/>
                  <a:pt x="75" y="848"/>
                  <a:pt x="75" y="849"/>
                </a:cubicBezTo>
                <a:cubicBezTo>
                  <a:pt x="79" y="851"/>
                  <a:pt x="82" y="846"/>
                  <a:pt x="83" y="849"/>
                </a:cubicBezTo>
                <a:cubicBezTo>
                  <a:pt x="83" y="855"/>
                  <a:pt x="77" y="853"/>
                  <a:pt x="75" y="856"/>
                </a:cubicBezTo>
                <a:cubicBezTo>
                  <a:pt x="74" y="855"/>
                  <a:pt x="66" y="852"/>
                  <a:pt x="66" y="856"/>
                </a:cubicBezTo>
                <a:cubicBezTo>
                  <a:pt x="71" y="858"/>
                  <a:pt x="78" y="857"/>
                  <a:pt x="79" y="864"/>
                </a:cubicBezTo>
                <a:cubicBezTo>
                  <a:pt x="75" y="863"/>
                  <a:pt x="73" y="864"/>
                  <a:pt x="72" y="867"/>
                </a:cubicBezTo>
                <a:cubicBezTo>
                  <a:pt x="75" y="867"/>
                  <a:pt x="76" y="865"/>
                  <a:pt x="77" y="867"/>
                </a:cubicBezTo>
                <a:cubicBezTo>
                  <a:pt x="75" y="869"/>
                  <a:pt x="74" y="870"/>
                  <a:pt x="73" y="873"/>
                </a:cubicBezTo>
                <a:cubicBezTo>
                  <a:pt x="72" y="874"/>
                  <a:pt x="73" y="876"/>
                  <a:pt x="71" y="876"/>
                </a:cubicBezTo>
                <a:cubicBezTo>
                  <a:pt x="69" y="874"/>
                  <a:pt x="68" y="870"/>
                  <a:pt x="62" y="872"/>
                </a:cubicBezTo>
                <a:cubicBezTo>
                  <a:pt x="60" y="876"/>
                  <a:pt x="63" y="877"/>
                  <a:pt x="60" y="878"/>
                </a:cubicBezTo>
                <a:cubicBezTo>
                  <a:pt x="59" y="878"/>
                  <a:pt x="58" y="877"/>
                  <a:pt x="57" y="876"/>
                </a:cubicBezTo>
                <a:cubicBezTo>
                  <a:pt x="55" y="884"/>
                  <a:pt x="68" y="876"/>
                  <a:pt x="68" y="881"/>
                </a:cubicBezTo>
                <a:cubicBezTo>
                  <a:pt x="65" y="885"/>
                  <a:pt x="62" y="880"/>
                  <a:pt x="59" y="881"/>
                </a:cubicBezTo>
                <a:cubicBezTo>
                  <a:pt x="58" y="882"/>
                  <a:pt x="60" y="885"/>
                  <a:pt x="57" y="884"/>
                </a:cubicBezTo>
                <a:cubicBezTo>
                  <a:pt x="57" y="884"/>
                  <a:pt x="56" y="881"/>
                  <a:pt x="54" y="881"/>
                </a:cubicBezTo>
                <a:cubicBezTo>
                  <a:pt x="57" y="887"/>
                  <a:pt x="53" y="889"/>
                  <a:pt x="53" y="895"/>
                </a:cubicBezTo>
                <a:cubicBezTo>
                  <a:pt x="52" y="896"/>
                  <a:pt x="50" y="895"/>
                  <a:pt x="50" y="897"/>
                </a:cubicBezTo>
                <a:cubicBezTo>
                  <a:pt x="52" y="897"/>
                  <a:pt x="54" y="897"/>
                  <a:pt x="54" y="900"/>
                </a:cubicBezTo>
                <a:cubicBezTo>
                  <a:pt x="56" y="900"/>
                  <a:pt x="59" y="900"/>
                  <a:pt x="59" y="903"/>
                </a:cubicBezTo>
                <a:cubicBezTo>
                  <a:pt x="67" y="902"/>
                  <a:pt x="77" y="901"/>
                  <a:pt x="82" y="902"/>
                </a:cubicBezTo>
                <a:cubicBezTo>
                  <a:pt x="84" y="902"/>
                  <a:pt x="87" y="901"/>
                  <a:pt x="87" y="903"/>
                </a:cubicBezTo>
                <a:cubicBezTo>
                  <a:pt x="77" y="907"/>
                  <a:pt x="68" y="904"/>
                  <a:pt x="59" y="908"/>
                </a:cubicBezTo>
                <a:cubicBezTo>
                  <a:pt x="59" y="915"/>
                  <a:pt x="65" y="910"/>
                  <a:pt x="65" y="913"/>
                </a:cubicBezTo>
                <a:cubicBezTo>
                  <a:pt x="63" y="916"/>
                  <a:pt x="64" y="922"/>
                  <a:pt x="61" y="924"/>
                </a:cubicBezTo>
                <a:cubicBezTo>
                  <a:pt x="59" y="923"/>
                  <a:pt x="58" y="925"/>
                  <a:pt x="57" y="926"/>
                </a:cubicBezTo>
                <a:cubicBezTo>
                  <a:pt x="55" y="926"/>
                  <a:pt x="55" y="924"/>
                  <a:pt x="55" y="924"/>
                </a:cubicBezTo>
                <a:cubicBezTo>
                  <a:pt x="53" y="924"/>
                  <a:pt x="54" y="926"/>
                  <a:pt x="53" y="926"/>
                </a:cubicBezTo>
                <a:cubicBezTo>
                  <a:pt x="51" y="926"/>
                  <a:pt x="47" y="925"/>
                  <a:pt x="47" y="927"/>
                </a:cubicBezTo>
                <a:cubicBezTo>
                  <a:pt x="53" y="927"/>
                  <a:pt x="59" y="927"/>
                  <a:pt x="65" y="927"/>
                </a:cubicBezTo>
                <a:cubicBezTo>
                  <a:pt x="65" y="929"/>
                  <a:pt x="66" y="931"/>
                  <a:pt x="66" y="932"/>
                </a:cubicBezTo>
                <a:cubicBezTo>
                  <a:pt x="72" y="931"/>
                  <a:pt x="70" y="936"/>
                  <a:pt x="71" y="937"/>
                </a:cubicBezTo>
                <a:cubicBezTo>
                  <a:pt x="72" y="937"/>
                  <a:pt x="74" y="936"/>
                  <a:pt x="75" y="937"/>
                </a:cubicBezTo>
                <a:cubicBezTo>
                  <a:pt x="76" y="938"/>
                  <a:pt x="75" y="941"/>
                  <a:pt x="76" y="941"/>
                </a:cubicBezTo>
                <a:cubicBezTo>
                  <a:pt x="72" y="938"/>
                  <a:pt x="70" y="943"/>
                  <a:pt x="66" y="945"/>
                </a:cubicBezTo>
                <a:cubicBezTo>
                  <a:pt x="68" y="944"/>
                  <a:pt x="57" y="944"/>
                  <a:pt x="59" y="946"/>
                </a:cubicBezTo>
                <a:cubicBezTo>
                  <a:pt x="64" y="948"/>
                  <a:pt x="57" y="950"/>
                  <a:pt x="60" y="954"/>
                </a:cubicBezTo>
                <a:cubicBezTo>
                  <a:pt x="54" y="955"/>
                  <a:pt x="51" y="957"/>
                  <a:pt x="49" y="959"/>
                </a:cubicBezTo>
                <a:cubicBezTo>
                  <a:pt x="47" y="960"/>
                  <a:pt x="45" y="959"/>
                  <a:pt x="43" y="960"/>
                </a:cubicBezTo>
                <a:cubicBezTo>
                  <a:pt x="42" y="961"/>
                  <a:pt x="40" y="963"/>
                  <a:pt x="40" y="964"/>
                </a:cubicBezTo>
                <a:cubicBezTo>
                  <a:pt x="38" y="965"/>
                  <a:pt x="35" y="964"/>
                  <a:pt x="35" y="967"/>
                </a:cubicBezTo>
                <a:cubicBezTo>
                  <a:pt x="36" y="967"/>
                  <a:pt x="38" y="967"/>
                  <a:pt x="38" y="968"/>
                </a:cubicBezTo>
                <a:cubicBezTo>
                  <a:pt x="37" y="970"/>
                  <a:pt x="27" y="972"/>
                  <a:pt x="32" y="975"/>
                </a:cubicBezTo>
                <a:cubicBezTo>
                  <a:pt x="32" y="972"/>
                  <a:pt x="35" y="974"/>
                  <a:pt x="37" y="973"/>
                </a:cubicBezTo>
                <a:cubicBezTo>
                  <a:pt x="38" y="972"/>
                  <a:pt x="38" y="971"/>
                  <a:pt x="40" y="970"/>
                </a:cubicBezTo>
                <a:cubicBezTo>
                  <a:pt x="42" y="969"/>
                  <a:pt x="48" y="968"/>
                  <a:pt x="49" y="970"/>
                </a:cubicBezTo>
                <a:cubicBezTo>
                  <a:pt x="48" y="972"/>
                  <a:pt x="48" y="976"/>
                  <a:pt x="45" y="976"/>
                </a:cubicBezTo>
                <a:cubicBezTo>
                  <a:pt x="48" y="982"/>
                  <a:pt x="42" y="983"/>
                  <a:pt x="42" y="984"/>
                </a:cubicBezTo>
                <a:cubicBezTo>
                  <a:pt x="42" y="985"/>
                  <a:pt x="44" y="987"/>
                  <a:pt x="44" y="987"/>
                </a:cubicBezTo>
                <a:cubicBezTo>
                  <a:pt x="43" y="988"/>
                  <a:pt x="42" y="986"/>
                  <a:pt x="41" y="986"/>
                </a:cubicBezTo>
                <a:cubicBezTo>
                  <a:pt x="39" y="991"/>
                  <a:pt x="40" y="990"/>
                  <a:pt x="43" y="994"/>
                </a:cubicBezTo>
                <a:cubicBezTo>
                  <a:pt x="41" y="994"/>
                  <a:pt x="39" y="994"/>
                  <a:pt x="36" y="994"/>
                </a:cubicBezTo>
                <a:cubicBezTo>
                  <a:pt x="39" y="998"/>
                  <a:pt x="34" y="1003"/>
                  <a:pt x="37" y="1003"/>
                </a:cubicBezTo>
                <a:cubicBezTo>
                  <a:pt x="39" y="998"/>
                  <a:pt x="39" y="1007"/>
                  <a:pt x="40" y="1008"/>
                </a:cubicBezTo>
                <a:cubicBezTo>
                  <a:pt x="42" y="1009"/>
                  <a:pt x="47" y="1007"/>
                  <a:pt x="47" y="1010"/>
                </a:cubicBezTo>
                <a:cubicBezTo>
                  <a:pt x="44" y="1013"/>
                  <a:pt x="35" y="1011"/>
                  <a:pt x="35" y="1018"/>
                </a:cubicBezTo>
                <a:cubicBezTo>
                  <a:pt x="37" y="1018"/>
                  <a:pt x="36" y="1020"/>
                  <a:pt x="38" y="1021"/>
                </a:cubicBezTo>
                <a:cubicBezTo>
                  <a:pt x="38" y="1017"/>
                  <a:pt x="44" y="1020"/>
                  <a:pt x="46" y="1019"/>
                </a:cubicBezTo>
                <a:cubicBezTo>
                  <a:pt x="48" y="1022"/>
                  <a:pt x="53" y="1023"/>
                  <a:pt x="54" y="1027"/>
                </a:cubicBezTo>
                <a:cubicBezTo>
                  <a:pt x="59" y="1027"/>
                  <a:pt x="62" y="1030"/>
                  <a:pt x="64" y="1032"/>
                </a:cubicBezTo>
                <a:cubicBezTo>
                  <a:pt x="64" y="1031"/>
                  <a:pt x="62" y="1034"/>
                  <a:pt x="63" y="1035"/>
                </a:cubicBezTo>
                <a:cubicBezTo>
                  <a:pt x="63" y="1036"/>
                  <a:pt x="66" y="1035"/>
                  <a:pt x="66" y="1037"/>
                </a:cubicBezTo>
                <a:cubicBezTo>
                  <a:pt x="60" y="1033"/>
                  <a:pt x="59" y="1038"/>
                  <a:pt x="56" y="1038"/>
                </a:cubicBezTo>
                <a:cubicBezTo>
                  <a:pt x="57" y="1038"/>
                  <a:pt x="55" y="1036"/>
                  <a:pt x="53" y="1037"/>
                </a:cubicBezTo>
                <a:cubicBezTo>
                  <a:pt x="51" y="1037"/>
                  <a:pt x="51" y="1038"/>
                  <a:pt x="50" y="1040"/>
                </a:cubicBezTo>
                <a:cubicBezTo>
                  <a:pt x="57" y="1040"/>
                  <a:pt x="64" y="1040"/>
                  <a:pt x="71" y="1040"/>
                </a:cubicBezTo>
                <a:cubicBezTo>
                  <a:pt x="68" y="1046"/>
                  <a:pt x="71" y="1043"/>
                  <a:pt x="74" y="1046"/>
                </a:cubicBezTo>
                <a:cubicBezTo>
                  <a:pt x="72" y="1046"/>
                  <a:pt x="73" y="1049"/>
                  <a:pt x="73" y="1051"/>
                </a:cubicBezTo>
                <a:cubicBezTo>
                  <a:pt x="70" y="1048"/>
                  <a:pt x="66" y="1050"/>
                  <a:pt x="65" y="1052"/>
                </a:cubicBezTo>
                <a:cubicBezTo>
                  <a:pt x="72" y="1051"/>
                  <a:pt x="73" y="1053"/>
                  <a:pt x="79" y="1051"/>
                </a:cubicBezTo>
                <a:cubicBezTo>
                  <a:pt x="81" y="1045"/>
                  <a:pt x="75" y="1048"/>
                  <a:pt x="76" y="1043"/>
                </a:cubicBezTo>
                <a:cubicBezTo>
                  <a:pt x="81" y="1044"/>
                  <a:pt x="85" y="1050"/>
                  <a:pt x="88" y="1044"/>
                </a:cubicBezTo>
                <a:cubicBezTo>
                  <a:pt x="92" y="1048"/>
                  <a:pt x="98" y="1050"/>
                  <a:pt x="102" y="1054"/>
                </a:cubicBezTo>
                <a:cubicBezTo>
                  <a:pt x="103" y="1054"/>
                  <a:pt x="105" y="1057"/>
                  <a:pt x="106" y="1054"/>
                </a:cubicBezTo>
                <a:cubicBezTo>
                  <a:pt x="105" y="1054"/>
                  <a:pt x="104" y="1053"/>
                  <a:pt x="105" y="1051"/>
                </a:cubicBezTo>
                <a:cubicBezTo>
                  <a:pt x="103" y="1051"/>
                  <a:pt x="101" y="1050"/>
                  <a:pt x="101" y="1048"/>
                </a:cubicBezTo>
                <a:cubicBezTo>
                  <a:pt x="104" y="1049"/>
                  <a:pt x="110" y="1049"/>
                  <a:pt x="108" y="1056"/>
                </a:cubicBezTo>
                <a:cubicBezTo>
                  <a:pt x="113" y="1058"/>
                  <a:pt x="114" y="1049"/>
                  <a:pt x="117" y="1054"/>
                </a:cubicBezTo>
                <a:cubicBezTo>
                  <a:pt x="117" y="1057"/>
                  <a:pt x="110" y="1054"/>
                  <a:pt x="111" y="1059"/>
                </a:cubicBezTo>
                <a:cubicBezTo>
                  <a:pt x="115" y="1057"/>
                  <a:pt x="122" y="1058"/>
                  <a:pt x="127" y="1057"/>
                </a:cubicBezTo>
                <a:cubicBezTo>
                  <a:pt x="130" y="1057"/>
                  <a:pt x="134" y="1053"/>
                  <a:pt x="135" y="1057"/>
                </a:cubicBezTo>
                <a:cubicBezTo>
                  <a:pt x="135" y="1063"/>
                  <a:pt x="127" y="1060"/>
                  <a:pt x="124" y="1060"/>
                </a:cubicBezTo>
                <a:cubicBezTo>
                  <a:pt x="117" y="1062"/>
                  <a:pt x="111" y="1065"/>
                  <a:pt x="104" y="1065"/>
                </a:cubicBezTo>
                <a:cubicBezTo>
                  <a:pt x="102" y="1067"/>
                  <a:pt x="102" y="1070"/>
                  <a:pt x="98" y="1070"/>
                </a:cubicBezTo>
                <a:cubicBezTo>
                  <a:pt x="85" y="1069"/>
                  <a:pt x="80" y="1074"/>
                  <a:pt x="69" y="1071"/>
                </a:cubicBezTo>
                <a:cubicBezTo>
                  <a:pt x="70" y="1074"/>
                  <a:pt x="67" y="1071"/>
                  <a:pt x="66" y="1071"/>
                </a:cubicBezTo>
                <a:cubicBezTo>
                  <a:pt x="64" y="1072"/>
                  <a:pt x="65" y="1076"/>
                  <a:pt x="62" y="1076"/>
                </a:cubicBezTo>
                <a:cubicBezTo>
                  <a:pt x="57" y="1075"/>
                  <a:pt x="56" y="1078"/>
                  <a:pt x="52" y="1078"/>
                </a:cubicBezTo>
                <a:cubicBezTo>
                  <a:pt x="51" y="1078"/>
                  <a:pt x="49" y="1078"/>
                  <a:pt x="49" y="1079"/>
                </a:cubicBezTo>
                <a:cubicBezTo>
                  <a:pt x="57" y="1079"/>
                  <a:pt x="67" y="1080"/>
                  <a:pt x="73" y="1078"/>
                </a:cubicBezTo>
                <a:cubicBezTo>
                  <a:pt x="75" y="1079"/>
                  <a:pt x="74" y="1081"/>
                  <a:pt x="78" y="1081"/>
                </a:cubicBezTo>
                <a:cubicBezTo>
                  <a:pt x="80" y="1081"/>
                  <a:pt x="80" y="1078"/>
                  <a:pt x="82" y="1078"/>
                </a:cubicBezTo>
                <a:cubicBezTo>
                  <a:pt x="82" y="1078"/>
                  <a:pt x="84" y="1081"/>
                  <a:pt x="86" y="1081"/>
                </a:cubicBezTo>
                <a:cubicBezTo>
                  <a:pt x="85" y="1081"/>
                  <a:pt x="87" y="1079"/>
                  <a:pt x="87" y="1079"/>
                </a:cubicBezTo>
                <a:cubicBezTo>
                  <a:pt x="91" y="1078"/>
                  <a:pt x="95" y="1080"/>
                  <a:pt x="98" y="1079"/>
                </a:cubicBezTo>
                <a:cubicBezTo>
                  <a:pt x="100" y="1079"/>
                  <a:pt x="100" y="1078"/>
                  <a:pt x="101" y="1078"/>
                </a:cubicBezTo>
                <a:cubicBezTo>
                  <a:pt x="103" y="1078"/>
                  <a:pt x="103" y="1080"/>
                  <a:pt x="106" y="1079"/>
                </a:cubicBezTo>
                <a:cubicBezTo>
                  <a:pt x="106" y="1079"/>
                  <a:pt x="107" y="1078"/>
                  <a:pt x="108" y="1078"/>
                </a:cubicBezTo>
                <a:cubicBezTo>
                  <a:pt x="109" y="1077"/>
                  <a:pt x="111" y="1078"/>
                  <a:pt x="112" y="1078"/>
                </a:cubicBezTo>
                <a:cubicBezTo>
                  <a:pt x="113" y="1078"/>
                  <a:pt x="114" y="1079"/>
                  <a:pt x="114" y="1079"/>
                </a:cubicBezTo>
                <a:cubicBezTo>
                  <a:pt x="116" y="1080"/>
                  <a:pt x="119" y="1076"/>
                  <a:pt x="120" y="1079"/>
                </a:cubicBezTo>
                <a:cubicBezTo>
                  <a:pt x="120" y="1081"/>
                  <a:pt x="119" y="1083"/>
                  <a:pt x="117" y="1084"/>
                </a:cubicBezTo>
                <a:cubicBezTo>
                  <a:pt x="108" y="1083"/>
                  <a:pt x="97" y="1086"/>
                  <a:pt x="92" y="1084"/>
                </a:cubicBezTo>
                <a:cubicBezTo>
                  <a:pt x="90" y="1088"/>
                  <a:pt x="84" y="1087"/>
                  <a:pt x="80" y="1089"/>
                </a:cubicBezTo>
                <a:cubicBezTo>
                  <a:pt x="77" y="1089"/>
                  <a:pt x="76" y="1091"/>
                  <a:pt x="80" y="1090"/>
                </a:cubicBezTo>
                <a:cubicBezTo>
                  <a:pt x="84" y="1092"/>
                  <a:pt x="84" y="1088"/>
                  <a:pt x="88" y="1089"/>
                </a:cubicBezTo>
                <a:cubicBezTo>
                  <a:pt x="88" y="1092"/>
                  <a:pt x="93" y="1090"/>
                  <a:pt x="93" y="1094"/>
                </a:cubicBezTo>
                <a:cubicBezTo>
                  <a:pt x="87" y="1093"/>
                  <a:pt x="81" y="1094"/>
                  <a:pt x="79" y="1097"/>
                </a:cubicBezTo>
                <a:cubicBezTo>
                  <a:pt x="83" y="1097"/>
                  <a:pt x="90" y="1096"/>
                  <a:pt x="93" y="1098"/>
                </a:cubicBezTo>
                <a:cubicBezTo>
                  <a:pt x="93" y="1096"/>
                  <a:pt x="95" y="1098"/>
                  <a:pt x="96" y="1097"/>
                </a:cubicBezTo>
                <a:cubicBezTo>
                  <a:pt x="97" y="1096"/>
                  <a:pt x="98" y="1095"/>
                  <a:pt x="99" y="1094"/>
                </a:cubicBezTo>
                <a:cubicBezTo>
                  <a:pt x="100" y="1097"/>
                  <a:pt x="103" y="1099"/>
                  <a:pt x="104" y="1102"/>
                </a:cubicBezTo>
                <a:cubicBezTo>
                  <a:pt x="104" y="1101"/>
                  <a:pt x="102" y="1102"/>
                  <a:pt x="103" y="1103"/>
                </a:cubicBezTo>
                <a:cubicBezTo>
                  <a:pt x="103" y="1106"/>
                  <a:pt x="105" y="1102"/>
                  <a:pt x="106" y="1105"/>
                </a:cubicBezTo>
                <a:cubicBezTo>
                  <a:pt x="105" y="1106"/>
                  <a:pt x="104" y="1108"/>
                  <a:pt x="103" y="1108"/>
                </a:cubicBezTo>
                <a:cubicBezTo>
                  <a:pt x="97" y="1109"/>
                  <a:pt x="99" y="1105"/>
                  <a:pt x="96" y="1108"/>
                </a:cubicBezTo>
                <a:cubicBezTo>
                  <a:pt x="94" y="1111"/>
                  <a:pt x="80" y="1106"/>
                  <a:pt x="81" y="1105"/>
                </a:cubicBezTo>
                <a:cubicBezTo>
                  <a:pt x="81" y="1103"/>
                  <a:pt x="87" y="1105"/>
                  <a:pt x="87" y="1102"/>
                </a:cubicBezTo>
                <a:cubicBezTo>
                  <a:pt x="84" y="1102"/>
                  <a:pt x="81" y="1102"/>
                  <a:pt x="79" y="1102"/>
                </a:cubicBezTo>
                <a:cubicBezTo>
                  <a:pt x="79" y="1105"/>
                  <a:pt x="79" y="1108"/>
                  <a:pt x="76" y="1108"/>
                </a:cubicBezTo>
                <a:cubicBezTo>
                  <a:pt x="76" y="1112"/>
                  <a:pt x="79" y="1113"/>
                  <a:pt x="80" y="1116"/>
                </a:cubicBezTo>
                <a:cubicBezTo>
                  <a:pt x="77" y="1116"/>
                  <a:pt x="76" y="1118"/>
                  <a:pt x="73" y="1117"/>
                </a:cubicBezTo>
                <a:cubicBezTo>
                  <a:pt x="73" y="1113"/>
                  <a:pt x="71" y="1114"/>
                  <a:pt x="73" y="1111"/>
                </a:cubicBezTo>
                <a:cubicBezTo>
                  <a:pt x="68" y="1110"/>
                  <a:pt x="67" y="1113"/>
                  <a:pt x="64" y="1114"/>
                </a:cubicBezTo>
                <a:cubicBezTo>
                  <a:pt x="62" y="1115"/>
                  <a:pt x="59" y="1114"/>
                  <a:pt x="59" y="1116"/>
                </a:cubicBezTo>
                <a:cubicBezTo>
                  <a:pt x="62" y="1116"/>
                  <a:pt x="64" y="1116"/>
                  <a:pt x="65" y="1117"/>
                </a:cubicBezTo>
                <a:cubicBezTo>
                  <a:pt x="66" y="1116"/>
                  <a:pt x="66" y="1114"/>
                  <a:pt x="68" y="1114"/>
                </a:cubicBezTo>
                <a:cubicBezTo>
                  <a:pt x="69" y="1117"/>
                  <a:pt x="64" y="1116"/>
                  <a:pt x="66" y="1121"/>
                </a:cubicBezTo>
                <a:cubicBezTo>
                  <a:pt x="69" y="1120"/>
                  <a:pt x="72" y="1121"/>
                  <a:pt x="72" y="1124"/>
                </a:cubicBezTo>
                <a:cubicBezTo>
                  <a:pt x="70" y="1124"/>
                  <a:pt x="70" y="1121"/>
                  <a:pt x="69" y="1124"/>
                </a:cubicBezTo>
                <a:cubicBezTo>
                  <a:pt x="71" y="1124"/>
                  <a:pt x="71" y="1126"/>
                  <a:pt x="74" y="1125"/>
                </a:cubicBezTo>
                <a:cubicBezTo>
                  <a:pt x="74" y="1124"/>
                  <a:pt x="76" y="1123"/>
                  <a:pt x="77" y="1125"/>
                </a:cubicBezTo>
                <a:cubicBezTo>
                  <a:pt x="75" y="1129"/>
                  <a:pt x="67" y="1127"/>
                  <a:pt x="68" y="1133"/>
                </a:cubicBezTo>
                <a:cubicBezTo>
                  <a:pt x="80" y="1136"/>
                  <a:pt x="99" y="1138"/>
                  <a:pt x="112" y="1135"/>
                </a:cubicBezTo>
                <a:cubicBezTo>
                  <a:pt x="112" y="1137"/>
                  <a:pt x="116" y="1136"/>
                  <a:pt x="115" y="1140"/>
                </a:cubicBezTo>
                <a:cubicBezTo>
                  <a:pt x="109" y="1139"/>
                  <a:pt x="105" y="1141"/>
                  <a:pt x="103" y="1144"/>
                </a:cubicBezTo>
                <a:cubicBezTo>
                  <a:pt x="96" y="1144"/>
                  <a:pt x="89" y="1144"/>
                  <a:pt x="83" y="1144"/>
                </a:cubicBezTo>
                <a:cubicBezTo>
                  <a:pt x="80" y="1145"/>
                  <a:pt x="82" y="1148"/>
                  <a:pt x="78" y="1148"/>
                </a:cubicBezTo>
                <a:cubicBezTo>
                  <a:pt x="78" y="1145"/>
                  <a:pt x="77" y="1145"/>
                  <a:pt x="75" y="1144"/>
                </a:cubicBezTo>
                <a:cubicBezTo>
                  <a:pt x="69" y="1143"/>
                  <a:pt x="58" y="1145"/>
                  <a:pt x="51" y="1144"/>
                </a:cubicBezTo>
                <a:cubicBezTo>
                  <a:pt x="49" y="1151"/>
                  <a:pt x="58" y="1145"/>
                  <a:pt x="58" y="1149"/>
                </a:cubicBezTo>
                <a:cubicBezTo>
                  <a:pt x="54" y="1152"/>
                  <a:pt x="52" y="1147"/>
                  <a:pt x="52" y="1152"/>
                </a:cubicBezTo>
                <a:cubicBezTo>
                  <a:pt x="56" y="1151"/>
                  <a:pt x="58" y="1155"/>
                  <a:pt x="63" y="1156"/>
                </a:cubicBezTo>
                <a:cubicBezTo>
                  <a:pt x="67" y="1156"/>
                  <a:pt x="71" y="1155"/>
                  <a:pt x="75" y="1156"/>
                </a:cubicBezTo>
                <a:cubicBezTo>
                  <a:pt x="79" y="1156"/>
                  <a:pt x="86" y="1153"/>
                  <a:pt x="87" y="1159"/>
                </a:cubicBezTo>
                <a:cubicBezTo>
                  <a:pt x="82" y="1159"/>
                  <a:pt x="73" y="1157"/>
                  <a:pt x="73" y="1162"/>
                </a:cubicBezTo>
                <a:cubicBezTo>
                  <a:pt x="74" y="1162"/>
                  <a:pt x="76" y="1162"/>
                  <a:pt x="76" y="1163"/>
                </a:cubicBezTo>
                <a:cubicBezTo>
                  <a:pt x="71" y="1163"/>
                  <a:pt x="66" y="1163"/>
                  <a:pt x="62" y="1163"/>
                </a:cubicBezTo>
                <a:cubicBezTo>
                  <a:pt x="62" y="1161"/>
                  <a:pt x="61" y="1160"/>
                  <a:pt x="60" y="1159"/>
                </a:cubicBezTo>
                <a:cubicBezTo>
                  <a:pt x="54" y="1157"/>
                  <a:pt x="53" y="1162"/>
                  <a:pt x="50" y="1159"/>
                </a:cubicBezTo>
                <a:cubicBezTo>
                  <a:pt x="50" y="1167"/>
                  <a:pt x="55" y="1160"/>
                  <a:pt x="57" y="1163"/>
                </a:cubicBezTo>
                <a:cubicBezTo>
                  <a:pt x="57" y="1165"/>
                  <a:pt x="58" y="1165"/>
                  <a:pt x="59" y="1167"/>
                </a:cubicBezTo>
                <a:cubicBezTo>
                  <a:pt x="56" y="1167"/>
                  <a:pt x="54" y="1171"/>
                  <a:pt x="59" y="1170"/>
                </a:cubicBezTo>
                <a:cubicBezTo>
                  <a:pt x="61" y="1170"/>
                  <a:pt x="60" y="1166"/>
                  <a:pt x="63" y="1167"/>
                </a:cubicBezTo>
                <a:cubicBezTo>
                  <a:pt x="63" y="1170"/>
                  <a:pt x="60" y="1171"/>
                  <a:pt x="61" y="1175"/>
                </a:cubicBezTo>
                <a:cubicBezTo>
                  <a:pt x="66" y="1175"/>
                  <a:pt x="62" y="1179"/>
                  <a:pt x="63" y="1179"/>
                </a:cubicBezTo>
                <a:cubicBezTo>
                  <a:pt x="63" y="1180"/>
                  <a:pt x="66" y="1179"/>
                  <a:pt x="66" y="1181"/>
                </a:cubicBezTo>
                <a:cubicBezTo>
                  <a:pt x="61" y="1181"/>
                  <a:pt x="55" y="1180"/>
                  <a:pt x="55" y="1184"/>
                </a:cubicBezTo>
                <a:cubicBezTo>
                  <a:pt x="61" y="1185"/>
                  <a:pt x="62" y="1181"/>
                  <a:pt x="67" y="1182"/>
                </a:cubicBezTo>
                <a:cubicBezTo>
                  <a:pt x="67" y="1187"/>
                  <a:pt x="75" y="1187"/>
                  <a:pt x="79" y="1187"/>
                </a:cubicBezTo>
                <a:cubicBezTo>
                  <a:pt x="86" y="1188"/>
                  <a:pt x="89" y="1188"/>
                  <a:pt x="93" y="1189"/>
                </a:cubicBezTo>
                <a:cubicBezTo>
                  <a:pt x="95" y="1189"/>
                  <a:pt x="97" y="1188"/>
                  <a:pt x="98" y="1190"/>
                </a:cubicBezTo>
                <a:cubicBezTo>
                  <a:pt x="92" y="1195"/>
                  <a:pt x="81" y="1190"/>
                  <a:pt x="77" y="1190"/>
                </a:cubicBezTo>
                <a:cubicBezTo>
                  <a:pt x="75" y="1191"/>
                  <a:pt x="75" y="1192"/>
                  <a:pt x="73" y="1192"/>
                </a:cubicBezTo>
                <a:cubicBezTo>
                  <a:pt x="68" y="1193"/>
                  <a:pt x="65" y="1193"/>
                  <a:pt x="63" y="1194"/>
                </a:cubicBezTo>
                <a:cubicBezTo>
                  <a:pt x="63" y="1194"/>
                  <a:pt x="61" y="1193"/>
                  <a:pt x="60" y="1194"/>
                </a:cubicBezTo>
                <a:cubicBezTo>
                  <a:pt x="59" y="1194"/>
                  <a:pt x="61" y="1197"/>
                  <a:pt x="59" y="1197"/>
                </a:cubicBezTo>
                <a:cubicBezTo>
                  <a:pt x="54" y="1197"/>
                  <a:pt x="54" y="1201"/>
                  <a:pt x="50" y="1201"/>
                </a:cubicBezTo>
                <a:cubicBezTo>
                  <a:pt x="50" y="1205"/>
                  <a:pt x="53" y="1208"/>
                  <a:pt x="50" y="1211"/>
                </a:cubicBezTo>
                <a:cubicBezTo>
                  <a:pt x="58" y="1211"/>
                  <a:pt x="66" y="1215"/>
                  <a:pt x="74" y="1214"/>
                </a:cubicBezTo>
                <a:cubicBezTo>
                  <a:pt x="76" y="1214"/>
                  <a:pt x="76" y="1213"/>
                  <a:pt x="79" y="1213"/>
                </a:cubicBezTo>
                <a:cubicBezTo>
                  <a:pt x="81" y="1212"/>
                  <a:pt x="84" y="1212"/>
                  <a:pt x="86" y="1213"/>
                </a:cubicBezTo>
                <a:cubicBezTo>
                  <a:pt x="89" y="1213"/>
                  <a:pt x="88" y="1215"/>
                  <a:pt x="90" y="1216"/>
                </a:cubicBezTo>
                <a:cubicBezTo>
                  <a:pt x="93" y="1217"/>
                  <a:pt x="97" y="1213"/>
                  <a:pt x="98" y="1217"/>
                </a:cubicBezTo>
                <a:cubicBezTo>
                  <a:pt x="98" y="1220"/>
                  <a:pt x="94" y="1219"/>
                  <a:pt x="95" y="1222"/>
                </a:cubicBezTo>
                <a:cubicBezTo>
                  <a:pt x="98" y="1222"/>
                  <a:pt x="101" y="1220"/>
                  <a:pt x="104" y="1219"/>
                </a:cubicBezTo>
                <a:cubicBezTo>
                  <a:pt x="113" y="1224"/>
                  <a:pt x="122" y="1217"/>
                  <a:pt x="131" y="1219"/>
                </a:cubicBezTo>
                <a:cubicBezTo>
                  <a:pt x="134" y="1220"/>
                  <a:pt x="133" y="1222"/>
                  <a:pt x="137" y="1222"/>
                </a:cubicBezTo>
                <a:cubicBezTo>
                  <a:pt x="143" y="1223"/>
                  <a:pt x="148" y="1223"/>
                  <a:pt x="151" y="1224"/>
                </a:cubicBezTo>
                <a:cubicBezTo>
                  <a:pt x="154" y="1224"/>
                  <a:pt x="156" y="1223"/>
                  <a:pt x="158" y="1225"/>
                </a:cubicBezTo>
                <a:cubicBezTo>
                  <a:pt x="158" y="1226"/>
                  <a:pt x="162" y="1225"/>
                  <a:pt x="162" y="1225"/>
                </a:cubicBezTo>
                <a:cubicBezTo>
                  <a:pt x="164" y="1225"/>
                  <a:pt x="164" y="1227"/>
                  <a:pt x="164" y="1227"/>
                </a:cubicBezTo>
                <a:cubicBezTo>
                  <a:pt x="166" y="1227"/>
                  <a:pt x="169" y="1226"/>
                  <a:pt x="172" y="1227"/>
                </a:cubicBezTo>
                <a:cubicBezTo>
                  <a:pt x="174" y="1228"/>
                  <a:pt x="177" y="1230"/>
                  <a:pt x="180" y="1230"/>
                </a:cubicBezTo>
                <a:cubicBezTo>
                  <a:pt x="180" y="1229"/>
                  <a:pt x="181" y="1228"/>
                  <a:pt x="183" y="1228"/>
                </a:cubicBezTo>
                <a:cubicBezTo>
                  <a:pt x="184" y="1222"/>
                  <a:pt x="175" y="1231"/>
                  <a:pt x="175" y="1224"/>
                </a:cubicBezTo>
                <a:cubicBezTo>
                  <a:pt x="181" y="1220"/>
                  <a:pt x="192" y="1223"/>
                  <a:pt x="195" y="1224"/>
                </a:cubicBezTo>
                <a:cubicBezTo>
                  <a:pt x="200" y="1225"/>
                  <a:pt x="206" y="1224"/>
                  <a:pt x="208" y="1227"/>
                </a:cubicBezTo>
                <a:cubicBezTo>
                  <a:pt x="208" y="1227"/>
                  <a:pt x="212" y="1227"/>
                  <a:pt x="213" y="1227"/>
                </a:cubicBezTo>
                <a:cubicBezTo>
                  <a:pt x="214" y="1227"/>
                  <a:pt x="214" y="1228"/>
                  <a:pt x="214" y="1228"/>
                </a:cubicBezTo>
                <a:cubicBezTo>
                  <a:pt x="220" y="1230"/>
                  <a:pt x="225" y="1229"/>
                  <a:pt x="230" y="1230"/>
                </a:cubicBezTo>
                <a:cubicBezTo>
                  <a:pt x="233" y="1230"/>
                  <a:pt x="238" y="1233"/>
                  <a:pt x="239" y="1233"/>
                </a:cubicBezTo>
                <a:cubicBezTo>
                  <a:pt x="243" y="1234"/>
                  <a:pt x="242" y="1235"/>
                  <a:pt x="244" y="1236"/>
                </a:cubicBezTo>
                <a:cubicBezTo>
                  <a:pt x="246" y="1237"/>
                  <a:pt x="248" y="1237"/>
                  <a:pt x="249" y="1238"/>
                </a:cubicBezTo>
                <a:cubicBezTo>
                  <a:pt x="250" y="1239"/>
                  <a:pt x="251" y="1240"/>
                  <a:pt x="252" y="1241"/>
                </a:cubicBezTo>
                <a:cubicBezTo>
                  <a:pt x="254" y="1242"/>
                  <a:pt x="255" y="1242"/>
                  <a:pt x="256" y="1244"/>
                </a:cubicBezTo>
                <a:cubicBezTo>
                  <a:pt x="254" y="1244"/>
                  <a:pt x="254" y="1246"/>
                  <a:pt x="257" y="1246"/>
                </a:cubicBezTo>
                <a:cubicBezTo>
                  <a:pt x="260" y="1246"/>
                  <a:pt x="256" y="1243"/>
                  <a:pt x="259" y="1243"/>
                </a:cubicBezTo>
                <a:cubicBezTo>
                  <a:pt x="261" y="1242"/>
                  <a:pt x="262" y="1240"/>
                  <a:pt x="265" y="1241"/>
                </a:cubicBezTo>
                <a:cubicBezTo>
                  <a:pt x="261" y="1246"/>
                  <a:pt x="267" y="1243"/>
                  <a:pt x="270" y="1244"/>
                </a:cubicBezTo>
                <a:cubicBezTo>
                  <a:pt x="272" y="1245"/>
                  <a:pt x="272" y="1250"/>
                  <a:pt x="273" y="1251"/>
                </a:cubicBezTo>
                <a:cubicBezTo>
                  <a:pt x="274" y="1252"/>
                  <a:pt x="278" y="1250"/>
                  <a:pt x="278" y="1252"/>
                </a:cubicBezTo>
                <a:cubicBezTo>
                  <a:pt x="271" y="1252"/>
                  <a:pt x="277" y="1259"/>
                  <a:pt x="277" y="1262"/>
                </a:cubicBezTo>
                <a:cubicBezTo>
                  <a:pt x="272" y="1258"/>
                  <a:pt x="276" y="1264"/>
                  <a:pt x="271" y="1263"/>
                </a:cubicBezTo>
                <a:cubicBezTo>
                  <a:pt x="272" y="1258"/>
                  <a:pt x="272" y="1260"/>
                  <a:pt x="269" y="1257"/>
                </a:cubicBezTo>
                <a:cubicBezTo>
                  <a:pt x="271" y="1257"/>
                  <a:pt x="274" y="1253"/>
                  <a:pt x="269" y="1254"/>
                </a:cubicBezTo>
                <a:cubicBezTo>
                  <a:pt x="264" y="1253"/>
                  <a:pt x="270" y="1261"/>
                  <a:pt x="266" y="1260"/>
                </a:cubicBezTo>
                <a:cubicBezTo>
                  <a:pt x="265" y="1257"/>
                  <a:pt x="261" y="1259"/>
                  <a:pt x="258" y="1259"/>
                </a:cubicBezTo>
                <a:cubicBezTo>
                  <a:pt x="256" y="1258"/>
                  <a:pt x="255" y="1257"/>
                  <a:pt x="251" y="1257"/>
                </a:cubicBezTo>
                <a:cubicBezTo>
                  <a:pt x="249" y="1257"/>
                  <a:pt x="246" y="1258"/>
                  <a:pt x="247" y="1262"/>
                </a:cubicBezTo>
                <a:cubicBezTo>
                  <a:pt x="249" y="1267"/>
                  <a:pt x="259" y="1267"/>
                  <a:pt x="260" y="1263"/>
                </a:cubicBezTo>
                <a:cubicBezTo>
                  <a:pt x="260" y="1263"/>
                  <a:pt x="256" y="1263"/>
                  <a:pt x="256" y="1262"/>
                </a:cubicBezTo>
                <a:cubicBezTo>
                  <a:pt x="260" y="1263"/>
                  <a:pt x="264" y="1257"/>
                  <a:pt x="266" y="1262"/>
                </a:cubicBezTo>
                <a:cubicBezTo>
                  <a:pt x="267" y="1264"/>
                  <a:pt x="261" y="1263"/>
                  <a:pt x="261" y="1265"/>
                </a:cubicBezTo>
                <a:cubicBezTo>
                  <a:pt x="261" y="1265"/>
                  <a:pt x="267" y="1265"/>
                  <a:pt x="267" y="1265"/>
                </a:cubicBezTo>
                <a:cubicBezTo>
                  <a:pt x="269" y="1266"/>
                  <a:pt x="269" y="1269"/>
                  <a:pt x="271" y="1270"/>
                </a:cubicBezTo>
                <a:cubicBezTo>
                  <a:pt x="271" y="1268"/>
                  <a:pt x="273" y="1266"/>
                  <a:pt x="275" y="1267"/>
                </a:cubicBezTo>
                <a:cubicBezTo>
                  <a:pt x="277" y="1270"/>
                  <a:pt x="275" y="1271"/>
                  <a:pt x="280" y="1273"/>
                </a:cubicBezTo>
                <a:cubicBezTo>
                  <a:pt x="282" y="1271"/>
                  <a:pt x="281" y="1266"/>
                  <a:pt x="286" y="1267"/>
                </a:cubicBezTo>
                <a:cubicBezTo>
                  <a:pt x="286" y="1268"/>
                  <a:pt x="288" y="1271"/>
                  <a:pt x="288" y="1268"/>
                </a:cubicBezTo>
                <a:cubicBezTo>
                  <a:pt x="288" y="1266"/>
                  <a:pt x="294" y="1265"/>
                  <a:pt x="296" y="1265"/>
                </a:cubicBezTo>
                <a:cubicBezTo>
                  <a:pt x="299" y="1264"/>
                  <a:pt x="299" y="1267"/>
                  <a:pt x="302" y="1267"/>
                </a:cubicBezTo>
                <a:cubicBezTo>
                  <a:pt x="304" y="1266"/>
                  <a:pt x="304" y="1265"/>
                  <a:pt x="307" y="1265"/>
                </a:cubicBezTo>
                <a:cubicBezTo>
                  <a:pt x="310" y="1265"/>
                  <a:pt x="313" y="1268"/>
                  <a:pt x="316" y="1268"/>
                </a:cubicBezTo>
                <a:cubicBezTo>
                  <a:pt x="322" y="1269"/>
                  <a:pt x="320" y="1266"/>
                  <a:pt x="322" y="1268"/>
                </a:cubicBezTo>
                <a:cubicBezTo>
                  <a:pt x="323" y="1268"/>
                  <a:pt x="325" y="1268"/>
                  <a:pt x="325" y="1268"/>
                </a:cubicBezTo>
                <a:cubicBezTo>
                  <a:pt x="331" y="1269"/>
                  <a:pt x="335" y="1268"/>
                  <a:pt x="337" y="1271"/>
                </a:cubicBezTo>
                <a:cubicBezTo>
                  <a:pt x="333" y="1271"/>
                  <a:pt x="332" y="1274"/>
                  <a:pt x="329" y="1273"/>
                </a:cubicBezTo>
                <a:cubicBezTo>
                  <a:pt x="328" y="1273"/>
                  <a:pt x="326" y="1271"/>
                  <a:pt x="327" y="1271"/>
                </a:cubicBezTo>
                <a:cubicBezTo>
                  <a:pt x="322" y="1271"/>
                  <a:pt x="323" y="1274"/>
                  <a:pt x="321" y="1271"/>
                </a:cubicBezTo>
                <a:cubicBezTo>
                  <a:pt x="320" y="1270"/>
                  <a:pt x="308" y="1272"/>
                  <a:pt x="305" y="1271"/>
                </a:cubicBezTo>
                <a:cubicBezTo>
                  <a:pt x="303" y="1271"/>
                  <a:pt x="301" y="1269"/>
                  <a:pt x="299" y="1270"/>
                </a:cubicBezTo>
                <a:cubicBezTo>
                  <a:pt x="298" y="1270"/>
                  <a:pt x="299" y="1275"/>
                  <a:pt x="296" y="1273"/>
                </a:cubicBezTo>
                <a:cubicBezTo>
                  <a:pt x="295" y="1272"/>
                  <a:pt x="291" y="1266"/>
                  <a:pt x="290" y="1271"/>
                </a:cubicBezTo>
                <a:cubicBezTo>
                  <a:pt x="293" y="1272"/>
                  <a:pt x="289" y="1272"/>
                  <a:pt x="288" y="1273"/>
                </a:cubicBezTo>
                <a:cubicBezTo>
                  <a:pt x="287" y="1274"/>
                  <a:pt x="289" y="1278"/>
                  <a:pt x="287" y="1278"/>
                </a:cubicBezTo>
                <a:cubicBezTo>
                  <a:pt x="281" y="1275"/>
                  <a:pt x="280" y="1278"/>
                  <a:pt x="274" y="1279"/>
                </a:cubicBezTo>
                <a:cubicBezTo>
                  <a:pt x="274" y="1278"/>
                  <a:pt x="273" y="1277"/>
                  <a:pt x="273" y="1276"/>
                </a:cubicBezTo>
                <a:cubicBezTo>
                  <a:pt x="274" y="1276"/>
                  <a:pt x="276" y="1276"/>
                  <a:pt x="276" y="1274"/>
                </a:cubicBezTo>
                <a:cubicBezTo>
                  <a:pt x="269" y="1273"/>
                  <a:pt x="272" y="1281"/>
                  <a:pt x="267" y="1281"/>
                </a:cubicBezTo>
                <a:cubicBezTo>
                  <a:pt x="262" y="1279"/>
                  <a:pt x="257" y="1279"/>
                  <a:pt x="252" y="1278"/>
                </a:cubicBezTo>
                <a:cubicBezTo>
                  <a:pt x="252" y="1279"/>
                  <a:pt x="253" y="1280"/>
                  <a:pt x="253" y="1281"/>
                </a:cubicBezTo>
                <a:cubicBezTo>
                  <a:pt x="252" y="1283"/>
                  <a:pt x="250" y="1281"/>
                  <a:pt x="250" y="1282"/>
                </a:cubicBezTo>
                <a:cubicBezTo>
                  <a:pt x="249" y="1284"/>
                  <a:pt x="251" y="1288"/>
                  <a:pt x="248" y="1289"/>
                </a:cubicBezTo>
                <a:cubicBezTo>
                  <a:pt x="248" y="1287"/>
                  <a:pt x="247" y="1285"/>
                  <a:pt x="246" y="1284"/>
                </a:cubicBezTo>
                <a:cubicBezTo>
                  <a:pt x="246" y="1281"/>
                  <a:pt x="250" y="1283"/>
                  <a:pt x="249" y="1279"/>
                </a:cubicBezTo>
                <a:cubicBezTo>
                  <a:pt x="245" y="1279"/>
                  <a:pt x="240" y="1279"/>
                  <a:pt x="238" y="1281"/>
                </a:cubicBezTo>
                <a:cubicBezTo>
                  <a:pt x="236" y="1276"/>
                  <a:pt x="226" y="1278"/>
                  <a:pt x="220" y="1278"/>
                </a:cubicBezTo>
                <a:cubicBezTo>
                  <a:pt x="218" y="1278"/>
                  <a:pt x="218" y="1280"/>
                  <a:pt x="217" y="1281"/>
                </a:cubicBezTo>
                <a:cubicBezTo>
                  <a:pt x="212" y="1279"/>
                  <a:pt x="210" y="1276"/>
                  <a:pt x="205" y="1274"/>
                </a:cubicBezTo>
                <a:cubicBezTo>
                  <a:pt x="204" y="1278"/>
                  <a:pt x="196" y="1275"/>
                  <a:pt x="191" y="1276"/>
                </a:cubicBezTo>
                <a:cubicBezTo>
                  <a:pt x="194" y="1281"/>
                  <a:pt x="192" y="1281"/>
                  <a:pt x="187" y="1282"/>
                </a:cubicBezTo>
                <a:cubicBezTo>
                  <a:pt x="187" y="1277"/>
                  <a:pt x="185" y="1276"/>
                  <a:pt x="182" y="1274"/>
                </a:cubicBezTo>
                <a:cubicBezTo>
                  <a:pt x="181" y="1277"/>
                  <a:pt x="177" y="1275"/>
                  <a:pt x="176" y="1274"/>
                </a:cubicBezTo>
                <a:cubicBezTo>
                  <a:pt x="173" y="1274"/>
                  <a:pt x="170" y="1275"/>
                  <a:pt x="168" y="1274"/>
                </a:cubicBezTo>
                <a:cubicBezTo>
                  <a:pt x="166" y="1274"/>
                  <a:pt x="166" y="1273"/>
                  <a:pt x="165" y="1273"/>
                </a:cubicBezTo>
                <a:cubicBezTo>
                  <a:pt x="163" y="1273"/>
                  <a:pt x="163" y="1271"/>
                  <a:pt x="163" y="1271"/>
                </a:cubicBezTo>
                <a:cubicBezTo>
                  <a:pt x="161" y="1271"/>
                  <a:pt x="157" y="1272"/>
                  <a:pt x="154" y="1271"/>
                </a:cubicBezTo>
                <a:cubicBezTo>
                  <a:pt x="151" y="1271"/>
                  <a:pt x="151" y="1269"/>
                  <a:pt x="147" y="1270"/>
                </a:cubicBezTo>
                <a:cubicBezTo>
                  <a:pt x="146" y="1270"/>
                  <a:pt x="146" y="1271"/>
                  <a:pt x="144" y="1271"/>
                </a:cubicBezTo>
                <a:cubicBezTo>
                  <a:pt x="139" y="1272"/>
                  <a:pt x="137" y="1270"/>
                  <a:pt x="133" y="1270"/>
                </a:cubicBezTo>
                <a:cubicBezTo>
                  <a:pt x="126" y="1269"/>
                  <a:pt x="119" y="1270"/>
                  <a:pt x="111" y="1270"/>
                </a:cubicBezTo>
                <a:cubicBezTo>
                  <a:pt x="110" y="1271"/>
                  <a:pt x="111" y="1276"/>
                  <a:pt x="107" y="1274"/>
                </a:cubicBezTo>
                <a:cubicBezTo>
                  <a:pt x="105" y="1272"/>
                  <a:pt x="103" y="1270"/>
                  <a:pt x="99" y="1271"/>
                </a:cubicBezTo>
                <a:cubicBezTo>
                  <a:pt x="98" y="1271"/>
                  <a:pt x="97" y="1273"/>
                  <a:pt x="97" y="1273"/>
                </a:cubicBezTo>
                <a:cubicBezTo>
                  <a:pt x="96" y="1273"/>
                  <a:pt x="94" y="1270"/>
                  <a:pt x="93" y="1273"/>
                </a:cubicBezTo>
                <a:cubicBezTo>
                  <a:pt x="98" y="1274"/>
                  <a:pt x="95" y="1279"/>
                  <a:pt x="95" y="1282"/>
                </a:cubicBezTo>
                <a:cubicBezTo>
                  <a:pt x="98" y="1281"/>
                  <a:pt x="101" y="1285"/>
                  <a:pt x="104" y="1286"/>
                </a:cubicBezTo>
                <a:cubicBezTo>
                  <a:pt x="106" y="1286"/>
                  <a:pt x="107" y="1284"/>
                  <a:pt x="111" y="1284"/>
                </a:cubicBezTo>
                <a:cubicBezTo>
                  <a:pt x="111" y="1284"/>
                  <a:pt x="110" y="1285"/>
                  <a:pt x="111" y="1286"/>
                </a:cubicBezTo>
                <a:cubicBezTo>
                  <a:pt x="111" y="1286"/>
                  <a:pt x="113" y="1286"/>
                  <a:pt x="114" y="1286"/>
                </a:cubicBezTo>
                <a:cubicBezTo>
                  <a:pt x="116" y="1286"/>
                  <a:pt x="115" y="1289"/>
                  <a:pt x="114" y="1290"/>
                </a:cubicBezTo>
                <a:cubicBezTo>
                  <a:pt x="120" y="1292"/>
                  <a:pt x="115" y="1283"/>
                  <a:pt x="120" y="1284"/>
                </a:cubicBezTo>
                <a:cubicBezTo>
                  <a:pt x="123" y="1283"/>
                  <a:pt x="132" y="1280"/>
                  <a:pt x="136" y="1284"/>
                </a:cubicBezTo>
                <a:cubicBezTo>
                  <a:pt x="138" y="1290"/>
                  <a:pt x="131" y="1287"/>
                  <a:pt x="133" y="1292"/>
                </a:cubicBezTo>
                <a:cubicBezTo>
                  <a:pt x="138" y="1291"/>
                  <a:pt x="138" y="1295"/>
                  <a:pt x="144" y="1293"/>
                </a:cubicBezTo>
                <a:cubicBezTo>
                  <a:pt x="146" y="1292"/>
                  <a:pt x="148" y="1290"/>
                  <a:pt x="151" y="1289"/>
                </a:cubicBezTo>
                <a:cubicBezTo>
                  <a:pt x="158" y="1286"/>
                  <a:pt x="163" y="1288"/>
                  <a:pt x="166" y="1290"/>
                </a:cubicBezTo>
                <a:cubicBezTo>
                  <a:pt x="166" y="1291"/>
                  <a:pt x="168" y="1290"/>
                  <a:pt x="169" y="1290"/>
                </a:cubicBezTo>
                <a:cubicBezTo>
                  <a:pt x="176" y="1291"/>
                  <a:pt x="184" y="1287"/>
                  <a:pt x="189" y="1290"/>
                </a:cubicBezTo>
                <a:cubicBezTo>
                  <a:pt x="192" y="1289"/>
                  <a:pt x="188" y="1283"/>
                  <a:pt x="192" y="1282"/>
                </a:cubicBezTo>
                <a:cubicBezTo>
                  <a:pt x="195" y="1283"/>
                  <a:pt x="198" y="1282"/>
                  <a:pt x="200" y="1284"/>
                </a:cubicBezTo>
                <a:cubicBezTo>
                  <a:pt x="201" y="1285"/>
                  <a:pt x="200" y="1289"/>
                  <a:pt x="201" y="1290"/>
                </a:cubicBezTo>
                <a:cubicBezTo>
                  <a:pt x="202" y="1291"/>
                  <a:pt x="205" y="1290"/>
                  <a:pt x="205" y="1292"/>
                </a:cubicBezTo>
                <a:cubicBezTo>
                  <a:pt x="213" y="1293"/>
                  <a:pt x="218" y="1289"/>
                  <a:pt x="222" y="1293"/>
                </a:cubicBezTo>
                <a:cubicBezTo>
                  <a:pt x="224" y="1291"/>
                  <a:pt x="222" y="1286"/>
                  <a:pt x="226" y="1286"/>
                </a:cubicBezTo>
                <a:cubicBezTo>
                  <a:pt x="231" y="1287"/>
                  <a:pt x="234" y="1287"/>
                  <a:pt x="239" y="1286"/>
                </a:cubicBezTo>
                <a:cubicBezTo>
                  <a:pt x="239" y="1287"/>
                  <a:pt x="240" y="1287"/>
                  <a:pt x="240" y="1289"/>
                </a:cubicBezTo>
                <a:cubicBezTo>
                  <a:pt x="241" y="1292"/>
                  <a:pt x="238" y="1292"/>
                  <a:pt x="238" y="1293"/>
                </a:cubicBezTo>
                <a:cubicBezTo>
                  <a:pt x="243" y="1295"/>
                  <a:pt x="251" y="1297"/>
                  <a:pt x="256" y="1297"/>
                </a:cubicBezTo>
                <a:cubicBezTo>
                  <a:pt x="266" y="1296"/>
                  <a:pt x="255" y="1294"/>
                  <a:pt x="263" y="1293"/>
                </a:cubicBezTo>
                <a:cubicBezTo>
                  <a:pt x="265" y="1302"/>
                  <a:pt x="257" y="1298"/>
                  <a:pt x="256" y="1298"/>
                </a:cubicBezTo>
                <a:cubicBezTo>
                  <a:pt x="256" y="1298"/>
                  <a:pt x="257" y="1302"/>
                  <a:pt x="255" y="1301"/>
                </a:cubicBezTo>
                <a:cubicBezTo>
                  <a:pt x="253" y="1302"/>
                  <a:pt x="251" y="1301"/>
                  <a:pt x="250" y="1303"/>
                </a:cubicBezTo>
                <a:cubicBezTo>
                  <a:pt x="255" y="1303"/>
                  <a:pt x="259" y="1304"/>
                  <a:pt x="261" y="1301"/>
                </a:cubicBezTo>
                <a:cubicBezTo>
                  <a:pt x="261" y="1306"/>
                  <a:pt x="269" y="1303"/>
                  <a:pt x="269" y="1308"/>
                </a:cubicBezTo>
                <a:cubicBezTo>
                  <a:pt x="267" y="1308"/>
                  <a:pt x="262" y="1306"/>
                  <a:pt x="263" y="1311"/>
                </a:cubicBezTo>
                <a:cubicBezTo>
                  <a:pt x="270" y="1308"/>
                  <a:pt x="267" y="1314"/>
                  <a:pt x="267" y="1314"/>
                </a:cubicBezTo>
                <a:cubicBezTo>
                  <a:pt x="268" y="1315"/>
                  <a:pt x="271" y="1313"/>
                  <a:pt x="273" y="1314"/>
                </a:cubicBezTo>
                <a:cubicBezTo>
                  <a:pt x="272" y="1317"/>
                  <a:pt x="278" y="1320"/>
                  <a:pt x="278" y="1317"/>
                </a:cubicBezTo>
                <a:cubicBezTo>
                  <a:pt x="275" y="1318"/>
                  <a:pt x="275" y="1310"/>
                  <a:pt x="277" y="1311"/>
                </a:cubicBezTo>
                <a:cubicBezTo>
                  <a:pt x="279" y="1311"/>
                  <a:pt x="279" y="1313"/>
                  <a:pt x="281" y="1314"/>
                </a:cubicBezTo>
                <a:cubicBezTo>
                  <a:pt x="282" y="1315"/>
                  <a:pt x="284" y="1315"/>
                  <a:pt x="284" y="1317"/>
                </a:cubicBezTo>
                <a:cubicBezTo>
                  <a:pt x="289" y="1315"/>
                  <a:pt x="294" y="1316"/>
                  <a:pt x="299" y="1317"/>
                </a:cubicBezTo>
                <a:cubicBezTo>
                  <a:pt x="303" y="1317"/>
                  <a:pt x="304" y="1313"/>
                  <a:pt x="309" y="1313"/>
                </a:cubicBezTo>
                <a:cubicBezTo>
                  <a:pt x="308" y="1317"/>
                  <a:pt x="316" y="1311"/>
                  <a:pt x="315" y="1316"/>
                </a:cubicBezTo>
                <a:cubicBezTo>
                  <a:pt x="313" y="1316"/>
                  <a:pt x="313" y="1318"/>
                  <a:pt x="315" y="1319"/>
                </a:cubicBezTo>
                <a:cubicBezTo>
                  <a:pt x="315" y="1318"/>
                  <a:pt x="315" y="1316"/>
                  <a:pt x="317" y="1316"/>
                </a:cubicBezTo>
                <a:cubicBezTo>
                  <a:pt x="318" y="1316"/>
                  <a:pt x="319" y="1317"/>
                  <a:pt x="320" y="1317"/>
                </a:cubicBezTo>
                <a:cubicBezTo>
                  <a:pt x="326" y="1320"/>
                  <a:pt x="322" y="1316"/>
                  <a:pt x="327" y="1316"/>
                </a:cubicBezTo>
                <a:cubicBezTo>
                  <a:pt x="331" y="1316"/>
                  <a:pt x="330" y="1320"/>
                  <a:pt x="334" y="1319"/>
                </a:cubicBezTo>
                <a:cubicBezTo>
                  <a:pt x="336" y="1319"/>
                  <a:pt x="335" y="1316"/>
                  <a:pt x="337" y="1316"/>
                </a:cubicBezTo>
                <a:cubicBezTo>
                  <a:pt x="337" y="1319"/>
                  <a:pt x="338" y="1319"/>
                  <a:pt x="340" y="1317"/>
                </a:cubicBezTo>
                <a:cubicBezTo>
                  <a:pt x="343" y="1322"/>
                  <a:pt x="338" y="1324"/>
                  <a:pt x="345" y="1325"/>
                </a:cubicBezTo>
                <a:cubicBezTo>
                  <a:pt x="348" y="1324"/>
                  <a:pt x="347" y="1319"/>
                  <a:pt x="351" y="1319"/>
                </a:cubicBezTo>
                <a:cubicBezTo>
                  <a:pt x="354" y="1319"/>
                  <a:pt x="356" y="1319"/>
                  <a:pt x="359" y="1319"/>
                </a:cubicBezTo>
                <a:cubicBezTo>
                  <a:pt x="359" y="1321"/>
                  <a:pt x="359" y="1324"/>
                  <a:pt x="359" y="1327"/>
                </a:cubicBezTo>
                <a:cubicBezTo>
                  <a:pt x="358" y="1326"/>
                  <a:pt x="350" y="1323"/>
                  <a:pt x="350" y="1327"/>
                </a:cubicBezTo>
                <a:cubicBezTo>
                  <a:pt x="353" y="1328"/>
                  <a:pt x="358" y="1328"/>
                  <a:pt x="361" y="1330"/>
                </a:cubicBezTo>
                <a:cubicBezTo>
                  <a:pt x="360" y="1326"/>
                  <a:pt x="361" y="1324"/>
                  <a:pt x="364" y="1324"/>
                </a:cubicBezTo>
                <a:cubicBezTo>
                  <a:pt x="364" y="1326"/>
                  <a:pt x="368" y="1325"/>
                  <a:pt x="370" y="1325"/>
                </a:cubicBezTo>
                <a:cubicBezTo>
                  <a:pt x="376" y="1325"/>
                  <a:pt x="379" y="1327"/>
                  <a:pt x="383" y="1327"/>
                </a:cubicBezTo>
                <a:cubicBezTo>
                  <a:pt x="388" y="1327"/>
                  <a:pt x="388" y="1324"/>
                  <a:pt x="390" y="1327"/>
                </a:cubicBezTo>
                <a:cubicBezTo>
                  <a:pt x="391" y="1327"/>
                  <a:pt x="393" y="1327"/>
                  <a:pt x="393" y="1327"/>
                </a:cubicBezTo>
                <a:cubicBezTo>
                  <a:pt x="398" y="1327"/>
                  <a:pt x="400" y="1328"/>
                  <a:pt x="401" y="1328"/>
                </a:cubicBezTo>
                <a:cubicBezTo>
                  <a:pt x="406" y="1330"/>
                  <a:pt x="406" y="1329"/>
                  <a:pt x="409" y="1330"/>
                </a:cubicBezTo>
                <a:cubicBezTo>
                  <a:pt x="412" y="1330"/>
                  <a:pt x="411" y="1326"/>
                  <a:pt x="415" y="1327"/>
                </a:cubicBezTo>
                <a:cubicBezTo>
                  <a:pt x="420" y="1326"/>
                  <a:pt x="420" y="1330"/>
                  <a:pt x="425" y="1330"/>
                </a:cubicBezTo>
                <a:cubicBezTo>
                  <a:pt x="424" y="1326"/>
                  <a:pt x="426" y="1325"/>
                  <a:pt x="429" y="1325"/>
                </a:cubicBezTo>
                <a:cubicBezTo>
                  <a:pt x="431" y="1326"/>
                  <a:pt x="430" y="1331"/>
                  <a:pt x="433" y="1332"/>
                </a:cubicBezTo>
                <a:cubicBezTo>
                  <a:pt x="433" y="1329"/>
                  <a:pt x="432" y="1326"/>
                  <a:pt x="434" y="1325"/>
                </a:cubicBezTo>
                <a:cubicBezTo>
                  <a:pt x="439" y="1325"/>
                  <a:pt x="444" y="1324"/>
                  <a:pt x="443" y="1330"/>
                </a:cubicBezTo>
                <a:cubicBezTo>
                  <a:pt x="445" y="1330"/>
                  <a:pt x="446" y="1329"/>
                  <a:pt x="446" y="1328"/>
                </a:cubicBezTo>
                <a:cubicBezTo>
                  <a:pt x="447" y="1327"/>
                  <a:pt x="449" y="1330"/>
                  <a:pt x="448" y="1330"/>
                </a:cubicBezTo>
                <a:cubicBezTo>
                  <a:pt x="451" y="1330"/>
                  <a:pt x="452" y="1328"/>
                  <a:pt x="453" y="1330"/>
                </a:cubicBezTo>
                <a:cubicBezTo>
                  <a:pt x="454" y="1334"/>
                  <a:pt x="450" y="1333"/>
                  <a:pt x="450" y="1336"/>
                </a:cubicBezTo>
                <a:cubicBezTo>
                  <a:pt x="454" y="1336"/>
                  <a:pt x="461" y="1329"/>
                  <a:pt x="464" y="1336"/>
                </a:cubicBezTo>
                <a:cubicBezTo>
                  <a:pt x="461" y="1338"/>
                  <a:pt x="456" y="1339"/>
                  <a:pt x="452" y="1339"/>
                </a:cubicBezTo>
                <a:cubicBezTo>
                  <a:pt x="449" y="1340"/>
                  <a:pt x="449" y="1337"/>
                  <a:pt x="447" y="1339"/>
                </a:cubicBezTo>
                <a:cubicBezTo>
                  <a:pt x="444" y="1343"/>
                  <a:pt x="426" y="1334"/>
                  <a:pt x="428" y="1344"/>
                </a:cubicBezTo>
                <a:cubicBezTo>
                  <a:pt x="433" y="1343"/>
                  <a:pt x="435" y="1340"/>
                  <a:pt x="438" y="1346"/>
                </a:cubicBezTo>
                <a:cubicBezTo>
                  <a:pt x="436" y="1345"/>
                  <a:pt x="432" y="1342"/>
                  <a:pt x="433" y="1347"/>
                </a:cubicBezTo>
                <a:cubicBezTo>
                  <a:pt x="438" y="1347"/>
                  <a:pt x="441" y="1349"/>
                  <a:pt x="443" y="1352"/>
                </a:cubicBezTo>
                <a:cubicBezTo>
                  <a:pt x="435" y="1352"/>
                  <a:pt x="431" y="1355"/>
                  <a:pt x="422" y="1354"/>
                </a:cubicBezTo>
                <a:cubicBezTo>
                  <a:pt x="422" y="1356"/>
                  <a:pt x="425" y="1358"/>
                  <a:pt x="423" y="1358"/>
                </a:cubicBezTo>
                <a:cubicBezTo>
                  <a:pt x="421" y="1356"/>
                  <a:pt x="418" y="1359"/>
                  <a:pt x="415" y="1358"/>
                </a:cubicBezTo>
                <a:cubicBezTo>
                  <a:pt x="413" y="1358"/>
                  <a:pt x="412" y="1356"/>
                  <a:pt x="410" y="1355"/>
                </a:cubicBezTo>
                <a:cubicBezTo>
                  <a:pt x="409" y="1358"/>
                  <a:pt x="398" y="1360"/>
                  <a:pt x="404" y="1365"/>
                </a:cubicBezTo>
                <a:cubicBezTo>
                  <a:pt x="406" y="1362"/>
                  <a:pt x="405" y="1358"/>
                  <a:pt x="410" y="1358"/>
                </a:cubicBezTo>
                <a:cubicBezTo>
                  <a:pt x="414" y="1359"/>
                  <a:pt x="416" y="1361"/>
                  <a:pt x="418" y="1363"/>
                </a:cubicBezTo>
                <a:cubicBezTo>
                  <a:pt x="413" y="1365"/>
                  <a:pt x="413" y="1361"/>
                  <a:pt x="410" y="1360"/>
                </a:cubicBezTo>
                <a:cubicBezTo>
                  <a:pt x="409" y="1363"/>
                  <a:pt x="405" y="1363"/>
                  <a:pt x="404" y="1366"/>
                </a:cubicBezTo>
                <a:cubicBezTo>
                  <a:pt x="407" y="1367"/>
                  <a:pt x="409" y="1366"/>
                  <a:pt x="410" y="1365"/>
                </a:cubicBezTo>
                <a:cubicBezTo>
                  <a:pt x="405" y="1368"/>
                  <a:pt x="416" y="1373"/>
                  <a:pt x="411" y="1376"/>
                </a:cubicBezTo>
                <a:cubicBezTo>
                  <a:pt x="413" y="1372"/>
                  <a:pt x="405" y="1371"/>
                  <a:pt x="406" y="1374"/>
                </a:cubicBezTo>
                <a:cubicBezTo>
                  <a:pt x="410" y="1375"/>
                  <a:pt x="407" y="1381"/>
                  <a:pt x="406" y="1382"/>
                </a:cubicBezTo>
                <a:cubicBezTo>
                  <a:pt x="408" y="1383"/>
                  <a:pt x="410" y="1382"/>
                  <a:pt x="410" y="1384"/>
                </a:cubicBezTo>
                <a:cubicBezTo>
                  <a:pt x="405" y="1384"/>
                  <a:pt x="402" y="1384"/>
                  <a:pt x="400" y="1387"/>
                </a:cubicBezTo>
                <a:cubicBezTo>
                  <a:pt x="403" y="1388"/>
                  <a:pt x="409" y="1385"/>
                  <a:pt x="410" y="1389"/>
                </a:cubicBezTo>
                <a:cubicBezTo>
                  <a:pt x="407" y="1392"/>
                  <a:pt x="405" y="1387"/>
                  <a:pt x="402" y="1390"/>
                </a:cubicBezTo>
                <a:cubicBezTo>
                  <a:pt x="402" y="1393"/>
                  <a:pt x="402" y="1395"/>
                  <a:pt x="402" y="1398"/>
                </a:cubicBezTo>
                <a:cubicBezTo>
                  <a:pt x="400" y="1398"/>
                  <a:pt x="398" y="1398"/>
                  <a:pt x="396" y="1400"/>
                </a:cubicBezTo>
                <a:cubicBezTo>
                  <a:pt x="395" y="1406"/>
                  <a:pt x="404" y="1408"/>
                  <a:pt x="395" y="1406"/>
                </a:cubicBezTo>
                <a:cubicBezTo>
                  <a:pt x="393" y="1410"/>
                  <a:pt x="399" y="1408"/>
                  <a:pt x="400" y="1409"/>
                </a:cubicBezTo>
                <a:cubicBezTo>
                  <a:pt x="400" y="1410"/>
                  <a:pt x="398" y="1412"/>
                  <a:pt x="398" y="1412"/>
                </a:cubicBezTo>
                <a:cubicBezTo>
                  <a:pt x="400" y="1413"/>
                  <a:pt x="403" y="1412"/>
                  <a:pt x="404" y="1412"/>
                </a:cubicBezTo>
                <a:cubicBezTo>
                  <a:pt x="404" y="1414"/>
                  <a:pt x="406" y="1414"/>
                  <a:pt x="406" y="1416"/>
                </a:cubicBezTo>
                <a:cubicBezTo>
                  <a:pt x="406" y="1418"/>
                  <a:pt x="409" y="1418"/>
                  <a:pt x="409" y="1419"/>
                </a:cubicBezTo>
                <a:cubicBezTo>
                  <a:pt x="410" y="1420"/>
                  <a:pt x="408" y="1422"/>
                  <a:pt x="408" y="1422"/>
                </a:cubicBezTo>
                <a:cubicBezTo>
                  <a:pt x="409" y="1423"/>
                  <a:pt x="414" y="1420"/>
                  <a:pt x="414" y="1425"/>
                </a:cubicBezTo>
                <a:cubicBezTo>
                  <a:pt x="413" y="1427"/>
                  <a:pt x="413" y="1429"/>
                  <a:pt x="416" y="1430"/>
                </a:cubicBezTo>
                <a:cubicBezTo>
                  <a:pt x="414" y="1425"/>
                  <a:pt x="417" y="1424"/>
                  <a:pt x="419" y="1422"/>
                </a:cubicBezTo>
                <a:cubicBezTo>
                  <a:pt x="416" y="1422"/>
                  <a:pt x="413" y="1422"/>
                  <a:pt x="413" y="1420"/>
                </a:cubicBezTo>
                <a:cubicBezTo>
                  <a:pt x="411" y="1415"/>
                  <a:pt x="413" y="1413"/>
                  <a:pt x="414" y="1409"/>
                </a:cubicBezTo>
                <a:cubicBezTo>
                  <a:pt x="412" y="1409"/>
                  <a:pt x="412" y="1408"/>
                  <a:pt x="412" y="1406"/>
                </a:cubicBezTo>
                <a:cubicBezTo>
                  <a:pt x="411" y="1402"/>
                  <a:pt x="406" y="1403"/>
                  <a:pt x="407" y="1398"/>
                </a:cubicBezTo>
                <a:cubicBezTo>
                  <a:pt x="410" y="1398"/>
                  <a:pt x="408" y="1393"/>
                  <a:pt x="412" y="1393"/>
                </a:cubicBezTo>
                <a:cubicBezTo>
                  <a:pt x="416" y="1393"/>
                  <a:pt x="421" y="1393"/>
                  <a:pt x="423" y="1397"/>
                </a:cubicBezTo>
                <a:cubicBezTo>
                  <a:pt x="422" y="1407"/>
                  <a:pt x="431" y="1408"/>
                  <a:pt x="436" y="1412"/>
                </a:cubicBezTo>
                <a:cubicBezTo>
                  <a:pt x="435" y="1414"/>
                  <a:pt x="434" y="1416"/>
                  <a:pt x="433" y="1417"/>
                </a:cubicBezTo>
                <a:cubicBezTo>
                  <a:pt x="431" y="1416"/>
                  <a:pt x="428" y="1415"/>
                  <a:pt x="425" y="1416"/>
                </a:cubicBezTo>
                <a:cubicBezTo>
                  <a:pt x="424" y="1423"/>
                  <a:pt x="432" y="1413"/>
                  <a:pt x="433" y="1420"/>
                </a:cubicBezTo>
                <a:cubicBezTo>
                  <a:pt x="428" y="1420"/>
                  <a:pt x="428" y="1425"/>
                  <a:pt x="428" y="1430"/>
                </a:cubicBezTo>
                <a:cubicBezTo>
                  <a:pt x="424" y="1429"/>
                  <a:pt x="424" y="1433"/>
                  <a:pt x="419" y="1433"/>
                </a:cubicBezTo>
                <a:cubicBezTo>
                  <a:pt x="420" y="1438"/>
                  <a:pt x="420" y="1443"/>
                  <a:pt x="424" y="1443"/>
                </a:cubicBezTo>
                <a:cubicBezTo>
                  <a:pt x="424" y="1443"/>
                  <a:pt x="425" y="1437"/>
                  <a:pt x="426" y="1441"/>
                </a:cubicBezTo>
                <a:cubicBezTo>
                  <a:pt x="428" y="1447"/>
                  <a:pt x="419" y="1441"/>
                  <a:pt x="421" y="1447"/>
                </a:cubicBezTo>
                <a:cubicBezTo>
                  <a:pt x="431" y="1443"/>
                  <a:pt x="424" y="1456"/>
                  <a:pt x="431" y="1455"/>
                </a:cubicBezTo>
                <a:cubicBezTo>
                  <a:pt x="435" y="1454"/>
                  <a:pt x="429" y="1451"/>
                  <a:pt x="431" y="1447"/>
                </a:cubicBezTo>
                <a:cubicBezTo>
                  <a:pt x="438" y="1448"/>
                  <a:pt x="435" y="1437"/>
                  <a:pt x="443" y="1438"/>
                </a:cubicBezTo>
                <a:cubicBezTo>
                  <a:pt x="446" y="1439"/>
                  <a:pt x="446" y="1444"/>
                  <a:pt x="448" y="1447"/>
                </a:cubicBezTo>
                <a:cubicBezTo>
                  <a:pt x="449" y="1449"/>
                  <a:pt x="452" y="1448"/>
                  <a:pt x="454" y="1449"/>
                </a:cubicBezTo>
                <a:cubicBezTo>
                  <a:pt x="456" y="1450"/>
                  <a:pt x="454" y="1453"/>
                  <a:pt x="457" y="1454"/>
                </a:cubicBezTo>
                <a:cubicBezTo>
                  <a:pt x="460" y="1454"/>
                  <a:pt x="461" y="1452"/>
                  <a:pt x="462" y="1450"/>
                </a:cubicBezTo>
                <a:cubicBezTo>
                  <a:pt x="453" y="1449"/>
                  <a:pt x="464" y="1446"/>
                  <a:pt x="463" y="1443"/>
                </a:cubicBezTo>
                <a:cubicBezTo>
                  <a:pt x="456" y="1444"/>
                  <a:pt x="459" y="1437"/>
                  <a:pt x="458" y="1435"/>
                </a:cubicBezTo>
                <a:cubicBezTo>
                  <a:pt x="457" y="1433"/>
                  <a:pt x="454" y="1433"/>
                  <a:pt x="453" y="1431"/>
                </a:cubicBezTo>
                <a:cubicBezTo>
                  <a:pt x="452" y="1430"/>
                  <a:pt x="453" y="1427"/>
                  <a:pt x="451" y="1425"/>
                </a:cubicBezTo>
                <a:cubicBezTo>
                  <a:pt x="454" y="1425"/>
                  <a:pt x="453" y="1422"/>
                  <a:pt x="454" y="1422"/>
                </a:cubicBezTo>
                <a:cubicBezTo>
                  <a:pt x="456" y="1422"/>
                  <a:pt x="457" y="1420"/>
                  <a:pt x="457" y="1419"/>
                </a:cubicBezTo>
                <a:cubicBezTo>
                  <a:pt x="455" y="1419"/>
                  <a:pt x="454" y="1417"/>
                  <a:pt x="454" y="1414"/>
                </a:cubicBezTo>
                <a:cubicBezTo>
                  <a:pt x="456" y="1414"/>
                  <a:pt x="458" y="1414"/>
                  <a:pt x="460" y="1414"/>
                </a:cubicBezTo>
                <a:cubicBezTo>
                  <a:pt x="463" y="1408"/>
                  <a:pt x="461" y="1400"/>
                  <a:pt x="457" y="1397"/>
                </a:cubicBezTo>
                <a:cubicBezTo>
                  <a:pt x="459" y="1392"/>
                  <a:pt x="471" y="1392"/>
                  <a:pt x="474" y="1397"/>
                </a:cubicBezTo>
                <a:cubicBezTo>
                  <a:pt x="476" y="1391"/>
                  <a:pt x="481" y="1396"/>
                  <a:pt x="486" y="1393"/>
                </a:cubicBezTo>
                <a:cubicBezTo>
                  <a:pt x="487" y="1394"/>
                  <a:pt x="487" y="1398"/>
                  <a:pt x="488" y="1398"/>
                </a:cubicBezTo>
                <a:cubicBezTo>
                  <a:pt x="489" y="1399"/>
                  <a:pt x="492" y="1397"/>
                  <a:pt x="492" y="1398"/>
                </a:cubicBezTo>
                <a:cubicBezTo>
                  <a:pt x="494" y="1399"/>
                  <a:pt x="493" y="1402"/>
                  <a:pt x="494" y="1403"/>
                </a:cubicBezTo>
                <a:cubicBezTo>
                  <a:pt x="495" y="1404"/>
                  <a:pt x="498" y="1404"/>
                  <a:pt x="499" y="1406"/>
                </a:cubicBezTo>
                <a:cubicBezTo>
                  <a:pt x="499" y="1408"/>
                  <a:pt x="499" y="1409"/>
                  <a:pt x="499" y="1411"/>
                </a:cubicBezTo>
                <a:cubicBezTo>
                  <a:pt x="499" y="1413"/>
                  <a:pt x="497" y="1413"/>
                  <a:pt x="496" y="1414"/>
                </a:cubicBezTo>
                <a:cubicBezTo>
                  <a:pt x="495" y="1415"/>
                  <a:pt x="494" y="1416"/>
                  <a:pt x="493" y="1417"/>
                </a:cubicBezTo>
                <a:cubicBezTo>
                  <a:pt x="491" y="1417"/>
                  <a:pt x="489" y="1417"/>
                  <a:pt x="489" y="1419"/>
                </a:cubicBezTo>
                <a:cubicBezTo>
                  <a:pt x="491" y="1419"/>
                  <a:pt x="494" y="1419"/>
                  <a:pt x="493" y="1422"/>
                </a:cubicBezTo>
                <a:cubicBezTo>
                  <a:pt x="490" y="1419"/>
                  <a:pt x="491" y="1422"/>
                  <a:pt x="487" y="1422"/>
                </a:cubicBezTo>
                <a:cubicBezTo>
                  <a:pt x="487" y="1420"/>
                  <a:pt x="487" y="1417"/>
                  <a:pt x="485" y="1417"/>
                </a:cubicBezTo>
                <a:cubicBezTo>
                  <a:pt x="483" y="1424"/>
                  <a:pt x="483" y="1426"/>
                  <a:pt x="483" y="1436"/>
                </a:cubicBezTo>
                <a:cubicBezTo>
                  <a:pt x="480" y="1440"/>
                  <a:pt x="480" y="1447"/>
                  <a:pt x="482" y="1449"/>
                </a:cubicBezTo>
                <a:cubicBezTo>
                  <a:pt x="488" y="1443"/>
                  <a:pt x="490" y="1455"/>
                  <a:pt x="497" y="1452"/>
                </a:cubicBezTo>
                <a:cubicBezTo>
                  <a:pt x="497" y="1447"/>
                  <a:pt x="501" y="1447"/>
                  <a:pt x="500" y="1443"/>
                </a:cubicBezTo>
                <a:cubicBezTo>
                  <a:pt x="496" y="1443"/>
                  <a:pt x="495" y="1442"/>
                  <a:pt x="495" y="1438"/>
                </a:cubicBezTo>
                <a:cubicBezTo>
                  <a:pt x="496" y="1435"/>
                  <a:pt x="502" y="1437"/>
                  <a:pt x="501" y="1433"/>
                </a:cubicBezTo>
                <a:cubicBezTo>
                  <a:pt x="495" y="1434"/>
                  <a:pt x="493" y="1431"/>
                  <a:pt x="493" y="1425"/>
                </a:cubicBezTo>
                <a:cubicBezTo>
                  <a:pt x="498" y="1423"/>
                  <a:pt x="504" y="1426"/>
                  <a:pt x="510" y="1424"/>
                </a:cubicBezTo>
                <a:cubicBezTo>
                  <a:pt x="512" y="1425"/>
                  <a:pt x="511" y="1427"/>
                  <a:pt x="512" y="1428"/>
                </a:cubicBezTo>
                <a:cubicBezTo>
                  <a:pt x="513" y="1430"/>
                  <a:pt x="515" y="1430"/>
                  <a:pt x="515" y="1431"/>
                </a:cubicBezTo>
                <a:cubicBezTo>
                  <a:pt x="516" y="1433"/>
                  <a:pt x="515" y="1436"/>
                  <a:pt x="515" y="1438"/>
                </a:cubicBezTo>
                <a:cubicBezTo>
                  <a:pt x="519" y="1437"/>
                  <a:pt x="521" y="1438"/>
                  <a:pt x="522" y="1441"/>
                </a:cubicBezTo>
                <a:cubicBezTo>
                  <a:pt x="521" y="1443"/>
                  <a:pt x="520" y="1445"/>
                  <a:pt x="521" y="1449"/>
                </a:cubicBezTo>
                <a:cubicBezTo>
                  <a:pt x="527" y="1447"/>
                  <a:pt x="524" y="1454"/>
                  <a:pt x="528" y="1454"/>
                </a:cubicBezTo>
                <a:cubicBezTo>
                  <a:pt x="528" y="1453"/>
                  <a:pt x="529" y="1452"/>
                  <a:pt x="530" y="1452"/>
                </a:cubicBezTo>
                <a:cubicBezTo>
                  <a:pt x="531" y="1452"/>
                  <a:pt x="537" y="1448"/>
                  <a:pt x="533" y="1447"/>
                </a:cubicBezTo>
                <a:cubicBezTo>
                  <a:pt x="532" y="1451"/>
                  <a:pt x="528" y="1446"/>
                  <a:pt x="528" y="1446"/>
                </a:cubicBezTo>
                <a:cubicBezTo>
                  <a:pt x="528" y="1443"/>
                  <a:pt x="524" y="1445"/>
                  <a:pt x="523" y="1443"/>
                </a:cubicBezTo>
                <a:cubicBezTo>
                  <a:pt x="522" y="1438"/>
                  <a:pt x="525" y="1438"/>
                  <a:pt x="525" y="1435"/>
                </a:cubicBezTo>
                <a:cubicBezTo>
                  <a:pt x="523" y="1434"/>
                  <a:pt x="521" y="1433"/>
                  <a:pt x="521" y="1430"/>
                </a:cubicBezTo>
                <a:cubicBezTo>
                  <a:pt x="525" y="1425"/>
                  <a:pt x="523" y="1419"/>
                  <a:pt x="521" y="1414"/>
                </a:cubicBezTo>
                <a:cubicBezTo>
                  <a:pt x="515" y="1410"/>
                  <a:pt x="510" y="1420"/>
                  <a:pt x="505" y="1412"/>
                </a:cubicBezTo>
                <a:cubicBezTo>
                  <a:pt x="506" y="1411"/>
                  <a:pt x="509" y="1412"/>
                  <a:pt x="510" y="1411"/>
                </a:cubicBezTo>
                <a:cubicBezTo>
                  <a:pt x="511" y="1409"/>
                  <a:pt x="509" y="1404"/>
                  <a:pt x="511" y="1404"/>
                </a:cubicBezTo>
                <a:cubicBezTo>
                  <a:pt x="514" y="1405"/>
                  <a:pt x="516" y="1404"/>
                  <a:pt x="517" y="1403"/>
                </a:cubicBezTo>
                <a:cubicBezTo>
                  <a:pt x="517" y="1406"/>
                  <a:pt x="518" y="1408"/>
                  <a:pt x="519" y="1409"/>
                </a:cubicBezTo>
                <a:cubicBezTo>
                  <a:pt x="524" y="1410"/>
                  <a:pt x="526" y="1408"/>
                  <a:pt x="530" y="1408"/>
                </a:cubicBezTo>
                <a:cubicBezTo>
                  <a:pt x="528" y="1403"/>
                  <a:pt x="528" y="1397"/>
                  <a:pt x="534" y="1397"/>
                </a:cubicBezTo>
                <a:cubicBezTo>
                  <a:pt x="536" y="1397"/>
                  <a:pt x="538" y="1399"/>
                  <a:pt x="538" y="1401"/>
                </a:cubicBezTo>
                <a:cubicBezTo>
                  <a:pt x="538" y="1404"/>
                  <a:pt x="541" y="1403"/>
                  <a:pt x="542" y="1404"/>
                </a:cubicBezTo>
                <a:cubicBezTo>
                  <a:pt x="543" y="1403"/>
                  <a:pt x="544" y="1403"/>
                  <a:pt x="545" y="1403"/>
                </a:cubicBezTo>
                <a:cubicBezTo>
                  <a:pt x="545" y="1398"/>
                  <a:pt x="545" y="1393"/>
                  <a:pt x="548" y="1392"/>
                </a:cubicBezTo>
                <a:cubicBezTo>
                  <a:pt x="553" y="1394"/>
                  <a:pt x="559" y="1399"/>
                  <a:pt x="562" y="1400"/>
                </a:cubicBezTo>
                <a:cubicBezTo>
                  <a:pt x="567" y="1401"/>
                  <a:pt x="567" y="1401"/>
                  <a:pt x="569" y="1403"/>
                </a:cubicBezTo>
                <a:cubicBezTo>
                  <a:pt x="570" y="1404"/>
                  <a:pt x="572" y="1405"/>
                  <a:pt x="573" y="1406"/>
                </a:cubicBezTo>
                <a:cubicBezTo>
                  <a:pt x="573" y="1406"/>
                  <a:pt x="575" y="1404"/>
                  <a:pt x="577" y="1404"/>
                </a:cubicBezTo>
                <a:cubicBezTo>
                  <a:pt x="577" y="1405"/>
                  <a:pt x="578" y="1408"/>
                  <a:pt x="578" y="1409"/>
                </a:cubicBezTo>
                <a:cubicBezTo>
                  <a:pt x="576" y="1409"/>
                  <a:pt x="577" y="1406"/>
                  <a:pt x="575" y="1406"/>
                </a:cubicBezTo>
                <a:cubicBezTo>
                  <a:pt x="574" y="1409"/>
                  <a:pt x="572" y="1412"/>
                  <a:pt x="567" y="1411"/>
                </a:cubicBezTo>
                <a:cubicBezTo>
                  <a:pt x="566" y="1413"/>
                  <a:pt x="565" y="1416"/>
                  <a:pt x="561" y="1416"/>
                </a:cubicBezTo>
                <a:cubicBezTo>
                  <a:pt x="561" y="1417"/>
                  <a:pt x="561" y="1419"/>
                  <a:pt x="561" y="1420"/>
                </a:cubicBezTo>
                <a:cubicBezTo>
                  <a:pt x="556" y="1420"/>
                  <a:pt x="555" y="1425"/>
                  <a:pt x="551" y="1427"/>
                </a:cubicBezTo>
                <a:cubicBezTo>
                  <a:pt x="550" y="1427"/>
                  <a:pt x="548" y="1427"/>
                  <a:pt x="548" y="1428"/>
                </a:cubicBezTo>
                <a:cubicBezTo>
                  <a:pt x="551" y="1429"/>
                  <a:pt x="560" y="1425"/>
                  <a:pt x="559" y="1431"/>
                </a:cubicBezTo>
                <a:cubicBezTo>
                  <a:pt x="562" y="1432"/>
                  <a:pt x="562" y="1429"/>
                  <a:pt x="563" y="1428"/>
                </a:cubicBezTo>
                <a:cubicBezTo>
                  <a:pt x="569" y="1429"/>
                  <a:pt x="579" y="1431"/>
                  <a:pt x="582" y="1431"/>
                </a:cubicBezTo>
                <a:cubicBezTo>
                  <a:pt x="584" y="1432"/>
                  <a:pt x="583" y="1433"/>
                  <a:pt x="584" y="1433"/>
                </a:cubicBezTo>
                <a:cubicBezTo>
                  <a:pt x="589" y="1435"/>
                  <a:pt x="590" y="1432"/>
                  <a:pt x="591" y="1436"/>
                </a:cubicBezTo>
                <a:cubicBezTo>
                  <a:pt x="591" y="1436"/>
                  <a:pt x="588" y="1438"/>
                  <a:pt x="588" y="1439"/>
                </a:cubicBezTo>
                <a:cubicBezTo>
                  <a:pt x="600" y="1442"/>
                  <a:pt x="616" y="1441"/>
                  <a:pt x="627" y="1439"/>
                </a:cubicBezTo>
                <a:cubicBezTo>
                  <a:pt x="630" y="1434"/>
                  <a:pt x="621" y="1433"/>
                  <a:pt x="625" y="1431"/>
                </a:cubicBezTo>
                <a:cubicBezTo>
                  <a:pt x="626" y="1433"/>
                  <a:pt x="628" y="1433"/>
                  <a:pt x="630" y="1433"/>
                </a:cubicBezTo>
                <a:cubicBezTo>
                  <a:pt x="630" y="1434"/>
                  <a:pt x="631" y="1435"/>
                  <a:pt x="633" y="1435"/>
                </a:cubicBezTo>
                <a:cubicBezTo>
                  <a:pt x="631" y="1440"/>
                  <a:pt x="641" y="1444"/>
                  <a:pt x="637" y="1441"/>
                </a:cubicBezTo>
                <a:cubicBezTo>
                  <a:pt x="633" y="1438"/>
                  <a:pt x="636" y="1435"/>
                  <a:pt x="636" y="1431"/>
                </a:cubicBezTo>
                <a:cubicBezTo>
                  <a:pt x="639" y="1432"/>
                  <a:pt x="639" y="1429"/>
                  <a:pt x="641" y="1428"/>
                </a:cubicBezTo>
                <a:cubicBezTo>
                  <a:pt x="643" y="1427"/>
                  <a:pt x="644" y="1426"/>
                  <a:pt x="647" y="1427"/>
                </a:cubicBezTo>
                <a:cubicBezTo>
                  <a:pt x="648" y="1431"/>
                  <a:pt x="653" y="1431"/>
                  <a:pt x="653" y="1436"/>
                </a:cubicBezTo>
                <a:cubicBezTo>
                  <a:pt x="656" y="1436"/>
                  <a:pt x="658" y="1436"/>
                  <a:pt x="660" y="1436"/>
                </a:cubicBezTo>
                <a:cubicBezTo>
                  <a:pt x="660" y="1440"/>
                  <a:pt x="662" y="1441"/>
                  <a:pt x="661" y="1446"/>
                </a:cubicBezTo>
                <a:cubicBezTo>
                  <a:pt x="663" y="1446"/>
                  <a:pt x="666" y="1446"/>
                  <a:pt x="668" y="1446"/>
                </a:cubicBezTo>
                <a:cubicBezTo>
                  <a:pt x="670" y="1446"/>
                  <a:pt x="669" y="1442"/>
                  <a:pt x="672" y="1443"/>
                </a:cubicBezTo>
                <a:cubicBezTo>
                  <a:pt x="669" y="1449"/>
                  <a:pt x="677" y="1445"/>
                  <a:pt x="683" y="1446"/>
                </a:cubicBezTo>
                <a:cubicBezTo>
                  <a:pt x="682" y="1440"/>
                  <a:pt x="685" y="1438"/>
                  <a:pt x="689" y="1438"/>
                </a:cubicBezTo>
                <a:cubicBezTo>
                  <a:pt x="692" y="1438"/>
                  <a:pt x="690" y="1443"/>
                  <a:pt x="694" y="1443"/>
                </a:cubicBezTo>
                <a:cubicBezTo>
                  <a:pt x="694" y="1441"/>
                  <a:pt x="694" y="1438"/>
                  <a:pt x="695" y="1438"/>
                </a:cubicBezTo>
                <a:cubicBezTo>
                  <a:pt x="697" y="1438"/>
                  <a:pt x="697" y="1441"/>
                  <a:pt x="699" y="1441"/>
                </a:cubicBezTo>
                <a:cubicBezTo>
                  <a:pt x="698" y="1435"/>
                  <a:pt x="699" y="1431"/>
                  <a:pt x="703" y="1430"/>
                </a:cubicBezTo>
                <a:cubicBezTo>
                  <a:pt x="707" y="1430"/>
                  <a:pt x="710" y="1430"/>
                  <a:pt x="714" y="1430"/>
                </a:cubicBezTo>
                <a:cubicBezTo>
                  <a:pt x="716" y="1433"/>
                  <a:pt x="714" y="1440"/>
                  <a:pt x="719" y="1441"/>
                </a:cubicBezTo>
                <a:cubicBezTo>
                  <a:pt x="718" y="1436"/>
                  <a:pt x="720" y="1439"/>
                  <a:pt x="723" y="1439"/>
                </a:cubicBezTo>
                <a:cubicBezTo>
                  <a:pt x="723" y="1439"/>
                  <a:pt x="724" y="1437"/>
                  <a:pt x="725" y="1439"/>
                </a:cubicBezTo>
                <a:cubicBezTo>
                  <a:pt x="725" y="1441"/>
                  <a:pt x="725" y="1443"/>
                  <a:pt x="725" y="1444"/>
                </a:cubicBezTo>
                <a:cubicBezTo>
                  <a:pt x="721" y="1445"/>
                  <a:pt x="714" y="1442"/>
                  <a:pt x="713" y="1446"/>
                </a:cubicBezTo>
                <a:cubicBezTo>
                  <a:pt x="721" y="1447"/>
                  <a:pt x="725" y="1446"/>
                  <a:pt x="733" y="1447"/>
                </a:cubicBezTo>
                <a:cubicBezTo>
                  <a:pt x="736" y="1445"/>
                  <a:pt x="731" y="1443"/>
                  <a:pt x="734" y="1443"/>
                </a:cubicBezTo>
                <a:cubicBezTo>
                  <a:pt x="738" y="1442"/>
                  <a:pt x="736" y="1449"/>
                  <a:pt x="740" y="1447"/>
                </a:cubicBezTo>
                <a:cubicBezTo>
                  <a:pt x="747" y="1447"/>
                  <a:pt x="752" y="1445"/>
                  <a:pt x="756" y="1443"/>
                </a:cubicBezTo>
                <a:cubicBezTo>
                  <a:pt x="756" y="1446"/>
                  <a:pt x="762" y="1444"/>
                  <a:pt x="762" y="1447"/>
                </a:cubicBezTo>
                <a:cubicBezTo>
                  <a:pt x="775" y="1446"/>
                  <a:pt x="792" y="1450"/>
                  <a:pt x="799" y="1444"/>
                </a:cubicBezTo>
                <a:cubicBezTo>
                  <a:pt x="801" y="1447"/>
                  <a:pt x="806" y="1445"/>
                  <a:pt x="809" y="1446"/>
                </a:cubicBezTo>
                <a:cubicBezTo>
                  <a:pt x="811" y="1446"/>
                  <a:pt x="811" y="1447"/>
                  <a:pt x="813" y="1447"/>
                </a:cubicBezTo>
                <a:cubicBezTo>
                  <a:pt x="819" y="1448"/>
                  <a:pt x="821" y="1446"/>
                  <a:pt x="824" y="1446"/>
                </a:cubicBezTo>
                <a:cubicBezTo>
                  <a:pt x="841" y="1446"/>
                  <a:pt x="859" y="1449"/>
                  <a:pt x="874" y="1444"/>
                </a:cubicBezTo>
                <a:cubicBezTo>
                  <a:pt x="875" y="1446"/>
                  <a:pt x="879" y="1446"/>
                  <a:pt x="881" y="1447"/>
                </a:cubicBezTo>
                <a:cubicBezTo>
                  <a:pt x="881" y="1445"/>
                  <a:pt x="884" y="1447"/>
                  <a:pt x="886" y="1446"/>
                </a:cubicBezTo>
                <a:cubicBezTo>
                  <a:pt x="887" y="1445"/>
                  <a:pt x="887" y="1443"/>
                  <a:pt x="889" y="1443"/>
                </a:cubicBezTo>
                <a:cubicBezTo>
                  <a:pt x="891" y="1442"/>
                  <a:pt x="893" y="1443"/>
                  <a:pt x="895" y="1443"/>
                </a:cubicBezTo>
                <a:cubicBezTo>
                  <a:pt x="896" y="1440"/>
                  <a:pt x="893" y="1434"/>
                  <a:pt x="897" y="1435"/>
                </a:cubicBezTo>
                <a:cubicBezTo>
                  <a:pt x="900" y="1435"/>
                  <a:pt x="904" y="1435"/>
                  <a:pt x="908" y="1435"/>
                </a:cubicBezTo>
                <a:cubicBezTo>
                  <a:pt x="909" y="1437"/>
                  <a:pt x="911" y="1440"/>
                  <a:pt x="915" y="1439"/>
                </a:cubicBezTo>
                <a:cubicBezTo>
                  <a:pt x="917" y="1443"/>
                  <a:pt x="920" y="1445"/>
                  <a:pt x="923" y="1447"/>
                </a:cubicBezTo>
                <a:cubicBezTo>
                  <a:pt x="923" y="1445"/>
                  <a:pt x="924" y="1444"/>
                  <a:pt x="926" y="1444"/>
                </a:cubicBezTo>
                <a:cubicBezTo>
                  <a:pt x="930" y="1447"/>
                  <a:pt x="938" y="1445"/>
                  <a:pt x="943" y="1446"/>
                </a:cubicBezTo>
                <a:cubicBezTo>
                  <a:pt x="945" y="1441"/>
                  <a:pt x="947" y="1441"/>
                  <a:pt x="950" y="1439"/>
                </a:cubicBezTo>
                <a:cubicBezTo>
                  <a:pt x="951" y="1439"/>
                  <a:pt x="951" y="1435"/>
                  <a:pt x="953" y="1435"/>
                </a:cubicBezTo>
                <a:cubicBezTo>
                  <a:pt x="954" y="1434"/>
                  <a:pt x="956" y="1435"/>
                  <a:pt x="957" y="1435"/>
                </a:cubicBezTo>
                <a:cubicBezTo>
                  <a:pt x="958" y="1439"/>
                  <a:pt x="956" y="1447"/>
                  <a:pt x="961" y="1447"/>
                </a:cubicBezTo>
                <a:cubicBezTo>
                  <a:pt x="963" y="1444"/>
                  <a:pt x="960" y="1444"/>
                  <a:pt x="960" y="1439"/>
                </a:cubicBezTo>
                <a:cubicBezTo>
                  <a:pt x="966" y="1437"/>
                  <a:pt x="969" y="1434"/>
                  <a:pt x="974" y="1435"/>
                </a:cubicBezTo>
                <a:cubicBezTo>
                  <a:pt x="979" y="1435"/>
                  <a:pt x="982" y="1439"/>
                  <a:pt x="987" y="1443"/>
                </a:cubicBezTo>
                <a:cubicBezTo>
                  <a:pt x="987" y="1443"/>
                  <a:pt x="987" y="1441"/>
                  <a:pt x="987" y="1441"/>
                </a:cubicBezTo>
                <a:cubicBezTo>
                  <a:pt x="988" y="1440"/>
                  <a:pt x="989" y="1446"/>
                  <a:pt x="991" y="1444"/>
                </a:cubicBezTo>
                <a:cubicBezTo>
                  <a:pt x="992" y="1439"/>
                  <a:pt x="995" y="1436"/>
                  <a:pt x="998" y="1433"/>
                </a:cubicBezTo>
                <a:cubicBezTo>
                  <a:pt x="1002" y="1434"/>
                  <a:pt x="1010" y="1431"/>
                  <a:pt x="1010" y="1436"/>
                </a:cubicBezTo>
                <a:cubicBezTo>
                  <a:pt x="1012" y="1439"/>
                  <a:pt x="1005" y="1441"/>
                  <a:pt x="1010" y="1443"/>
                </a:cubicBezTo>
                <a:cubicBezTo>
                  <a:pt x="1013" y="1441"/>
                  <a:pt x="1010" y="1435"/>
                  <a:pt x="1015" y="1436"/>
                </a:cubicBezTo>
                <a:cubicBezTo>
                  <a:pt x="1018" y="1438"/>
                  <a:pt x="1020" y="1441"/>
                  <a:pt x="1021" y="1446"/>
                </a:cubicBezTo>
                <a:cubicBezTo>
                  <a:pt x="1024" y="1446"/>
                  <a:pt x="1024" y="1444"/>
                  <a:pt x="1026" y="1443"/>
                </a:cubicBezTo>
                <a:cubicBezTo>
                  <a:pt x="1029" y="1442"/>
                  <a:pt x="1027" y="1447"/>
                  <a:pt x="1030" y="1447"/>
                </a:cubicBezTo>
                <a:cubicBezTo>
                  <a:pt x="1030" y="1443"/>
                  <a:pt x="1035" y="1443"/>
                  <a:pt x="1036" y="1441"/>
                </a:cubicBezTo>
                <a:cubicBezTo>
                  <a:pt x="1031" y="1438"/>
                  <a:pt x="1035" y="1436"/>
                  <a:pt x="1033" y="1430"/>
                </a:cubicBezTo>
                <a:cubicBezTo>
                  <a:pt x="1037" y="1428"/>
                  <a:pt x="1040" y="1426"/>
                  <a:pt x="1046" y="1427"/>
                </a:cubicBezTo>
                <a:cubicBezTo>
                  <a:pt x="1049" y="1430"/>
                  <a:pt x="1056" y="1435"/>
                  <a:pt x="1057" y="1438"/>
                </a:cubicBezTo>
                <a:cubicBezTo>
                  <a:pt x="1057" y="1437"/>
                  <a:pt x="1049" y="1443"/>
                  <a:pt x="1055" y="1443"/>
                </a:cubicBezTo>
                <a:cubicBezTo>
                  <a:pt x="1055" y="1440"/>
                  <a:pt x="1058" y="1439"/>
                  <a:pt x="1061" y="1439"/>
                </a:cubicBezTo>
                <a:cubicBezTo>
                  <a:pt x="1064" y="1444"/>
                  <a:pt x="1075" y="1442"/>
                  <a:pt x="1078" y="1446"/>
                </a:cubicBezTo>
                <a:cubicBezTo>
                  <a:pt x="1081" y="1442"/>
                  <a:pt x="1090" y="1442"/>
                  <a:pt x="1095" y="1444"/>
                </a:cubicBezTo>
                <a:cubicBezTo>
                  <a:pt x="1099" y="1445"/>
                  <a:pt x="1097" y="1438"/>
                  <a:pt x="1102" y="1439"/>
                </a:cubicBezTo>
                <a:cubicBezTo>
                  <a:pt x="1104" y="1439"/>
                  <a:pt x="1103" y="1443"/>
                  <a:pt x="1105" y="1444"/>
                </a:cubicBezTo>
                <a:cubicBezTo>
                  <a:pt x="1105" y="1445"/>
                  <a:pt x="1108" y="1443"/>
                  <a:pt x="1109" y="1444"/>
                </a:cubicBezTo>
                <a:cubicBezTo>
                  <a:pt x="1110" y="1445"/>
                  <a:pt x="1109" y="1448"/>
                  <a:pt x="1111" y="1447"/>
                </a:cubicBezTo>
                <a:cubicBezTo>
                  <a:pt x="1111" y="1446"/>
                  <a:pt x="1112" y="1444"/>
                  <a:pt x="1112" y="1444"/>
                </a:cubicBezTo>
                <a:cubicBezTo>
                  <a:pt x="1114" y="1443"/>
                  <a:pt x="1114" y="1446"/>
                  <a:pt x="1114" y="1446"/>
                </a:cubicBezTo>
                <a:cubicBezTo>
                  <a:pt x="1116" y="1446"/>
                  <a:pt x="1115" y="1444"/>
                  <a:pt x="1115" y="1444"/>
                </a:cubicBezTo>
                <a:cubicBezTo>
                  <a:pt x="1121" y="1443"/>
                  <a:pt x="1128" y="1443"/>
                  <a:pt x="1134" y="1443"/>
                </a:cubicBezTo>
                <a:cubicBezTo>
                  <a:pt x="1135" y="1437"/>
                  <a:pt x="1139" y="1435"/>
                  <a:pt x="1142" y="1431"/>
                </a:cubicBezTo>
                <a:cubicBezTo>
                  <a:pt x="1148" y="1434"/>
                  <a:pt x="1157" y="1433"/>
                  <a:pt x="1157" y="1441"/>
                </a:cubicBezTo>
                <a:cubicBezTo>
                  <a:pt x="1168" y="1444"/>
                  <a:pt x="1177" y="1440"/>
                  <a:pt x="1188" y="1439"/>
                </a:cubicBezTo>
                <a:cubicBezTo>
                  <a:pt x="1192" y="1441"/>
                  <a:pt x="1193" y="1444"/>
                  <a:pt x="1198" y="1444"/>
                </a:cubicBezTo>
                <a:cubicBezTo>
                  <a:pt x="1199" y="1436"/>
                  <a:pt x="1202" y="1429"/>
                  <a:pt x="1207" y="1424"/>
                </a:cubicBezTo>
                <a:cubicBezTo>
                  <a:pt x="1209" y="1421"/>
                  <a:pt x="1216" y="1424"/>
                  <a:pt x="1218" y="1427"/>
                </a:cubicBezTo>
                <a:cubicBezTo>
                  <a:pt x="1216" y="1434"/>
                  <a:pt x="1222" y="1432"/>
                  <a:pt x="1221" y="1438"/>
                </a:cubicBezTo>
                <a:cubicBezTo>
                  <a:pt x="1224" y="1439"/>
                  <a:pt x="1230" y="1438"/>
                  <a:pt x="1233" y="1439"/>
                </a:cubicBezTo>
                <a:cubicBezTo>
                  <a:pt x="1235" y="1440"/>
                  <a:pt x="1235" y="1442"/>
                  <a:pt x="1236" y="1443"/>
                </a:cubicBezTo>
                <a:cubicBezTo>
                  <a:pt x="1237" y="1441"/>
                  <a:pt x="1238" y="1439"/>
                  <a:pt x="1241" y="1439"/>
                </a:cubicBezTo>
                <a:cubicBezTo>
                  <a:pt x="1244" y="1437"/>
                  <a:pt x="1244" y="1432"/>
                  <a:pt x="1249" y="1431"/>
                </a:cubicBezTo>
                <a:cubicBezTo>
                  <a:pt x="1252" y="1433"/>
                  <a:pt x="1254" y="1435"/>
                  <a:pt x="1257" y="1438"/>
                </a:cubicBezTo>
                <a:cubicBezTo>
                  <a:pt x="1259" y="1438"/>
                  <a:pt x="1262" y="1438"/>
                  <a:pt x="1264" y="1438"/>
                </a:cubicBezTo>
                <a:cubicBezTo>
                  <a:pt x="1265" y="1440"/>
                  <a:pt x="1264" y="1444"/>
                  <a:pt x="1266" y="1444"/>
                </a:cubicBezTo>
                <a:cubicBezTo>
                  <a:pt x="1266" y="1441"/>
                  <a:pt x="1267" y="1439"/>
                  <a:pt x="1270" y="1439"/>
                </a:cubicBezTo>
                <a:cubicBezTo>
                  <a:pt x="1273" y="1439"/>
                  <a:pt x="1272" y="1442"/>
                  <a:pt x="1274" y="1443"/>
                </a:cubicBezTo>
                <a:cubicBezTo>
                  <a:pt x="1274" y="1440"/>
                  <a:pt x="1278" y="1441"/>
                  <a:pt x="1278" y="1443"/>
                </a:cubicBezTo>
                <a:cubicBezTo>
                  <a:pt x="1276" y="1442"/>
                  <a:pt x="1274" y="1445"/>
                  <a:pt x="1277" y="1446"/>
                </a:cubicBezTo>
                <a:cubicBezTo>
                  <a:pt x="1277" y="1443"/>
                  <a:pt x="1278" y="1446"/>
                  <a:pt x="1280" y="1446"/>
                </a:cubicBezTo>
                <a:cubicBezTo>
                  <a:pt x="1286" y="1446"/>
                  <a:pt x="1289" y="1447"/>
                  <a:pt x="1292" y="1447"/>
                </a:cubicBezTo>
                <a:cubicBezTo>
                  <a:pt x="1297" y="1448"/>
                  <a:pt x="1301" y="1447"/>
                  <a:pt x="1304" y="1449"/>
                </a:cubicBezTo>
                <a:cubicBezTo>
                  <a:pt x="1306" y="1443"/>
                  <a:pt x="1303" y="1442"/>
                  <a:pt x="1301" y="1439"/>
                </a:cubicBezTo>
                <a:cubicBezTo>
                  <a:pt x="1308" y="1437"/>
                  <a:pt x="1314" y="1434"/>
                  <a:pt x="1323" y="1435"/>
                </a:cubicBezTo>
                <a:cubicBezTo>
                  <a:pt x="1324" y="1437"/>
                  <a:pt x="1326" y="1437"/>
                  <a:pt x="1326" y="1439"/>
                </a:cubicBezTo>
                <a:cubicBezTo>
                  <a:pt x="1323" y="1438"/>
                  <a:pt x="1319" y="1442"/>
                  <a:pt x="1325" y="1441"/>
                </a:cubicBezTo>
                <a:cubicBezTo>
                  <a:pt x="1326" y="1441"/>
                  <a:pt x="1327" y="1439"/>
                  <a:pt x="1328" y="1438"/>
                </a:cubicBezTo>
                <a:cubicBezTo>
                  <a:pt x="1330" y="1438"/>
                  <a:pt x="1329" y="1433"/>
                  <a:pt x="1331" y="1433"/>
                </a:cubicBezTo>
                <a:cubicBezTo>
                  <a:pt x="1332" y="1436"/>
                  <a:pt x="1341" y="1432"/>
                  <a:pt x="1342" y="1436"/>
                </a:cubicBezTo>
                <a:cubicBezTo>
                  <a:pt x="1342" y="1437"/>
                  <a:pt x="1342" y="1439"/>
                  <a:pt x="1343" y="1439"/>
                </a:cubicBezTo>
                <a:cubicBezTo>
                  <a:pt x="1344" y="1437"/>
                  <a:pt x="1342" y="1431"/>
                  <a:pt x="1345" y="1431"/>
                </a:cubicBezTo>
                <a:cubicBezTo>
                  <a:pt x="1349" y="1436"/>
                  <a:pt x="1355" y="1431"/>
                  <a:pt x="1360" y="1431"/>
                </a:cubicBezTo>
                <a:cubicBezTo>
                  <a:pt x="1364" y="1431"/>
                  <a:pt x="1362" y="1436"/>
                  <a:pt x="1365" y="1436"/>
                </a:cubicBezTo>
                <a:cubicBezTo>
                  <a:pt x="1365" y="1434"/>
                  <a:pt x="1369" y="1435"/>
                  <a:pt x="1371" y="1435"/>
                </a:cubicBezTo>
                <a:cubicBezTo>
                  <a:pt x="1376" y="1434"/>
                  <a:pt x="1379" y="1432"/>
                  <a:pt x="1377" y="1436"/>
                </a:cubicBezTo>
                <a:cubicBezTo>
                  <a:pt x="1381" y="1437"/>
                  <a:pt x="1386" y="1431"/>
                  <a:pt x="1387" y="1435"/>
                </a:cubicBezTo>
                <a:cubicBezTo>
                  <a:pt x="1384" y="1438"/>
                  <a:pt x="1380" y="1436"/>
                  <a:pt x="1385" y="1439"/>
                </a:cubicBezTo>
                <a:cubicBezTo>
                  <a:pt x="1380" y="1438"/>
                  <a:pt x="1378" y="1443"/>
                  <a:pt x="1374" y="1439"/>
                </a:cubicBezTo>
                <a:cubicBezTo>
                  <a:pt x="1373" y="1445"/>
                  <a:pt x="1379" y="1442"/>
                  <a:pt x="1382" y="1443"/>
                </a:cubicBezTo>
                <a:cubicBezTo>
                  <a:pt x="1381" y="1446"/>
                  <a:pt x="1385" y="1446"/>
                  <a:pt x="1383" y="1450"/>
                </a:cubicBezTo>
                <a:cubicBezTo>
                  <a:pt x="1380" y="1452"/>
                  <a:pt x="1376" y="1453"/>
                  <a:pt x="1374" y="1449"/>
                </a:cubicBezTo>
                <a:cubicBezTo>
                  <a:pt x="1375" y="1445"/>
                  <a:pt x="1377" y="1443"/>
                  <a:pt x="1371" y="1443"/>
                </a:cubicBezTo>
                <a:cubicBezTo>
                  <a:pt x="1369" y="1443"/>
                  <a:pt x="1370" y="1444"/>
                  <a:pt x="1371" y="1446"/>
                </a:cubicBezTo>
                <a:cubicBezTo>
                  <a:pt x="1373" y="1446"/>
                  <a:pt x="1373" y="1448"/>
                  <a:pt x="1373" y="1450"/>
                </a:cubicBezTo>
                <a:cubicBezTo>
                  <a:pt x="1372" y="1460"/>
                  <a:pt x="1368" y="1472"/>
                  <a:pt x="1361" y="1476"/>
                </a:cubicBezTo>
                <a:cubicBezTo>
                  <a:pt x="1358" y="1472"/>
                  <a:pt x="1346" y="1469"/>
                  <a:pt x="1351" y="1462"/>
                </a:cubicBezTo>
                <a:cubicBezTo>
                  <a:pt x="1345" y="1463"/>
                  <a:pt x="1345" y="1458"/>
                  <a:pt x="1342" y="1457"/>
                </a:cubicBezTo>
                <a:cubicBezTo>
                  <a:pt x="1342" y="1465"/>
                  <a:pt x="1345" y="1471"/>
                  <a:pt x="1348" y="1477"/>
                </a:cubicBezTo>
                <a:cubicBezTo>
                  <a:pt x="1353" y="1479"/>
                  <a:pt x="1349" y="1472"/>
                  <a:pt x="1354" y="1474"/>
                </a:cubicBezTo>
                <a:cubicBezTo>
                  <a:pt x="1355" y="1474"/>
                  <a:pt x="1355" y="1475"/>
                  <a:pt x="1355" y="1476"/>
                </a:cubicBezTo>
                <a:cubicBezTo>
                  <a:pt x="1359" y="1480"/>
                  <a:pt x="1372" y="1476"/>
                  <a:pt x="1377" y="1476"/>
                </a:cubicBezTo>
                <a:cubicBezTo>
                  <a:pt x="1381" y="1480"/>
                  <a:pt x="1394" y="1484"/>
                  <a:pt x="1397" y="1476"/>
                </a:cubicBezTo>
                <a:cubicBezTo>
                  <a:pt x="1391" y="1477"/>
                  <a:pt x="1392" y="1471"/>
                  <a:pt x="1391" y="1468"/>
                </a:cubicBezTo>
                <a:cubicBezTo>
                  <a:pt x="1391" y="1462"/>
                  <a:pt x="1395" y="1460"/>
                  <a:pt x="1394" y="1454"/>
                </a:cubicBezTo>
                <a:cubicBezTo>
                  <a:pt x="1392" y="1454"/>
                  <a:pt x="1394" y="1451"/>
                  <a:pt x="1393" y="1450"/>
                </a:cubicBezTo>
                <a:cubicBezTo>
                  <a:pt x="1392" y="1450"/>
                  <a:pt x="1390" y="1451"/>
                  <a:pt x="1390" y="1450"/>
                </a:cubicBezTo>
                <a:cubicBezTo>
                  <a:pt x="1389" y="1449"/>
                  <a:pt x="1390" y="1444"/>
                  <a:pt x="1387" y="1444"/>
                </a:cubicBezTo>
                <a:cubicBezTo>
                  <a:pt x="1387" y="1445"/>
                  <a:pt x="1385" y="1446"/>
                  <a:pt x="1385" y="1444"/>
                </a:cubicBezTo>
                <a:cubicBezTo>
                  <a:pt x="1386" y="1442"/>
                  <a:pt x="1389" y="1441"/>
                  <a:pt x="1393" y="1441"/>
                </a:cubicBezTo>
                <a:cubicBezTo>
                  <a:pt x="1395" y="1434"/>
                  <a:pt x="1396" y="1435"/>
                  <a:pt x="1395" y="1427"/>
                </a:cubicBezTo>
                <a:cubicBezTo>
                  <a:pt x="1401" y="1428"/>
                  <a:pt x="1403" y="1424"/>
                  <a:pt x="1406" y="1422"/>
                </a:cubicBezTo>
                <a:cubicBezTo>
                  <a:pt x="1403" y="1422"/>
                  <a:pt x="1405" y="1419"/>
                  <a:pt x="1407" y="1419"/>
                </a:cubicBezTo>
                <a:cubicBezTo>
                  <a:pt x="1411" y="1415"/>
                  <a:pt x="1411" y="1422"/>
                  <a:pt x="1416" y="1419"/>
                </a:cubicBezTo>
                <a:cubicBezTo>
                  <a:pt x="1415" y="1424"/>
                  <a:pt x="1419" y="1423"/>
                  <a:pt x="1419" y="1425"/>
                </a:cubicBezTo>
                <a:cubicBezTo>
                  <a:pt x="1428" y="1425"/>
                  <a:pt x="1434" y="1427"/>
                  <a:pt x="1441" y="1428"/>
                </a:cubicBezTo>
                <a:cubicBezTo>
                  <a:pt x="1442" y="1425"/>
                  <a:pt x="1444" y="1422"/>
                  <a:pt x="1449" y="1424"/>
                </a:cubicBezTo>
                <a:cubicBezTo>
                  <a:pt x="1453" y="1423"/>
                  <a:pt x="1450" y="1429"/>
                  <a:pt x="1454" y="1430"/>
                </a:cubicBezTo>
                <a:cubicBezTo>
                  <a:pt x="1454" y="1427"/>
                  <a:pt x="1458" y="1429"/>
                  <a:pt x="1458" y="1427"/>
                </a:cubicBezTo>
                <a:cubicBezTo>
                  <a:pt x="1458" y="1424"/>
                  <a:pt x="1460" y="1423"/>
                  <a:pt x="1461" y="1422"/>
                </a:cubicBezTo>
                <a:cubicBezTo>
                  <a:pt x="1462" y="1425"/>
                  <a:pt x="1463" y="1422"/>
                  <a:pt x="1466" y="1422"/>
                </a:cubicBezTo>
                <a:cubicBezTo>
                  <a:pt x="1468" y="1422"/>
                  <a:pt x="1468" y="1425"/>
                  <a:pt x="1469" y="1427"/>
                </a:cubicBezTo>
                <a:cubicBezTo>
                  <a:pt x="1478" y="1424"/>
                  <a:pt x="1481" y="1415"/>
                  <a:pt x="1493" y="1416"/>
                </a:cubicBezTo>
                <a:cubicBezTo>
                  <a:pt x="1496" y="1417"/>
                  <a:pt x="1498" y="1422"/>
                  <a:pt x="1503" y="1422"/>
                </a:cubicBezTo>
                <a:cubicBezTo>
                  <a:pt x="1505" y="1422"/>
                  <a:pt x="1505" y="1419"/>
                  <a:pt x="1506" y="1419"/>
                </a:cubicBezTo>
                <a:cubicBezTo>
                  <a:pt x="1509" y="1419"/>
                  <a:pt x="1509" y="1423"/>
                  <a:pt x="1514" y="1422"/>
                </a:cubicBezTo>
                <a:cubicBezTo>
                  <a:pt x="1514" y="1425"/>
                  <a:pt x="1515" y="1427"/>
                  <a:pt x="1517" y="1428"/>
                </a:cubicBezTo>
                <a:cubicBezTo>
                  <a:pt x="1520" y="1426"/>
                  <a:pt x="1517" y="1419"/>
                  <a:pt x="1522" y="1419"/>
                </a:cubicBezTo>
                <a:cubicBezTo>
                  <a:pt x="1529" y="1418"/>
                  <a:pt x="1532" y="1421"/>
                  <a:pt x="1534" y="1424"/>
                </a:cubicBezTo>
                <a:cubicBezTo>
                  <a:pt x="1533" y="1428"/>
                  <a:pt x="1537" y="1427"/>
                  <a:pt x="1537" y="1430"/>
                </a:cubicBezTo>
                <a:cubicBezTo>
                  <a:pt x="1537" y="1432"/>
                  <a:pt x="1534" y="1433"/>
                  <a:pt x="1537" y="1435"/>
                </a:cubicBezTo>
                <a:cubicBezTo>
                  <a:pt x="1537" y="1433"/>
                  <a:pt x="1540" y="1433"/>
                  <a:pt x="1540" y="1435"/>
                </a:cubicBezTo>
                <a:cubicBezTo>
                  <a:pt x="1540" y="1437"/>
                  <a:pt x="1540" y="1439"/>
                  <a:pt x="1540" y="1441"/>
                </a:cubicBezTo>
                <a:cubicBezTo>
                  <a:pt x="1535" y="1447"/>
                  <a:pt x="1536" y="1458"/>
                  <a:pt x="1530" y="1463"/>
                </a:cubicBezTo>
                <a:cubicBezTo>
                  <a:pt x="1538" y="1461"/>
                  <a:pt x="1528" y="1469"/>
                  <a:pt x="1533" y="1470"/>
                </a:cubicBezTo>
                <a:cubicBezTo>
                  <a:pt x="1535" y="1467"/>
                  <a:pt x="1540" y="1468"/>
                  <a:pt x="1543" y="1466"/>
                </a:cubicBezTo>
                <a:cubicBezTo>
                  <a:pt x="1545" y="1461"/>
                  <a:pt x="1543" y="1461"/>
                  <a:pt x="1543" y="1455"/>
                </a:cubicBezTo>
                <a:cubicBezTo>
                  <a:pt x="1546" y="1455"/>
                  <a:pt x="1548" y="1455"/>
                  <a:pt x="1549" y="1454"/>
                </a:cubicBezTo>
                <a:cubicBezTo>
                  <a:pt x="1553" y="1459"/>
                  <a:pt x="1558" y="1464"/>
                  <a:pt x="1560" y="1471"/>
                </a:cubicBezTo>
                <a:cubicBezTo>
                  <a:pt x="1558" y="1472"/>
                  <a:pt x="1556" y="1473"/>
                  <a:pt x="1555" y="1474"/>
                </a:cubicBezTo>
                <a:cubicBezTo>
                  <a:pt x="1557" y="1477"/>
                  <a:pt x="1559" y="1478"/>
                  <a:pt x="1559" y="1482"/>
                </a:cubicBezTo>
                <a:cubicBezTo>
                  <a:pt x="1557" y="1483"/>
                  <a:pt x="1560" y="1490"/>
                  <a:pt x="1555" y="1489"/>
                </a:cubicBezTo>
                <a:cubicBezTo>
                  <a:pt x="1550" y="1484"/>
                  <a:pt x="1559" y="1485"/>
                  <a:pt x="1558" y="1479"/>
                </a:cubicBezTo>
                <a:cubicBezTo>
                  <a:pt x="1555" y="1479"/>
                  <a:pt x="1555" y="1475"/>
                  <a:pt x="1552" y="1474"/>
                </a:cubicBezTo>
                <a:cubicBezTo>
                  <a:pt x="1551" y="1477"/>
                  <a:pt x="1554" y="1477"/>
                  <a:pt x="1555" y="1479"/>
                </a:cubicBezTo>
                <a:cubicBezTo>
                  <a:pt x="1555" y="1483"/>
                  <a:pt x="1552" y="1484"/>
                  <a:pt x="1552" y="1487"/>
                </a:cubicBezTo>
                <a:cubicBezTo>
                  <a:pt x="1553" y="1488"/>
                  <a:pt x="1555" y="1491"/>
                  <a:pt x="1556" y="1493"/>
                </a:cubicBezTo>
                <a:cubicBezTo>
                  <a:pt x="1557" y="1495"/>
                  <a:pt x="1555" y="1500"/>
                  <a:pt x="1559" y="1500"/>
                </a:cubicBezTo>
                <a:cubicBezTo>
                  <a:pt x="1561" y="1496"/>
                  <a:pt x="1569" y="1499"/>
                  <a:pt x="1573" y="1498"/>
                </a:cubicBezTo>
                <a:cubicBezTo>
                  <a:pt x="1575" y="1496"/>
                  <a:pt x="1575" y="1492"/>
                  <a:pt x="1575" y="1489"/>
                </a:cubicBezTo>
                <a:cubicBezTo>
                  <a:pt x="1578" y="1489"/>
                  <a:pt x="1581" y="1488"/>
                  <a:pt x="1582" y="1487"/>
                </a:cubicBezTo>
                <a:cubicBezTo>
                  <a:pt x="1584" y="1480"/>
                  <a:pt x="1585" y="1473"/>
                  <a:pt x="1594" y="1474"/>
                </a:cubicBezTo>
                <a:cubicBezTo>
                  <a:pt x="1592" y="1482"/>
                  <a:pt x="1600" y="1480"/>
                  <a:pt x="1598" y="1489"/>
                </a:cubicBezTo>
                <a:cubicBezTo>
                  <a:pt x="1603" y="1489"/>
                  <a:pt x="1606" y="1488"/>
                  <a:pt x="1607" y="1487"/>
                </a:cubicBezTo>
                <a:cubicBezTo>
                  <a:pt x="1609" y="1485"/>
                  <a:pt x="1616" y="1490"/>
                  <a:pt x="1613" y="1484"/>
                </a:cubicBezTo>
                <a:cubicBezTo>
                  <a:pt x="1609" y="1482"/>
                  <a:pt x="1609" y="1486"/>
                  <a:pt x="1606" y="1485"/>
                </a:cubicBezTo>
                <a:cubicBezTo>
                  <a:pt x="1606" y="1483"/>
                  <a:pt x="1602" y="1482"/>
                  <a:pt x="1603" y="1481"/>
                </a:cubicBezTo>
                <a:cubicBezTo>
                  <a:pt x="1603" y="1480"/>
                  <a:pt x="1605" y="1481"/>
                  <a:pt x="1604" y="1479"/>
                </a:cubicBezTo>
                <a:cubicBezTo>
                  <a:pt x="1603" y="1476"/>
                  <a:pt x="1598" y="1477"/>
                  <a:pt x="1601" y="1474"/>
                </a:cubicBezTo>
                <a:cubicBezTo>
                  <a:pt x="1602" y="1473"/>
                  <a:pt x="1600" y="1473"/>
                  <a:pt x="1600" y="1473"/>
                </a:cubicBezTo>
                <a:cubicBezTo>
                  <a:pt x="1597" y="1467"/>
                  <a:pt x="1599" y="1464"/>
                  <a:pt x="1597" y="1457"/>
                </a:cubicBezTo>
                <a:cubicBezTo>
                  <a:pt x="1600" y="1457"/>
                  <a:pt x="1603" y="1457"/>
                  <a:pt x="1606" y="1457"/>
                </a:cubicBezTo>
                <a:cubicBezTo>
                  <a:pt x="1608" y="1454"/>
                  <a:pt x="1608" y="1449"/>
                  <a:pt x="1614" y="1450"/>
                </a:cubicBezTo>
                <a:cubicBezTo>
                  <a:pt x="1615" y="1455"/>
                  <a:pt x="1609" y="1459"/>
                  <a:pt x="1614" y="1462"/>
                </a:cubicBezTo>
                <a:cubicBezTo>
                  <a:pt x="1613" y="1456"/>
                  <a:pt x="1620" y="1460"/>
                  <a:pt x="1619" y="1463"/>
                </a:cubicBezTo>
                <a:cubicBezTo>
                  <a:pt x="1618" y="1465"/>
                  <a:pt x="1617" y="1464"/>
                  <a:pt x="1616" y="1463"/>
                </a:cubicBezTo>
                <a:cubicBezTo>
                  <a:pt x="1615" y="1468"/>
                  <a:pt x="1621" y="1469"/>
                  <a:pt x="1617" y="1473"/>
                </a:cubicBezTo>
                <a:cubicBezTo>
                  <a:pt x="1625" y="1471"/>
                  <a:pt x="1623" y="1478"/>
                  <a:pt x="1620" y="1481"/>
                </a:cubicBezTo>
                <a:cubicBezTo>
                  <a:pt x="1625" y="1482"/>
                  <a:pt x="1631" y="1483"/>
                  <a:pt x="1637" y="1484"/>
                </a:cubicBezTo>
                <a:cubicBezTo>
                  <a:pt x="1639" y="1486"/>
                  <a:pt x="1637" y="1491"/>
                  <a:pt x="1640" y="1493"/>
                </a:cubicBezTo>
                <a:cubicBezTo>
                  <a:pt x="1643" y="1494"/>
                  <a:pt x="1647" y="1494"/>
                  <a:pt x="1647" y="1490"/>
                </a:cubicBezTo>
                <a:cubicBezTo>
                  <a:pt x="1644" y="1490"/>
                  <a:pt x="1644" y="1489"/>
                  <a:pt x="1644" y="1485"/>
                </a:cubicBezTo>
                <a:cubicBezTo>
                  <a:pt x="1644" y="1481"/>
                  <a:pt x="1648" y="1474"/>
                  <a:pt x="1649" y="1473"/>
                </a:cubicBezTo>
                <a:cubicBezTo>
                  <a:pt x="1651" y="1471"/>
                  <a:pt x="1649" y="1466"/>
                  <a:pt x="1654" y="1468"/>
                </a:cubicBezTo>
                <a:cubicBezTo>
                  <a:pt x="1657" y="1470"/>
                  <a:pt x="1660" y="1472"/>
                  <a:pt x="1662" y="1474"/>
                </a:cubicBezTo>
                <a:cubicBezTo>
                  <a:pt x="1663" y="1475"/>
                  <a:pt x="1662" y="1478"/>
                  <a:pt x="1663" y="1479"/>
                </a:cubicBezTo>
                <a:cubicBezTo>
                  <a:pt x="1664" y="1479"/>
                  <a:pt x="1666" y="1479"/>
                  <a:pt x="1666" y="1479"/>
                </a:cubicBezTo>
                <a:cubicBezTo>
                  <a:pt x="1667" y="1480"/>
                  <a:pt x="1668" y="1483"/>
                  <a:pt x="1668" y="1485"/>
                </a:cubicBezTo>
                <a:cubicBezTo>
                  <a:pt x="1674" y="1483"/>
                  <a:pt x="1671" y="1491"/>
                  <a:pt x="1677" y="1490"/>
                </a:cubicBezTo>
                <a:cubicBezTo>
                  <a:pt x="1678" y="1485"/>
                  <a:pt x="1672" y="1488"/>
                  <a:pt x="1672" y="1484"/>
                </a:cubicBezTo>
                <a:cubicBezTo>
                  <a:pt x="1673" y="1481"/>
                  <a:pt x="1677" y="1481"/>
                  <a:pt x="1677" y="1477"/>
                </a:cubicBezTo>
                <a:cubicBezTo>
                  <a:pt x="1673" y="1478"/>
                  <a:pt x="1670" y="1477"/>
                  <a:pt x="1671" y="1473"/>
                </a:cubicBezTo>
                <a:cubicBezTo>
                  <a:pt x="1679" y="1475"/>
                  <a:pt x="1672" y="1469"/>
                  <a:pt x="1674" y="1468"/>
                </a:cubicBezTo>
                <a:cubicBezTo>
                  <a:pt x="1677" y="1466"/>
                  <a:pt x="1688" y="1470"/>
                  <a:pt x="1682" y="1466"/>
                </a:cubicBezTo>
                <a:cubicBezTo>
                  <a:pt x="1680" y="1466"/>
                  <a:pt x="1676" y="1467"/>
                  <a:pt x="1676" y="1465"/>
                </a:cubicBezTo>
                <a:cubicBezTo>
                  <a:pt x="1674" y="1464"/>
                  <a:pt x="1668" y="1467"/>
                  <a:pt x="1668" y="1463"/>
                </a:cubicBezTo>
                <a:cubicBezTo>
                  <a:pt x="1668" y="1457"/>
                  <a:pt x="1674" y="1458"/>
                  <a:pt x="1679" y="1458"/>
                </a:cubicBezTo>
                <a:cubicBezTo>
                  <a:pt x="1681" y="1459"/>
                  <a:pt x="1681" y="1461"/>
                  <a:pt x="1682" y="1462"/>
                </a:cubicBezTo>
                <a:cubicBezTo>
                  <a:pt x="1684" y="1463"/>
                  <a:pt x="1688" y="1460"/>
                  <a:pt x="1688" y="1463"/>
                </a:cubicBezTo>
                <a:cubicBezTo>
                  <a:pt x="1689" y="1466"/>
                  <a:pt x="1686" y="1466"/>
                  <a:pt x="1685" y="1468"/>
                </a:cubicBezTo>
                <a:cubicBezTo>
                  <a:pt x="1687" y="1468"/>
                  <a:pt x="1689" y="1468"/>
                  <a:pt x="1690" y="1470"/>
                </a:cubicBezTo>
                <a:cubicBezTo>
                  <a:pt x="1692" y="1474"/>
                  <a:pt x="1690" y="1484"/>
                  <a:pt x="1689" y="1487"/>
                </a:cubicBezTo>
                <a:cubicBezTo>
                  <a:pt x="1696" y="1486"/>
                  <a:pt x="1695" y="1485"/>
                  <a:pt x="1694" y="1479"/>
                </a:cubicBezTo>
                <a:cubicBezTo>
                  <a:pt x="1696" y="1478"/>
                  <a:pt x="1698" y="1477"/>
                  <a:pt x="1702" y="1477"/>
                </a:cubicBezTo>
                <a:cubicBezTo>
                  <a:pt x="1702" y="1480"/>
                  <a:pt x="1700" y="1481"/>
                  <a:pt x="1700" y="1484"/>
                </a:cubicBezTo>
                <a:cubicBezTo>
                  <a:pt x="1702" y="1483"/>
                  <a:pt x="1708" y="1486"/>
                  <a:pt x="1708" y="1482"/>
                </a:cubicBezTo>
                <a:cubicBezTo>
                  <a:pt x="1711" y="1480"/>
                  <a:pt x="1713" y="1482"/>
                  <a:pt x="1714" y="1479"/>
                </a:cubicBezTo>
                <a:cubicBezTo>
                  <a:pt x="1714" y="1480"/>
                  <a:pt x="1713" y="1478"/>
                  <a:pt x="1713" y="1477"/>
                </a:cubicBezTo>
                <a:cubicBezTo>
                  <a:pt x="1713" y="1476"/>
                  <a:pt x="1714" y="1476"/>
                  <a:pt x="1714" y="1474"/>
                </a:cubicBezTo>
                <a:cubicBezTo>
                  <a:pt x="1715" y="1475"/>
                  <a:pt x="1722" y="1478"/>
                  <a:pt x="1721" y="1473"/>
                </a:cubicBezTo>
                <a:cubicBezTo>
                  <a:pt x="1716" y="1471"/>
                  <a:pt x="1711" y="1478"/>
                  <a:pt x="1708" y="1473"/>
                </a:cubicBezTo>
                <a:cubicBezTo>
                  <a:pt x="1709" y="1468"/>
                  <a:pt x="1715" y="1471"/>
                  <a:pt x="1719" y="1470"/>
                </a:cubicBezTo>
                <a:cubicBezTo>
                  <a:pt x="1721" y="1469"/>
                  <a:pt x="1723" y="1465"/>
                  <a:pt x="1725" y="1466"/>
                </a:cubicBezTo>
                <a:cubicBezTo>
                  <a:pt x="1728" y="1469"/>
                  <a:pt x="1732" y="1470"/>
                  <a:pt x="1734" y="1473"/>
                </a:cubicBezTo>
                <a:cubicBezTo>
                  <a:pt x="1735" y="1474"/>
                  <a:pt x="1732" y="1475"/>
                  <a:pt x="1734" y="1476"/>
                </a:cubicBezTo>
                <a:cubicBezTo>
                  <a:pt x="1734" y="1474"/>
                  <a:pt x="1736" y="1475"/>
                  <a:pt x="1738" y="1474"/>
                </a:cubicBezTo>
                <a:cubicBezTo>
                  <a:pt x="1741" y="1472"/>
                  <a:pt x="1738" y="1465"/>
                  <a:pt x="1744" y="1466"/>
                </a:cubicBezTo>
                <a:cubicBezTo>
                  <a:pt x="1746" y="1466"/>
                  <a:pt x="1749" y="1468"/>
                  <a:pt x="1748" y="1470"/>
                </a:cubicBezTo>
                <a:cubicBezTo>
                  <a:pt x="1748" y="1472"/>
                  <a:pt x="1746" y="1472"/>
                  <a:pt x="1750" y="1473"/>
                </a:cubicBezTo>
                <a:cubicBezTo>
                  <a:pt x="1754" y="1474"/>
                  <a:pt x="1753" y="1482"/>
                  <a:pt x="1757" y="1481"/>
                </a:cubicBezTo>
                <a:cubicBezTo>
                  <a:pt x="1760" y="1481"/>
                  <a:pt x="1758" y="1476"/>
                  <a:pt x="1761" y="1476"/>
                </a:cubicBezTo>
                <a:cubicBezTo>
                  <a:pt x="1765" y="1477"/>
                  <a:pt x="1767" y="1477"/>
                  <a:pt x="1772" y="1476"/>
                </a:cubicBezTo>
                <a:cubicBezTo>
                  <a:pt x="1770" y="1481"/>
                  <a:pt x="1775" y="1479"/>
                  <a:pt x="1778" y="1479"/>
                </a:cubicBezTo>
                <a:cubicBezTo>
                  <a:pt x="1781" y="1476"/>
                  <a:pt x="1777" y="1476"/>
                  <a:pt x="1778" y="1471"/>
                </a:cubicBezTo>
                <a:cubicBezTo>
                  <a:pt x="1781" y="1468"/>
                  <a:pt x="1783" y="1468"/>
                  <a:pt x="1781" y="1463"/>
                </a:cubicBezTo>
                <a:cubicBezTo>
                  <a:pt x="1789" y="1461"/>
                  <a:pt x="1796" y="1463"/>
                  <a:pt x="1801" y="1466"/>
                </a:cubicBezTo>
                <a:cubicBezTo>
                  <a:pt x="1802" y="1465"/>
                  <a:pt x="1801" y="1463"/>
                  <a:pt x="1803" y="1463"/>
                </a:cubicBezTo>
                <a:cubicBezTo>
                  <a:pt x="1806" y="1468"/>
                  <a:pt x="1807" y="1464"/>
                  <a:pt x="1811" y="1465"/>
                </a:cubicBezTo>
                <a:cubicBezTo>
                  <a:pt x="1811" y="1465"/>
                  <a:pt x="1810" y="1466"/>
                  <a:pt x="1811" y="1466"/>
                </a:cubicBezTo>
                <a:cubicBezTo>
                  <a:pt x="1811" y="1467"/>
                  <a:pt x="1813" y="1466"/>
                  <a:pt x="1814" y="1466"/>
                </a:cubicBezTo>
                <a:cubicBezTo>
                  <a:pt x="1823" y="1467"/>
                  <a:pt x="1835" y="1466"/>
                  <a:pt x="1845" y="1466"/>
                </a:cubicBezTo>
                <a:cubicBezTo>
                  <a:pt x="1845" y="1464"/>
                  <a:pt x="1846" y="1463"/>
                  <a:pt x="1848" y="1462"/>
                </a:cubicBezTo>
                <a:cubicBezTo>
                  <a:pt x="1852" y="1464"/>
                  <a:pt x="1860" y="1463"/>
                  <a:pt x="1866" y="1463"/>
                </a:cubicBezTo>
                <a:cubicBezTo>
                  <a:pt x="1865" y="1458"/>
                  <a:pt x="1871" y="1460"/>
                  <a:pt x="1873" y="1460"/>
                </a:cubicBezTo>
                <a:cubicBezTo>
                  <a:pt x="1876" y="1460"/>
                  <a:pt x="1876" y="1459"/>
                  <a:pt x="1877" y="1460"/>
                </a:cubicBezTo>
                <a:cubicBezTo>
                  <a:pt x="1879" y="1463"/>
                  <a:pt x="1890" y="1458"/>
                  <a:pt x="1890" y="1458"/>
                </a:cubicBezTo>
                <a:cubicBezTo>
                  <a:pt x="1895" y="1457"/>
                  <a:pt x="1897" y="1457"/>
                  <a:pt x="1898" y="1458"/>
                </a:cubicBezTo>
                <a:cubicBezTo>
                  <a:pt x="1899" y="1460"/>
                  <a:pt x="1903" y="1457"/>
                  <a:pt x="1904" y="1457"/>
                </a:cubicBezTo>
                <a:cubicBezTo>
                  <a:pt x="1907" y="1456"/>
                  <a:pt x="1908" y="1457"/>
                  <a:pt x="1910" y="1455"/>
                </a:cubicBezTo>
                <a:cubicBezTo>
                  <a:pt x="1910" y="1455"/>
                  <a:pt x="1913" y="1455"/>
                  <a:pt x="1913" y="1455"/>
                </a:cubicBezTo>
                <a:cubicBezTo>
                  <a:pt x="1924" y="1454"/>
                  <a:pt x="1938" y="1456"/>
                  <a:pt x="1946" y="1454"/>
                </a:cubicBezTo>
                <a:cubicBezTo>
                  <a:pt x="1949" y="1456"/>
                  <a:pt x="1956" y="1456"/>
                  <a:pt x="1959" y="1458"/>
                </a:cubicBezTo>
                <a:cubicBezTo>
                  <a:pt x="1959" y="1456"/>
                  <a:pt x="1962" y="1458"/>
                  <a:pt x="1963" y="1457"/>
                </a:cubicBezTo>
                <a:cubicBezTo>
                  <a:pt x="1963" y="1456"/>
                  <a:pt x="1962" y="1454"/>
                  <a:pt x="1963" y="1454"/>
                </a:cubicBezTo>
                <a:cubicBezTo>
                  <a:pt x="1964" y="1452"/>
                  <a:pt x="1966" y="1452"/>
                  <a:pt x="1968" y="1450"/>
                </a:cubicBezTo>
                <a:cubicBezTo>
                  <a:pt x="1975" y="1449"/>
                  <a:pt x="1981" y="1447"/>
                  <a:pt x="1985" y="1443"/>
                </a:cubicBezTo>
                <a:cubicBezTo>
                  <a:pt x="1983" y="1442"/>
                  <a:pt x="1981" y="1442"/>
                  <a:pt x="1982" y="1439"/>
                </a:cubicBezTo>
                <a:cubicBezTo>
                  <a:pt x="1988" y="1439"/>
                  <a:pt x="1990" y="1436"/>
                  <a:pt x="1993" y="1433"/>
                </a:cubicBezTo>
                <a:cubicBezTo>
                  <a:pt x="1988" y="1433"/>
                  <a:pt x="1984" y="1433"/>
                  <a:pt x="1979" y="1433"/>
                </a:cubicBezTo>
                <a:cubicBezTo>
                  <a:pt x="1977" y="1433"/>
                  <a:pt x="1976" y="1431"/>
                  <a:pt x="1973" y="1430"/>
                </a:cubicBezTo>
                <a:cubicBezTo>
                  <a:pt x="1974" y="1430"/>
                  <a:pt x="1972" y="1431"/>
                  <a:pt x="1971" y="1431"/>
                </a:cubicBezTo>
                <a:cubicBezTo>
                  <a:pt x="1971" y="1431"/>
                  <a:pt x="1971" y="1430"/>
                  <a:pt x="1968" y="1430"/>
                </a:cubicBezTo>
                <a:cubicBezTo>
                  <a:pt x="1966" y="1430"/>
                  <a:pt x="1966" y="1432"/>
                  <a:pt x="1964" y="1430"/>
                </a:cubicBezTo>
                <a:cubicBezTo>
                  <a:pt x="1962" y="1427"/>
                  <a:pt x="1950" y="1431"/>
                  <a:pt x="1950" y="1431"/>
                </a:cubicBezTo>
                <a:cubicBezTo>
                  <a:pt x="1941" y="1432"/>
                  <a:pt x="1929" y="1431"/>
                  <a:pt x="1923" y="1433"/>
                </a:cubicBezTo>
                <a:cubicBezTo>
                  <a:pt x="1919" y="1434"/>
                  <a:pt x="1914" y="1434"/>
                  <a:pt x="1909" y="1435"/>
                </a:cubicBezTo>
                <a:cubicBezTo>
                  <a:pt x="1907" y="1435"/>
                  <a:pt x="1907" y="1436"/>
                  <a:pt x="1905" y="1436"/>
                </a:cubicBezTo>
                <a:cubicBezTo>
                  <a:pt x="1896" y="1437"/>
                  <a:pt x="1890" y="1437"/>
                  <a:pt x="1886" y="1438"/>
                </a:cubicBezTo>
                <a:cubicBezTo>
                  <a:pt x="1882" y="1438"/>
                  <a:pt x="1876" y="1439"/>
                  <a:pt x="1874" y="1438"/>
                </a:cubicBezTo>
                <a:cubicBezTo>
                  <a:pt x="1873" y="1438"/>
                  <a:pt x="1874" y="1435"/>
                  <a:pt x="1874" y="1435"/>
                </a:cubicBezTo>
                <a:cubicBezTo>
                  <a:pt x="1873" y="1434"/>
                  <a:pt x="1871" y="1435"/>
                  <a:pt x="1871" y="1435"/>
                </a:cubicBezTo>
                <a:cubicBezTo>
                  <a:pt x="1867" y="1434"/>
                  <a:pt x="1862" y="1438"/>
                  <a:pt x="1860" y="1433"/>
                </a:cubicBezTo>
                <a:cubicBezTo>
                  <a:pt x="1864" y="1431"/>
                  <a:pt x="1869" y="1432"/>
                  <a:pt x="1871" y="1430"/>
                </a:cubicBezTo>
                <a:cubicBezTo>
                  <a:pt x="1871" y="1429"/>
                  <a:pt x="1873" y="1430"/>
                  <a:pt x="1874" y="1430"/>
                </a:cubicBezTo>
                <a:cubicBezTo>
                  <a:pt x="1877" y="1429"/>
                  <a:pt x="1880" y="1427"/>
                  <a:pt x="1882" y="1430"/>
                </a:cubicBezTo>
                <a:cubicBezTo>
                  <a:pt x="1880" y="1425"/>
                  <a:pt x="1884" y="1426"/>
                  <a:pt x="1883" y="1422"/>
                </a:cubicBezTo>
                <a:cubicBezTo>
                  <a:pt x="1880" y="1421"/>
                  <a:pt x="1878" y="1419"/>
                  <a:pt x="1873" y="1420"/>
                </a:cubicBezTo>
                <a:cubicBezTo>
                  <a:pt x="1870" y="1423"/>
                  <a:pt x="1864" y="1423"/>
                  <a:pt x="1865" y="1417"/>
                </a:cubicBezTo>
                <a:cubicBezTo>
                  <a:pt x="1872" y="1417"/>
                  <a:pt x="1881" y="1419"/>
                  <a:pt x="1882" y="1412"/>
                </a:cubicBezTo>
                <a:cubicBezTo>
                  <a:pt x="1879" y="1410"/>
                  <a:pt x="1875" y="1416"/>
                  <a:pt x="1875" y="1412"/>
                </a:cubicBezTo>
                <a:cubicBezTo>
                  <a:pt x="1876" y="1412"/>
                  <a:pt x="1878" y="1410"/>
                  <a:pt x="1876" y="1409"/>
                </a:cubicBezTo>
                <a:cubicBezTo>
                  <a:pt x="1875" y="1412"/>
                  <a:pt x="1874" y="1412"/>
                  <a:pt x="1871" y="1414"/>
                </a:cubicBezTo>
                <a:cubicBezTo>
                  <a:pt x="1872" y="1414"/>
                  <a:pt x="1871" y="1412"/>
                  <a:pt x="1870" y="1412"/>
                </a:cubicBezTo>
                <a:cubicBezTo>
                  <a:pt x="1869" y="1413"/>
                  <a:pt x="1868" y="1415"/>
                  <a:pt x="1867" y="1416"/>
                </a:cubicBezTo>
                <a:cubicBezTo>
                  <a:pt x="1865" y="1416"/>
                  <a:pt x="1863" y="1415"/>
                  <a:pt x="1862" y="1416"/>
                </a:cubicBezTo>
                <a:cubicBezTo>
                  <a:pt x="1864" y="1423"/>
                  <a:pt x="1855" y="1426"/>
                  <a:pt x="1852" y="1422"/>
                </a:cubicBezTo>
                <a:cubicBezTo>
                  <a:pt x="1853" y="1420"/>
                  <a:pt x="1855" y="1419"/>
                  <a:pt x="1856" y="1417"/>
                </a:cubicBezTo>
                <a:cubicBezTo>
                  <a:pt x="1844" y="1414"/>
                  <a:pt x="1829" y="1418"/>
                  <a:pt x="1817" y="1419"/>
                </a:cubicBezTo>
                <a:cubicBezTo>
                  <a:pt x="1814" y="1419"/>
                  <a:pt x="1814" y="1417"/>
                  <a:pt x="1812" y="1419"/>
                </a:cubicBezTo>
                <a:cubicBezTo>
                  <a:pt x="1810" y="1421"/>
                  <a:pt x="1806" y="1418"/>
                  <a:pt x="1804" y="1420"/>
                </a:cubicBezTo>
                <a:cubicBezTo>
                  <a:pt x="1804" y="1421"/>
                  <a:pt x="1802" y="1419"/>
                  <a:pt x="1803" y="1419"/>
                </a:cubicBezTo>
                <a:cubicBezTo>
                  <a:pt x="1801" y="1419"/>
                  <a:pt x="1801" y="1421"/>
                  <a:pt x="1798" y="1420"/>
                </a:cubicBezTo>
                <a:cubicBezTo>
                  <a:pt x="1796" y="1419"/>
                  <a:pt x="1794" y="1419"/>
                  <a:pt x="1793" y="1422"/>
                </a:cubicBezTo>
                <a:cubicBezTo>
                  <a:pt x="1795" y="1422"/>
                  <a:pt x="1798" y="1422"/>
                  <a:pt x="1798" y="1424"/>
                </a:cubicBezTo>
                <a:cubicBezTo>
                  <a:pt x="1793" y="1423"/>
                  <a:pt x="1789" y="1421"/>
                  <a:pt x="1784" y="1420"/>
                </a:cubicBezTo>
                <a:cubicBezTo>
                  <a:pt x="1784" y="1425"/>
                  <a:pt x="1780" y="1421"/>
                  <a:pt x="1778" y="1424"/>
                </a:cubicBezTo>
                <a:cubicBezTo>
                  <a:pt x="1773" y="1428"/>
                  <a:pt x="1761" y="1423"/>
                  <a:pt x="1755" y="1424"/>
                </a:cubicBezTo>
                <a:cubicBezTo>
                  <a:pt x="1755" y="1422"/>
                  <a:pt x="1756" y="1422"/>
                  <a:pt x="1756" y="1420"/>
                </a:cubicBezTo>
                <a:cubicBezTo>
                  <a:pt x="1752" y="1420"/>
                  <a:pt x="1748" y="1421"/>
                  <a:pt x="1747" y="1424"/>
                </a:cubicBezTo>
                <a:cubicBezTo>
                  <a:pt x="1750" y="1423"/>
                  <a:pt x="1752" y="1425"/>
                  <a:pt x="1751" y="1428"/>
                </a:cubicBezTo>
                <a:cubicBezTo>
                  <a:pt x="1743" y="1426"/>
                  <a:pt x="1750" y="1437"/>
                  <a:pt x="1746" y="1438"/>
                </a:cubicBezTo>
                <a:cubicBezTo>
                  <a:pt x="1745" y="1438"/>
                  <a:pt x="1743" y="1438"/>
                  <a:pt x="1742" y="1438"/>
                </a:cubicBezTo>
                <a:cubicBezTo>
                  <a:pt x="1739" y="1434"/>
                  <a:pt x="1744" y="1431"/>
                  <a:pt x="1741" y="1428"/>
                </a:cubicBezTo>
                <a:cubicBezTo>
                  <a:pt x="1740" y="1431"/>
                  <a:pt x="1737" y="1429"/>
                  <a:pt x="1736" y="1428"/>
                </a:cubicBezTo>
                <a:cubicBezTo>
                  <a:pt x="1735" y="1433"/>
                  <a:pt x="1734" y="1438"/>
                  <a:pt x="1729" y="1438"/>
                </a:cubicBezTo>
                <a:cubicBezTo>
                  <a:pt x="1731" y="1431"/>
                  <a:pt x="1724" y="1433"/>
                  <a:pt x="1723" y="1428"/>
                </a:cubicBezTo>
                <a:cubicBezTo>
                  <a:pt x="1720" y="1428"/>
                  <a:pt x="1717" y="1428"/>
                  <a:pt x="1714" y="1428"/>
                </a:cubicBezTo>
                <a:cubicBezTo>
                  <a:pt x="1714" y="1430"/>
                  <a:pt x="1714" y="1433"/>
                  <a:pt x="1712" y="1433"/>
                </a:cubicBezTo>
                <a:cubicBezTo>
                  <a:pt x="1711" y="1436"/>
                  <a:pt x="1717" y="1440"/>
                  <a:pt x="1712" y="1441"/>
                </a:cubicBezTo>
                <a:cubicBezTo>
                  <a:pt x="1709" y="1440"/>
                  <a:pt x="1705" y="1439"/>
                  <a:pt x="1700" y="1439"/>
                </a:cubicBezTo>
                <a:cubicBezTo>
                  <a:pt x="1698" y="1438"/>
                  <a:pt x="1698" y="1434"/>
                  <a:pt x="1699" y="1430"/>
                </a:cubicBezTo>
                <a:cubicBezTo>
                  <a:pt x="1689" y="1430"/>
                  <a:pt x="1680" y="1430"/>
                  <a:pt x="1671" y="1430"/>
                </a:cubicBezTo>
                <a:cubicBezTo>
                  <a:pt x="1668" y="1434"/>
                  <a:pt x="1667" y="1440"/>
                  <a:pt x="1664" y="1444"/>
                </a:cubicBezTo>
                <a:cubicBezTo>
                  <a:pt x="1656" y="1445"/>
                  <a:pt x="1658" y="1440"/>
                  <a:pt x="1657" y="1436"/>
                </a:cubicBezTo>
                <a:cubicBezTo>
                  <a:pt x="1654" y="1437"/>
                  <a:pt x="1653" y="1434"/>
                  <a:pt x="1650" y="1435"/>
                </a:cubicBezTo>
                <a:cubicBezTo>
                  <a:pt x="1652" y="1432"/>
                  <a:pt x="1643" y="1432"/>
                  <a:pt x="1644" y="1435"/>
                </a:cubicBezTo>
                <a:cubicBezTo>
                  <a:pt x="1650" y="1433"/>
                  <a:pt x="1646" y="1439"/>
                  <a:pt x="1647" y="1441"/>
                </a:cubicBezTo>
                <a:cubicBezTo>
                  <a:pt x="1648" y="1442"/>
                  <a:pt x="1651" y="1441"/>
                  <a:pt x="1650" y="1443"/>
                </a:cubicBezTo>
                <a:cubicBezTo>
                  <a:pt x="1648" y="1443"/>
                  <a:pt x="1649" y="1446"/>
                  <a:pt x="1650" y="1447"/>
                </a:cubicBezTo>
                <a:cubicBezTo>
                  <a:pt x="1648" y="1447"/>
                  <a:pt x="1648" y="1445"/>
                  <a:pt x="1645" y="1446"/>
                </a:cubicBezTo>
                <a:cubicBezTo>
                  <a:pt x="1646" y="1449"/>
                  <a:pt x="1648" y="1452"/>
                  <a:pt x="1647" y="1457"/>
                </a:cubicBezTo>
                <a:cubicBezTo>
                  <a:pt x="1643" y="1456"/>
                  <a:pt x="1638" y="1463"/>
                  <a:pt x="1634" y="1458"/>
                </a:cubicBezTo>
                <a:cubicBezTo>
                  <a:pt x="1636" y="1455"/>
                  <a:pt x="1641" y="1455"/>
                  <a:pt x="1644" y="1452"/>
                </a:cubicBezTo>
                <a:cubicBezTo>
                  <a:pt x="1639" y="1451"/>
                  <a:pt x="1629" y="1455"/>
                  <a:pt x="1630" y="1449"/>
                </a:cubicBezTo>
                <a:cubicBezTo>
                  <a:pt x="1632" y="1444"/>
                  <a:pt x="1644" y="1451"/>
                  <a:pt x="1644" y="1444"/>
                </a:cubicBezTo>
                <a:cubicBezTo>
                  <a:pt x="1638" y="1444"/>
                  <a:pt x="1629" y="1449"/>
                  <a:pt x="1624" y="1444"/>
                </a:cubicBezTo>
                <a:cubicBezTo>
                  <a:pt x="1621" y="1436"/>
                  <a:pt x="1631" y="1440"/>
                  <a:pt x="1633" y="1436"/>
                </a:cubicBezTo>
                <a:cubicBezTo>
                  <a:pt x="1629" y="1433"/>
                  <a:pt x="1628" y="1438"/>
                  <a:pt x="1626" y="1435"/>
                </a:cubicBezTo>
                <a:cubicBezTo>
                  <a:pt x="1623" y="1431"/>
                  <a:pt x="1626" y="1433"/>
                  <a:pt x="1626" y="1428"/>
                </a:cubicBezTo>
                <a:cubicBezTo>
                  <a:pt x="1623" y="1428"/>
                  <a:pt x="1622" y="1426"/>
                  <a:pt x="1623" y="1422"/>
                </a:cubicBezTo>
                <a:cubicBezTo>
                  <a:pt x="1626" y="1422"/>
                  <a:pt x="1626" y="1420"/>
                  <a:pt x="1629" y="1420"/>
                </a:cubicBezTo>
                <a:cubicBezTo>
                  <a:pt x="1629" y="1417"/>
                  <a:pt x="1630" y="1414"/>
                  <a:pt x="1632" y="1414"/>
                </a:cubicBezTo>
                <a:cubicBezTo>
                  <a:pt x="1635" y="1415"/>
                  <a:pt x="1636" y="1412"/>
                  <a:pt x="1639" y="1412"/>
                </a:cubicBezTo>
                <a:cubicBezTo>
                  <a:pt x="1643" y="1413"/>
                  <a:pt x="1640" y="1417"/>
                  <a:pt x="1643" y="1414"/>
                </a:cubicBezTo>
                <a:cubicBezTo>
                  <a:pt x="1648" y="1410"/>
                  <a:pt x="1657" y="1413"/>
                  <a:pt x="1663" y="1414"/>
                </a:cubicBezTo>
                <a:cubicBezTo>
                  <a:pt x="1666" y="1414"/>
                  <a:pt x="1669" y="1413"/>
                  <a:pt x="1671" y="1414"/>
                </a:cubicBezTo>
                <a:cubicBezTo>
                  <a:pt x="1675" y="1415"/>
                  <a:pt x="1679" y="1416"/>
                  <a:pt x="1680" y="1419"/>
                </a:cubicBezTo>
                <a:cubicBezTo>
                  <a:pt x="1682" y="1415"/>
                  <a:pt x="1688" y="1415"/>
                  <a:pt x="1691" y="1414"/>
                </a:cubicBezTo>
                <a:cubicBezTo>
                  <a:pt x="1712" y="1411"/>
                  <a:pt x="1741" y="1415"/>
                  <a:pt x="1763" y="1412"/>
                </a:cubicBezTo>
                <a:cubicBezTo>
                  <a:pt x="1765" y="1412"/>
                  <a:pt x="1768" y="1409"/>
                  <a:pt x="1771" y="1411"/>
                </a:cubicBezTo>
                <a:cubicBezTo>
                  <a:pt x="1774" y="1412"/>
                  <a:pt x="1775" y="1416"/>
                  <a:pt x="1780" y="1416"/>
                </a:cubicBezTo>
                <a:cubicBezTo>
                  <a:pt x="1780" y="1413"/>
                  <a:pt x="1781" y="1412"/>
                  <a:pt x="1783" y="1411"/>
                </a:cubicBezTo>
                <a:cubicBezTo>
                  <a:pt x="1789" y="1412"/>
                  <a:pt x="1797" y="1409"/>
                  <a:pt x="1799" y="1409"/>
                </a:cubicBezTo>
                <a:cubicBezTo>
                  <a:pt x="1801" y="1409"/>
                  <a:pt x="1801" y="1411"/>
                  <a:pt x="1803" y="1411"/>
                </a:cubicBezTo>
                <a:cubicBezTo>
                  <a:pt x="1805" y="1411"/>
                  <a:pt x="1806" y="1408"/>
                  <a:pt x="1808" y="1408"/>
                </a:cubicBezTo>
                <a:cubicBezTo>
                  <a:pt x="1807" y="1408"/>
                  <a:pt x="1810" y="1409"/>
                  <a:pt x="1811" y="1409"/>
                </a:cubicBezTo>
                <a:cubicBezTo>
                  <a:pt x="1816" y="1410"/>
                  <a:pt x="1817" y="1408"/>
                  <a:pt x="1820" y="1408"/>
                </a:cubicBezTo>
                <a:cubicBezTo>
                  <a:pt x="1824" y="1407"/>
                  <a:pt x="1829" y="1408"/>
                  <a:pt x="1833" y="1406"/>
                </a:cubicBezTo>
                <a:cubicBezTo>
                  <a:pt x="1834" y="1409"/>
                  <a:pt x="1837" y="1410"/>
                  <a:pt x="1839" y="1408"/>
                </a:cubicBezTo>
                <a:cubicBezTo>
                  <a:pt x="1839" y="1409"/>
                  <a:pt x="1839" y="1411"/>
                  <a:pt x="1840" y="1411"/>
                </a:cubicBezTo>
                <a:cubicBezTo>
                  <a:pt x="1841" y="1409"/>
                  <a:pt x="1840" y="1406"/>
                  <a:pt x="1842" y="1406"/>
                </a:cubicBezTo>
                <a:cubicBezTo>
                  <a:pt x="1864" y="1406"/>
                  <a:pt x="1880" y="1400"/>
                  <a:pt x="1901" y="1400"/>
                </a:cubicBezTo>
                <a:cubicBezTo>
                  <a:pt x="1904" y="1397"/>
                  <a:pt x="1909" y="1397"/>
                  <a:pt x="1912" y="1397"/>
                </a:cubicBezTo>
                <a:cubicBezTo>
                  <a:pt x="1915" y="1396"/>
                  <a:pt x="1914" y="1395"/>
                  <a:pt x="1916" y="1397"/>
                </a:cubicBezTo>
                <a:cubicBezTo>
                  <a:pt x="1916" y="1397"/>
                  <a:pt x="1918" y="1397"/>
                  <a:pt x="1919" y="1397"/>
                </a:cubicBezTo>
                <a:cubicBezTo>
                  <a:pt x="1921" y="1397"/>
                  <a:pt x="1922" y="1397"/>
                  <a:pt x="1923" y="1398"/>
                </a:cubicBezTo>
                <a:cubicBezTo>
                  <a:pt x="1924" y="1399"/>
                  <a:pt x="1928" y="1398"/>
                  <a:pt x="1929" y="1398"/>
                </a:cubicBezTo>
                <a:cubicBezTo>
                  <a:pt x="1930" y="1398"/>
                  <a:pt x="1929" y="1401"/>
                  <a:pt x="1929" y="1401"/>
                </a:cubicBezTo>
                <a:cubicBezTo>
                  <a:pt x="1930" y="1402"/>
                  <a:pt x="1932" y="1401"/>
                  <a:pt x="1932" y="1401"/>
                </a:cubicBezTo>
                <a:cubicBezTo>
                  <a:pt x="1934" y="1402"/>
                  <a:pt x="1934" y="1402"/>
                  <a:pt x="1935" y="1403"/>
                </a:cubicBezTo>
                <a:cubicBezTo>
                  <a:pt x="1935" y="1406"/>
                  <a:pt x="1940" y="1404"/>
                  <a:pt x="1940" y="1406"/>
                </a:cubicBezTo>
                <a:cubicBezTo>
                  <a:pt x="1938" y="1407"/>
                  <a:pt x="1932" y="1404"/>
                  <a:pt x="1932" y="1408"/>
                </a:cubicBezTo>
                <a:cubicBezTo>
                  <a:pt x="1938" y="1408"/>
                  <a:pt x="1929" y="1413"/>
                  <a:pt x="1933" y="1412"/>
                </a:cubicBezTo>
                <a:cubicBezTo>
                  <a:pt x="1934" y="1408"/>
                  <a:pt x="1941" y="1408"/>
                  <a:pt x="1941" y="1412"/>
                </a:cubicBezTo>
                <a:cubicBezTo>
                  <a:pt x="1938" y="1413"/>
                  <a:pt x="1937" y="1408"/>
                  <a:pt x="1937" y="1414"/>
                </a:cubicBezTo>
                <a:cubicBezTo>
                  <a:pt x="1941" y="1414"/>
                  <a:pt x="1945" y="1414"/>
                  <a:pt x="1949" y="1414"/>
                </a:cubicBezTo>
                <a:cubicBezTo>
                  <a:pt x="1949" y="1413"/>
                  <a:pt x="1950" y="1412"/>
                  <a:pt x="1952" y="1412"/>
                </a:cubicBezTo>
                <a:cubicBezTo>
                  <a:pt x="1954" y="1410"/>
                  <a:pt x="1955" y="1408"/>
                  <a:pt x="1957" y="1406"/>
                </a:cubicBezTo>
                <a:cubicBezTo>
                  <a:pt x="1958" y="1403"/>
                  <a:pt x="1964" y="1406"/>
                  <a:pt x="1965" y="1403"/>
                </a:cubicBezTo>
                <a:cubicBezTo>
                  <a:pt x="1961" y="1402"/>
                  <a:pt x="1955" y="1400"/>
                  <a:pt x="1950" y="1400"/>
                </a:cubicBezTo>
                <a:cubicBezTo>
                  <a:pt x="1943" y="1399"/>
                  <a:pt x="1936" y="1402"/>
                  <a:pt x="1933" y="1398"/>
                </a:cubicBezTo>
                <a:cubicBezTo>
                  <a:pt x="1938" y="1388"/>
                  <a:pt x="1954" y="1397"/>
                  <a:pt x="1959" y="1389"/>
                </a:cubicBezTo>
                <a:cubicBezTo>
                  <a:pt x="1955" y="1388"/>
                  <a:pt x="1957" y="1381"/>
                  <a:pt x="1954" y="1379"/>
                </a:cubicBezTo>
                <a:cubicBezTo>
                  <a:pt x="1955" y="1379"/>
                  <a:pt x="1955" y="1377"/>
                  <a:pt x="1955" y="1374"/>
                </a:cubicBezTo>
                <a:cubicBezTo>
                  <a:pt x="1957" y="1374"/>
                  <a:pt x="1957" y="1373"/>
                  <a:pt x="1958" y="1373"/>
                </a:cubicBezTo>
                <a:cubicBezTo>
                  <a:pt x="1971" y="1373"/>
                  <a:pt x="1982" y="1372"/>
                  <a:pt x="1993" y="1370"/>
                </a:cubicBezTo>
                <a:cubicBezTo>
                  <a:pt x="1995" y="1370"/>
                  <a:pt x="2002" y="1369"/>
                  <a:pt x="1998" y="1368"/>
                </a:cubicBezTo>
                <a:cubicBezTo>
                  <a:pt x="1991" y="1368"/>
                  <a:pt x="1985" y="1367"/>
                  <a:pt x="1980" y="1368"/>
                </a:cubicBezTo>
                <a:cubicBezTo>
                  <a:pt x="1977" y="1368"/>
                  <a:pt x="1977" y="1369"/>
                  <a:pt x="1976" y="1368"/>
                </a:cubicBezTo>
                <a:cubicBezTo>
                  <a:pt x="1976" y="1368"/>
                  <a:pt x="1973" y="1368"/>
                  <a:pt x="1973" y="1368"/>
                </a:cubicBezTo>
                <a:cubicBezTo>
                  <a:pt x="1970" y="1368"/>
                  <a:pt x="1969" y="1368"/>
                  <a:pt x="1968" y="1366"/>
                </a:cubicBezTo>
                <a:cubicBezTo>
                  <a:pt x="1967" y="1365"/>
                  <a:pt x="1961" y="1368"/>
                  <a:pt x="1962" y="1365"/>
                </a:cubicBezTo>
                <a:cubicBezTo>
                  <a:pt x="1965" y="1362"/>
                  <a:pt x="1969" y="1361"/>
                  <a:pt x="1975" y="1362"/>
                </a:cubicBezTo>
                <a:cubicBezTo>
                  <a:pt x="1975" y="1359"/>
                  <a:pt x="1975" y="1356"/>
                  <a:pt x="1975" y="1354"/>
                </a:cubicBezTo>
                <a:cubicBezTo>
                  <a:pt x="1977" y="1354"/>
                  <a:pt x="1978" y="1353"/>
                  <a:pt x="1980" y="1352"/>
                </a:cubicBezTo>
                <a:cubicBezTo>
                  <a:pt x="1992" y="1353"/>
                  <a:pt x="2006" y="1350"/>
                  <a:pt x="2017" y="1349"/>
                </a:cubicBezTo>
                <a:cubicBezTo>
                  <a:pt x="2018" y="1349"/>
                  <a:pt x="2021" y="1349"/>
                  <a:pt x="2022" y="1349"/>
                </a:cubicBezTo>
                <a:cubicBezTo>
                  <a:pt x="2025" y="1350"/>
                  <a:pt x="2023" y="1350"/>
                  <a:pt x="2026" y="1349"/>
                </a:cubicBezTo>
                <a:cubicBezTo>
                  <a:pt x="2030" y="1348"/>
                  <a:pt x="2034" y="1351"/>
                  <a:pt x="2033" y="1346"/>
                </a:cubicBezTo>
                <a:cubicBezTo>
                  <a:pt x="2026" y="1350"/>
                  <a:pt x="2018" y="1346"/>
                  <a:pt x="2014" y="1346"/>
                </a:cubicBezTo>
                <a:cubicBezTo>
                  <a:pt x="2009" y="1346"/>
                  <a:pt x="2010" y="1349"/>
                  <a:pt x="2008" y="1346"/>
                </a:cubicBezTo>
                <a:cubicBezTo>
                  <a:pt x="2008" y="1346"/>
                  <a:pt x="2005" y="1346"/>
                  <a:pt x="2005" y="1346"/>
                </a:cubicBezTo>
                <a:cubicBezTo>
                  <a:pt x="1996" y="1345"/>
                  <a:pt x="1986" y="1345"/>
                  <a:pt x="1977" y="1346"/>
                </a:cubicBezTo>
                <a:cubicBezTo>
                  <a:pt x="1974" y="1346"/>
                  <a:pt x="1967" y="1350"/>
                  <a:pt x="1964" y="1346"/>
                </a:cubicBezTo>
                <a:cubicBezTo>
                  <a:pt x="1964" y="1340"/>
                  <a:pt x="1973" y="1342"/>
                  <a:pt x="1973" y="1336"/>
                </a:cubicBezTo>
                <a:cubicBezTo>
                  <a:pt x="1970" y="1336"/>
                  <a:pt x="1967" y="1337"/>
                  <a:pt x="1968" y="1333"/>
                </a:cubicBezTo>
                <a:cubicBezTo>
                  <a:pt x="1962" y="1333"/>
                  <a:pt x="1955" y="1334"/>
                  <a:pt x="1956" y="1328"/>
                </a:cubicBezTo>
                <a:cubicBezTo>
                  <a:pt x="1959" y="1328"/>
                  <a:pt x="1962" y="1328"/>
                  <a:pt x="1965" y="1328"/>
                </a:cubicBezTo>
                <a:cubicBezTo>
                  <a:pt x="1968" y="1327"/>
                  <a:pt x="1969" y="1325"/>
                  <a:pt x="1973" y="1324"/>
                </a:cubicBezTo>
                <a:cubicBezTo>
                  <a:pt x="1975" y="1323"/>
                  <a:pt x="1975" y="1325"/>
                  <a:pt x="1976" y="1325"/>
                </a:cubicBezTo>
                <a:cubicBezTo>
                  <a:pt x="1976" y="1325"/>
                  <a:pt x="1977" y="1324"/>
                  <a:pt x="1978" y="1324"/>
                </a:cubicBezTo>
                <a:cubicBezTo>
                  <a:pt x="1983" y="1322"/>
                  <a:pt x="1988" y="1324"/>
                  <a:pt x="1992" y="1324"/>
                </a:cubicBezTo>
                <a:cubicBezTo>
                  <a:pt x="1993" y="1323"/>
                  <a:pt x="1994" y="1322"/>
                  <a:pt x="1995" y="1322"/>
                </a:cubicBezTo>
                <a:cubicBezTo>
                  <a:pt x="1997" y="1322"/>
                  <a:pt x="1996" y="1323"/>
                  <a:pt x="1996" y="1324"/>
                </a:cubicBezTo>
                <a:cubicBezTo>
                  <a:pt x="1998" y="1324"/>
                  <a:pt x="1999" y="1322"/>
                  <a:pt x="2000" y="1322"/>
                </a:cubicBezTo>
                <a:cubicBezTo>
                  <a:pt x="2007" y="1322"/>
                  <a:pt x="2012" y="1322"/>
                  <a:pt x="2015" y="1319"/>
                </a:cubicBezTo>
                <a:cubicBezTo>
                  <a:pt x="2002" y="1321"/>
                  <a:pt x="1986" y="1319"/>
                  <a:pt x="1973" y="1320"/>
                </a:cubicBezTo>
                <a:cubicBezTo>
                  <a:pt x="1971" y="1321"/>
                  <a:pt x="1971" y="1322"/>
                  <a:pt x="1968" y="1322"/>
                </a:cubicBezTo>
                <a:cubicBezTo>
                  <a:pt x="1966" y="1322"/>
                  <a:pt x="1965" y="1321"/>
                  <a:pt x="1962" y="1320"/>
                </a:cubicBezTo>
                <a:cubicBezTo>
                  <a:pt x="1960" y="1320"/>
                  <a:pt x="1960" y="1322"/>
                  <a:pt x="1958" y="1322"/>
                </a:cubicBezTo>
                <a:cubicBezTo>
                  <a:pt x="1958" y="1322"/>
                  <a:pt x="1957" y="1321"/>
                  <a:pt x="1956" y="1320"/>
                </a:cubicBezTo>
                <a:cubicBezTo>
                  <a:pt x="1952" y="1319"/>
                  <a:pt x="1950" y="1322"/>
                  <a:pt x="1948" y="1322"/>
                </a:cubicBezTo>
                <a:cubicBezTo>
                  <a:pt x="1946" y="1322"/>
                  <a:pt x="1947" y="1321"/>
                  <a:pt x="1947" y="1320"/>
                </a:cubicBezTo>
                <a:cubicBezTo>
                  <a:pt x="1946" y="1320"/>
                  <a:pt x="1943" y="1322"/>
                  <a:pt x="1944" y="1322"/>
                </a:cubicBezTo>
                <a:cubicBezTo>
                  <a:pt x="1940" y="1321"/>
                  <a:pt x="1938" y="1321"/>
                  <a:pt x="1939" y="1317"/>
                </a:cubicBezTo>
                <a:cubicBezTo>
                  <a:pt x="1944" y="1315"/>
                  <a:pt x="1945" y="1318"/>
                  <a:pt x="1952" y="1317"/>
                </a:cubicBezTo>
                <a:cubicBezTo>
                  <a:pt x="1953" y="1317"/>
                  <a:pt x="1955" y="1315"/>
                  <a:pt x="1958" y="1314"/>
                </a:cubicBezTo>
                <a:cubicBezTo>
                  <a:pt x="1958" y="1314"/>
                  <a:pt x="1960" y="1316"/>
                  <a:pt x="1961" y="1316"/>
                </a:cubicBezTo>
                <a:cubicBezTo>
                  <a:pt x="1963" y="1316"/>
                  <a:pt x="1963" y="1314"/>
                  <a:pt x="1966" y="1314"/>
                </a:cubicBezTo>
                <a:cubicBezTo>
                  <a:pt x="1970" y="1314"/>
                  <a:pt x="1976" y="1316"/>
                  <a:pt x="1978" y="1311"/>
                </a:cubicBezTo>
                <a:cubicBezTo>
                  <a:pt x="1974" y="1305"/>
                  <a:pt x="1963" y="1305"/>
                  <a:pt x="1954" y="1305"/>
                </a:cubicBezTo>
                <a:cubicBezTo>
                  <a:pt x="1954" y="1302"/>
                  <a:pt x="1954" y="1301"/>
                  <a:pt x="1955" y="1300"/>
                </a:cubicBezTo>
                <a:cubicBezTo>
                  <a:pt x="1953" y="1300"/>
                  <a:pt x="1950" y="1300"/>
                  <a:pt x="1949" y="1298"/>
                </a:cubicBezTo>
                <a:cubicBezTo>
                  <a:pt x="1944" y="1298"/>
                  <a:pt x="1937" y="1299"/>
                  <a:pt x="1932" y="1298"/>
                </a:cubicBezTo>
                <a:cubicBezTo>
                  <a:pt x="1931" y="1298"/>
                  <a:pt x="1930" y="1297"/>
                  <a:pt x="1931" y="1297"/>
                </a:cubicBezTo>
                <a:cubicBezTo>
                  <a:pt x="1927" y="1296"/>
                  <a:pt x="1921" y="1298"/>
                  <a:pt x="1921" y="1293"/>
                </a:cubicBezTo>
                <a:cubicBezTo>
                  <a:pt x="1928" y="1290"/>
                  <a:pt x="1941" y="1292"/>
                  <a:pt x="1947" y="1287"/>
                </a:cubicBezTo>
                <a:cubicBezTo>
                  <a:pt x="1939" y="1284"/>
                  <a:pt x="1931" y="1284"/>
                  <a:pt x="1922" y="1286"/>
                </a:cubicBezTo>
                <a:cubicBezTo>
                  <a:pt x="1920" y="1284"/>
                  <a:pt x="1917" y="1283"/>
                  <a:pt x="1919" y="1278"/>
                </a:cubicBezTo>
                <a:cubicBezTo>
                  <a:pt x="1915" y="1278"/>
                  <a:pt x="1916" y="1275"/>
                  <a:pt x="1911" y="1276"/>
                </a:cubicBezTo>
                <a:cubicBezTo>
                  <a:pt x="1915" y="1273"/>
                  <a:pt x="1909" y="1272"/>
                  <a:pt x="1908" y="1270"/>
                </a:cubicBezTo>
                <a:cubicBezTo>
                  <a:pt x="1908" y="1266"/>
                  <a:pt x="1912" y="1263"/>
                  <a:pt x="1909" y="1260"/>
                </a:cubicBezTo>
                <a:cubicBezTo>
                  <a:pt x="1911" y="1260"/>
                  <a:pt x="1911" y="1258"/>
                  <a:pt x="1913" y="1257"/>
                </a:cubicBezTo>
                <a:cubicBezTo>
                  <a:pt x="1920" y="1258"/>
                  <a:pt x="1928" y="1256"/>
                  <a:pt x="1931" y="1255"/>
                </a:cubicBezTo>
                <a:cubicBezTo>
                  <a:pt x="1938" y="1254"/>
                  <a:pt x="1948" y="1254"/>
                  <a:pt x="1956" y="1254"/>
                </a:cubicBezTo>
                <a:cubicBezTo>
                  <a:pt x="1957" y="1254"/>
                  <a:pt x="1958" y="1252"/>
                  <a:pt x="1959" y="1252"/>
                </a:cubicBezTo>
                <a:cubicBezTo>
                  <a:pt x="1960" y="1252"/>
                  <a:pt x="1960" y="1254"/>
                  <a:pt x="1962" y="1254"/>
                </a:cubicBezTo>
                <a:cubicBezTo>
                  <a:pt x="1963" y="1254"/>
                  <a:pt x="1963" y="1251"/>
                  <a:pt x="1965" y="1252"/>
                </a:cubicBezTo>
                <a:cubicBezTo>
                  <a:pt x="1967" y="1252"/>
                  <a:pt x="1971" y="1252"/>
                  <a:pt x="1968" y="1251"/>
                </a:cubicBezTo>
                <a:cubicBezTo>
                  <a:pt x="1958" y="1250"/>
                  <a:pt x="1945" y="1252"/>
                  <a:pt x="1940" y="1252"/>
                </a:cubicBezTo>
                <a:cubicBezTo>
                  <a:pt x="1935" y="1253"/>
                  <a:pt x="1931" y="1250"/>
                  <a:pt x="1928" y="1251"/>
                </a:cubicBezTo>
                <a:cubicBezTo>
                  <a:pt x="1924" y="1251"/>
                  <a:pt x="1923" y="1256"/>
                  <a:pt x="1920" y="1254"/>
                </a:cubicBezTo>
                <a:cubicBezTo>
                  <a:pt x="1921" y="1249"/>
                  <a:pt x="1916" y="1251"/>
                  <a:pt x="1917" y="1246"/>
                </a:cubicBezTo>
                <a:cubicBezTo>
                  <a:pt x="1925" y="1245"/>
                  <a:pt x="1934" y="1243"/>
                  <a:pt x="1942" y="1243"/>
                </a:cubicBezTo>
                <a:cubicBezTo>
                  <a:pt x="1944" y="1243"/>
                  <a:pt x="1945" y="1244"/>
                  <a:pt x="1947" y="1244"/>
                </a:cubicBezTo>
                <a:cubicBezTo>
                  <a:pt x="1950" y="1245"/>
                  <a:pt x="1955" y="1246"/>
                  <a:pt x="1956" y="1241"/>
                </a:cubicBezTo>
                <a:cubicBezTo>
                  <a:pt x="1950" y="1243"/>
                  <a:pt x="1942" y="1243"/>
                  <a:pt x="1938" y="1240"/>
                </a:cubicBezTo>
                <a:cubicBezTo>
                  <a:pt x="1935" y="1228"/>
                  <a:pt x="1947" y="1232"/>
                  <a:pt x="1955" y="1232"/>
                </a:cubicBezTo>
                <a:cubicBezTo>
                  <a:pt x="1959" y="1229"/>
                  <a:pt x="1953" y="1228"/>
                  <a:pt x="1957" y="1227"/>
                </a:cubicBezTo>
                <a:cubicBezTo>
                  <a:pt x="1963" y="1226"/>
                  <a:pt x="1971" y="1225"/>
                  <a:pt x="1977" y="1225"/>
                </a:cubicBezTo>
                <a:cubicBezTo>
                  <a:pt x="1981" y="1225"/>
                  <a:pt x="1986" y="1227"/>
                  <a:pt x="1988" y="1224"/>
                </a:cubicBezTo>
                <a:cubicBezTo>
                  <a:pt x="1986" y="1224"/>
                  <a:pt x="1985" y="1223"/>
                  <a:pt x="1985" y="1221"/>
                </a:cubicBezTo>
                <a:cubicBezTo>
                  <a:pt x="1989" y="1222"/>
                  <a:pt x="1993" y="1222"/>
                  <a:pt x="1995" y="1221"/>
                </a:cubicBezTo>
                <a:cubicBezTo>
                  <a:pt x="1998" y="1219"/>
                  <a:pt x="2001" y="1220"/>
                  <a:pt x="2004" y="1219"/>
                </a:cubicBezTo>
                <a:cubicBezTo>
                  <a:pt x="2005" y="1218"/>
                  <a:pt x="2004" y="1214"/>
                  <a:pt x="2008" y="1216"/>
                </a:cubicBezTo>
                <a:cubicBezTo>
                  <a:pt x="2011" y="1215"/>
                  <a:pt x="2011" y="1219"/>
                  <a:pt x="2015" y="1217"/>
                </a:cubicBezTo>
                <a:cubicBezTo>
                  <a:pt x="2018" y="1214"/>
                  <a:pt x="2023" y="1214"/>
                  <a:pt x="2028" y="1213"/>
                </a:cubicBezTo>
                <a:cubicBezTo>
                  <a:pt x="2034" y="1214"/>
                  <a:pt x="2036" y="1218"/>
                  <a:pt x="2039" y="1211"/>
                </a:cubicBezTo>
                <a:cubicBezTo>
                  <a:pt x="2038" y="1209"/>
                  <a:pt x="2035" y="1211"/>
                  <a:pt x="2033" y="1211"/>
                </a:cubicBezTo>
                <a:cubicBezTo>
                  <a:pt x="2021" y="1212"/>
                  <a:pt x="2006" y="1212"/>
                  <a:pt x="1998" y="1213"/>
                </a:cubicBezTo>
                <a:cubicBezTo>
                  <a:pt x="1993" y="1213"/>
                  <a:pt x="1987" y="1212"/>
                  <a:pt x="1986" y="1211"/>
                </a:cubicBezTo>
                <a:cubicBezTo>
                  <a:pt x="1984" y="1210"/>
                  <a:pt x="1983" y="1210"/>
                  <a:pt x="1983" y="1208"/>
                </a:cubicBezTo>
                <a:cubicBezTo>
                  <a:pt x="1983" y="1205"/>
                  <a:pt x="1997" y="1208"/>
                  <a:pt x="1992" y="1205"/>
                </a:cubicBezTo>
                <a:cubicBezTo>
                  <a:pt x="1988" y="1205"/>
                  <a:pt x="1984" y="1205"/>
                  <a:pt x="1980" y="1205"/>
                </a:cubicBezTo>
                <a:cubicBezTo>
                  <a:pt x="1980" y="1212"/>
                  <a:pt x="1971" y="1211"/>
                  <a:pt x="1964" y="1211"/>
                </a:cubicBezTo>
                <a:cubicBezTo>
                  <a:pt x="1965" y="1208"/>
                  <a:pt x="1966" y="1209"/>
                  <a:pt x="1962" y="1208"/>
                </a:cubicBezTo>
                <a:cubicBezTo>
                  <a:pt x="1959" y="1207"/>
                  <a:pt x="1953" y="1205"/>
                  <a:pt x="1948" y="1206"/>
                </a:cubicBezTo>
                <a:cubicBezTo>
                  <a:pt x="1948" y="1208"/>
                  <a:pt x="1948" y="1211"/>
                  <a:pt x="1947" y="1211"/>
                </a:cubicBezTo>
                <a:cubicBezTo>
                  <a:pt x="1944" y="1207"/>
                  <a:pt x="1932" y="1212"/>
                  <a:pt x="1929" y="1208"/>
                </a:cubicBezTo>
                <a:cubicBezTo>
                  <a:pt x="1928" y="1210"/>
                  <a:pt x="1928" y="1215"/>
                  <a:pt x="1923" y="1214"/>
                </a:cubicBezTo>
                <a:cubicBezTo>
                  <a:pt x="1918" y="1214"/>
                  <a:pt x="1917" y="1209"/>
                  <a:pt x="1912" y="1208"/>
                </a:cubicBezTo>
                <a:cubicBezTo>
                  <a:pt x="1908" y="1211"/>
                  <a:pt x="1902" y="1209"/>
                  <a:pt x="1898" y="1209"/>
                </a:cubicBezTo>
                <a:cubicBezTo>
                  <a:pt x="1896" y="1210"/>
                  <a:pt x="1896" y="1211"/>
                  <a:pt x="1893" y="1211"/>
                </a:cubicBezTo>
                <a:cubicBezTo>
                  <a:pt x="1890" y="1211"/>
                  <a:pt x="1889" y="1209"/>
                  <a:pt x="1887" y="1209"/>
                </a:cubicBezTo>
                <a:cubicBezTo>
                  <a:pt x="1888" y="1209"/>
                  <a:pt x="1886" y="1211"/>
                  <a:pt x="1885" y="1211"/>
                </a:cubicBezTo>
                <a:cubicBezTo>
                  <a:pt x="1882" y="1212"/>
                  <a:pt x="1879" y="1211"/>
                  <a:pt x="1876" y="1211"/>
                </a:cubicBezTo>
                <a:cubicBezTo>
                  <a:pt x="1875" y="1211"/>
                  <a:pt x="1874" y="1213"/>
                  <a:pt x="1873" y="1213"/>
                </a:cubicBezTo>
                <a:cubicBezTo>
                  <a:pt x="1871" y="1213"/>
                  <a:pt x="1870" y="1211"/>
                  <a:pt x="1868" y="1211"/>
                </a:cubicBezTo>
                <a:cubicBezTo>
                  <a:pt x="1865" y="1211"/>
                  <a:pt x="1859" y="1212"/>
                  <a:pt x="1857" y="1208"/>
                </a:cubicBezTo>
                <a:cubicBezTo>
                  <a:pt x="1859" y="1208"/>
                  <a:pt x="1862" y="1208"/>
                  <a:pt x="1864" y="1208"/>
                </a:cubicBezTo>
                <a:cubicBezTo>
                  <a:pt x="1865" y="1208"/>
                  <a:pt x="1865" y="1206"/>
                  <a:pt x="1865" y="1206"/>
                </a:cubicBezTo>
                <a:cubicBezTo>
                  <a:pt x="1867" y="1206"/>
                  <a:pt x="1872" y="1211"/>
                  <a:pt x="1872" y="1205"/>
                </a:cubicBezTo>
                <a:cubicBezTo>
                  <a:pt x="1869" y="1202"/>
                  <a:pt x="1863" y="1203"/>
                  <a:pt x="1857" y="1203"/>
                </a:cubicBezTo>
                <a:cubicBezTo>
                  <a:pt x="1852" y="1203"/>
                  <a:pt x="1846" y="1205"/>
                  <a:pt x="1843" y="1201"/>
                </a:cubicBezTo>
                <a:cubicBezTo>
                  <a:pt x="1845" y="1200"/>
                  <a:pt x="1850" y="1199"/>
                  <a:pt x="1853" y="1198"/>
                </a:cubicBezTo>
                <a:cubicBezTo>
                  <a:pt x="1860" y="1198"/>
                  <a:pt x="1869" y="1199"/>
                  <a:pt x="1877" y="1198"/>
                </a:cubicBezTo>
                <a:cubicBezTo>
                  <a:pt x="1879" y="1198"/>
                  <a:pt x="1879" y="1197"/>
                  <a:pt x="1881" y="1197"/>
                </a:cubicBezTo>
                <a:cubicBezTo>
                  <a:pt x="1886" y="1196"/>
                  <a:pt x="1890" y="1197"/>
                  <a:pt x="1894" y="1197"/>
                </a:cubicBezTo>
                <a:cubicBezTo>
                  <a:pt x="1892" y="1191"/>
                  <a:pt x="1901" y="1196"/>
                  <a:pt x="1900" y="1192"/>
                </a:cubicBezTo>
                <a:cubicBezTo>
                  <a:pt x="1898" y="1192"/>
                  <a:pt x="1897" y="1192"/>
                  <a:pt x="1897" y="1189"/>
                </a:cubicBezTo>
                <a:cubicBezTo>
                  <a:pt x="1900" y="1186"/>
                  <a:pt x="1908" y="1188"/>
                  <a:pt x="1913" y="1187"/>
                </a:cubicBezTo>
                <a:cubicBezTo>
                  <a:pt x="1914" y="1185"/>
                  <a:pt x="1915" y="1184"/>
                  <a:pt x="1916" y="1182"/>
                </a:cubicBezTo>
                <a:cubicBezTo>
                  <a:pt x="1919" y="1186"/>
                  <a:pt x="1924" y="1186"/>
                  <a:pt x="1930" y="1186"/>
                </a:cubicBezTo>
                <a:cubicBezTo>
                  <a:pt x="1930" y="1184"/>
                  <a:pt x="1931" y="1181"/>
                  <a:pt x="1931" y="1179"/>
                </a:cubicBezTo>
                <a:cubicBezTo>
                  <a:pt x="1922" y="1177"/>
                  <a:pt x="1909" y="1179"/>
                  <a:pt x="1901" y="1176"/>
                </a:cubicBezTo>
                <a:cubicBezTo>
                  <a:pt x="1902" y="1174"/>
                  <a:pt x="1903" y="1173"/>
                  <a:pt x="1903" y="1170"/>
                </a:cubicBezTo>
                <a:cubicBezTo>
                  <a:pt x="1898" y="1170"/>
                  <a:pt x="1894" y="1169"/>
                  <a:pt x="1892" y="1167"/>
                </a:cubicBezTo>
                <a:cubicBezTo>
                  <a:pt x="1900" y="1164"/>
                  <a:pt x="1910" y="1156"/>
                  <a:pt x="1920" y="1160"/>
                </a:cubicBezTo>
                <a:cubicBezTo>
                  <a:pt x="1922" y="1158"/>
                  <a:pt x="1924" y="1158"/>
                  <a:pt x="1927" y="1157"/>
                </a:cubicBezTo>
                <a:cubicBezTo>
                  <a:pt x="1936" y="1155"/>
                  <a:pt x="1950" y="1157"/>
                  <a:pt x="1958" y="1154"/>
                </a:cubicBezTo>
                <a:cubicBezTo>
                  <a:pt x="1960" y="1154"/>
                  <a:pt x="1963" y="1154"/>
                  <a:pt x="1963" y="1152"/>
                </a:cubicBezTo>
                <a:cubicBezTo>
                  <a:pt x="1961" y="1152"/>
                  <a:pt x="1959" y="1152"/>
                  <a:pt x="1957" y="1152"/>
                </a:cubicBezTo>
                <a:cubicBezTo>
                  <a:pt x="1949" y="1153"/>
                  <a:pt x="1942" y="1151"/>
                  <a:pt x="1938" y="1151"/>
                </a:cubicBezTo>
                <a:cubicBezTo>
                  <a:pt x="1933" y="1150"/>
                  <a:pt x="1926" y="1150"/>
                  <a:pt x="1922" y="1151"/>
                </a:cubicBezTo>
                <a:cubicBezTo>
                  <a:pt x="1920" y="1151"/>
                  <a:pt x="1919" y="1153"/>
                  <a:pt x="1918" y="1151"/>
                </a:cubicBezTo>
                <a:cubicBezTo>
                  <a:pt x="1917" y="1150"/>
                  <a:pt x="1916" y="1152"/>
                  <a:pt x="1916" y="1152"/>
                </a:cubicBezTo>
                <a:cubicBezTo>
                  <a:pt x="1914" y="1152"/>
                  <a:pt x="1914" y="1151"/>
                  <a:pt x="1911" y="1151"/>
                </a:cubicBezTo>
                <a:cubicBezTo>
                  <a:pt x="1909" y="1150"/>
                  <a:pt x="1905" y="1152"/>
                  <a:pt x="1904" y="1149"/>
                </a:cubicBezTo>
                <a:cubicBezTo>
                  <a:pt x="1904" y="1147"/>
                  <a:pt x="1906" y="1148"/>
                  <a:pt x="1908" y="1148"/>
                </a:cubicBezTo>
                <a:cubicBezTo>
                  <a:pt x="1913" y="1147"/>
                  <a:pt x="1917" y="1146"/>
                  <a:pt x="1923" y="1146"/>
                </a:cubicBezTo>
                <a:cubicBezTo>
                  <a:pt x="1924" y="1146"/>
                  <a:pt x="1925" y="1144"/>
                  <a:pt x="1926" y="1144"/>
                </a:cubicBezTo>
                <a:cubicBezTo>
                  <a:pt x="1927" y="1144"/>
                  <a:pt x="1926" y="1146"/>
                  <a:pt x="1929" y="1146"/>
                </a:cubicBezTo>
                <a:cubicBezTo>
                  <a:pt x="1929" y="1146"/>
                  <a:pt x="1929" y="1145"/>
                  <a:pt x="1929" y="1144"/>
                </a:cubicBezTo>
                <a:cubicBezTo>
                  <a:pt x="1930" y="1144"/>
                  <a:pt x="1934" y="1143"/>
                  <a:pt x="1935" y="1143"/>
                </a:cubicBezTo>
                <a:cubicBezTo>
                  <a:pt x="1939" y="1143"/>
                  <a:pt x="1943" y="1146"/>
                  <a:pt x="1948" y="1144"/>
                </a:cubicBezTo>
                <a:cubicBezTo>
                  <a:pt x="1953" y="1142"/>
                  <a:pt x="1960" y="1139"/>
                  <a:pt x="1969" y="1138"/>
                </a:cubicBezTo>
                <a:cubicBezTo>
                  <a:pt x="1971" y="1138"/>
                  <a:pt x="1975" y="1139"/>
                  <a:pt x="1978" y="1138"/>
                </a:cubicBezTo>
                <a:cubicBezTo>
                  <a:pt x="1980" y="1138"/>
                  <a:pt x="1980" y="1137"/>
                  <a:pt x="1983" y="1136"/>
                </a:cubicBezTo>
                <a:cubicBezTo>
                  <a:pt x="1989" y="1136"/>
                  <a:pt x="1997" y="1137"/>
                  <a:pt x="2003" y="1136"/>
                </a:cubicBezTo>
                <a:cubicBezTo>
                  <a:pt x="2005" y="1136"/>
                  <a:pt x="2005" y="1135"/>
                  <a:pt x="2006" y="1135"/>
                </a:cubicBezTo>
                <a:cubicBezTo>
                  <a:pt x="2008" y="1134"/>
                  <a:pt x="2011" y="1136"/>
                  <a:pt x="2013" y="1135"/>
                </a:cubicBezTo>
                <a:cubicBezTo>
                  <a:pt x="2014" y="1134"/>
                  <a:pt x="2014" y="1130"/>
                  <a:pt x="2016" y="1130"/>
                </a:cubicBezTo>
                <a:cubicBezTo>
                  <a:pt x="2019" y="1130"/>
                  <a:pt x="2024" y="1132"/>
                  <a:pt x="2023" y="1127"/>
                </a:cubicBezTo>
                <a:cubicBezTo>
                  <a:pt x="2013" y="1126"/>
                  <a:pt x="2000" y="1127"/>
                  <a:pt x="1994" y="1129"/>
                </a:cubicBezTo>
                <a:cubicBezTo>
                  <a:pt x="1993" y="1129"/>
                  <a:pt x="1993" y="1130"/>
                  <a:pt x="1993" y="1130"/>
                </a:cubicBezTo>
                <a:cubicBezTo>
                  <a:pt x="1991" y="1131"/>
                  <a:pt x="1990" y="1129"/>
                  <a:pt x="1989" y="1129"/>
                </a:cubicBezTo>
                <a:cubicBezTo>
                  <a:pt x="1991" y="1129"/>
                  <a:pt x="1993" y="1128"/>
                  <a:pt x="1993" y="1127"/>
                </a:cubicBezTo>
                <a:cubicBezTo>
                  <a:pt x="1989" y="1127"/>
                  <a:pt x="1985" y="1127"/>
                  <a:pt x="1982" y="1127"/>
                </a:cubicBezTo>
                <a:cubicBezTo>
                  <a:pt x="1981" y="1126"/>
                  <a:pt x="1980" y="1125"/>
                  <a:pt x="1979" y="1125"/>
                </a:cubicBezTo>
                <a:cubicBezTo>
                  <a:pt x="1977" y="1123"/>
                  <a:pt x="1977" y="1119"/>
                  <a:pt x="1974" y="1119"/>
                </a:cubicBezTo>
                <a:cubicBezTo>
                  <a:pt x="1972" y="1121"/>
                  <a:pt x="1963" y="1124"/>
                  <a:pt x="1960" y="1121"/>
                </a:cubicBezTo>
                <a:cubicBezTo>
                  <a:pt x="1970" y="1113"/>
                  <a:pt x="1989" y="1117"/>
                  <a:pt x="2006" y="1116"/>
                </a:cubicBezTo>
                <a:cubicBezTo>
                  <a:pt x="2007" y="1116"/>
                  <a:pt x="2008" y="1114"/>
                  <a:pt x="2009" y="1114"/>
                </a:cubicBezTo>
                <a:cubicBezTo>
                  <a:pt x="2011" y="1114"/>
                  <a:pt x="2011" y="1116"/>
                  <a:pt x="2012" y="1116"/>
                </a:cubicBezTo>
                <a:cubicBezTo>
                  <a:pt x="2012" y="1116"/>
                  <a:pt x="2013" y="1114"/>
                  <a:pt x="2014" y="1114"/>
                </a:cubicBezTo>
                <a:cubicBezTo>
                  <a:pt x="2021" y="1113"/>
                  <a:pt x="2020" y="1118"/>
                  <a:pt x="2023" y="1114"/>
                </a:cubicBezTo>
                <a:cubicBezTo>
                  <a:pt x="2026" y="1111"/>
                  <a:pt x="2046" y="1115"/>
                  <a:pt x="2050" y="1114"/>
                </a:cubicBezTo>
                <a:cubicBezTo>
                  <a:pt x="2051" y="1114"/>
                  <a:pt x="2051" y="1113"/>
                  <a:pt x="2052" y="1113"/>
                </a:cubicBezTo>
                <a:cubicBezTo>
                  <a:pt x="2053" y="1112"/>
                  <a:pt x="2053" y="1114"/>
                  <a:pt x="2055" y="1114"/>
                </a:cubicBezTo>
                <a:cubicBezTo>
                  <a:pt x="2055" y="1114"/>
                  <a:pt x="2055" y="1113"/>
                  <a:pt x="2055" y="1113"/>
                </a:cubicBezTo>
                <a:cubicBezTo>
                  <a:pt x="2057" y="1111"/>
                  <a:pt x="2061" y="1113"/>
                  <a:pt x="2063" y="1111"/>
                </a:cubicBezTo>
                <a:cubicBezTo>
                  <a:pt x="2068" y="1106"/>
                  <a:pt x="2082" y="1112"/>
                  <a:pt x="2090" y="1110"/>
                </a:cubicBezTo>
                <a:cubicBezTo>
                  <a:pt x="2091" y="1105"/>
                  <a:pt x="2085" y="1107"/>
                  <a:pt x="2083" y="1106"/>
                </a:cubicBezTo>
                <a:cubicBezTo>
                  <a:pt x="2078" y="1106"/>
                  <a:pt x="2072" y="1108"/>
                  <a:pt x="2071" y="1108"/>
                </a:cubicBezTo>
                <a:cubicBezTo>
                  <a:pt x="2071" y="1108"/>
                  <a:pt x="2071" y="1106"/>
                  <a:pt x="2069" y="1106"/>
                </a:cubicBezTo>
                <a:cubicBezTo>
                  <a:pt x="2069" y="1106"/>
                  <a:pt x="2069" y="1108"/>
                  <a:pt x="2068" y="1108"/>
                </a:cubicBezTo>
                <a:cubicBezTo>
                  <a:pt x="2066" y="1108"/>
                  <a:pt x="2065" y="1107"/>
                  <a:pt x="2063" y="1106"/>
                </a:cubicBezTo>
                <a:cubicBezTo>
                  <a:pt x="2057" y="1106"/>
                  <a:pt x="2055" y="1105"/>
                  <a:pt x="2052" y="1105"/>
                </a:cubicBezTo>
                <a:cubicBezTo>
                  <a:pt x="2046" y="1104"/>
                  <a:pt x="2047" y="1107"/>
                  <a:pt x="2046" y="1105"/>
                </a:cubicBezTo>
                <a:cubicBezTo>
                  <a:pt x="2045" y="1104"/>
                  <a:pt x="2039" y="1105"/>
                  <a:pt x="2038" y="1105"/>
                </a:cubicBezTo>
                <a:cubicBezTo>
                  <a:pt x="2033" y="1105"/>
                  <a:pt x="2033" y="1106"/>
                  <a:pt x="2030" y="1105"/>
                </a:cubicBezTo>
                <a:cubicBezTo>
                  <a:pt x="2024" y="1103"/>
                  <a:pt x="2020" y="1104"/>
                  <a:pt x="2019" y="1105"/>
                </a:cubicBezTo>
                <a:cubicBezTo>
                  <a:pt x="2018" y="1105"/>
                  <a:pt x="2017" y="1105"/>
                  <a:pt x="2016" y="1105"/>
                </a:cubicBezTo>
                <a:cubicBezTo>
                  <a:pt x="2010" y="1105"/>
                  <a:pt x="2006" y="1107"/>
                  <a:pt x="2005" y="1105"/>
                </a:cubicBezTo>
                <a:cubicBezTo>
                  <a:pt x="2004" y="1103"/>
                  <a:pt x="1992" y="1105"/>
                  <a:pt x="1990" y="1105"/>
                </a:cubicBezTo>
                <a:cubicBezTo>
                  <a:pt x="1987" y="1105"/>
                  <a:pt x="1984" y="1106"/>
                  <a:pt x="1981" y="1105"/>
                </a:cubicBezTo>
                <a:cubicBezTo>
                  <a:pt x="1983" y="1104"/>
                  <a:pt x="1982" y="1099"/>
                  <a:pt x="1984" y="1098"/>
                </a:cubicBezTo>
                <a:cubicBezTo>
                  <a:pt x="1992" y="1097"/>
                  <a:pt x="1992" y="1101"/>
                  <a:pt x="1997" y="1102"/>
                </a:cubicBezTo>
                <a:cubicBezTo>
                  <a:pt x="2001" y="1102"/>
                  <a:pt x="1999" y="1097"/>
                  <a:pt x="2002" y="1097"/>
                </a:cubicBezTo>
                <a:cubicBezTo>
                  <a:pt x="2005" y="1097"/>
                  <a:pt x="2005" y="1095"/>
                  <a:pt x="2008" y="1095"/>
                </a:cubicBezTo>
                <a:cubicBezTo>
                  <a:pt x="2014" y="1098"/>
                  <a:pt x="2019" y="1096"/>
                  <a:pt x="2024" y="1095"/>
                </a:cubicBezTo>
                <a:cubicBezTo>
                  <a:pt x="2030" y="1095"/>
                  <a:pt x="2037" y="1096"/>
                  <a:pt x="2041" y="1095"/>
                </a:cubicBezTo>
                <a:cubicBezTo>
                  <a:pt x="2044" y="1095"/>
                  <a:pt x="2044" y="1092"/>
                  <a:pt x="2046" y="1092"/>
                </a:cubicBezTo>
                <a:cubicBezTo>
                  <a:pt x="2046" y="1092"/>
                  <a:pt x="2049" y="1095"/>
                  <a:pt x="2051" y="1094"/>
                </a:cubicBezTo>
                <a:cubicBezTo>
                  <a:pt x="2051" y="1088"/>
                  <a:pt x="2045" y="1090"/>
                  <a:pt x="2042" y="1090"/>
                </a:cubicBezTo>
                <a:cubicBezTo>
                  <a:pt x="2036" y="1092"/>
                  <a:pt x="2026" y="1093"/>
                  <a:pt x="2018" y="1092"/>
                </a:cubicBezTo>
                <a:cubicBezTo>
                  <a:pt x="2016" y="1092"/>
                  <a:pt x="2016" y="1090"/>
                  <a:pt x="2013" y="1090"/>
                </a:cubicBezTo>
                <a:cubicBezTo>
                  <a:pt x="2011" y="1090"/>
                  <a:pt x="2011" y="1092"/>
                  <a:pt x="2008" y="1092"/>
                </a:cubicBezTo>
                <a:cubicBezTo>
                  <a:pt x="2005" y="1093"/>
                  <a:pt x="2001" y="1092"/>
                  <a:pt x="1997" y="1092"/>
                </a:cubicBezTo>
                <a:cubicBezTo>
                  <a:pt x="1995" y="1092"/>
                  <a:pt x="1988" y="1094"/>
                  <a:pt x="1990" y="1089"/>
                </a:cubicBezTo>
                <a:cubicBezTo>
                  <a:pt x="1992" y="1085"/>
                  <a:pt x="1997" y="1088"/>
                  <a:pt x="2001" y="1087"/>
                </a:cubicBezTo>
                <a:cubicBezTo>
                  <a:pt x="2003" y="1087"/>
                  <a:pt x="2003" y="1086"/>
                  <a:pt x="2006" y="1086"/>
                </a:cubicBezTo>
                <a:cubicBezTo>
                  <a:pt x="2014" y="1085"/>
                  <a:pt x="2022" y="1085"/>
                  <a:pt x="2026" y="1084"/>
                </a:cubicBezTo>
                <a:cubicBezTo>
                  <a:pt x="2032" y="1083"/>
                  <a:pt x="2038" y="1084"/>
                  <a:pt x="2042" y="1083"/>
                </a:cubicBezTo>
                <a:cubicBezTo>
                  <a:pt x="2043" y="1082"/>
                  <a:pt x="2045" y="1080"/>
                  <a:pt x="2045" y="1079"/>
                </a:cubicBezTo>
                <a:cubicBezTo>
                  <a:pt x="2047" y="1079"/>
                  <a:pt x="2050" y="1080"/>
                  <a:pt x="2050" y="1078"/>
                </a:cubicBezTo>
                <a:cubicBezTo>
                  <a:pt x="2047" y="1075"/>
                  <a:pt x="2040" y="1077"/>
                  <a:pt x="2034" y="1076"/>
                </a:cubicBezTo>
                <a:cubicBezTo>
                  <a:pt x="2031" y="1076"/>
                  <a:pt x="2032" y="1071"/>
                  <a:pt x="2027" y="1071"/>
                </a:cubicBezTo>
                <a:cubicBezTo>
                  <a:pt x="2019" y="1075"/>
                  <a:pt x="2008" y="1072"/>
                  <a:pt x="1998" y="1071"/>
                </a:cubicBezTo>
                <a:cubicBezTo>
                  <a:pt x="1993" y="1071"/>
                  <a:pt x="1984" y="1074"/>
                  <a:pt x="1981" y="1068"/>
                </a:cubicBezTo>
                <a:cubicBezTo>
                  <a:pt x="1986" y="1067"/>
                  <a:pt x="1992" y="1064"/>
                  <a:pt x="1999" y="1064"/>
                </a:cubicBezTo>
                <a:cubicBezTo>
                  <a:pt x="2009" y="1062"/>
                  <a:pt x="2019" y="1064"/>
                  <a:pt x="2026" y="1062"/>
                </a:cubicBezTo>
                <a:cubicBezTo>
                  <a:pt x="2029" y="1061"/>
                  <a:pt x="2034" y="1058"/>
                  <a:pt x="2038" y="1059"/>
                </a:cubicBezTo>
                <a:cubicBezTo>
                  <a:pt x="2039" y="1052"/>
                  <a:pt x="2050" y="1055"/>
                  <a:pt x="2051" y="1049"/>
                </a:cubicBezTo>
                <a:cubicBezTo>
                  <a:pt x="2044" y="1049"/>
                  <a:pt x="2035" y="1052"/>
                  <a:pt x="2029" y="1049"/>
                </a:cubicBezTo>
                <a:cubicBezTo>
                  <a:pt x="2028" y="1049"/>
                  <a:pt x="2030" y="1044"/>
                  <a:pt x="2026" y="1046"/>
                </a:cubicBezTo>
                <a:cubicBezTo>
                  <a:pt x="2015" y="1048"/>
                  <a:pt x="1994" y="1048"/>
                  <a:pt x="1982" y="1048"/>
                </a:cubicBezTo>
                <a:cubicBezTo>
                  <a:pt x="1979" y="1047"/>
                  <a:pt x="1972" y="1050"/>
                  <a:pt x="1973" y="1044"/>
                </a:cubicBezTo>
                <a:cubicBezTo>
                  <a:pt x="1981" y="1043"/>
                  <a:pt x="1991" y="1044"/>
                  <a:pt x="2001" y="1043"/>
                </a:cubicBezTo>
                <a:cubicBezTo>
                  <a:pt x="2003" y="1043"/>
                  <a:pt x="2003" y="1041"/>
                  <a:pt x="2006" y="1041"/>
                </a:cubicBezTo>
                <a:cubicBezTo>
                  <a:pt x="2018" y="1041"/>
                  <a:pt x="2031" y="1043"/>
                  <a:pt x="2036" y="1038"/>
                </a:cubicBezTo>
                <a:cubicBezTo>
                  <a:pt x="2031" y="1035"/>
                  <a:pt x="2030" y="1039"/>
                  <a:pt x="2025" y="1040"/>
                </a:cubicBezTo>
                <a:cubicBezTo>
                  <a:pt x="2025" y="1038"/>
                  <a:pt x="2025" y="1037"/>
                  <a:pt x="2025" y="1035"/>
                </a:cubicBezTo>
                <a:cubicBezTo>
                  <a:pt x="2018" y="1034"/>
                  <a:pt x="2004" y="1038"/>
                  <a:pt x="2002" y="1032"/>
                </a:cubicBezTo>
                <a:cubicBezTo>
                  <a:pt x="2012" y="1029"/>
                  <a:pt x="2026" y="1029"/>
                  <a:pt x="2038" y="1027"/>
                </a:cubicBezTo>
                <a:cubicBezTo>
                  <a:pt x="2040" y="1022"/>
                  <a:pt x="2032" y="1025"/>
                  <a:pt x="2034" y="1019"/>
                </a:cubicBezTo>
                <a:cubicBezTo>
                  <a:pt x="2040" y="1018"/>
                  <a:pt x="2040" y="1018"/>
                  <a:pt x="2047" y="1019"/>
                </a:cubicBezTo>
                <a:cubicBezTo>
                  <a:pt x="2049" y="1017"/>
                  <a:pt x="2053" y="1016"/>
                  <a:pt x="2056" y="1014"/>
                </a:cubicBezTo>
                <a:cubicBezTo>
                  <a:pt x="2069" y="1014"/>
                  <a:pt x="2086" y="1016"/>
                  <a:pt x="2091" y="1011"/>
                </a:cubicBezTo>
                <a:cubicBezTo>
                  <a:pt x="2086" y="1012"/>
                  <a:pt x="2082" y="1010"/>
                  <a:pt x="2077" y="1010"/>
                </a:cubicBezTo>
                <a:cubicBezTo>
                  <a:pt x="2074" y="1009"/>
                  <a:pt x="2074" y="1011"/>
                  <a:pt x="2072" y="1010"/>
                </a:cubicBezTo>
                <a:cubicBezTo>
                  <a:pt x="2072" y="1009"/>
                  <a:pt x="2067" y="1010"/>
                  <a:pt x="2066" y="1010"/>
                </a:cubicBezTo>
                <a:cubicBezTo>
                  <a:pt x="2058" y="1008"/>
                  <a:pt x="2049" y="1008"/>
                  <a:pt x="2039" y="1006"/>
                </a:cubicBezTo>
                <a:cubicBezTo>
                  <a:pt x="2042" y="999"/>
                  <a:pt x="2035" y="1000"/>
                  <a:pt x="2035" y="995"/>
                </a:cubicBezTo>
                <a:cubicBezTo>
                  <a:pt x="2027" y="992"/>
                  <a:pt x="2023" y="1002"/>
                  <a:pt x="2017" y="997"/>
                </a:cubicBezTo>
                <a:cubicBezTo>
                  <a:pt x="2021" y="992"/>
                  <a:pt x="2026" y="989"/>
                  <a:pt x="2034" y="989"/>
                </a:cubicBezTo>
                <a:cubicBezTo>
                  <a:pt x="2034" y="986"/>
                  <a:pt x="2034" y="983"/>
                  <a:pt x="2037" y="984"/>
                </a:cubicBezTo>
                <a:cubicBezTo>
                  <a:pt x="2041" y="984"/>
                  <a:pt x="2038" y="990"/>
                  <a:pt x="2042" y="991"/>
                </a:cubicBezTo>
                <a:cubicBezTo>
                  <a:pt x="2044" y="988"/>
                  <a:pt x="2048" y="986"/>
                  <a:pt x="2051" y="984"/>
                </a:cubicBezTo>
                <a:cubicBezTo>
                  <a:pt x="2053" y="984"/>
                  <a:pt x="2054" y="984"/>
                  <a:pt x="2055" y="983"/>
                </a:cubicBezTo>
                <a:cubicBezTo>
                  <a:pt x="2046" y="982"/>
                  <a:pt x="2033" y="984"/>
                  <a:pt x="2031" y="981"/>
                </a:cubicBezTo>
                <a:cubicBezTo>
                  <a:pt x="2030" y="980"/>
                  <a:pt x="2026" y="980"/>
                  <a:pt x="2025" y="979"/>
                </a:cubicBezTo>
                <a:cubicBezTo>
                  <a:pt x="2019" y="979"/>
                  <a:pt x="2010" y="984"/>
                  <a:pt x="2007" y="978"/>
                </a:cubicBezTo>
                <a:cubicBezTo>
                  <a:pt x="2011" y="978"/>
                  <a:pt x="2011" y="973"/>
                  <a:pt x="2014" y="972"/>
                </a:cubicBezTo>
                <a:cubicBezTo>
                  <a:pt x="2012" y="978"/>
                  <a:pt x="2021" y="974"/>
                  <a:pt x="2025" y="975"/>
                </a:cubicBezTo>
                <a:cubicBezTo>
                  <a:pt x="2025" y="967"/>
                  <a:pt x="2017" y="977"/>
                  <a:pt x="2017" y="970"/>
                </a:cubicBezTo>
                <a:cubicBezTo>
                  <a:pt x="2020" y="968"/>
                  <a:pt x="2019" y="962"/>
                  <a:pt x="2024" y="962"/>
                </a:cubicBezTo>
                <a:cubicBezTo>
                  <a:pt x="2029" y="966"/>
                  <a:pt x="2034" y="960"/>
                  <a:pt x="2040" y="959"/>
                </a:cubicBezTo>
                <a:cubicBezTo>
                  <a:pt x="2046" y="959"/>
                  <a:pt x="2052" y="959"/>
                  <a:pt x="2056" y="957"/>
                </a:cubicBezTo>
                <a:cubicBezTo>
                  <a:pt x="2067" y="956"/>
                  <a:pt x="2054" y="957"/>
                  <a:pt x="2053" y="954"/>
                </a:cubicBezTo>
                <a:cubicBezTo>
                  <a:pt x="2053" y="952"/>
                  <a:pt x="2055" y="952"/>
                  <a:pt x="2058" y="953"/>
                </a:cubicBezTo>
                <a:cubicBezTo>
                  <a:pt x="2056" y="943"/>
                  <a:pt x="2072" y="953"/>
                  <a:pt x="2072" y="945"/>
                </a:cubicBezTo>
                <a:cubicBezTo>
                  <a:pt x="2064" y="945"/>
                  <a:pt x="2064" y="945"/>
                  <a:pt x="2058" y="946"/>
                </a:cubicBezTo>
                <a:cubicBezTo>
                  <a:pt x="2056" y="946"/>
                  <a:pt x="2055" y="944"/>
                  <a:pt x="2055" y="941"/>
                </a:cubicBezTo>
                <a:cubicBezTo>
                  <a:pt x="2057" y="941"/>
                  <a:pt x="2058" y="941"/>
                  <a:pt x="2060" y="940"/>
                </a:cubicBezTo>
                <a:cubicBezTo>
                  <a:pt x="2065" y="941"/>
                  <a:pt x="2070" y="939"/>
                  <a:pt x="2071" y="938"/>
                </a:cubicBezTo>
                <a:cubicBezTo>
                  <a:pt x="2073" y="938"/>
                  <a:pt x="2074" y="938"/>
                  <a:pt x="2076" y="937"/>
                </a:cubicBezTo>
                <a:cubicBezTo>
                  <a:pt x="2079" y="934"/>
                  <a:pt x="2082" y="936"/>
                  <a:pt x="2085" y="935"/>
                </a:cubicBezTo>
                <a:cubicBezTo>
                  <a:pt x="2088" y="935"/>
                  <a:pt x="2088" y="934"/>
                  <a:pt x="2090" y="933"/>
                </a:cubicBezTo>
                <a:cubicBezTo>
                  <a:pt x="2092" y="933"/>
                  <a:pt x="2093" y="935"/>
                  <a:pt x="2095" y="935"/>
                </a:cubicBezTo>
                <a:cubicBezTo>
                  <a:pt x="2102" y="936"/>
                  <a:pt x="2110" y="934"/>
                  <a:pt x="2113" y="933"/>
                </a:cubicBezTo>
                <a:cubicBezTo>
                  <a:pt x="2118" y="932"/>
                  <a:pt x="2117" y="933"/>
                  <a:pt x="2119" y="930"/>
                </a:cubicBezTo>
                <a:cubicBezTo>
                  <a:pt x="2126" y="931"/>
                  <a:pt x="2134" y="935"/>
                  <a:pt x="2137" y="927"/>
                </a:cubicBezTo>
                <a:cubicBezTo>
                  <a:pt x="2131" y="926"/>
                  <a:pt x="2121" y="933"/>
                  <a:pt x="2121" y="924"/>
                </a:cubicBezTo>
                <a:cubicBezTo>
                  <a:pt x="2123" y="922"/>
                  <a:pt x="2129" y="923"/>
                  <a:pt x="2134" y="922"/>
                </a:cubicBezTo>
                <a:cubicBezTo>
                  <a:pt x="2143" y="923"/>
                  <a:pt x="2136" y="920"/>
                  <a:pt x="2131" y="921"/>
                </a:cubicBezTo>
                <a:cubicBezTo>
                  <a:pt x="2128" y="917"/>
                  <a:pt x="2124" y="921"/>
                  <a:pt x="2123" y="921"/>
                </a:cubicBezTo>
                <a:cubicBezTo>
                  <a:pt x="2123" y="921"/>
                  <a:pt x="2122" y="919"/>
                  <a:pt x="2121" y="919"/>
                </a:cubicBezTo>
                <a:cubicBezTo>
                  <a:pt x="2114" y="917"/>
                  <a:pt x="2107" y="921"/>
                  <a:pt x="2104" y="921"/>
                </a:cubicBezTo>
                <a:cubicBezTo>
                  <a:pt x="2099" y="921"/>
                  <a:pt x="2094" y="921"/>
                  <a:pt x="2089" y="921"/>
                </a:cubicBezTo>
                <a:cubicBezTo>
                  <a:pt x="2086" y="920"/>
                  <a:pt x="2079" y="922"/>
                  <a:pt x="2080" y="916"/>
                </a:cubicBezTo>
                <a:cubicBezTo>
                  <a:pt x="2088" y="915"/>
                  <a:pt x="2089" y="919"/>
                  <a:pt x="2093" y="916"/>
                </a:cubicBezTo>
                <a:cubicBezTo>
                  <a:pt x="2097" y="912"/>
                  <a:pt x="2102" y="916"/>
                  <a:pt x="2105" y="916"/>
                </a:cubicBezTo>
                <a:cubicBezTo>
                  <a:pt x="2111" y="916"/>
                  <a:pt x="2117" y="915"/>
                  <a:pt x="2120" y="911"/>
                </a:cubicBezTo>
                <a:cubicBezTo>
                  <a:pt x="2120" y="912"/>
                  <a:pt x="2118" y="910"/>
                  <a:pt x="2120" y="910"/>
                </a:cubicBezTo>
                <a:cubicBezTo>
                  <a:pt x="2127" y="906"/>
                  <a:pt x="2135" y="914"/>
                  <a:pt x="2139" y="907"/>
                </a:cubicBezTo>
                <a:cubicBezTo>
                  <a:pt x="2129" y="905"/>
                  <a:pt x="2117" y="904"/>
                  <a:pt x="2106" y="905"/>
                </a:cubicBezTo>
                <a:cubicBezTo>
                  <a:pt x="2104" y="905"/>
                  <a:pt x="2103" y="907"/>
                  <a:pt x="2100" y="907"/>
                </a:cubicBezTo>
                <a:cubicBezTo>
                  <a:pt x="2097" y="906"/>
                  <a:pt x="2096" y="905"/>
                  <a:pt x="2093" y="905"/>
                </a:cubicBezTo>
                <a:cubicBezTo>
                  <a:pt x="2090" y="905"/>
                  <a:pt x="2086" y="905"/>
                  <a:pt x="2082" y="905"/>
                </a:cubicBezTo>
                <a:cubicBezTo>
                  <a:pt x="2081" y="905"/>
                  <a:pt x="2080" y="903"/>
                  <a:pt x="2081" y="903"/>
                </a:cubicBezTo>
                <a:cubicBezTo>
                  <a:pt x="2077" y="903"/>
                  <a:pt x="2070" y="905"/>
                  <a:pt x="2071" y="899"/>
                </a:cubicBezTo>
                <a:cubicBezTo>
                  <a:pt x="2085" y="897"/>
                  <a:pt x="2100" y="898"/>
                  <a:pt x="2114" y="897"/>
                </a:cubicBezTo>
                <a:cubicBezTo>
                  <a:pt x="2116" y="897"/>
                  <a:pt x="2117" y="896"/>
                  <a:pt x="2119" y="895"/>
                </a:cubicBezTo>
                <a:cubicBezTo>
                  <a:pt x="2123" y="895"/>
                  <a:pt x="2127" y="896"/>
                  <a:pt x="2130" y="895"/>
                </a:cubicBezTo>
                <a:cubicBezTo>
                  <a:pt x="2134" y="895"/>
                  <a:pt x="2138" y="897"/>
                  <a:pt x="2140" y="894"/>
                </a:cubicBezTo>
                <a:cubicBezTo>
                  <a:pt x="2134" y="895"/>
                  <a:pt x="2131" y="890"/>
                  <a:pt x="2124" y="889"/>
                </a:cubicBezTo>
                <a:cubicBezTo>
                  <a:pt x="2121" y="889"/>
                  <a:pt x="2118" y="890"/>
                  <a:pt x="2115" y="891"/>
                </a:cubicBezTo>
                <a:cubicBezTo>
                  <a:pt x="2111" y="891"/>
                  <a:pt x="2099" y="892"/>
                  <a:pt x="2099" y="892"/>
                </a:cubicBezTo>
                <a:cubicBezTo>
                  <a:pt x="2097" y="890"/>
                  <a:pt x="2095" y="891"/>
                  <a:pt x="2092" y="889"/>
                </a:cubicBezTo>
                <a:cubicBezTo>
                  <a:pt x="2089" y="887"/>
                  <a:pt x="2084" y="889"/>
                  <a:pt x="2081" y="886"/>
                </a:cubicBezTo>
                <a:cubicBezTo>
                  <a:pt x="2083" y="881"/>
                  <a:pt x="2095" y="887"/>
                  <a:pt x="2096" y="883"/>
                </a:cubicBezTo>
                <a:cubicBezTo>
                  <a:pt x="2089" y="880"/>
                  <a:pt x="2085" y="883"/>
                  <a:pt x="2077" y="883"/>
                </a:cubicBezTo>
                <a:cubicBezTo>
                  <a:pt x="2077" y="881"/>
                  <a:pt x="2078" y="881"/>
                  <a:pt x="2079" y="880"/>
                </a:cubicBezTo>
                <a:cubicBezTo>
                  <a:pt x="2076" y="881"/>
                  <a:pt x="2062" y="885"/>
                  <a:pt x="2062" y="883"/>
                </a:cubicBezTo>
                <a:cubicBezTo>
                  <a:pt x="2063" y="881"/>
                  <a:pt x="2063" y="880"/>
                  <a:pt x="2063" y="878"/>
                </a:cubicBezTo>
                <a:cubicBezTo>
                  <a:pt x="2068" y="878"/>
                  <a:pt x="2073" y="878"/>
                  <a:pt x="2079" y="878"/>
                </a:cubicBezTo>
                <a:cubicBezTo>
                  <a:pt x="2079" y="876"/>
                  <a:pt x="2079" y="875"/>
                  <a:pt x="2080" y="875"/>
                </a:cubicBezTo>
                <a:cubicBezTo>
                  <a:pt x="2086" y="872"/>
                  <a:pt x="2097" y="872"/>
                  <a:pt x="2108" y="872"/>
                </a:cubicBezTo>
                <a:cubicBezTo>
                  <a:pt x="2110" y="872"/>
                  <a:pt x="2115" y="875"/>
                  <a:pt x="2116" y="870"/>
                </a:cubicBezTo>
                <a:cubicBezTo>
                  <a:pt x="2106" y="868"/>
                  <a:pt x="2096" y="867"/>
                  <a:pt x="2087" y="868"/>
                </a:cubicBezTo>
                <a:cubicBezTo>
                  <a:pt x="2085" y="869"/>
                  <a:pt x="2085" y="870"/>
                  <a:pt x="2082" y="870"/>
                </a:cubicBezTo>
                <a:cubicBezTo>
                  <a:pt x="2083" y="870"/>
                  <a:pt x="2081" y="869"/>
                  <a:pt x="2081" y="868"/>
                </a:cubicBezTo>
                <a:cubicBezTo>
                  <a:pt x="2073" y="866"/>
                  <a:pt x="2071" y="868"/>
                  <a:pt x="2066" y="868"/>
                </a:cubicBezTo>
                <a:cubicBezTo>
                  <a:pt x="2061" y="869"/>
                  <a:pt x="2051" y="869"/>
                  <a:pt x="2050" y="867"/>
                </a:cubicBezTo>
                <a:cubicBezTo>
                  <a:pt x="2046" y="867"/>
                  <a:pt x="2046" y="872"/>
                  <a:pt x="2039" y="870"/>
                </a:cubicBezTo>
                <a:cubicBezTo>
                  <a:pt x="2041" y="868"/>
                  <a:pt x="2041" y="863"/>
                  <a:pt x="2041" y="859"/>
                </a:cubicBezTo>
                <a:cubicBezTo>
                  <a:pt x="2046" y="855"/>
                  <a:pt x="2050" y="857"/>
                  <a:pt x="2054" y="857"/>
                </a:cubicBezTo>
                <a:cubicBezTo>
                  <a:pt x="2057" y="858"/>
                  <a:pt x="2063" y="858"/>
                  <a:pt x="2067" y="857"/>
                </a:cubicBezTo>
                <a:cubicBezTo>
                  <a:pt x="2071" y="856"/>
                  <a:pt x="2070" y="857"/>
                  <a:pt x="2073" y="857"/>
                </a:cubicBezTo>
                <a:cubicBezTo>
                  <a:pt x="2081" y="859"/>
                  <a:pt x="2084" y="855"/>
                  <a:pt x="2089" y="854"/>
                </a:cubicBezTo>
                <a:cubicBezTo>
                  <a:pt x="2095" y="853"/>
                  <a:pt x="2102" y="855"/>
                  <a:pt x="2109" y="854"/>
                </a:cubicBezTo>
                <a:cubicBezTo>
                  <a:pt x="2113" y="854"/>
                  <a:pt x="2116" y="851"/>
                  <a:pt x="2120" y="851"/>
                </a:cubicBezTo>
                <a:cubicBezTo>
                  <a:pt x="2127" y="850"/>
                  <a:pt x="2132" y="850"/>
                  <a:pt x="2136" y="849"/>
                </a:cubicBezTo>
                <a:cubicBezTo>
                  <a:pt x="2139" y="849"/>
                  <a:pt x="2142" y="851"/>
                  <a:pt x="2144" y="848"/>
                </a:cubicBezTo>
                <a:cubicBezTo>
                  <a:pt x="2140" y="847"/>
                  <a:pt x="2132" y="848"/>
                  <a:pt x="2130" y="848"/>
                </a:cubicBezTo>
                <a:cubicBezTo>
                  <a:pt x="2129" y="848"/>
                  <a:pt x="2128" y="846"/>
                  <a:pt x="2128" y="846"/>
                </a:cubicBezTo>
                <a:cubicBezTo>
                  <a:pt x="2126" y="846"/>
                  <a:pt x="2123" y="848"/>
                  <a:pt x="2120" y="848"/>
                </a:cubicBezTo>
                <a:cubicBezTo>
                  <a:pt x="2118" y="848"/>
                  <a:pt x="2118" y="846"/>
                  <a:pt x="2115" y="846"/>
                </a:cubicBezTo>
                <a:cubicBezTo>
                  <a:pt x="2113" y="846"/>
                  <a:pt x="2112" y="848"/>
                  <a:pt x="2110" y="848"/>
                </a:cubicBezTo>
                <a:cubicBezTo>
                  <a:pt x="2111" y="848"/>
                  <a:pt x="2110" y="846"/>
                  <a:pt x="2109" y="846"/>
                </a:cubicBezTo>
                <a:cubicBezTo>
                  <a:pt x="2108" y="846"/>
                  <a:pt x="2107" y="846"/>
                  <a:pt x="2106" y="846"/>
                </a:cubicBezTo>
                <a:cubicBezTo>
                  <a:pt x="2097" y="846"/>
                  <a:pt x="2089" y="845"/>
                  <a:pt x="2085" y="845"/>
                </a:cubicBezTo>
                <a:cubicBezTo>
                  <a:pt x="2082" y="844"/>
                  <a:pt x="2077" y="845"/>
                  <a:pt x="2076" y="842"/>
                </a:cubicBezTo>
                <a:cubicBezTo>
                  <a:pt x="2077" y="834"/>
                  <a:pt x="2083" y="843"/>
                  <a:pt x="2085" y="838"/>
                </a:cubicBezTo>
                <a:cubicBezTo>
                  <a:pt x="2082" y="838"/>
                  <a:pt x="2082" y="834"/>
                  <a:pt x="2083" y="830"/>
                </a:cubicBezTo>
                <a:cubicBezTo>
                  <a:pt x="2086" y="830"/>
                  <a:pt x="2090" y="830"/>
                  <a:pt x="2094" y="830"/>
                </a:cubicBezTo>
                <a:cubicBezTo>
                  <a:pt x="2093" y="833"/>
                  <a:pt x="2090" y="834"/>
                  <a:pt x="2090" y="838"/>
                </a:cubicBezTo>
                <a:cubicBezTo>
                  <a:pt x="2095" y="837"/>
                  <a:pt x="2093" y="842"/>
                  <a:pt x="2096" y="843"/>
                </a:cubicBezTo>
                <a:cubicBezTo>
                  <a:pt x="2096" y="838"/>
                  <a:pt x="2113" y="842"/>
                  <a:pt x="2109" y="838"/>
                </a:cubicBezTo>
                <a:cubicBezTo>
                  <a:pt x="2103" y="839"/>
                  <a:pt x="2102" y="836"/>
                  <a:pt x="2103" y="830"/>
                </a:cubicBezTo>
                <a:cubicBezTo>
                  <a:pt x="2113" y="827"/>
                  <a:pt x="2135" y="831"/>
                  <a:pt x="2147" y="826"/>
                </a:cubicBezTo>
                <a:cubicBezTo>
                  <a:pt x="2147" y="826"/>
                  <a:pt x="2145" y="829"/>
                  <a:pt x="2145" y="829"/>
                </a:cubicBezTo>
                <a:cubicBezTo>
                  <a:pt x="2150" y="831"/>
                  <a:pt x="2159" y="829"/>
                  <a:pt x="2159" y="829"/>
                </a:cubicBezTo>
                <a:cubicBezTo>
                  <a:pt x="2161" y="828"/>
                  <a:pt x="2163" y="829"/>
                  <a:pt x="2164" y="829"/>
                </a:cubicBezTo>
                <a:cubicBezTo>
                  <a:pt x="2168" y="828"/>
                  <a:pt x="2171" y="827"/>
                  <a:pt x="2175" y="827"/>
                </a:cubicBezTo>
                <a:cubicBezTo>
                  <a:pt x="2181" y="828"/>
                  <a:pt x="2180" y="829"/>
                  <a:pt x="2182" y="827"/>
                </a:cubicBezTo>
                <a:cubicBezTo>
                  <a:pt x="2182" y="827"/>
                  <a:pt x="2185" y="827"/>
                  <a:pt x="2185" y="827"/>
                </a:cubicBezTo>
                <a:cubicBezTo>
                  <a:pt x="2191" y="827"/>
                  <a:pt x="2191" y="826"/>
                  <a:pt x="2196" y="826"/>
                </a:cubicBezTo>
                <a:cubicBezTo>
                  <a:pt x="2203" y="825"/>
                  <a:pt x="2207" y="831"/>
                  <a:pt x="2211" y="824"/>
                </a:cubicBezTo>
                <a:cubicBezTo>
                  <a:pt x="2195" y="825"/>
                  <a:pt x="2175" y="824"/>
                  <a:pt x="2165" y="822"/>
                </a:cubicBezTo>
                <a:cubicBezTo>
                  <a:pt x="2159" y="822"/>
                  <a:pt x="2156" y="824"/>
                  <a:pt x="2150" y="824"/>
                </a:cubicBezTo>
                <a:cubicBezTo>
                  <a:pt x="2141" y="825"/>
                  <a:pt x="2130" y="825"/>
                  <a:pt x="2121" y="824"/>
                </a:cubicBezTo>
                <a:cubicBezTo>
                  <a:pt x="2118" y="824"/>
                  <a:pt x="2116" y="822"/>
                  <a:pt x="2113" y="822"/>
                </a:cubicBezTo>
                <a:cubicBezTo>
                  <a:pt x="2110" y="823"/>
                  <a:pt x="2108" y="824"/>
                  <a:pt x="2105" y="824"/>
                </a:cubicBezTo>
                <a:cubicBezTo>
                  <a:pt x="2103" y="824"/>
                  <a:pt x="2100" y="823"/>
                  <a:pt x="2097" y="822"/>
                </a:cubicBezTo>
                <a:cubicBezTo>
                  <a:pt x="2094" y="822"/>
                  <a:pt x="2090" y="823"/>
                  <a:pt x="2086" y="822"/>
                </a:cubicBezTo>
                <a:cubicBezTo>
                  <a:pt x="2085" y="822"/>
                  <a:pt x="2077" y="825"/>
                  <a:pt x="2078" y="819"/>
                </a:cubicBezTo>
                <a:cubicBezTo>
                  <a:pt x="2092" y="817"/>
                  <a:pt x="2113" y="818"/>
                  <a:pt x="2126" y="818"/>
                </a:cubicBezTo>
                <a:cubicBezTo>
                  <a:pt x="2130" y="818"/>
                  <a:pt x="2134" y="819"/>
                  <a:pt x="2136" y="816"/>
                </a:cubicBezTo>
                <a:cubicBezTo>
                  <a:pt x="2135" y="816"/>
                  <a:pt x="2134" y="815"/>
                  <a:pt x="2135" y="813"/>
                </a:cubicBezTo>
                <a:cubicBezTo>
                  <a:pt x="2131" y="811"/>
                  <a:pt x="2130" y="816"/>
                  <a:pt x="2128" y="816"/>
                </a:cubicBezTo>
                <a:cubicBezTo>
                  <a:pt x="2126" y="817"/>
                  <a:pt x="2125" y="815"/>
                  <a:pt x="2123" y="815"/>
                </a:cubicBezTo>
                <a:cubicBezTo>
                  <a:pt x="2122" y="814"/>
                  <a:pt x="2121" y="817"/>
                  <a:pt x="2120" y="815"/>
                </a:cubicBezTo>
                <a:cubicBezTo>
                  <a:pt x="2124" y="815"/>
                  <a:pt x="2122" y="810"/>
                  <a:pt x="2125" y="810"/>
                </a:cubicBezTo>
                <a:cubicBezTo>
                  <a:pt x="2130" y="808"/>
                  <a:pt x="2135" y="808"/>
                  <a:pt x="2140" y="810"/>
                </a:cubicBezTo>
                <a:cubicBezTo>
                  <a:pt x="2140" y="808"/>
                  <a:pt x="2141" y="808"/>
                  <a:pt x="2143" y="808"/>
                </a:cubicBezTo>
                <a:cubicBezTo>
                  <a:pt x="2150" y="807"/>
                  <a:pt x="2152" y="808"/>
                  <a:pt x="2154" y="808"/>
                </a:cubicBezTo>
                <a:cubicBezTo>
                  <a:pt x="2161" y="810"/>
                  <a:pt x="2174" y="809"/>
                  <a:pt x="2181" y="808"/>
                </a:cubicBezTo>
                <a:cubicBezTo>
                  <a:pt x="2183" y="808"/>
                  <a:pt x="2183" y="807"/>
                  <a:pt x="2185" y="807"/>
                </a:cubicBezTo>
                <a:cubicBezTo>
                  <a:pt x="2186" y="807"/>
                  <a:pt x="2187" y="808"/>
                  <a:pt x="2189" y="808"/>
                </a:cubicBezTo>
                <a:cubicBezTo>
                  <a:pt x="2202" y="809"/>
                  <a:pt x="2218" y="809"/>
                  <a:pt x="2229" y="808"/>
                </a:cubicBezTo>
                <a:cubicBezTo>
                  <a:pt x="2231" y="808"/>
                  <a:pt x="2233" y="807"/>
                  <a:pt x="2234" y="807"/>
                </a:cubicBezTo>
                <a:cubicBezTo>
                  <a:pt x="2236" y="807"/>
                  <a:pt x="2236" y="808"/>
                  <a:pt x="2239" y="808"/>
                </a:cubicBezTo>
                <a:cubicBezTo>
                  <a:pt x="2247" y="809"/>
                  <a:pt x="2240" y="806"/>
                  <a:pt x="2244" y="805"/>
                </a:cubicBezTo>
                <a:cubicBezTo>
                  <a:pt x="2248" y="809"/>
                  <a:pt x="2258" y="808"/>
                  <a:pt x="2266" y="808"/>
                </a:cubicBezTo>
                <a:cubicBezTo>
                  <a:pt x="2266" y="805"/>
                  <a:pt x="2268" y="805"/>
                  <a:pt x="2270" y="803"/>
                </a:cubicBezTo>
                <a:cubicBezTo>
                  <a:pt x="2263" y="805"/>
                  <a:pt x="2259" y="802"/>
                  <a:pt x="2254" y="802"/>
                </a:cubicBezTo>
                <a:cubicBezTo>
                  <a:pt x="2254" y="802"/>
                  <a:pt x="2254" y="803"/>
                  <a:pt x="2254" y="803"/>
                </a:cubicBezTo>
                <a:cubicBezTo>
                  <a:pt x="2253" y="804"/>
                  <a:pt x="2252" y="802"/>
                  <a:pt x="2252" y="802"/>
                </a:cubicBezTo>
                <a:cubicBezTo>
                  <a:pt x="2251" y="802"/>
                  <a:pt x="2250" y="804"/>
                  <a:pt x="2249" y="803"/>
                </a:cubicBezTo>
                <a:cubicBezTo>
                  <a:pt x="2246" y="803"/>
                  <a:pt x="2247" y="802"/>
                  <a:pt x="2246" y="803"/>
                </a:cubicBezTo>
                <a:cubicBezTo>
                  <a:pt x="2243" y="806"/>
                  <a:pt x="2231" y="802"/>
                  <a:pt x="2231" y="802"/>
                </a:cubicBezTo>
                <a:cubicBezTo>
                  <a:pt x="2229" y="801"/>
                  <a:pt x="2223" y="801"/>
                  <a:pt x="2220" y="802"/>
                </a:cubicBezTo>
                <a:cubicBezTo>
                  <a:pt x="2219" y="802"/>
                  <a:pt x="2220" y="806"/>
                  <a:pt x="2218" y="805"/>
                </a:cubicBezTo>
                <a:cubicBezTo>
                  <a:pt x="2221" y="800"/>
                  <a:pt x="2216" y="804"/>
                  <a:pt x="2214" y="803"/>
                </a:cubicBezTo>
                <a:cubicBezTo>
                  <a:pt x="2210" y="803"/>
                  <a:pt x="2207" y="801"/>
                  <a:pt x="2202" y="802"/>
                </a:cubicBezTo>
                <a:cubicBezTo>
                  <a:pt x="2199" y="802"/>
                  <a:pt x="2197" y="806"/>
                  <a:pt x="2194" y="805"/>
                </a:cubicBezTo>
                <a:cubicBezTo>
                  <a:pt x="2191" y="803"/>
                  <a:pt x="2188" y="800"/>
                  <a:pt x="2185" y="800"/>
                </a:cubicBezTo>
                <a:cubicBezTo>
                  <a:pt x="2184" y="800"/>
                  <a:pt x="2184" y="799"/>
                  <a:pt x="2183" y="799"/>
                </a:cubicBezTo>
                <a:cubicBezTo>
                  <a:pt x="2177" y="797"/>
                  <a:pt x="2171" y="800"/>
                  <a:pt x="2166" y="800"/>
                </a:cubicBezTo>
                <a:cubicBezTo>
                  <a:pt x="2163" y="800"/>
                  <a:pt x="2162" y="799"/>
                  <a:pt x="2159" y="799"/>
                </a:cubicBezTo>
                <a:cubicBezTo>
                  <a:pt x="2154" y="798"/>
                  <a:pt x="2148" y="799"/>
                  <a:pt x="2142" y="799"/>
                </a:cubicBezTo>
                <a:cubicBezTo>
                  <a:pt x="2139" y="798"/>
                  <a:pt x="2138" y="797"/>
                  <a:pt x="2137" y="799"/>
                </a:cubicBezTo>
                <a:cubicBezTo>
                  <a:pt x="2136" y="800"/>
                  <a:pt x="2131" y="797"/>
                  <a:pt x="2131" y="797"/>
                </a:cubicBezTo>
                <a:cubicBezTo>
                  <a:pt x="2131" y="797"/>
                  <a:pt x="2130" y="798"/>
                  <a:pt x="2129" y="799"/>
                </a:cubicBezTo>
                <a:cubicBezTo>
                  <a:pt x="2124" y="800"/>
                  <a:pt x="2123" y="797"/>
                  <a:pt x="2121" y="797"/>
                </a:cubicBezTo>
                <a:cubicBezTo>
                  <a:pt x="2121" y="797"/>
                  <a:pt x="2120" y="799"/>
                  <a:pt x="2119" y="799"/>
                </a:cubicBezTo>
                <a:cubicBezTo>
                  <a:pt x="2113" y="801"/>
                  <a:pt x="2105" y="797"/>
                  <a:pt x="2103" y="797"/>
                </a:cubicBezTo>
                <a:cubicBezTo>
                  <a:pt x="2098" y="796"/>
                  <a:pt x="2095" y="798"/>
                  <a:pt x="2092" y="799"/>
                </a:cubicBezTo>
                <a:cubicBezTo>
                  <a:pt x="2084" y="800"/>
                  <a:pt x="2072" y="798"/>
                  <a:pt x="2068" y="797"/>
                </a:cubicBezTo>
                <a:cubicBezTo>
                  <a:pt x="2066" y="797"/>
                  <a:pt x="2060" y="799"/>
                  <a:pt x="2062" y="794"/>
                </a:cubicBezTo>
                <a:cubicBezTo>
                  <a:pt x="2065" y="790"/>
                  <a:pt x="2071" y="794"/>
                  <a:pt x="2075" y="794"/>
                </a:cubicBezTo>
                <a:cubicBezTo>
                  <a:pt x="2078" y="794"/>
                  <a:pt x="2081" y="794"/>
                  <a:pt x="2084" y="794"/>
                </a:cubicBezTo>
                <a:cubicBezTo>
                  <a:pt x="2085" y="791"/>
                  <a:pt x="2082" y="790"/>
                  <a:pt x="2085" y="789"/>
                </a:cubicBezTo>
                <a:cubicBezTo>
                  <a:pt x="2085" y="791"/>
                  <a:pt x="2087" y="790"/>
                  <a:pt x="2089" y="791"/>
                </a:cubicBezTo>
                <a:cubicBezTo>
                  <a:pt x="2096" y="792"/>
                  <a:pt x="2095" y="791"/>
                  <a:pt x="2100" y="791"/>
                </a:cubicBezTo>
                <a:cubicBezTo>
                  <a:pt x="2110" y="790"/>
                  <a:pt x="2125" y="791"/>
                  <a:pt x="2129" y="792"/>
                </a:cubicBezTo>
                <a:cubicBezTo>
                  <a:pt x="2136" y="794"/>
                  <a:pt x="2138" y="789"/>
                  <a:pt x="2142" y="789"/>
                </a:cubicBezTo>
                <a:cubicBezTo>
                  <a:pt x="2142" y="789"/>
                  <a:pt x="2144" y="791"/>
                  <a:pt x="2145" y="791"/>
                </a:cubicBezTo>
                <a:cubicBezTo>
                  <a:pt x="2152" y="792"/>
                  <a:pt x="2159" y="790"/>
                  <a:pt x="2165" y="791"/>
                </a:cubicBezTo>
                <a:cubicBezTo>
                  <a:pt x="2165" y="785"/>
                  <a:pt x="2158" y="788"/>
                  <a:pt x="2155" y="788"/>
                </a:cubicBezTo>
                <a:cubicBezTo>
                  <a:pt x="2147" y="787"/>
                  <a:pt x="2140" y="787"/>
                  <a:pt x="2136" y="786"/>
                </a:cubicBezTo>
                <a:cubicBezTo>
                  <a:pt x="2129" y="785"/>
                  <a:pt x="2126" y="788"/>
                  <a:pt x="2121" y="788"/>
                </a:cubicBezTo>
                <a:cubicBezTo>
                  <a:pt x="2118" y="788"/>
                  <a:pt x="2118" y="786"/>
                  <a:pt x="2115" y="786"/>
                </a:cubicBezTo>
                <a:cubicBezTo>
                  <a:pt x="2110" y="785"/>
                  <a:pt x="2103" y="785"/>
                  <a:pt x="2097" y="786"/>
                </a:cubicBezTo>
                <a:cubicBezTo>
                  <a:pt x="2095" y="786"/>
                  <a:pt x="2095" y="788"/>
                  <a:pt x="2093" y="788"/>
                </a:cubicBezTo>
                <a:cubicBezTo>
                  <a:pt x="2087" y="787"/>
                  <a:pt x="2082" y="785"/>
                  <a:pt x="2077" y="784"/>
                </a:cubicBezTo>
                <a:cubicBezTo>
                  <a:pt x="2073" y="784"/>
                  <a:pt x="2068" y="784"/>
                  <a:pt x="2064" y="784"/>
                </a:cubicBezTo>
                <a:cubicBezTo>
                  <a:pt x="2062" y="784"/>
                  <a:pt x="2054" y="787"/>
                  <a:pt x="2056" y="781"/>
                </a:cubicBezTo>
                <a:cubicBezTo>
                  <a:pt x="2066" y="779"/>
                  <a:pt x="2078" y="781"/>
                  <a:pt x="2082" y="776"/>
                </a:cubicBezTo>
                <a:cubicBezTo>
                  <a:pt x="2075" y="775"/>
                  <a:pt x="2065" y="779"/>
                  <a:pt x="2061" y="775"/>
                </a:cubicBezTo>
                <a:cubicBezTo>
                  <a:pt x="2062" y="773"/>
                  <a:pt x="2065" y="773"/>
                  <a:pt x="2066" y="772"/>
                </a:cubicBezTo>
                <a:cubicBezTo>
                  <a:pt x="2089" y="770"/>
                  <a:pt x="2099" y="771"/>
                  <a:pt x="2121" y="770"/>
                </a:cubicBezTo>
                <a:cubicBezTo>
                  <a:pt x="2121" y="765"/>
                  <a:pt x="2114" y="767"/>
                  <a:pt x="2111" y="767"/>
                </a:cubicBezTo>
                <a:cubicBezTo>
                  <a:pt x="2106" y="767"/>
                  <a:pt x="2102" y="767"/>
                  <a:pt x="2097" y="767"/>
                </a:cubicBezTo>
                <a:cubicBezTo>
                  <a:pt x="2095" y="767"/>
                  <a:pt x="2095" y="766"/>
                  <a:pt x="2092" y="765"/>
                </a:cubicBezTo>
                <a:cubicBezTo>
                  <a:pt x="2085" y="765"/>
                  <a:pt x="2072" y="766"/>
                  <a:pt x="2071" y="759"/>
                </a:cubicBezTo>
                <a:cubicBezTo>
                  <a:pt x="2094" y="756"/>
                  <a:pt x="2126" y="757"/>
                  <a:pt x="2149" y="759"/>
                </a:cubicBezTo>
                <a:cubicBezTo>
                  <a:pt x="2150" y="757"/>
                  <a:pt x="2152" y="756"/>
                  <a:pt x="2154" y="754"/>
                </a:cubicBezTo>
                <a:cubicBezTo>
                  <a:pt x="2180" y="754"/>
                  <a:pt x="2198" y="757"/>
                  <a:pt x="2221" y="754"/>
                </a:cubicBezTo>
                <a:cubicBezTo>
                  <a:pt x="2223" y="754"/>
                  <a:pt x="2226" y="755"/>
                  <a:pt x="2226" y="753"/>
                </a:cubicBezTo>
                <a:cubicBezTo>
                  <a:pt x="2214" y="752"/>
                  <a:pt x="2201" y="754"/>
                  <a:pt x="2189" y="753"/>
                </a:cubicBezTo>
                <a:cubicBezTo>
                  <a:pt x="2183" y="752"/>
                  <a:pt x="2186" y="752"/>
                  <a:pt x="2183" y="753"/>
                </a:cubicBezTo>
                <a:cubicBezTo>
                  <a:pt x="2172" y="755"/>
                  <a:pt x="2158" y="752"/>
                  <a:pt x="2152" y="751"/>
                </a:cubicBezTo>
                <a:cubicBezTo>
                  <a:pt x="2144" y="750"/>
                  <a:pt x="2136" y="751"/>
                  <a:pt x="2128" y="751"/>
                </a:cubicBezTo>
                <a:cubicBezTo>
                  <a:pt x="2126" y="751"/>
                  <a:pt x="2126" y="750"/>
                  <a:pt x="2123" y="750"/>
                </a:cubicBezTo>
                <a:cubicBezTo>
                  <a:pt x="2116" y="748"/>
                  <a:pt x="2113" y="752"/>
                  <a:pt x="2110" y="750"/>
                </a:cubicBezTo>
                <a:cubicBezTo>
                  <a:pt x="2108" y="746"/>
                  <a:pt x="2097" y="753"/>
                  <a:pt x="2101" y="745"/>
                </a:cubicBezTo>
                <a:cubicBezTo>
                  <a:pt x="2109" y="745"/>
                  <a:pt x="2117" y="745"/>
                  <a:pt x="2125" y="745"/>
                </a:cubicBezTo>
                <a:cubicBezTo>
                  <a:pt x="2127" y="745"/>
                  <a:pt x="2131" y="744"/>
                  <a:pt x="2128" y="743"/>
                </a:cubicBezTo>
                <a:cubicBezTo>
                  <a:pt x="2126" y="743"/>
                  <a:pt x="2124" y="743"/>
                  <a:pt x="2122" y="743"/>
                </a:cubicBezTo>
                <a:cubicBezTo>
                  <a:pt x="2122" y="740"/>
                  <a:pt x="2121" y="741"/>
                  <a:pt x="2119" y="740"/>
                </a:cubicBezTo>
                <a:cubicBezTo>
                  <a:pt x="2115" y="739"/>
                  <a:pt x="2110" y="739"/>
                  <a:pt x="2105" y="738"/>
                </a:cubicBezTo>
                <a:cubicBezTo>
                  <a:pt x="2102" y="738"/>
                  <a:pt x="2102" y="737"/>
                  <a:pt x="2098" y="737"/>
                </a:cubicBezTo>
                <a:cubicBezTo>
                  <a:pt x="2095" y="737"/>
                  <a:pt x="2091" y="739"/>
                  <a:pt x="2089" y="738"/>
                </a:cubicBezTo>
                <a:cubicBezTo>
                  <a:pt x="2087" y="738"/>
                  <a:pt x="2086" y="737"/>
                  <a:pt x="2084" y="737"/>
                </a:cubicBezTo>
                <a:cubicBezTo>
                  <a:pt x="2081" y="736"/>
                  <a:pt x="2078" y="735"/>
                  <a:pt x="2076" y="735"/>
                </a:cubicBezTo>
                <a:cubicBezTo>
                  <a:pt x="2074" y="735"/>
                  <a:pt x="2072" y="737"/>
                  <a:pt x="2071" y="737"/>
                </a:cubicBezTo>
                <a:cubicBezTo>
                  <a:pt x="2071" y="737"/>
                  <a:pt x="2069" y="734"/>
                  <a:pt x="2066" y="735"/>
                </a:cubicBezTo>
                <a:cubicBezTo>
                  <a:pt x="2065" y="739"/>
                  <a:pt x="2071" y="740"/>
                  <a:pt x="2064" y="740"/>
                </a:cubicBezTo>
                <a:cubicBezTo>
                  <a:pt x="2062" y="741"/>
                  <a:pt x="2065" y="737"/>
                  <a:pt x="2065" y="737"/>
                </a:cubicBezTo>
                <a:cubicBezTo>
                  <a:pt x="2062" y="735"/>
                  <a:pt x="2058" y="737"/>
                  <a:pt x="2055" y="735"/>
                </a:cubicBezTo>
                <a:cubicBezTo>
                  <a:pt x="2055" y="735"/>
                  <a:pt x="2055" y="732"/>
                  <a:pt x="2055" y="732"/>
                </a:cubicBezTo>
                <a:cubicBezTo>
                  <a:pt x="2055" y="732"/>
                  <a:pt x="2053" y="732"/>
                  <a:pt x="2052" y="732"/>
                </a:cubicBezTo>
                <a:cubicBezTo>
                  <a:pt x="2050" y="732"/>
                  <a:pt x="2049" y="731"/>
                  <a:pt x="2047" y="730"/>
                </a:cubicBezTo>
                <a:cubicBezTo>
                  <a:pt x="2044" y="730"/>
                  <a:pt x="2047" y="727"/>
                  <a:pt x="2046" y="724"/>
                </a:cubicBezTo>
                <a:cubicBezTo>
                  <a:pt x="2045" y="723"/>
                  <a:pt x="2042" y="724"/>
                  <a:pt x="2043" y="723"/>
                </a:cubicBezTo>
                <a:cubicBezTo>
                  <a:pt x="2047" y="722"/>
                  <a:pt x="2050" y="722"/>
                  <a:pt x="2052" y="719"/>
                </a:cubicBezTo>
                <a:cubicBezTo>
                  <a:pt x="2046" y="719"/>
                  <a:pt x="2040" y="719"/>
                  <a:pt x="2033" y="719"/>
                </a:cubicBezTo>
                <a:cubicBezTo>
                  <a:pt x="2029" y="725"/>
                  <a:pt x="2022" y="723"/>
                  <a:pt x="2014" y="724"/>
                </a:cubicBezTo>
                <a:cubicBezTo>
                  <a:pt x="2012" y="725"/>
                  <a:pt x="2011" y="726"/>
                  <a:pt x="2009" y="726"/>
                </a:cubicBezTo>
                <a:cubicBezTo>
                  <a:pt x="2006" y="726"/>
                  <a:pt x="2005" y="725"/>
                  <a:pt x="2002" y="724"/>
                </a:cubicBezTo>
                <a:cubicBezTo>
                  <a:pt x="2000" y="724"/>
                  <a:pt x="1996" y="725"/>
                  <a:pt x="1996" y="723"/>
                </a:cubicBezTo>
                <a:cubicBezTo>
                  <a:pt x="1999" y="718"/>
                  <a:pt x="2012" y="721"/>
                  <a:pt x="2016" y="718"/>
                </a:cubicBezTo>
                <a:cubicBezTo>
                  <a:pt x="2005" y="715"/>
                  <a:pt x="1991" y="716"/>
                  <a:pt x="1979" y="715"/>
                </a:cubicBezTo>
                <a:cubicBezTo>
                  <a:pt x="1981" y="710"/>
                  <a:pt x="1980" y="710"/>
                  <a:pt x="1977" y="707"/>
                </a:cubicBezTo>
                <a:cubicBezTo>
                  <a:pt x="1984" y="705"/>
                  <a:pt x="1990" y="703"/>
                  <a:pt x="1997" y="702"/>
                </a:cubicBezTo>
                <a:cubicBezTo>
                  <a:pt x="1998" y="702"/>
                  <a:pt x="2000" y="702"/>
                  <a:pt x="2000" y="700"/>
                </a:cubicBezTo>
                <a:cubicBezTo>
                  <a:pt x="1989" y="703"/>
                  <a:pt x="1976" y="702"/>
                  <a:pt x="1965" y="704"/>
                </a:cubicBezTo>
                <a:cubicBezTo>
                  <a:pt x="1963" y="704"/>
                  <a:pt x="1963" y="705"/>
                  <a:pt x="1961" y="705"/>
                </a:cubicBezTo>
                <a:cubicBezTo>
                  <a:pt x="1958" y="706"/>
                  <a:pt x="1957" y="705"/>
                  <a:pt x="1955" y="707"/>
                </a:cubicBezTo>
                <a:cubicBezTo>
                  <a:pt x="1952" y="710"/>
                  <a:pt x="1939" y="705"/>
                  <a:pt x="1939" y="705"/>
                </a:cubicBezTo>
                <a:cubicBezTo>
                  <a:pt x="1936" y="705"/>
                  <a:pt x="1932" y="706"/>
                  <a:pt x="1929" y="704"/>
                </a:cubicBezTo>
                <a:cubicBezTo>
                  <a:pt x="1921" y="711"/>
                  <a:pt x="1908" y="704"/>
                  <a:pt x="1897" y="707"/>
                </a:cubicBezTo>
                <a:cubicBezTo>
                  <a:pt x="1897" y="705"/>
                  <a:pt x="1896" y="705"/>
                  <a:pt x="1894" y="705"/>
                </a:cubicBezTo>
                <a:cubicBezTo>
                  <a:pt x="1894" y="703"/>
                  <a:pt x="1894" y="701"/>
                  <a:pt x="1894" y="699"/>
                </a:cubicBezTo>
                <a:cubicBezTo>
                  <a:pt x="1892" y="699"/>
                  <a:pt x="1889" y="699"/>
                  <a:pt x="1889" y="697"/>
                </a:cubicBezTo>
                <a:cubicBezTo>
                  <a:pt x="1898" y="696"/>
                  <a:pt x="1899" y="702"/>
                  <a:pt x="1908" y="700"/>
                </a:cubicBezTo>
                <a:cubicBezTo>
                  <a:pt x="1909" y="698"/>
                  <a:pt x="1908" y="696"/>
                  <a:pt x="1910" y="696"/>
                </a:cubicBezTo>
                <a:cubicBezTo>
                  <a:pt x="1913" y="695"/>
                  <a:pt x="1914" y="697"/>
                  <a:pt x="1917" y="697"/>
                </a:cubicBezTo>
                <a:cubicBezTo>
                  <a:pt x="1917" y="697"/>
                  <a:pt x="1917" y="694"/>
                  <a:pt x="1918" y="694"/>
                </a:cubicBezTo>
                <a:cubicBezTo>
                  <a:pt x="1918" y="694"/>
                  <a:pt x="1919" y="695"/>
                  <a:pt x="1920" y="696"/>
                </a:cubicBezTo>
                <a:cubicBezTo>
                  <a:pt x="1924" y="697"/>
                  <a:pt x="1925" y="694"/>
                  <a:pt x="1928" y="694"/>
                </a:cubicBezTo>
                <a:cubicBezTo>
                  <a:pt x="1931" y="694"/>
                  <a:pt x="1935" y="696"/>
                  <a:pt x="1938" y="692"/>
                </a:cubicBezTo>
                <a:cubicBezTo>
                  <a:pt x="1937" y="692"/>
                  <a:pt x="1936" y="691"/>
                  <a:pt x="1936" y="689"/>
                </a:cubicBezTo>
                <a:cubicBezTo>
                  <a:pt x="1940" y="692"/>
                  <a:pt x="1942" y="688"/>
                  <a:pt x="1943" y="686"/>
                </a:cubicBezTo>
                <a:cubicBezTo>
                  <a:pt x="1945" y="682"/>
                  <a:pt x="1947" y="685"/>
                  <a:pt x="1949" y="683"/>
                </a:cubicBezTo>
                <a:cubicBezTo>
                  <a:pt x="1950" y="682"/>
                  <a:pt x="1949" y="679"/>
                  <a:pt x="1951" y="680"/>
                </a:cubicBezTo>
                <a:cubicBezTo>
                  <a:pt x="1957" y="680"/>
                  <a:pt x="1960" y="679"/>
                  <a:pt x="1964" y="678"/>
                </a:cubicBezTo>
                <a:cubicBezTo>
                  <a:pt x="1965" y="674"/>
                  <a:pt x="1962" y="673"/>
                  <a:pt x="1961" y="670"/>
                </a:cubicBezTo>
                <a:cubicBezTo>
                  <a:pt x="1974" y="667"/>
                  <a:pt x="1984" y="663"/>
                  <a:pt x="1999" y="662"/>
                </a:cubicBezTo>
                <a:cubicBezTo>
                  <a:pt x="1998" y="658"/>
                  <a:pt x="2005" y="661"/>
                  <a:pt x="2005" y="658"/>
                </a:cubicBezTo>
                <a:cubicBezTo>
                  <a:pt x="1998" y="659"/>
                  <a:pt x="1990" y="661"/>
                  <a:pt x="1983" y="661"/>
                </a:cubicBezTo>
                <a:cubicBezTo>
                  <a:pt x="1980" y="661"/>
                  <a:pt x="1976" y="662"/>
                  <a:pt x="1975" y="659"/>
                </a:cubicBezTo>
                <a:cubicBezTo>
                  <a:pt x="1979" y="654"/>
                  <a:pt x="1993" y="656"/>
                  <a:pt x="1996" y="653"/>
                </a:cubicBezTo>
                <a:cubicBezTo>
                  <a:pt x="1996" y="652"/>
                  <a:pt x="1999" y="653"/>
                  <a:pt x="1999" y="653"/>
                </a:cubicBezTo>
                <a:cubicBezTo>
                  <a:pt x="2003" y="652"/>
                  <a:pt x="2010" y="650"/>
                  <a:pt x="2012" y="650"/>
                </a:cubicBezTo>
                <a:cubicBezTo>
                  <a:pt x="2013" y="649"/>
                  <a:pt x="2015" y="650"/>
                  <a:pt x="2015" y="648"/>
                </a:cubicBezTo>
                <a:cubicBezTo>
                  <a:pt x="2012" y="647"/>
                  <a:pt x="2017" y="646"/>
                  <a:pt x="2017" y="645"/>
                </a:cubicBezTo>
                <a:cubicBezTo>
                  <a:pt x="2018" y="643"/>
                  <a:pt x="2016" y="641"/>
                  <a:pt x="2016" y="640"/>
                </a:cubicBezTo>
                <a:cubicBezTo>
                  <a:pt x="2016" y="640"/>
                  <a:pt x="2019" y="638"/>
                  <a:pt x="2018" y="635"/>
                </a:cubicBezTo>
                <a:cubicBezTo>
                  <a:pt x="2014" y="635"/>
                  <a:pt x="2014" y="637"/>
                  <a:pt x="2013" y="639"/>
                </a:cubicBezTo>
                <a:cubicBezTo>
                  <a:pt x="2008" y="635"/>
                  <a:pt x="1999" y="638"/>
                  <a:pt x="1996" y="639"/>
                </a:cubicBezTo>
                <a:cubicBezTo>
                  <a:pt x="1993" y="639"/>
                  <a:pt x="1992" y="638"/>
                  <a:pt x="1990" y="640"/>
                </a:cubicBezTo>
                <a:cubicBezTo>
                  <a:pt x="1988" y="642"/>
                  <a:pt x="1976" y="641"/>
                  <a:pt x="1977" y="637"/>
                </a:cubicBezTo>
                <a:cubicBezTo>
                  <a:pt x="1983" y="635"/>
                  <a:pt x="1998" y="634"/>
                  <a:pt x="2003" y="632"/>
                </a:cubicBezTo>
                <a:cubicBezTo>
                  <a:pt x="2007" y="631"/>
                  <a:pt x="2010" y="630"/>
                  <a:pt x="2013" y="629"/>
                </a:cubicBezTo>
                <a:cubicBezTo>
                  <a:pt x="2015" y="629"/>
                  <a:pt x="2015" y="631"/>
                  <a:pt x="2018" y="631"/>
                </a:cubicBezTo>
                <a:cubicBezTo>
                  <a:pt x="2018" y="631"/>
                  <a:pt x="2018" y="629"/>
                  <a:pt x="2019" y="629"/>
                </a:cubicBezTo>
                <a:cubicBezTo>
                  <a:pt x="2022" y="628"/>
                  <a:pt x="2023" y="628"/>
                  <a:pt x="2024" y="627"/>
                </a:cubicBezTo>
                <a:cubicBezTo>
                  <a:pt x="2027" y="626"/>
                  <a:pt x="2031" y="625"/>
                  <a:pt x="2033" y="624"/>
                </a:cubicBezTo>
                <a:cubicBezTo>
                  <a:pt x="2042" y="622"/>
                  <a:pt x="2034" y="625"/>
                  <a:pt x="2033" y="621"/>
                </a:cubicBezTo>
                <a:cubicBezTo>
                  <a:pt x="2043" y="625"/>
                  <a:pt x="2053" y="621"/>
                  <a:pt x="2065" y="621"/>
                </a:cubicBezTo>
                <a:cubicBezTo>
                  <a:pt x="2067" y="619"/>
                  <a:pt x="2071" y="618"/>
                  <a:pt x="2070" y="613"/>
                </a:cubicBezTo>
                <a:cubicBezTo>
                  <a:pt x="2050" y="617"/>
                  <a:pt x="2020" y="619"/>
                  <a:pt x="2004" y="623"/>
                </a:cubicBezTo>
                <a:cubicBezTo>
                  <a:pt x="2002" y="623"/>
                  <a:pt x="2000" y="622"/>
                  <a:pt x="1999" y="623"/>
                </a:cubicBezTo>
                <a:cubicBezTo>
                  <a:pt x="1996" y="623"/>
                  <a:pt x="1997" y="624"/>
                  <a:pt x="1996" y="623"/>
                </a:cubicBezTo>
                <a:cubicBezTo>
                  <a:pt x="1994" y="622"/>
                  <a:pt x="1990" y="624"/>
                  <a:pt x="1991" y="621"/>
                </a:cubicBezTo>
                <a:cubicBezTo>
                  <a:pt x="1991" y="616"/>
                  <a:pt x="1997" y="619"/>
                  <a:pt x="1999" y="618"/>
                </a:cubicBezTo>
                <a:cubicBezTo>
                  <a:pt x="1999" y="618"/>
                  <a:pt x="1999" y="616"/>
                  <a:pt x="1999" y="616"/>
                </a:cubicBezTo>
                <a:cubicBezTo>
                  <a:pt x="1999" y="616"/>
                  <a:pt x="2002" y="616"/>
                  <a:pt x="2002" y="616"/>
                </a:cubicBezTo>
                <a:cubicBezTo>
                  <a:pt x="2007" y="615"/>
                  <a:pt x="2015" y="615"/>
                  <a:pt x="2017" y="613"/>
                </a:cubicBezTo>
                <a:cubicBezTo>
                  <a:pt x="2021" y="611"/>
                  <a:pt x="2021" y="614"/>
                  <a:pt x="2023" y="613"/>
                </a:cubicBezTo>
                <a:cubicBezTo>
                  <a:pt x="2024" y="613"/>
                  <a:pt x="2025" y="610"/>
                  <a:pt x="2027" y="610"/>
                </a:cubicBezTo>
                <a:cubicBezTo>
                  <a:pt x="2032" y="609"/>
                  <a:pt x="2040" y="609"/>
                  <a:pt x="2042" y="607"/>
                </a:cubicBezTo>
                <a:cubicBezTo>
                  <a:pt x="2044" y="604"/>
                  <a:pt x="2054" y="609"/>
                  <a:pt x="2058" y="607"/>
                </a:cubicBezTo>
                <a:cubicBezTo>
                  <a:pt x="2058" y="604"/>
                  <a:pt x="2063" y="606"/>
                  <a:pt x="2063" y="602"/>
                </a:cubicBezTo>
                <a:cubicBezTo>
                  <a:pt x="2055" y="600"/>
                  <a:pt x="2047" y="605"/>
                  <a:pt x="2042" y="604"/>
                </a:cubicBezTo>
                <a:cubicBezTo>
                  <a:pt x="2038" y="603"/>
                  <a:pt x="2040" y="603"/>
                  <a:pt x="2037" y="604"/>
                </a:cubicBezTo>
                <a:cubicBezTo>
                  <a:pt x="2033" y="604"/>
                  <a:pt x="2035" y="602"/>
                  <a:pt x="2034" y="600"/>
                </a:cubicBezTo>
                <a:cubicBezTo>
                  <a:pt x="2033" y="600"/>
                  <a:pt x="2031" y="601"/>
                  <a:pt x="2030" y="600"/>
                </a:cubicBezTo>
                <a:cubicBezTo>
                  <a:pt x="2025" y="600"/>
                  <a:pt x="2025" y="603"/>
                  <a:pt x="2022" y="600"/>
                </a:cubicBezTo>
                <a:cubicBezTo>
                  <a:pt x="2022" y="600"/>
                  <a:pt x="2020" y="601"/>
                  <a:pt x="2019" y="600"/>
                </a:cubicBezTo>
                <a:cubicBezTo>
                  <a:pt x="2014" y="600"/>
                  <a:pt x="2013" y="599"/>
                  <a:pt x="2009" y="599"/>
                </a:cubicBezTo>
                <a:cubicBezTo>
                  <a:pt x="2003" y="598"/>
                  <a:pt x="1998" y="600"/>
                  <a:pt x="1995" y="600"/>
                </a:cubicBezTo>
                <a:cubicBezTo>
                  <a:pt x="1992" y="601"/>
                  <a:pt x="1988" y="602"/>
                  <a:pt x="1985" y="599"/>
                </a:cubicBezTo>
                <a:cubicBezTo>
                  <a:pt x="1987" y="596"/>
                  <a:pt x="1989" y="594"/>
                  <a:pt x="1992" y="593"/>
                </a:cubicBezTo>
                <a:cubicBezTo>
                  <a:pt x="1993" y="596"/>
                  <a:pt x="2000" y="593"/>
                  <a:pt x="2003" y="594"/>
                </a:cubicBezTo>
                <a:cubicBezTo>
                  <a:pt x="2006" y="590"/>
                  <a:pt x="1995" y="590"/>
                  <a:pt x="2000" y="588"/>
                </a:cubicBezTo>
                <a:cubicBezTo>
                  <a:pt x="2004" y="592"/>
                  <a:pt x="2008" y="587"/>
                  <a:pt x="2012" y="588"/>
                </a:cubicBezTo>
                <a:cubicBezTo>
                  <a:pt x="2012" y="588"/>
                  <a:pt x="2011" y="593"/>
                  <a:pt x="2015" y="591"/>
                </a:cubicBezTo>
                <a:cubicBezTo>
                  <a:pt x="2020" y="590"/>
                  <a:pt x="2015" y="587"/>
                  <a:pt x="2018" y="586"/>
                </a:cubicBezTo>
                <a:cubicBezTo>
                  <a:pt x="2032" y="587"/>
                  <a:pt x="2041" y="583"/>
                  <a:pt x="2052" y="581"/>
                </a:cubicBezTo>
                <a:cubicBezTo>
                  <a:pt x="2055" y="582"/>
                  <a:pt x="2059" y="581"/>
                  <a:pt x="2056" y="580"/>
                </a:cubicBezTo>
                <a:cubicBezTo>
                  <a:pt x="2045" y="579"/>
                  <a:pt x="2040" y="582"/>
                  <a:pt x="2033" y="583"/>
                </a:cubicBezTo>
                <a:cubicBezTo>
                  <a:pt x="2030" y="583"/>
                  <a:pt x="2027" y="583"/>
                  <a:pt x="2025" y="583"/>
                </a:cubicBezTo>
                <a:cubicBezTo>
                  <a:pt x="2023" y="583"/>
                  <a:pt x="2023" y="585"/>
                  <a:pt x="2021" y="585"/>
                </a:cubicBezTo>
                <a:cubicBezTo>
                  <a:pt x="2021" y="585"/>
                  <a:pt x="2021" y="583"/>
                  <a:pt x="2018" y="583"/>
                </a:cubicBezTo>
                <a:cubicBezTo>
                  <a:pt x="2018" y="583"/>
                  <a:pt x="2018" y="584"/>
                  <a:pt x="2018" y="585"/>
                </a:cubicBezTo>
                <a:cubicBezTo>
                  <a:pt x="2018" y="585"/>
                  <a:pt x="2016" y="584"/>
                  <a:pt x="2015" y="585"/>
                </a:cubicBezTo>
                <a:cubicBezTo>
                  <a:pt x="2010" y="586"/>
                  <a:pt x="2008" y="585"/>
                  <a:pt x="2007" y="586"/>
                </a:cubicBezTo>
                <a:cubicBezTo>
                  <a:pt x="2007" y="586"/>
                  <a:pt x="2004" y="586"/>
                  <a:pt x="2004" y="586"/>
                </a:cubicBezTo>
                <a:cubicBezTo>
                  <a:pt x="1997" y="587"/>
                  <a:pt x="1994" y="587"/>
                  <a:pt x="1991" y="588"/>
                </a:cubicBezTo>
                <a:cubicBezTo>
                  <a:pt x="1984" y="588"/>
                  <a:pt x="1978" y="589"/>
                  <a:pt x="1974" y="589"/>
                </a:cubicBezTo>
                <a:cubicBezTo>
                  <a:pt x="1972" y="590"/>
                  <a:pt x="1967" y="589"/>
                  <a:pt x="1965" y="589"/>
                </a:cubicBezTo>
                <a:cubicBezTo>
                  <a:pt x="1961" y="589"/>
                  <a:pt x="1957" y="591"/>
                  <a:pt x="1955" y="588"/>
                </a:cubicBezTo>
                <a:cubicBezTo>
                  <a:pt x="1958" y="584"/>
                  <a:pt x="1968" y="586"/>
                  <a:pt x="1971" y="581"/>
                </a:cubicBezTo>
                <a:cubicBezTo>
                  <a:pt x="1966" y="581"/>
                  <a:pt x="1957" y="584"/>
                  <a:pt x="1957" y="578"/>
                </a:cubicBezTo>
                <a:cubicBezTo>
                  <a:pt x="1962" y="577"/>
                  <a:pt x="1960" y="577"/>
                  <a:pt x="1963" y="580"/>
                </a:cubicBezTo>
                <a:cubicBezTo>
                  <a:pt x="1965" y="573"/>
                  <a:pt x="1956" y="576"/>
                  <a:pt x="1951" y="575"/>
                </a:cubicBezTo>
                <a:cubicBezTo>
                  <a:pt x="1947" y="577"/>
                  <a:pt x="1952" y="579"/>
                  <a:pt x="1949" y="580"/>
                </a:cubicBezTo>
                <a:cubicBezTo>
                  <a:pt x="1948" y="579"/>
                  <a:pt x="1947" y="579"/>
                  <a:pt x="1947" y="577"/>
                </a:cubicBezTo>
                <a:cubicBezTo>
                  <a:pt x="1945" y="576"/>
                  <a:pt x="1939" y="579"/>
                  <a:pt x="1939" y="575"/>
                </a:cubicBezTo>
                <a:cubicBezTo>
                  <a:pt x="1945" y="569"/>
                  <a:pt x="1955" y="572"/>
                  <a:pt x="1964" y="570"/>
                </a:cubicBezTo>
                <a:cubicBezTo>
                  <a:pt x="1967" y="570"/>
                  <a:pt x="1971" y="568"/>
                  <a:pt x="1975" y="567"/>
                </a:cubicBezTo>
                <a:cubicBezTo>
                  <a:pt x="1983" y="566"/>
                  <a:pt x="1991" y="567"/>
                  <a:pt x="1998" y="566"/>
                </a:cubicBezTo>
                <a:cubicBezTo>
                  <a:pt x="2001" y="563"/>
                  <a:pt x="2003" y="561"/>
                  <a:pt x="2006" y="559"/>
                </a:cubicBezTo>
                <a:cubicBezTo>
                  <a:pt x="2012" y="559"/>
                  <a:pt x="2021" y="553"/>
                  <a:pt x="2026" y="558"/>
                </a:cubicBezTo>
                <a:cubicBezTo>
                  <a:pt x="2025" y="558"/>
                  <a:pt x="2024" y="559"/>
                  <a:pt x="2026" y="559"/>
                </a:cubicBezTo>
                <a:cubicBezTo>
                  <a:pt x="2028" y="556"/>
                  <a:pt x="2025" y="555"/>
                  <a:pt x="2028" y="550"/>
                </a:cubicBezTo>
                <a:cubicBezTo>
                  <a:pt x="2035" y="547"/>
                  <a:pt x="2043" y="547"/>
                  <a:pt x="2051" y="547"/>
                </a:cubicBezTo>
                <a:cubicBezTo>
                  <a:pt x="2054" y="546"/>
                  <a:pt x="2061" y="544"/>
                  <a:pt x="2062" y="543"/>
                </a:cubicBezTo>
                <a:cubicBezTo>
                  <a:pt x="2065" y="543"/>
                  <a:pt x="2066" y="543"/>
                  <a:pt x="2067" y="542"/>
                </a:cubicBezTo>
                <a:cubicBezTo>
                  <a:pt x="2074" y="538"/>
                  <a:pt x="2084" y="540"/>
                  <a:pt x="2092" y="539"/>
                </a:cubicBezTo>
                <a:cubicBezTo>
                  <a:pt x="2095" y="538"/>
                  <a:pt x="2097" y="536"/>
                  <a:pt x="2100" y="535"/>
                </a:cubicBezTo>
                <a:cubicBezTo>
                  <a:pt x="2103" y="535"/>
                  <a:pt x="2108" y="536"/>
                  <a:pt x="2111" y="535"/>
                </a:cubicBezTo>
                <a:cubicBezTo>
                  <a:pt x="2112" y="535"/>
                  <a:pt x="2114" y="533"/>
                  <a:pt x="2115" y="532"/>
                </a:cubicBezTo>
                <a:cubicBezTo>
                  <a:pt x="2117" y="531"/>
                  <a:pt x="2119" y="532"/>
                  <a:pt x="2121" y="531"/>
                </a:cubicBezTo>
                <a:cubicBezTo>
                  <a:pt x="2122" y="531"/>
                  <a:pt x="2123" y="529"/>
                  <a:pt x="2121" y="529"/>
                </a:cubicBezTo>
                <a:cubicBezTo>
                  <a:pt x="2112" y="531"/>
                  <a:pt x="2097" y="533"/>
                  <a:pt x="2090" y="534"/>
                </a:cubicBezTo>
                <a:cubicBezTo>
                  <a:pt x="2084" y="535"/>
                  <a:pt x="2080" y="535"/>
                  <a:pt x="2077" y="535"/>
                </a:cubicBezTo>
                <a:cubicBezTo>
                  <a:pt x="2070" y="536"/>
                  <a:pt x="2062" y="535"/>
                  <a:pt x="2056" y="535"/>
                </a:cubicBezTo>
                <a:cubicBezTo>
                  <a:pt x="2053" y="536"/>
                  <a:pt x="2052" y="539"/>
                  <a:pt x="2050" y="535"/>
                </a:cubicBezTo>
                <a:cubicBezTo>
                  <a:pt x="2051" y="531"/>
                  <a:pt x="2062" y="530"/>
                  <a:pt x="2065" y="529"/>
                </a:cubicBezTo>
                <a:cubicBezTo>
                  <a:pt x="2069" y="527"/>
                  <a:pt x="2076" y="527"/>
                  <a:pt x="2079" y="526"/>
                </a:cubicBezTo>
                <a:cubicBezTo>
                  <a:pt x="2081" y="525"/>
                  <a:pt x="2084" y="525"/>
                  <a:pt x="2081" y="523"/>
                </a:cubicBezTo>
                <a:cubicBezTo>
                  <a:pt x="2079" y="526"/>
                  <a:pt x="2075" y="524"/>
                  <a:pt x="2071" y="524"/>
                </a:cubicBezTo>
                <a:cubicBezTo>
                  <a:pt x="2067" y="525"/>
                  <a:pt x="2061" y="529"/>
                  <a:pt x="2058" y="524"/>
                </a:cubicBezTo>
                <a:cubicBezTo>
                  <a:pt x="2061" y="519"/>
                  <a:pt x="2067" y="522"/>
                  <a:pt x="2071" y="521"/>
                </a:cubicBezTo>
                <a:cubicBezTo>
                  <a:pt x="2073" y="521"/>
                  <a:pt x="2074" y="520"/>
                  <a:pt x="2076" y="520"/>
                </a:cubicBezTo>
                <a:cubicBezTo>
                  <a:pt x="2083" y="518"/>
                  <a:pt x="2088" y="519"/>
                  <a:pt x="2094" y="518"/>
                </a:cubicBezTo>
                <a:cubicBezTo>
                  <a:pt x="2096" y="518"/>
                  <a:pt x="2097" y="517"/>
                  <a:pt x="2099" y="516"/>
                </a:cubicBezTo>
                <a:cubicBezTo>
                  <a:pt x="2106" y="516"/>
                  <a:pt x="2110" y="516"/>
                  <a:pt x="2114" y="515"/>
                </a:cubicBezTo>
                <a:cubicBezTo>
                  <a:pt x="2115" y="515"/>
                  <a:pt x="2117" y="515"/>
                  <a:pt x="2119" y="515"/>
                </a:cubicBezTo>
                <a:cubicBezTo>
                  <a:pt x="2120" y="515"/>
                  <a:pt x="2121" y="513"/>
                  <a:pt x="2122" y="513"/>
                </a:cubicBezTo>
                <a:cubicBezTo>
                  <a:pt x="2125" y="513"/>
                  <a:pt x="2124" y="516"/>
                  <a:pt x="2127" y="513"/>
                </a:cubicBezTo>
                <a:cubicBezTo>
                  <a:pt x="2127" y="513"/>
                  <a:pt x="2130" y="513"/>
                  <a:pt x="2130" y="513"/>
                </a:cubicBezTo>
                <a:cubicBezTo>
                  <a:pt x="2133" y="513"/>
                  <a:pt x="2134" y="513"/>
                  <a:pt x="2135" y="512"/>
                </a:cubicBezTo>
                <a:cubicBezTo>
                  <a:pt x="2136" y="511"/>
                  <a:pt x="2138" y="512"/>
                  <a:pt x="2138" y="512"/>
                </a:cubicBezTo>
                <a:cubicBezTo>
                  <a:pt x="2144" y="510"/>
                  <a:pt x="2151" y="511"/>
                  <a:pt x="2155" y="507"/>
                </a:cubicBezTo>
                <a:cubicBezTo>
                  <a:pt x="2138" y="509"/>
                  <a:pt x="2121" y="507"/>
                  <a:pt x="2104" y="508"/>
                </a:cubicBezTo>
                <a:cubicBezTo>
                  <a:pt x="2102" y="509"/>
                  <a:pt x="2101" y="510"/>
                  <a:pt x="2098" y="510"/>
                </a:cubicBezTo>
                <a:cubicBezTo>
                  <a:pt x="2095" y="510"/>
                  <a:pt x="2094" y="509"/>
                  <a:pt x="2091" y="508"/>
                </a:cubicBezTo>
                <a:cubicBezTo>
                  <a:pt x="2085" y="508"/>
                  <a:pt x="2080" y="510"/>
                  <a:pt x="2078" y="510"/>
                </a:cubicBezTo>
                <a:cubicBezTo>
                  <a:pt x="2076" y="510"/>
                  <a:pt x="2077" y="508"/>
                  <a:pt x="2075" y="510"/>
                </a:cubicBezTo>
                <a:cubicBezTo>
                  <a:pt x="2075" y="510"/>
                  <a:pt x="2072" y="510"/>
                  <a:pt x="2072" y="510"/>
                </a:cubicBezTo>
                <a:cubicBezTo>
                  <a:pt x="2065" y="510"/>
                  <a:pt x="2060" y="511"/>
                  <a:pt x="2057" y="512"/>
                </a:cubicBezTo>
                <a:cubicBezTo>
                  <a:pt x="2052" y="513"/>
                  <a:pt x="2048" y="513"/>
                  <a:pt x="2048" y="507"/>
                </a:cubicBezTo>
                <a:cubicBezTo>
                  <a:pt x="2056" y="503"/>
                  <a:pt x="2065" y="505"/>
                  <a:pt x="2074" y="504"/>
                </a:cubicBezTo>
                <a:cubicBezTo>
                  <a:pt x="2082" y="502"/>
                  <a:pt x="2089" y="498"/>
                  <a:pt x="2097" y="497"/>
                </a:cubicBezTo>
                <a:cubicBezTo>
                  <a:pt x="2097" y="488"/>
                  <a:pt x="2078" y="496"/>
                  <a:pt x="2073" y="491"/>
                </a:cubicBezTo>
                <a:cubicBezTo>
                  <a:pt x="2073" y="488"/>
                  <a:pt x="2077" y="489"/>
                  <a:pt x="2076" y="485"/>
                </a:cubicBezTo>
                <a:cubicBezTo>
                  <a:pt x="2072" y="483"/>
                  <a:pt x="2066" y="486"/>
                  <a:pt x="2062" y="486"/>
                </a:cubicBezTo>
                <a:cubicBezTo>
                  <a:pt x="2058" y="486"/>
                  <a:pt x="2050" y="489"/>
                  <a:pt x="2050" y="483"/>
                </a:cubicBezTo>
                <a:cubicBezTo>
                  <a:pt x="2051" y="481"/>
                  <a:pt x="2052" y="482"/>
                  <a:pt x="2054" y="482"/>
                </a:cubicBezTo>
                <a:cubicBezTo>
                  <a:pt x="2058" y="480"/>
                  <a:pt x="2062" y="479"/>
                  <a:pt x="2067" y="480"/>
                </a:cubicBezTo>
                <a:cubicBezTo>
                  <a:pt x="2068" y="474"/>
                  <a:pt x="2076" y="476"/>
                  <a:pt x="2080" y="475"/>
                </a:cubicBezTo>
                <a:cubicBezTo>
                  <a:pt x="2081" y="475"/>
                  <a:pt x="2082" y="472"/>
                  <a:pt x="2083" y="472"/>
                </a:cubicBezTo>
                <a:cubicBezTo>
                  <a:pt x="2086" y="471"/>
                  <a:pt x="2091" y="473"/>
                  <a:pt x="2090" y="469"/>
                </a:cubicBezTo>
                <a:cubicBezTo>
                  <a:pt x="2087" y="470"/>
                  <a:pt x="2080" y="471"/>
                  <a:pt x="2079" y="472"/>
                </a:cubicBezTo>
                <a:cubicBezTo>
                  <a:pt x="2074" y="476"/>
                  <a:pt x="2070" y="471"/>
                  <a:pt x="2067" y="474"/>
                </a:cubicBezTo>
                <a:cubicBezTo>
                  <a:pt x="2067" y="474"/>
                  <a:pt x="2064" y="473"/>
                  <a:pt x="2064" y="474"/>
                </a:cubicBezTo>
                <a:cubicBezTo>
                  <a:pt x="2059" y="475"/>
                  <a:pt x="2060" y="474"/>
                  <a:pt x="2057" y="474"/>
                </a:cubicBezTo>
                <a:cubicBezTo>
                  <a:pt x="2049" y="472"/>
                  <a:pt x="2037" y="475"/>
                  <a:pt x="2033" y="475"/>
                </a:cubicBezTo>
                <a:cubicBezTo>
                  <a:pt x="2030" y="476"/>
                  <a:pt x="2027" y="475"/>
                  <a:pt x="2025" y="475"/>
                </a:cubicBezTo>
                <a:cubicBezTo>
                  <a:pt x="2017" y="476"/>
                  <a:pt x="2004" y="480"/>
                  <a:pt x="2000" y="474"/>
                </a:cubicBezTo>
                <a:cubicBezTo>
                  <a:pt x="2005" y="474"/>
                  <a:pt x="2009" y="471"/>
                  <a:pt x="2013" y="470"/>
                </a:cubicBezTo>
                <a:cubicBezTo>
                  <a:pt x="2018" y="470"/>
                  <a:pt x="2022" y="471"/>
                  <a:pt x="2027" y="470"/>
                </a:cubicBezTo>
                <a:cubicBezTo>
                  <a:pt x="2028" y="470"/>
                  <a:pt x="2028" y="469"/>
                  <a:pt x="2030" y="469"/>
                </a:cubicBezTo>
                <a:cubicBezTo>
                  <a:pt x="2043" y="466"/>
                  <a:pt x="2058" y="468"/>
                  <a:pt x="2074" y="467"/>
                </a:cubicBezTo>
                <a:cubicBezTo>
                  <a:pt x="2074" y="464"/>
                  <a:pt x="2080" y="466"/>
                  <a:pt x="2081" y="462"/>
                </a:cubicBezTo>
                <a:cubicBezTo>
                  <a:pt x="2077" y="459"/>
                  <a:pt x="2066" y="463"/>
                  <a:pt x="2063" y="459"/>
                </a:cubicBezTo>
                <a:cubicBezTo>
                  <a:pt x="2063" y="455"/>
                  <a:pt x="2066" y="454"/>
                  <a:pt x="2068" y="451"/>
                </a:cubicBezTo>
                <a:cubicBezTo>
                  <a:pt x="2078" y="451"/>
                  <a:pt x="2091" y="453"/>
                  <a:pt x="2093" y="445"/>
                </a:cubicBezTo>
                <a:cubicBezTo>
                  <a:pt x="2084" y="445"/>
                  <a:pt x="2071" y="448"/>
                  <a:pt x="2065" y="448"/>
                </a:cubicBezTo>
                <a:cubicBezTo>
                  <a:pt x="2058" y="449"/>
                  <a:pt x="2051" y="448"/>
                  <a:pt x="2044" y="448"/>
                </a:cubicBezTo>
                <a:cubicBezTo>
                  <a:pt x="2042" y="448"/>
                  <a:pt x="2041" y="450"/>
                  <a:pt x="2039" y="450"/>
                </a:cubicBezTo>
                <a:cubicBezTo>
                  <a:pt x="2025" y="451"/>
                  <a:pt x="2011" y="450"/>
                  <a:pt x="2000" y="450"/>
                </a:cubicBezTo>
                <a:cubicBezTo>
                  <a:pt x="1997" y="450"/>
                  <a:pt x="1988" y="452"/>
                  <a:pt x="1988" y="447"/>
                </a:cubicBezTo>
                <a:cubicBezTo>
                  <a:pt x="1992" y="443"/>
                  <a:pt x="1999" y="445"/>
                  <a:pt x="2005" y="445"/>
                </a:cubicBezTo>
                <a:cubicBezTo>
                  <a:pt x="2011" y="445"/>
                  <a:pt x="2017" y="446"/>
                  <a:pt x="2020" y="442"/>
                </a:cubicBezTo>
                <a:cubicBezTo>
                  <a:pt x="2013" y="440"/>
                  <a:pt x="2007" y="440"/>
                  <a:pt x="2002" y="440"/>
                </a:cubicBezTo>
                <a:cubicBezTo>
                  <a:pt x="1995" y="441"/>
                  <a:pt x="1997" y="441"/>
                  <a:pt x="1994" y="440"/>
                </a:cubicBezTo>
                <a:cubicBezTo>
                  <a:pt x="1987" y="439"/>
                  <a:pt x="1980" y="441"/>
                  <a:pt x="1974" y="440"/>
                </a:cubicBezTo>
                <a:cubicBezTo>
                  <a:pt x="1972" y="440"/>
                  <a:pt x="1971" y="439"/>
                  <a:pt x="1968" y="439"/>
                </a:cubicBezTo>
                <a:cubicBezTo>
                  <a:pt x="1964" y="439"/>
                  <a:pt x="1962" y="440"/>
                  <a:pt x="1959" y="440"/>
                </a:cubicBezTo>
                <a:cubicBezTo>
                  <a:pt x="1953" y="441"/>
                  <a:pt x="1947" y="439"/>
                  <a:pt x="1940" y="439"/>
                </a:cubicBezTo>
                <a:cubicBezTo>
                  <a:pt x="1937" y="439"/>
                  <a:pt x="1935" y="440"/>
                  <a:pt x="1932" y="440"/>
                </a:cubicBezTo>
                <a:cubicBezTo>
                  <a:pt x="1929" y="440"/>
                  <a:pt x="1926" y="439"/>
                  <a:pt x="1924" y="439"/>
                </a:cubicBezTo>
                <a:cubicBezTo>
                  <a:pt x="1913" y="438"/>
                  <a:pt x="1900" y="438"/>
                  <a:pt x="1891" y="439"/>
                </a:cubicBezTo>
                <a:cubicBezTo>
                  <a:pt x="1888" y="439"/>
                  <a:pt x="1886" y="441"/>
                  <a:pt x="1883" y="440"/>
                </a:cubicBezTo>
                <a:cubicBezTo>
                  <a:pt x="1880" y="440"/>
                  <a:pt x="1876" y="439"/>
                  <a:pt x="1875" y="436"/>
                </a:cubicBezTo>
                <a:cubicBezTo>
                  <a:pt x="1876" y="435"/>
                  <a:pt x="1877" y="434"/>
                  <a:pt x="1876" y="432"/>
                </a:cubicBezTo>
                <a:cubicBezTo>
                  <a:pt x="1880" y="433"/>
                  <a:pt x="1885" y="434"/>
                  <a:pt x="1889" y="434"/>
                </a:cubicBezTo>
                <a:cubicBezTo>
                  <a:pt x="1893" y="434"/>
                  <a:pt x="1893" y="432"/>
                  <a:pt x="1894" y="434"/>
                </a:cubicBezTo>
                <a:cubicBezTo>
                  <a:pt x="1897" y="437"/>
                  <a:pt x="1909" y="432"/>
                  <a:pt x="1909" y="432"/>
                </a:cubicBezTo>
                <a:cubicBezTo>
                  <a:pt x="1914" y="432"/>
                  <a:pt x="1916" y="431"/>
                  <a:pt x="1917" y="431"/>
                </a:cubicBezTo>
                <a:cubicBezTo>
                  <a:pt x="1927" y="429"/>
                  <a:pt x="1936" y="429"/>
                  <a:pt x="1945" y="428"/>
                </a:cubicBezTo>
                <a:cubicBezTo>
                  <a:pt x="1948" y="421"/>
                  <a:pt x="1938" y="427"/>
                  <a:pt x="1939" y="423"/>
                </a:cubicBezTo>
                <a:cubicBezTo>
                  <a:pt x="1940" y="422"/>
                  <a:pt x="1942" y="423"/>
                  <a:pt x="1942" y="421"/>
                </a:cubicBezTo>
                <a:cubicBezTo>
                  <a:pt x="1940" y="421"/>
                  <a:pt x="1938" y="421"/>
                  <a:pt x="1939" y="418"/>
                </a:cubicBezTo>
                <a:cubicBezTo>
                  <a:pt x="1933" y="416"/>
                  <a:pt x="1938" y="423"/>
                  <a:pt x="1934" y="423"/>
                </a:cubicBezTo>
                <a:cubicBezTo>
                  <a:pt x="1932" y="419"/>
                  <a:pt x="1925" y="420"/>
                  <a:pt x="1926" y="413"/>
                </a:cubicBezTo>
                <a:cubicBezTo>
                  <a:pt x="1930" y="415"/>
                  <a:pt x="1935" y="412"/>
                  <a:pt x="1939" y="412"/>
                </a:cubicBezTo>
                <a:cubicBezTo>
                  <a:pt x="1946" y="411"/>
                  <a:pt x="1955" y="414"/>
                  <a:pt x="1957" y="409"/>
                </a:cubicBezTo>
                <a:cubicBezTo>
                  <a:pt x="1953" y="410"/>
                  <a:pt x="1949" y="408"/>
                  <a:pt x="1948" y="410"/>
                </a:cubicBezTo>
                <a:cubicBezTo>
                  <a:pt x="1947" y="411"/>
                  <a:pt x="1937" y="410"/>
                  <a:pt x="1939" y="409"/>
                </a:cubicBezTo>
                <a:cubicBezTo>
                  <a:pt x="1944" y="410"/>
                  <a:pt x="1952" y="407"/>
                  <a:pt x="1948" y="404"/>
                </a:cubicBezTo>
                <a:cubicBezTo>
                  <a:pt x="1946" y="410"/>
                  <a:pt x="1938" y="400"/>
                  <a:pt x="1936" y="405"/>
                </a:cubicBezTo>
                <a:cubicBezTo>
                  <a:pt x="1938" y="406"/>
                  <a:pt x="1940" y="406"/>
                  <a:pt x="1939" y="409"/>
                </a:cubicBezTo>
                <a:cubicBezTo>
                  <a:pt x="1936" y="413"/>
                  <a:pt x="1931" y="407"/>
                  <a:pt x="1931" y="410"/>
                </a:cubicBezTo>
                <a:cubicBezTo>
                  <a:pt x="1929" y="410"/>
                  <a:pt x="1929" y="408"/>
                  <a:pt x="1928" y="407"/>
                </a:cubicBezTo>
                <a:cubicBezTo>
                  <a:pt x="1930" y="407"/>
                  <a:pt x="1932" y="407"/>
                  <a:pt x="1931" y="404"/>
                </a:cubicBezTo>
                <a:cubicBezTo>
                  <a:pt x="1913" y="404"/>
                  <a:pt x="1895" y="404"/>
                  <a:pt x="1878" y="404"/>
                </a:cubicBezTo>
                <a:cubicBezTo>
                  <a:pt x="1876" y="404"/>
                  <a:pt x="1876" y="405"/>
                  <a:pt x="1874" y="405"/>
                </a:cubicBezTo>
                <a:cubicBezTo>
                  <a:pt x="1874" y="405"/>
                  <a:pt x="1874" y="404"/>
                  <a:pt x="1873" y="404"/>
                </a:cubicBezTo>
                <a:cubicBezTo>
                  <a:pt x="1871" y="404"/>
                  <a:pt x="1873" y="406"/>
                  <a:pt x="1871" y="404"/>
                </a:cubicBezTo>
                <a:cubicBezTo>
                  <a:pt x="1871" y="404"/>
                  <a:pt x="1868" y="404"/>
                  <a:pt x="1868" y="404"/>
                </a:cubicBezTo>
                <a:cubicBezTo>
                  <a:pt x="1858" y="404"/>
                  <a:pt x="1847" y="405"/>
                  <a:pt x="1842" y="405"/>
                </a:cubicBezTo>
                <a:cubicBezTo>
                  <a:pt x="1837" y="406"/>
                  <a:pt x="1820" y="406"/>
                  <a:pt x="1819" y="405"/>
                </a:cubicBezTo>
                <a:cubicBezTo>
                  <a:pt x="1816" y="403"/>
                  <a:pt x="1816" y="405"/>
                  <a:pt x="1812" y="405"/>
                </a:cubicBezTo>
                <a:cubicBezTo>
                  <a:pt x="1812" y="405"/>
                  <a:pt x="1811" y="404"/>
                  <a:pt x="1811" y="404"/>
                </a:cubicBezTo>
                <a:cubicBezTo>
                  <a:pt x="1808" y="404"/>
                  <a:pt x="1809" y="406"/>
                  <a:pt x="1807" y="404"/>
                </a:cubicBezTo>
                <a:cubicBezTo>
                  <a:pt x="1804" y="400"/>
                  <a:pt x="1794" y="408"/>
                  <a:pt x="1793" y="405"/>
                </a:cubicBezTo>
                <a:cubicBezTo>
                  <a:pt x="1792" y="403"/>
                  <a:pt x="1786" y="405"/>
                  <a:pt x="1786" y="402"/>
                </a:cubicBezTo>
                <a:cubicBezTo>
                  <a:pt x="1788" y="402"/>
                  <a:pt x="1788" y="399"/>
                  <a:pt x="1789" y="399"/>
                </a:cubicBezTo>
                <a:cubicBezTo>
                  <a:pt x="1798" y="400"/>
                  <a:pt x="1806" y="398"/>
                  <a:pt x="1814" y="399"/>
                </a:cubicBezTo>
                <a:cubicBezTo>
                  <a:pt x="1816" y="399"/>
                  <a:pt x="1816" y="400"/>
                  <a:pt x="1817" y="401"/>
                </a:cubicBezTo>
                <a:cubicBezTo>
                  <a:pt x="1817" y="401"/>
                  <a:pt x="1818" y="399"/>
                  <a:pt x="1819" y="399"/>
                </a:cubicBezTo>
                <a:cubicBezTo>
                  <a:pt x="1819" y="399"/>
                  <a:pt x="1819" y="401"/>
                  <a:pt x="1819" y="401"/>
                </a:cubicBezTo>
                <a:cubicBezTo>
                  <a:pt x="1820" y="402"/>
                  <a:pt x="1824" y="399"/>
                  <a:pt x="1824" y="399"/>
                </a:cubicBezTo>
                <a:cubicBezTo>
                  <a:pt x="1829" y="396"/>
                  <a:pt x="1828" y="400"/>
                  <a:pt x="1832" y="399"/>
                </a:cubicBezTo>
                <a:cubicBezTo>
                  <a:pt x="1831" y="399"/>
                  <a:pt x="1834" y="397"/>
                  <a:pt x="1834" y="397"/>
                </a:cubicBezTo>
                <a:cubicBezTo>
                  <a:pt x="1835" y="396"/>
                  <a:pt x="1834" y="396"/>
                  <a:pt x="1837" y="396"/>
                </a:cubicBezTo>
                <a:cubicBezTo>
                  <a:pt x="1851" y="394"/>
                  <a:pt x="1866" y="397"/>
                  <a:pt x="1879" y="396"/>
                </a:cubicBezTo>
                <a:cubicBezTo>
                  <a:pt x="1881" y="396"/>
                  <a:pt x="1882" y="395"/>
                  <a:pt x="1884" y="394"/>
                </a:cubicBezTo>
                <a:cubicBezTo>
                  <a:pt x="1910" y="392"/>
                  <a:pt x="1940" y="397"/>
                  <a:pt x="1963" y="394"/>
                </a:cubicBezTo>
                <a:cubicBezTo>
                  <a:pt x="1969" y="394"/>
                  <a:pt x="1966" y="393"/>
                  <a:pt x="1969" y="394"/>
                </a:cubicBezTo>
                <a:cubicBezTo>
                  <a:pt x="1974" y="395"/>
                  <a:pt x="1974" y="393"/>
                  <a:pt x="1978" y="393"/>
                </a:cubicBezTo>
                <a:cubicBezTo>
                  <a:pt x="1981" y="392"/>
                  <a:pt x="1992" y="393"/>
                  <a:pt x="1992" y="393"/>
                </a:cubicBezTo>
                <a:cubicBezTo>
                  <a:pt x="1995" y="395"/>
                  <a:pt x="1995" y="393"/>
                  <a:pt x="1999" y="393"/>
                </a:cubicBezTo>
                <a:cubicBezTo>
                  <a:pt x="2015" y="391"/>
                  <a:pt x="2034" y="393"/>
                  <a:pt x="2048" y="393"/>
                </a:cubicBezTo>
                <a:cubicBezTo>
                  <a:pt x="2055" y="393"/>
                  <a:pt x="2061" y="394"/>
                  <a:pt x="2064" y="391"/>
                </a:cubicBezTo>
                <a:cubicBezTo>
                  <a:pt x="2058" y="389"/>
                  <a:pt x="2052" y="391"/>
                  <a:pt x="2046" y="391"/>
                </a:cubicBezTo>
                <a:cubicBezTo>
                  <a:pt x="2046" y="391"/>
                  <a:pt x="2044" y="390"/>
                  <a:pt x="2045" y="390"/>
                </a:cubicBezTo>
                <a:cubicBezTo>
                  <a:pt x="2039" y="390"/>
                  <a:pt x="2035" y="392"/>
                  <a:pt x="2030" y="391"/>
                </a:cubicBezTo>
                <a:cubicBezTo>
                  <a:pt x="2028" y="391"/>
                  <a:pt x="2028" y="390"/>
                  <a:pt x="2025" y="390"/>
                </a:cubicBezTo>
                <a:cubicBezTo>
                  <a:pt x="2022" y="389"/>
                  <a:pt x="2022" y="391"/>
                  <a:pt x="2019" y="391"/>
                </a:cubicBezTo>
                <a:cubicBezTo>
                  <a:pt x="2016" y="391"/>
                  <a:pt x="2016" y="389"/>
                  <a:pt x="2012" y="390"/>
                </a:cubicBezTo>
                <a:cubicBezTo>
                  <a:pt x="2008" y="390"/>
                  <a:pt x="2003" y="391"/>
                  <a:pt x="1999" y="391"/>
                </a:cubicBezTo>
                <a:cubicBezTo>
                  <a:pt x="1994" y="391"/>
                  <a:pt x="1990" y="390"/>
                  <a:pt x="1986" y="390"/>
                </a:cubicBezTo>
                <a:cubicBezTo>
                  <a:pt x="1979" y="389"/>
                  <a:pt x="1973" y="391"/>
                  <a:pt x="1970" y="391"/>
                </a:cubicBezTo>
                <a:cubicBezTo>
                  <a:pt x="1966" y="391"/>
                  <a:pt x="1966" y="390"/>
                  <a:pt x="1963" y="390"/>
                </a:cubicBezTo>
                <a:cubicBezTo>
                  <a:pt x="1961" y="389"/>
                  <a:pt x="1961" y="391"/>
                  <a:pt x="1958" y="391"/>
                </a:cubicBezTo>
                <a:cubicBezTo>
                  <a:pt x="1958" y="391"/>
                  <a:pt x="1957" y="390"/>
                  <a:pt x="1957" y="390"/>
                </a:cubicBezTo>
                <a:cubicBezTo>
                  <a:pt x="1956" y="389"/>
                  <a:pt x="1954" y="389"/>
                  <a:pt x="1953" y="390"/>
                </a:cubicBezTo>
                <a:cubicBezTo>
                  <a:pt x="1948" y="390"/>
                  <a:pt x="1948" y="391"/>
                  <a:pt x="1945" y="390"/>
                </a:cubicBezTo>
                <a:cubicBezTo>
                  <a:pt x="1940" y="388"/>
                  <a:pt x="1937" y="391"/>
                  <a:pt x="1934" y="391"/>
                </a:cubicBezTo>
                <a:cubicBezTo>
                  <a:pt x="1932" y="391"/>
                  <a:pt x="1932" y="390"/>
                  <a:pt x="1930" y="390"/>
                </a:cubicBezTo>
                <a:cubicBezTo>
                  <a:pt x="1931" y="390"/>
                  <a:pt x="1929" y="391"/>
                  <a:pt x="1929" y="391"/>
                </a:cubicBezTo>
                <a:cubicBezTo>
                  <a:pt x="1924" y="392"/>
                  <a:pt x="1923" y="389"/>
                  <a:pt x="1921" y="390"/>
                </a:cubicBezTo>
                <a:cubicBezTo>
                  <a:pt x="1920" y="390"/>
                  <a:pt x="1918" y="393"/>
                  <a:pt x="1916" y="391"/>
                </a:cubicBezTo>
                <a:cubicBezTo>
                  <a:pt x="1919" y="388"/>
                  <a:pt x="1917" y="386"/>
                  <a:pt x="1919" y="385"/>
                </a:cubicBezTo>
                <a:cubicBezTo>
                  <a:pt x="1922" y="385"/>
                  <a:pt x="1922" y="387"/>
                  <a:pt x="1924" y="385"/>
                </a:cubicBezTo>
                <a:cubicBezTo>
                  <a:pt x="1924" y="384"/>
                  <a:pt x="1927" y="385"/>
                  <a:pt x="1927" y="385"/>
                </a:cubicBezTo>
                <a:cubicBezTo>
                  <a:pt x="1928" y="385"/>
                  <a:pt x="1927" y="383"/>
                  <a:pt x="1927" y="383"/>
                </a:cubicBezTo>
                <a:cubicBezTo>
                  <a:pt x="1929" y="381"/>
                  <a:pt x="1944" y="384"/>
                  <a:pt x="1947" y="383"/>
                </a:cubicBezTo>
                <a:cubicBezTo>
                  <a:pt x="1949" y="383"/>
                  <a:pt x="1949" y="382"/>
                  <a:pt x="1952" y="382"/>
                </a:cubicBezTo>
                <a:cubicBezTo>
                  <a:pt x="1955" y="382"/>
                  <a:pt x="1957" y="383"/>
                  <a:pt x="1960" y="383"/>
                </a:cubicBezTo>
                <a:cubicBezTo>
                  <a:pt x="1962" y="383"/>
                  <a:pt x="1963" y="381"/>
                  <a:pt x="1967" y="382"/>
                </a:cubicBezTo>
                <a:cubicBezTo>
                  <a:pt x="1968" y="382"/>
                  <a:pt x="1968" y="383"/>
                  <a:pt x="1968" y="383"/>
                </a:cubicBezTo>
                <a:cubicBezTo>
                  <a:pt x="1973" y="384"/>
                  <a:pt x="1972" y="380"/>
                  <a:pt x="1975" y="383"/>
                </a:cubicBezTo>
                <a:cubicBezTo>
                  <a:pt x="1976" y="385"/>
                  <a:pt x="1994" y="384"/>
                  <a:pt x="1991" y="380"/>
                </a:cubicBezTo>
                <a:cubicBezTo>
                  <a:pt x="1987" y="379"/>
                  <a:pt x="1980" y="382"/>
                  <a:pt x="1977" y="380"/>
                </a:cubicBezTo>
                <a:cubicBezTo>
                  <a:pt x="1976" y="380"/>
                  <a:pt x="1977" y="377"/>
                  <a:pt x="1977" y="377"/>
                </a:cubicBezTo>
                <a:cubicBezTo>
                  <a:pt x="1974" y="376"/>
                  <a:pt x="1970" y="379"/>
                  <a:pt x="1968" y="377"/>
                </a:cubicBezTo>
                <a:cubicBezTo>
                  <a:pt x="1972" y="374"/>
                  <a:pt x="1982" y="377"/>
                  <a:pt x="1985" y="374"/>
                </a:cubicBezTo>
                <a:cubicBezTo>
                  <a:pt x="1980" y="370"/>
                  <a:pt x="1976" y="374"/>
                  <a:pt x="1970" y="374"/>
                </a:cubicBezTo>
                <a:cubicBezTo>
                  <a:pt x="1964" y="374"/>
                  <a:pt x="1964" y="372"/>
                  <a:pt x="1962" y="374"/>
                </a:cubicBezTo>
                <a:cubicBezTo>
                  <a:pt x="1962" y="374"/>
                  <a:pt x="1959" y="374"/>
                  <a:pt x="1959" y="374"/>
                </a:cubicBezTo>
                <a:cubicBezTo>
                  <a:pt x="1950" y="375"/>
                  <a:pt x="1940" y="373"/>
                  <a:pt x="1936" y="372"/>
                </a:cubicBezTo>
                <a:cubicBezTo>
                  <a:pt x="1927" y="371"/>
                  <a:pt x="1922" y="374"/>
                  <a:pt x="1916" y="374"/>
                </a:cubicBezTo>
                <a:cubicBezTo>
                  <a:pt x="1914" y="373"/>
                  <a:pt x="1912" y="372"/>
                  <a:pt x="1911" y="372"/>
                </a:cubicBezTo>
                <a:cubicBezTo>
                  <a:pt x="1910" y="372"/>
                  <a:pt x="1910" y="374"/>
                  <a:pt x="1910" y="374"/>
                </a:cubicBezTo>
                <a:cubicBezTo>
                  <a:pt x="1906" y="374"/>
                  <a:pt x="1907" y="372"/>
                  <a:pt x="1905" y="374"/>
                </a:cubicBezTo>
                <a:cubicBezTo>
                  <a:pt x="1905" y="374"/>
                  <a:pt x="1902" y="374"/>
                  <a:pt x="1902" y="374"/>
                </a:cubicBezTo>
                <a:cubicBezTo>
                  <a:pt x="1896" y="375"/>
                  <a:pt x="1891" y="375"/>
                  <a:pt x="1890" y="374"/>
                </a:cubicBezTo>
                <a:cubicBezTo>
                  <a:pt x="1890" y="373"/>
                  <a:pt x="1887" y="374"/>
                  <a:pt x="1887" y="374"/>
                </a:cubicBezTo>
                <a:cubicBezTo>
                  <a:pt x="1871" y="373"/>
                  <a:pt x="1852" y="373"/>
                  <a:pt x="1834" y="374"/>
                </a:cubicBezTo>
                <a:cubicBezTo>
                  <a:pt x="1832" y="374"/>
                  <a:pt x="1832" y="375"/>
                  <a:pt x="1829" y="375"/>
                </a:cubicBezTo>
                <a:cubicBezTo>
                  <a:pt x="1826" y="376"/>
                  <a:pt x="1817" y="376"/>
                  <a:pt x="1816" y="375"/>
                </a:cubicBezTo>
                <a:cubicBezTo>
                  <a:pt x="1815" y="374"/>
                  <a:pt x="1814" y="374"/>
                  <a:pt x="1810" y="374"/>
                </a:cubicBezTo>
                <a:cubicBezTo>
                  <a:pt x="1809" y="374"/>
                  <a:pt x="1809" y="372"/>
                  <a:pt x="1808" y="372"/>
                </a:cubicBezTo>
                <a:cubicBezTo>
                  <a:pt x="1805" y="371"/>
                  <a:pt x="1798" y="374"/>
                  <a:pt x="1797" y="369"/>
                </a:cubicBezTo>
                <a:cubicBezTo>
                  <a:pt x="1795" y="364"/>
                  <a:pt x="1802" y="368"/>
                  <a:pt x="1800" y="363"/>
                </a:cubicBezTo>
                <a:cubicBezTo>
                  <a:pt x="1794" y="362"/>
                  <a:pt x="1795" y="368"/>
                  <a:pt x="1790" y="367"/>
                </a:cubicBezTo>
                <a:cubicBezTo>
                  <a:pt x="1785" y="363"/>
                  <a:pt x="1775" y="364"/>
                  <a:pt x="1768" y="364"/>
                </a:cubicBezTo>
                <a:cubicBezTo>
                  <a:pt x="1766" y="370"/>
                  <a:pt x="1761" y="371"/>
                  <a:pt x="1758" y="372"/>
                </a:cubicBezTo>
                <a:cubicBezTo>
                  <a:pt x="1751" y="375"/>
                  <a:pt x="1751" y="372"/>
                  <a:pt x="1745" y="371"/>
                </a:cubicBezTo>
                <a:cubicBezTo>
                  <a:pt x="1740" y="370"/>
                  <a:pt x="1737" y="371"/>
                  <a:pt x="1733" y="371"/>
                </a:cubicBezTo>
                <a:cubicBezTo>
                  <a:pt x="1734" y="369"/>
                  <a:pt x="1737" y="365"/>
                  <a:pt x="1732" y="366"/>
                </a:cubicBezTo>
                <a:cubicBezTo>
                  <a:pt x="1726" y="364"/>
                  <a:pt x="1730" y="373"/>
                  <a:pt x="1725" y="372"/>
                </a:cubicBezTo>
                <a:cubicBezTo>
                  <a:pt x="1720" y="374"/>
                  <a:pt x="1706" y="376"/>
                  <a:pt x="1704" y="371"/>
                </a:cubicBezTo>
                <a:cubicBezTo>
                  <a:pt x="1706" y="370"/>
                  <a:pt x="1706" y="367"/>
                  <a:pt x="1707" y="366"/>
                </a:cubicBezTo>
                <a:cubicBezTo>
                  <a:pt x="1704" y="366"/>
                  <a:pt x="1703" y="364"/>
                  <a:pt x="1704" y="361"/>
                </a:cubicBezTo>
                <a:cubicBezTo>
                  <a:pt x="1684" y="360"/>
                  <a:pt x="1656" y="363"/>
                  <a:pt x="1637" y="361"/>
                </a:cubicBezTo>
                <a:cubicBezTo>
                  <a:pt x="1637" y="361"/>
                  <a:pt x="1635" y="361"/>
                  <a:pt x="1635" y="361"/>
                </a:cubicBezTo>
                <a:cubicBezTo>
                  <a:pt x="1633" y="358"/>
                  <a:pt x="1631" y="361"/>
                  <a:pt x="1627" y="359"/>
                </a:cubicBezTo>
                <a:cubicBezTo>
                  <a:pt x="1627" y="359"/>
                  <a:pt x="1625" y="357"/>
                  <a:pt x="1624" y="356"/>
                </a:cubicBezTo>
                <a:cubicBezTo>
                  <a:pt x="1622" y="355"/>
                  <a:pt x="1620" y="356"/>
                  <a:pt x="1621" y="353"/>
                </a:cubicBezTo>
                <a:cubicBezTo>
                  <a:pt x="1627" y="354"/>
                  <a:pt x="1635" y="352"/>
                  <a:pt x="1639" y="355"/>
                </a:cubicBezTo>
                <a:cubicBezTo>
                  <a:pt x="1639" y="352"/>
                  <a:pt x="1645" y="352"/>
                  <a:pt x="1645" y="351"/>
                </a:cubicBezTo>
                <a:cubicBezTo>
                  <a:pt x="1646" y="351"/>
                  <a:pt x="1647" y="350"/>
                  <a:pt x="1647" y="350"/>
                </a:cubicBezTo>
                <a:cubicBezTo>
                  <a:pt x="1648" y="350"/>
                  <a:pt x="1649" y="352"/>
                  <a:pt x="1650" y="351"/>
                </a:cubicBezTo>
                <a:cubicBezTo>
                  <a:pt x="1651" y="351"/>
                  <a:pt x="1651" y="349"/>
                  <a:pt x="1652" y="348"/>
                </a:cubicBezTo>
                <a:cubicBezTo>
                  <a:pt x="1653" y="347"/>
                  <a:pt x="1656" y="348"/>
                  <a:pt x="1657" y="347"/>
                </a:cubicBezTo>
                <a:cubicBezTo>
                  <a:pt x="1661" y="347"/>
                  <a:pt x="1666" y="346"/>
                  <a:pt x="1668" y="348"/>
                </a:cubicBezTo>
                <a:cubicBezTo>
                  <a:pt x="1672" y="345"/>
                  <a:pt x="1684" y="344"/>
                  <a:pt x="1688" y="344"/>
                </a:cubicBezTo>
                <a:cubicBezTo>
                  <a:pt x="1691" y="343"/>
                  <a:pt x="1696" y="345"/>
                  <a:pt x="1696" y="342"/>
                </a:cubicBezTo>
                <a:cubicBezTo>
                  <a:pt x="1695" y="342"/>
                  <a:pt x="1694" y="341"/>
                  <a:pt x="1695" y="339"/>
                </a:cubicBezTo>
                <a:cubicBezTo>
                  <a:pt x="1698" y="342"/>
                  <a:pt x="1703" y="342"/>
                  <a:pt x="1709" y="342"/>
                </a:cubicBezTo>
                <a:cubicBezTo>
                  <a:pt x="1711" y="342"/>
                  <a:pt x="1712" y="339"/>
                  <a:pt x="1716" y="339"/>
                </a:cubicBezTo>
                <a:cubicBezTo>
                  <a:pt x="1719" y="338"/>
                  <a:pt x="1722" y="340"/>
                  <a:pt x="1724" y="339"/>
                </a:cubicBezTo>
                <a:cubicBezTo>
                  <a:pt x="1725" y="339"/>
                  <a:pt x="1727" y="336"/>
                  <a:pt x="1728" y="336"/>
                </a:cubicBezTo>
                <a:cubicBezTo>
                  <a:pt x="1729" y="335"/>
                  <a:pt x="1732" y="336"/>
                  <a:pt x="1733" y="334"/>
                </a:cubicBezTo>
                <a:cubicBezTo>
                  <a:pt x="1737" y="338"/>
                  <a:pt x="1745" y="337"/>
                  <a:pt x="1754" y="337"/>
                </a:cubicBezTo>
                <a:cubicBezTo>
                  <a:pt x="1756" y="332"/>
                  <a:pt x="1748" y="336"/>
                  <a:pt x="1749" y="332"/>
                </a:cubicBezTo>
                <a:cubicBezTo>
                  <a:pt x="1752" y="331"/>
                  <a:pt x="1759" y="330"/>
                  <a:pt x="1754" y="326"/>
                </a:cubicBezTo>
                <a:cubicBezTo>
                  <a:pt x="1761" y="327"/>
                  <a:pt x="1761" y="321"/>
                  <a:pt x="1766" y="320"/>
                </a:cubicBezTo>
                <a:cubicBezTo>
                  <a:pt x="1768" y="320"/>
                  <a:pt x="1769" y="322"/>
                  <a:pt x="1772" y="321"/>
                </a:cubicBezTo>
                <a:cubicBezTo>
                  <a:pt x="1774" y="317"/>
                  <a:pt x="1779" y="320"/>
                  <a:pt x="1779" y="317"/>
                </a:cubicBezTo>
                <a:cubicBezTo>
                  <a:pt x="1779" y="314"/>
                  <a:pt x="1783" y="316"/>
                  <a:pt x="1784" y="313"/>
                </a:cubicBezTo>
                <a:cubicBezTo>
                  <a:pt x="1780" y="310"/>
                  <a:pt x="1788" y="305"/>
                  <a:pt x="1784" y="301"/>
                </a:cubicBezTo>
                <a:cubicBezTo>
                  <a:pt x="1788" y="300"/>
                  <a:pt x="1786" y="293"/>
                  <a:pt x="1790" y="293"/>
                </a:cubicBezTo>
                <a:cubicBezTo>
                  <a:pt x="1792" y="294"/>
                  <a:pt x="1795" y="296"/>
                  <a:pt x="1794" y="301"/>
                </a:cubicBezTo>
                <a:cubicBezTo>
                  <a:pt x="1790" y="300"/>
                  <a:pt x="1787" y="297"/>
                  <a:pt x="1786" y="302"/>
                </a:cubicBezTo>
                <a:cubicBezTo>
                  <a:pt x="1788" y="303"/>
                  <a:pt x="1792" y="302"/>
                  <a:pt x="1793" y="304"/>
                </a:cubicBezTo>
                <a:cubicBezTo>
                  <a:pt x="1794" y="307"/>
                  <a:pt x="1789" y="307"/>
                  <a:pt x="1789" y="307"/>
                </a:cubicBezTo>
                <a:cubicBezTo>
                  <a:pt x="1788" y="309"/>
                  <a:pt x="1789" y="313"/>
                  <a:pt x="1791" y="313"/>
                </a:cubicBezTo>
                <a:cubicBezTo>
                  <a:pt x="1793" y="309"/>
                  <a:pt x="1795" y="314"/>
                  <a:pt x="1799" y="313"/>
                </a:cubicBezTo>
                <a:cubicBezTo>
                  <a:pt x="1799" y="313"/>
                  <a:pt x="1799" y="312"/>
                  <a:pt x="1799" y="312"/>
                </a:cubicBezTo>
                <a:cubicBezTo>
                  <a:pt x="1799" y="311"/>
                  <a:pt x="1802" y="312"/>
                  <a:pt x="1802" y="312"/>
                </a:cubicBezTo>
                <a:cubicBezTo>
                  <a:pt x="1803" y="311"/>
                  <a:pt x="1804" y="309"/>
                  <a:pt x="1806" y="309"/>
                </a:cubicBezTo>
                <a:cubicBezTo>
                  <a:pt x="1807" y="308"/>
                  <a:pt x="1809" y="309"/>
                  <a:pt x="1810" y="309"/>
                </a:cubicBezTo>
                <a:cubicBezTo>
                  <a:pt x="1812" y="308"/>
                  <a:pt x="1812" y="306"/>
                  <a:pt x="1814" y="305"/>
                </a:cubicBezTo>
                <a:cubicBezTo>
                  <a:pt x="1816" y="305"/>
                  <a:pt x="1819" y="306"/>
                  <a:pt x="1822" y="305"/>
                </a:cubicBezTo>
                <a:cubicBezTo>
                  <a:pt x="1819" y="296"/>
                  <a:pt x="1832" y="304"/>
                  <a:pt x="1834" y="299"/>
                </a:cubicBezTo>
                <a:cubicBezTo>
                  <a:pt x="1832" y="299"/>
                  <a:pt x="1833" y="297"/>
                  <a:pt x="1834" y="296"/>
                </a:cubicBezTo>
                <a:cubicBezTo>
                  <a:pt x="1831" y="296"/>
                  <a:pt x="1832" y="292"/>
                  <a:pt x="1832" y="290"/>
                </a:cubicBezTo>
                <a:cubicBezTo>
                  <a:pt x="1835" y="290"/>
                  <a:pt x="1834" y="287"/>
                  <a:pt x="1836" y="286"/>
                </a:cubicBezTo>
                <a:cubicBezTo>
                  <a:pt x="1840" y="284"/>
                  <a:pt x="1848" y="288"/>
                  <a:pt x="1852" y="283"/>
                </a:cubicBezTo>
                <a:cubicBezTo>
                  <a:pt x="1848" y="284"/>
                  <a:pt x="1846" y="282"/>
                  <a:pt x="1843" y="282"/>
                </a:cubicBezTo>
                <a:cubicBezTo>
                  <a:pt x="1843" y="282"/>
                  <a:pt x="1842" y="283"/>
                  <a:pt x="1841" y="283"/>
                </a:cubicBezTo>
                <a:cubicBezTo>
                  <a:pt x="1840" y="283"/>
                  <a:pt x="1840" y="281"/>
                  <a:pt x="1838" y="282"/>
                </a:cubicBezTo>
                <a:cubicBezTo>
                  <a:pt x="1837" y="282"/>
                  <a:pt x="1838" y="287"/>
                  <a:pt x="1834" y="285"/>
                </a:cubicBezTo>
                <a:cubicBezTo>
                  <a:pt x="1834" y="282"/>
                  <a:pt x="1834" y="282"/>
                  <a:pt x="1831" y="282"/>
                </a:cubicBezTo>
                <a:cubicBezTo>
                  <a:pt x="1824" y="281"/>
                  <a:pt x="1811" y="282"/>
                  <a:pt x="1803" y="282"/>
                </a:cubicBezTo>
                <a:cubicBezTo>
                  <a:pt x="1803" y="284"/>
                  <a:pt x="1803" y="286"/>
                  <a:pt x="1801" y="286"/>
                </a:cubicBezTo>
                <a:cubicBezTo>
                  <a:pt x="1799" y="283"/>
                  <a:pt x="1793" y="283"/>
                  <a:pt x="1792" y="279"/>
                </a:cubicBezTo>
                <a:cubicBezTo>
                  <a:pt x="1797" y="277"/>
                  <a:pt x="1799" y="280"/>
                  <a:pt x="1802" y="277"/>
                </a:cubicBezTo>
                <a:cubicBezTo>
                  <a:pt x="1797" y="273"/>
                  <a:pt x="1789" y="281"/>
                  <a:pt x="1787" y="274"/>
                </a:cubicBezTo>
                <a:cubicBezTo>
                  <a:pt x="1787" y="271"/>
                  <a:pt x="1792" y="273"/>
                  <a:pt x="1792" y="269"/>
                </a:cubicBezTo>
                <a:cubicBezTo>
                  <a:pt x="1791" y="269"/>
                  <a:pt x="1790" y="268"/>
                  <a:pt x="1792" y="267"/>
                </a:cubicBezTo>
                <a:cubicBezTo>
                  <a:pt x="1791" y="263"/>
                  <a:pt x="1791" y="264"/>
                  <a:pt x="1792" y="259"/>
                </a:cubicBezTo>
                <a:cubicBezTo>
                  <a:pt x="1799" y="261"/>
                  <a:pt x="1799" y="257"/>
                  <a:pt x="1801" y="256"/>
                </a:cubicBezTo>
                <a:cubicBezTo>
                  <a:pt x="1804" y="255"/>
                  <a:pt x="1808" y="257"/>
                  <a:pt x="1809" y="253"/>
                </a:cubicBezTo>
                <a:cubicBezTo>
                  <a:pt x="1804" y="254"/>
                  <a:pt x="1806" y="254"/>
                  <a:pt x="1801" y="253"/>
                </a:cubicBezTo>
                <a:cubicBezTo>
                  <a:pt x="1800" y="255"/>
                  <a:pt x="1798" y="255"/>
                  <a:pt x="1796" y="255"/>
                </a:cubicBezTo>
                <a:cubicBezTo>
                  <a:pt x="1796" y="256"/>
                  <a:pt x="1793" y="257"/>
                  <a:pt x="1792" y="255"/>
                </a:cubicBezTo>
                <a:cubicBezTo>
                  <a:pt x="1793" y="253"/>
                  <a:pt x="1795" y="253"/>
                  <a:pt x="1796" y="252"/>
                </a:cubicBezTo>
                <a:cubicBezTo>
                  <a:pt x="1793" y="252"/>
                  <a:pt x="1790" y="253"/>
                  <a:pt x="1789" y="255"/>
                </a:cubicBezTo>
                <a:cubicBezTo>
                  <a:pt x="1791" y="255"/>
                  <a:pt x="1793" y="257"/>
                  <a:pt x="1791" y="258"/>
                </a:cubicBezTo>
                <a:cubicBezTo>
                  <a:pt x="1788" y="258"/>
                  <a:pt x="1785" y="257"/>
                  <a:pt x="1784" y="255"/>
                </a:cubicBezTo>
                <a:cubicBezTo>
                  <a:pt x="1787" y="254"/>
                  <a:pt x="1788" y="252"/>
                  <a:pt x="1789" y="250"/>
                </a:cubicBezTo>
                <a:cubicBezTo>
                  <a:pt x="1787" y="250"/>
                  <a:pt x="1783" y="251"/>
                  <a:pt x="1783" y="248"/>
                </a:cubicBezTo>
                <a:cubicBezTo>
                  <a:pt x="1787" y="248"/>
                  <a:pt x="1791" y="245"/>
                  <a:pt x="1794" y="247"/>
                </a:cubicBezTo>
                <a:cubicBezTo>
                  <a:pt x="1795" y="247"/>
                  <a:pt x="1794" y="252"/>
                  <a:pt x="1798" y="250"/>
                </a:cubicBezTo>
                <a:cubicBezTo>
                  <a:pt x="1805" y="250"/>
                  <a:pt x="1807" y="246"/>
                  <a:pt x="1814" y="247"/>
                </a:cubicBezTo>
                <a:cubicBezTo>
                  <a:pt x="1814" y="249"/>
                  <a:pt x="1811" y="249"/>
                  <a:pt x="1811" y="252"/>
                </a:cubicBezTo>
                <a:cubicBezTo>
                  <a:pt x="1817" y="253"/>
                  <a:pt x="1814" y="246"/>
                  <a:pt x="1818" y="245"/>
                </a:cubicBezTo>
                <a:cubicBezTo>
                  <a:pt x="1817" y="249"/>
                  <a:pt x="1823" y="246"/>
                  <a:pt x="1826" y="247"/>
                </a:cubicBezTo>
                <a:cubicBezTo>
                  <a:pt x="1829" y="244"/>
                  <a:pt x="1837" y="246"/>
                  <a:pt x="1842" y="245"/>
                </a:cubicBezTo>
                <a:cubicBezTo>
                  <a:pt x="1842" y="248"/>
                  <a:pt x="1842" y="250"/>
                  <a:pt x="1844" y="252"/>
                </a:cubicBezTo>
                <a:cubicBezTo>
                  <a:pt x="1837" y="253"/>
                  <a:pt x="1843" y="257"/>
                  <a:pt x="1840" y="259"/>
                </a:cubicBezTo>
                <a:cubicBezTo>
                  <a:pt x="1841" y="261"/>
                  <a:pt x="1842" y="263"/>
                  <a:pt x="1843" y="264"/>
                </a:cubicBezTo>
                <a:cubicBezTo>
                  <a:pt x="1844" y="262"/>
                  <a:pt x="1843" y="258"/>
                  <a:pt x="1845" y="258"/>
                </a:cubicBezTo>
                <a:cubicBezTo>
                  <a:pt x="1848" y="258"/>
                  <a:pt x="1852" y="258"/>
                  <a:pt x="1855" y="258"/>
                </a:cubicBezTo>
                <a:cubicBezTo>
                  <a:pt x="1855" y="256"/>
                  <a:pt x="1854" y="256"/>
                  <a:pt x="1853" y="255"/>
                </a:cubicBezTo>
                <a:cubicBezTo>
                  <a:pt x="1854" y="255"/>
                  <a:pt x="1855" y="253"/>
                  <a:pt x="1853" y="253"/>
                </a:cubicBezTo>
                <a:cubicBezTo>
                  <a:pt x="1853" y="255"/>
                  <a:pt x="1845" y="259"/>
                  <a:pt x="1844" y="255"/>
                </a:cubicBezTo>
                <a:cubicBezTo>
                  <a:pt x="1850" y="255"/>
                  <a:pt x="1843" y="251"/>
                  <a:pt x="1845" y="247"/>
                </a:cubicBezTo>
                <a:cubicBezTo>
                  <a:pt x="1854" y="246"/>
                  <a:pt x="1859" y="246"/>
                  <a:pt x="1864" y="247"/>
                </a:cubicBezTo>
                <a:cubicBezTo>
                  <a:pt x="1864" y="247"/>
                  <a:pt x="1866" y="247"/>
                  <a:pt x="1867" y="247"/>
                </a:cubicBezTo>
                <a:cubicBezTo>
                  <a:pt x="1867" y="247"/>
                  <a:pt x="1869" y="245"/>
                  <a:pt x="1869" y="245"/>
                </a:cubicBezTo>
                <a:cubicBezTo>
                  <a:pt x="1871" y="245"/>
                  <a:pt x="1871" y="248"/>
                  <a:pt x="1873" y="247"/>
                </a:cubicBezTo>
                <a:cubicBezTo>
                  <a:pt x="1873" y="247"/>
                  <a:pt x="1875" y="245"/>
                  <a:pt x="1875" y="245"/>
                </a:cubicBezTo>
                <a:cubicBezTo>
                  <a:pt x="1877" y="244"/>
                  <a:pt x="1878" y="244"/>
                  <a:pt x="1879" y="242"/>
                </a:cubicBezTo>
                <a:cubicBezTo>
                  <a:pt x="1866" y="241"/>
                  <a:pt x="1852" y="245"/>
                  <a:pt x="1839" y="244"/>
                </a:cubicBezTo>
                <a:cubicBezTo>
                  <a:pt x="1833" y="243"/>
                  <a:pt x="1836" y="243"/>
                  <a:pt x="1832" y="244"/>
                </a:cubicBezTo>
                <a:cubicBezTo>
                  <a:pt x="1831" y="244"/>
                  <a:pt x="1830" y="244"/>
                  <a:pt x="1829" y="244"/>
                </a:cubicBezTo>
                <a:cubicBezTo>
                  <a:pt x="1817" y="244"/>
                  <a:pt x="1802" y="244"/>
                  <a:pt x="1794" y="245"/>
                </a:cubicBezTo>
                <a:cubicBezTo>
                  <a:pt x="1792" y="246"/>
                  <a:pt x="1790" y="245"/>
                  <a:pt x="1788" y="245"/>
                </a:cubicBezTo>
                <a:cubicBezTo>
                  <a:pt x="1782" y="246"/>
                  <a:pt x="1783" y="247"/>
                  <a:pt x="1781" y="245"/>
                </a:cubicBezTo>
                <a:cubicBezTo>
                  <a:pt x="1781" y="245"/>
                  <a:pt x="1778" y="245"/>
                  <a:pt x="1778" y="245"/>
                </a:cubicBezTo>
                <a:cubicBezTo>
                  <a:pt x="1769" y="244"/>
                  <a:pt x="1761" y="247"/>
                  <a:pt x="1757" y="247"/>
                </a:cubicBezTo>
                <a:cubicBezTo>
                  <a:pt x="1748" y="247"/>
                  <a:pt x="1739" y="246"/>
                  <a:pt x="1730" y="247"/>
                </a:cubicBezTo>
                <a:cubicBezTo>
                  <a:pt x="1728" y="247"/>
                  <a:pt x="1728" y="248"/>
                  <a:pt x="1725" y="248"/>
                </a:cubicBezTo>
                <a:cubicBezTo>
                  <a:pt x="1723" y="248"/>
                  <a:pt x="1723" y="247"/>
                  <a:pt x="1720" y="247"/>
                </a:cubicBezTo>
                <a:cubicBezTo>
                  <a:pt x="1718" y="247"/>
                  <a:pt x="1718" y="248"/>
                  <a:pt x="1715" y="248"/>
                </a:cubicBezTo>
                <a:cubicBezTo>
                  <a:pt x="1702" y="250"/>
                  <a:pt x="1684" y="249"/>
                  <a:pt x="1676" y="250"/>
                </a:cubicBezTo>
                <a:cubicBezTo>
                  <a:pt x="1673" y="250"/>
                  <a:pt x="1668" y="250"/>
                  <a:pt x="1666" y="250"/>
                </a:cubicBezTo>
                <a:cubicBezTo>
                  <a:pt x="1661" y="249"/>
                  <a:pt x="1663" y="249"/>
                  <a:pt x="1658" y="250"/>
                </a:cubicBezTo>
                <a:cubicBezTo>
                  <a:pt x="1653" y="250"/>
                  <a:pt x="1647" y="249"/>
                  <a:pt x="1643" y="250"/>
                </a:cubicBezTo>
                <a:cubicBezTo>
                  <a:pt x="1640" y="250"/>
                  <a:pt x="1639" y="251"/>
                  <a:pt x="1638" y="250"/>
                </a:cubicBezTo>
                <a:cubicBezTo>
                  <a:pt x="1636" y="248"/>
                  <a:pt x="1631" y="251"/>
                  <a:pt x="1630" y="252"/>
                </a:cubicBezTo>
                <a:cubicBezTo>
                  <a:pt x="1618" y="253"/>
                  <a:pt x="1604" y="251"/>
                  <a:pt x="1598" y="250"/>
                </a:cubicBezTo>
                <a:cubicBezTo>
                  <a:pt x="1590" y="249"/>
                  <a:pt x="1587" y="248"/>
                  <a:pt x="1582" y="250"/>
                </a:cubicBezTo>
                <a:cubicBezTo>
                  <a:pt x="1578" y="251"/>
                  <a:pt x="1564" y="254"/>
                  <a:pt x="1562" y="250"/>
                </a:cubicBezTo>
                <a:cubicBezTo>
                  <a:pt x="1562" y="248"/>
                  <a:pt x="1562" y="247"/>
                  <a:pt x="1562" y="245"/>
                </a:cubicBezTo>
                <a:cubicBezTo>
                  <a:pt x="1565" y="245"/>
                  <a:pt x="1567" y="245"/>
                  <a:pt x="1569" y="244"/>
                </a:cubicBezTo>
                <a:cubicBezTo>
                  <a:pt x="1573" y="242"/>
                  <a:pt x="1577" y="245"/>
                  <a:pt x="1580" y="245"/>
                </a:cubicBezTo>
                <a:cubicBezTo>
                  <a:pt x="1583" y="245"/>
                  <a:pt x="1585" y="243"/>
                  <a:pt x="1587" y="244"/>
                </a:cubicBezTo>
                <a:cubicBezTo>
                  <a:pt x="1588" y="244"/>
                  <a:pt x="1587" y="248"/>
                  <a:pt x="1589" y="247"/>
                </a:cubicBezTo>
                <a:cubicBezTo>
                  <a:pt x="1589" y="244"/>
                  <a:pt x="1593" y="245"/>
                  <a:pt x="1595" y="245"/>
                </a:cubicBezTo>
                <a:cubicBezTo>
                  <a:pt x="1602" y="245"/>
                  <a:pt x="1605" y="244"/>
                  <a:pt x="1608" y="244"/>
                </a:cubicBezTo>
                <a:cubicBezTo>
                  <a:pt x="1611" y="243"/>
                  <a:pt x="1614" y="244"/>
                  <a:pt x="1617" y="244"/>
                </a:cubicBezTo>
                <a:cubicBezTo>
                  <a:pt x="1620" y="243"/>
                  <a:pt x="1619" y="241"/>
                  <a:pt x="1623" y="240"/>
                </a:cubicBezTo>
                <a:cubicBezTo>
                  <a:pt x="1625" y="240"/>
                  <a:pt x="1627" y="242"/>
                  <a:pt x="1630" y="242"/>
                </a:cubicBezTo>
                <a:cubicBezTo>
                  <a:pt x="1630" y="242"/>
                  <a:pt x="1630" y="241"/>
                  <a:pt x="1630" y="240"/>
                </a:cubicBezTo>
                <a:cubicBezTo>
                  <a:pt x="1630" y="240"/>
                  <a:pt x="1633" y="241"/>
                  <a:pt x="1633" y="240"/>
                </a:cubicBezTo>
                <a:cubicBezTo>
                  <a:pt x="1636" y="239"/>
                  <a:pt x="1636" y="237"/>
                  <a:pt x="1640" y="237"/>
                </a:cubicBezTo>
                <a:cubicBezTo>
                  <a:pt x="1641" y="240"/>
                  <a:pt x="1646" y="240"/>
                  <a:pt x="1646" y="244"/>
                </a:cubicBezTo>
                <a:cubicBezTo>
                  <a:pt x="1652" y="242"/>
                  <a:pt x="1650" y="243"/>
                  <a:pt x="1656" y="244"/>
                </a:cubicBezTo>
                <a:cubicBezTo>
                  <a:pt x="1660" y="243"/>
                  <a:pt x="1660" y="238"/>
                  <a:pt x="1666" y="239"/>
                </a:cubicBezTo>
                <a:cubicBezTo>
                  <a:pt x="1666" y="237"/>
                  <a:pt x="1667" y="235"/>
                  <a:pt x="1670" y="236"/>
                </a:cubicBezTo>
                <a:cubicBezTo>
                  <a:pt x="1673" y="236"/>
                  <a:pt x="1672" y="241"/>
                  <a:pt x="1678" y="240"/>
                </a:cubicBezTo>
                <a:cubicBezTo>
                  <a:pt x="1683" y="235"/>
                  <a:pt x="1687" y="240"/>
                  <a:pt x="1696" y="239"/>
                </a:cubicBezTo>
                <a:cubicBezTo>
                  <a:pt x="1696" y="234"/>
                  <a:pt x="1701" y="235"/>
                  <a:pt x="1703" y="233"/>
                </a:cubicBezTo>
                <a:cubicBezTo>
                  <a:pt x="1706" y="233"/>
                  <a:pt x="1709" y="233"/>
                  <a:pt x="1712" y="233"/>
                </a:cubicBezTo>
                <a:cubicBezTo>
                  <a:pt x="1716" y="230"/>
                  <a:pt x="1709" y="228"/>
                  <a:pt x="1716" y="228"/>
                </a:cubicBezTo>
                <a:cubicBezTo>
                  <a:pt x="1718" y="231"/>
                  <a:pt x="1722" y="234"/>
                  <a:pt x="1729" y="233"/>
                </a:cubicBezTo>
                <a:cubicBezTo>
                  <a:pt x="1729" y="234"/>
                  <a:pt x="1728" y="234"/>
                  <a:pt x="1727" y="236"/>
                </a:cubicBezTo>
                <a:cubicBezTo>
                  <a:pt x="1729" y="236"/>
                  <a:pt x="1729" y="237"/>
                  <a:pt x="1730" y="237"/>
                </a:cubicBezTo>
                <a:cubicBezTo>
                  <a:pt x="1733" y="231"/>
                  <a:pt x="1741" y="236"/>
                  <a:pt x="1744" y="236"/>
                </a:cubicBezTo>
                <a:cubicBezTo>
                  <a:pt x="1746" y="235"/>
                  <a:pt x="1748" y="233"/>
                  <a:pt x="1750" y="233"/>
                </a:cubicBezTo>
                <a:cubicBezTo>
                  <a:pt x="1753" y="232"/>
                  <a:pt x="1756" y="233"/>
                  <a:pt x="1759" y="233"/>
                </a:cubicBezTo>
                <a:cubicBezTo>
                  <a:pt x="1759" y="233"/>
                  <a:pt x="1759" y="231"/>
                  <a:pt x="1760" y="231"/>
                </a:cubicBezTo>
                <a:cubicBezTo>
                  <a:pt x="1761" y="231"/>
                  <a:pt x="1763" y="231"/>
                  <a:pt x="1764" y="231"/>
                </a:cubicBezTo>
                <a:cubicBezTo>
                  <a:pt x="1769" y="230"/>
                  <a:pt x="1768" y="230"/>
                  <a:pt x="1770" y="233"/>
                </a:cubicBezTo>
                <a:cubicBezTo>
                  <a:pt x="1774" y="225"/>
                  <a:pt x="1789" y="228"/>
                  <a:pt x="1800" y="228"/>
                </a:cubicBezTo>
                <a:cubicBezTo>
                  <a:pt x="1800" y="230"/>
                  <a:pt x="1800" y="232"/>
                  <a:pt x="1803" y="231"/>
                </a:cubicBezTo>
                <a:cubicBezTo>
                  <a:pt x="1811" y="233"/>
                  <a:pt x="1810" y="226"/>
                  <a:pt x="1817" y="226"/>
                </a:cubicBezTo>
                <a:cubicBezTo>
                  <a:pt x="1824" y="228"/>
                  <a:pt x="1833" y="225"/>
                  <a:pt x="1840" y="225"/>
                </a:cubicBezTo>
                <a:cubicBezTo>
                  <a:pt x="1842" y="225"/>
                  <a:pt x="1842" y="226"/>
                  <a:pt x="1845" y="226"/>
                </a:cubicBezTo>
                <a:cubicBezTo>
                  <a:pt x="1854" y="227"/>
                  <a:pt x="1859" y="224"/>
                  <a:pt x="1866" y="223"/>
                </a:cubicBezTo>
                <a:cubicBezTo>
                  <a:pt x="1869" y="223"/>
                  <a:pt x="1871" y="223"/>
                  <a:pt x="1873" y="221"/>
                </a:cubicBezTo>
                <a:cubicBezTo>
                  <a:pt x="1873" y="221"/>
                  <a:pt x="1875" y="222"/>
                  <a:pt x="1876" y="221"/>
                </a:cubicBezTo>
                <a:cubicBezTo>
                  <a:pt x="1879" y="220"/>
                  <a:pt x="1881" y="220"/>
                  <a:pt x="1883" y="221"/>
                </a:cubicBezTo>
                <a:cubicBezTo>
                  <a:pt x="1884" y="216"/>
                  <a:pt x="1877" y="218"/>
                  <a:pt x="1874" y="218"/>
                </a:cubicBezTo>
                <a:cubicBezTo>
                  <a:pt x="1872" y="218"/>
                  <a:pt x="1865" y="218"/>
                  <a:pt x="1863" y="218"/>
                </a:cubicBezTo>
                <a:cubicBezTo>
                  <a:pt x="1858" y="220"/>
                  <a:pt x="1861" y="223"/>
                  <a:pt x="1858" y="220"/>
                </a:cubicBezTo>
                <a:cubicBezTo>
                  <a:pt x="1857" y="219"/>
                  <a:pt x="1855" y="219"/>
                  <a:pt x="1853" y="218"/>
                </a:cubicBezTo>
                <a:cubicBezTo>
                  <a:pt x="1850" y="218"/>
                  <a:pt x="1844" y="218"/>
                  <a:pt x="1840" y="218"/>
                </a:cubicBezTo>
                <a:cubicBezTo>
                  <a:pt x="1838" y="219"/>
                  <a:pt x="1838" y="220"/>
                  <a:pt x="1836" y="220"/>
                </a:cubicBezTo>
                <a:cubicBezTo>
                  <a:pt x="1834" y="220"/>
                  <a:pt x="1834" y="218"/>
                  <a:pt x="1830" y="218"/>
                </a:cubicBezTo>
                <a:cubicBezTo>
                  <a:pt x="1827" y="219"/>
                  <a:pt x="1825" y="222"/>
                  <a:pt x="1822" y="221"/>
                </a:cubicBezTo>
                <a:cubicBezTo>
                  <a:pt x="1820" y="219"/>
                  <a:pt x="1816" y="219"/>
                  <a:pt x="1813" y="218"/>
                </a:cubicBezTo>
                <a:cubicBezTo>
                  <a:pt x="1811" y="218"/>
                  <a:pt x="1812" y="220"/>
                  <a:pt x="1810" y="218"/>
                </a:cubicBezTo>
                <a:cubicBezTo>
                  <a:pt x="1810" y="218"/>
                  <a:pt x="1807" y="218"/>
                  <a:pt x="1807" y="218"/>
                </a:cubicBezTo>
                <a:cubicBezTo>
                  <a:pt x="1797" y="217"/>
                  <a:pt x="1788" y="220"/>
                  <a:pt x="1782" y="220"/>
                </a:cubicBezTo>
                <a:cubicBezTo>
                  <a:pt x="1783" y="217"/>
                  <a:pt x="1780" y="216"/>
                  <a:pt x="1781" y="214"/>
                </a:cubicBezTo>
                <a:cubicBezTo>
                  <a:pt x="1786" y="213"/>
                  <a:pt x="1787" y="209"/>
                  <a:pt x="1794" y="210"/>
                </a:cubicBezTo>
                <a:cubicBezTo>
                  <a:pt x="1796" y="210"/>
                  <a:pt x="1795" y="213"/>
                  <a:pt x="1797" y="214"/>
                </a:cubicBezTo>
                <a:cubicBezTo>
                  <a:pt x="1799" y="213"/>
                  <a:pt x="1801" y="212"/>
                  <a:pt x="1802" y="210"/>
                </a:cubicBezTo>
                <a:cubicBezTo>
                  <a:pt x="1793" y="211"/>
                  <a:pt x="1802" y="207"/>
                  <a:pt x="1802" y="204"/>
                </a:cubicBezTo>
                <a:cubicBezTo>
                  <a:pt x="1799" y="201"/>
                  <a:pt x="1790" y="204"/>
                  <a:pt x="1788" y="201"/>
                </a:cubicBezTo>
                <a:cubicBezTo>
                  <a:pt x="1788" y="199"/>
                  <a:pt x="1791" y="199"/>
                  <a:pt x="1793" y="198"/>
                </a:cubicBezTo>
                <a:cubicBezTo>
                  <a:pt x="1802" y="201"/>
                  <a:pt x="1808" y="197"/>
                  <a:pt x="1819" y="198"/>
                </a:cubicBezTo>
                <a:cubicBezTo>
                  <a:pt x="1819" y="201"/>
                  <a:pt x="1820" y="203"/>
                  <a:pt x="1824" y="202"/>
                </a:cubicBezTo>
                <a:cubicBezTo>
                  <a:pt x="1826" y="202"/>
                  <a:pt x="1826" y="200"/>
                  <a:pt x="1827" y="199"/>
                </a:cubicBezTo>
                <a:cubicBezTo>
                  <a:pt x="1833" y="197"/>
                  <a:pt x="1841" y="198"/>
                  <a:pt x="1849" y="198"/>
                </a:cubicBezTo>
                <a:cubicBezTo>
                  <a:pt x="1851" y="197"/>
                  <a:pt x="1852" y="196"/>
                  <a:pt x="1855" y="196"/>
                </a:cubicBezTo>
                <a:cubicBezTo>
                  <a:pt x="1859" y="196"/>
                  <a:pt x="1859" y="198"/>
                  <a:pt x="1862" y="198"/>
                </a:cubicBezTo>
                <a:cubicBezTo>
                  <a:pt x="1864" y="198"/>
                  <a:pt x="1865" y="196"/>
                  <a:pt x="1867" y="196"/>
                </a:cubicBezTo>
                <a:cubicBezTo>
                  <a:pt x="1871" y="196"/>
                  <a:pt x="1876" y="198"/>
                  <a:pt x="1879" y="194"/>
                </a:cubicBezTo>
                <a:cubicBezTo>
                  <a:pt x="1877" y="194"/>
                  <a:pt x="1875" y="192"/>
                  <a:pt x="1877" y="191"/>
                </a:cubicBezTo>
                <a:cubicBezTo>
                  <a:pt x="1878" y="191"/>
                  <a:pt x="1880" y="191"/>
                  <a:pt x="1880" y="190"/>
                </a:cubicBezTo>
                <a:cubicBezTo>
                  <a:pt x="1861" y="186"/>
                  <a:pt x="1827" y="190"/>
                  <a:pt x="1813" y="187"/>
                </a:cubicBezTo>
                <a:cubicBezTo>
                  <a:pt x="1811" y="191"/>
                  <a:pt x="1796" y="192"/>
                  <a:pt x="1795" y="187"/>
                </a:cubicBezTo>
                <a:cubicBezTo>
                  <a:pt x="1796" y="184"/>
                  <a:pt x="1798" y="182"/>
                  <a:pt x="1800" y="180"/>
                </a:cubicBezTo>
                <a:cubicBezTo>
                  <a:pt x="1808" y="177"/>
                  <a:pt x="1821" y="179"/>
                  <a:pt x="1825" y="180"/>
                </a:cubicBezTo>
                <a:cubicBezTo>
                  <a:pt x="1825" y="177"/>
                  <a:pt x="1823" y="177"/>
                  <a:pt x="1822" y="175"/>
                </a:cubicBezTo>
                <a:cubicBezTo>
                  <a:pt x="1826" y="177"/>
                  <a:pt x="1830" y="171"/>
                  <a:pt x="1831" y="175"/>
                </a:cubicBezTo>
                <a:cubicBezTo>
                  <a:pt x="1829" y="175"/>
                  <a:pt x="1827" y="177"/>
                  <a:pt x="1826" y="179"/>
                </a:cubicBezTo>
                <a:cubicBezTo>
                  <a:pt x="1830" y="180"/>
                  <a:pt x="1834" y="179"/>
                  <a:pt x="1838" y="179"/>
                </a:cubicBezTo>
                <a:cubicBezTo>
                  <a:pt x="1841" y="179"/>
                  <a:pt x="1841" y="180"/>
                  <a:pt x="1843" y="179"/>
                </a:cubicBezTo>
                <a:cubicBezTo>
                  <a:pt x="1843" y="178"/>
                  <a:pt x="1846" y="179"/>
                  <a:pt x="1846" y="179"/>
                </a:cubicBezTo>
                <a:cubicBezTo>
                  <a:pt x="1862" y="177"/>
                  <a:pt x="1877" y="180"/>
                  <a:pt x="1891" y="179"/>
                </a:cubicBezTo>
                <a:cubicBezTo>
                  <a:pt x="1892" y="178"/>
                  <a:pt x="1893" y="177"/>
                  <a:pt x="1894" y="177"/>
                </a:cubicBezTo>
                <a:cubicBezTo>
                  <a:pt x="1896" y="177"/>
                  <a:pt x="1897" y="179"/>
                  <a:pt x="1901" y="179"/>
                </a:cubicBezTo>
                <a:cubicBezTo>
                  <a:pt x="1903" y="179"/>
                  <a:pt x="1903" y="177"/>
                  <a:pt x="1906" y="177"/>
                </a:cubicBezTo>
                <a:cubicBezTo>
                  <a:pt x="1912" y="176"/>
                  <a:pt x="1920" y="178"/>
                  <a:pt x="1926" y="177"/>
                </a:cubicBezTo>
                <a:cubicBezTo>
                  <a:pt x="1928" y="171"/>
                  <a:pt x="1918" y="176"/>
                  <a:pt x="1919" y="172"/>
                </a:cubicBezTo>
                <a:cubicBezTo>
                  <a:pt x="1929" y="172"/>
                  <a:pt x="1913" y="167"/>
                  <a:pt x="1909" y="168"/>
                </a:cubicBezTo>
                <a:cubicBezTo>
                  <a:pt x="1907" y="168"/>
                  <a:pt x="1901" y="169"/>
                  <a:pt x="1903" y="172"/>
                </a:cubicBezTo>
                <a:cubicBezTo>
                  <a:pt x="1908" y="172"/>
                  <a:pt x="1914" y="172"/>
                  <a:pt x="1916" y="175"/>
                </a:cubicBezTo>
                <a:cubicBezTo>
                  <a:pt x="1903" y="175"/>
                  <a:pt x="1897" y="176"/>
                  <a:pt x="1883" y="175"/>
                </a:cubicBezTo>
                <a:cubicBezTo>
                  <a:pt x="1882" y="173"/>
                  <a:pt x="1879" y="174"/>
                  <a:pt x="1878" y="172"/>
                </a:cubicBezTo>
                <a:cubicBezTo>
                  <a:pt x="1877" y="175"/>
                  <a:pt x="1880" y="175"/>
                  <a:pt x="1881" y="177"/>
                </a:cubicBezTo>
                <a:cubicBezTo>
                  <a:pt x="1877" y="178"/>
                  <a:pt x="1876" y="175"/>
                  <a:pt x="1873" y="175"/>
                </a:cubicBezTo>
                <a:cubicBezTo>
                  <a:pt x="1870" y="176"/>
                  <a:pt x="1869" y="178"/>
                  <a:pt x="1866" y="177"/>
                </a:cubicBezTo>
                <a:cubicBezTo>
                  <a:pt x="1864" y="177"/>
                  <a:pt x="1865" y="173"/>
                  <a:pt x="1861" y="174"/>
                </a:cubicBezTo>
                <a:cubicBezTo>
                  <a:pt x="1861" y="174"/>
                  <a:pt x="1861" y="178"/>
                  <a:pt x="1859" y="177"/>
                </a:cubicBezTo>
                <a:cubicBezTo>
                  <a:pt x="1857" y="173"/>
                  <a:pt x="1864" y="171"/>
                  <a:pt x="1860" y="171"/>
                </a:cubicBezTo>
                <a:cubicBezTo>
                  <a:pt x="1860" y="173"/>
                  <a:pt x="1856" y="171"/>
                  <a:pt x="1853" y="171"/>
                </a:cubicBezTo>
                <a:cubicBezTo>
                  <a:pt x="1850" y="171"/>
                  <a:pt x="1846" y="171"/>
                  <a:pt x="1843" y="171"/>
                </a:cubicBezTo>
                <a:cubicBezTo>
                  <a:pt x="1844" y="167"/>
                  <a:pt x="1843" y="165"/>
                  <a:pt x="1840" y="164"/>
                </a:cubicBezTo>
                <a:cubicBezTo>
                  <a:pt x="1840" y="166"/>
                  <a:pt x="1837" y="166"/>
                  <a:pt x="1835" y="166"/>
                </a:cubicBezTo>
                <a:cubicBezTo>
                  <a:pt x="1835" y="169"/>
                  <a:pt x="1834" y="170"/>
                  <a:pt x="1832" y="171"/>
                </a:cubicBezTo>
                <a:cubicBezTo>
                  <a:pt x="1828" y="171"/>
                  <a:pt x="1825" y="173"/>
                  <a:pt x="1820" y="172"/>
                </a:cubicBezTo>
                <a:cubicBezTo>
                  <a:pt x="1819" y="169"/>
                  <a:pt x="1820" y="165"/>
                  <a:pt x="1815" y="166"/>
                </a:cubicBezTo>
                <a:cubicBezTo>
                  <a:pt x="1812" y="165"/>
                  <a:pt x="1812" y="168"/>
                  <a:pt x="1810" y="169"/>
                </a:cubicBezTo>
                <a:cubicBezTo>
                  <a:pt x="1813" y="160"/>
                  <a:pt x="1803" y="170"/>
                  <a:pt x="1802" y="163"/>
                </a:cubicBezTo>
                <a:cubicBezTo>
                  <a:pt x="1811" y="160"/>
                  <a:pt x="1820" y="165"/>
                  <a:pt x="1827" y="156"/>
                </a:cubicBezTo>
                <a:cubicBezTo>
                  <a:pt x="1821" y="157"/>
                  <a:pt x="1827" y="155"/>
                  <a:pt x="1826" y="152"/>
                </a:cubicBezTo>
                <a:cubicBezTo>
                  <a:pt x="1828" y="152"/>
                  <a:pt x="1831" y="152"/>
                  <a:pt x="1834" y="152"/>
                </a:cubicBezTo>
                <a:cubicBezTo>
                  <a:pt x="1832" y="157"/>
                  <a:pt x="1836" y="156"/>
                  <a:pt x="1837" y="158"/>
                </a:cubicBezTo>
                <a:cubicBezTo>
                  <a:pt x="1842" y="157"/>
                  <a:pt x="1848" y="157"/>
                  <a:pt x="1849" y="155"/>
                </a:cubicBezTo>
                <a:cubicBezTo>
                  <a:pt x="1849" y="151"/>
                  <a:pt x="1859" y="154"/>
                  <a:pt x="1859" y="150"/>
                </a:cubicBezTo>
                <a:cubicBezTo>
                  <a:pt x="1847" y="150"/>
                  <a:pt x="1834" y="150"/>
                  <a:pt x="1822" y="150"/>
                </a:cubicBezTo>
                <a:cubicBezTo>
                  <a:pt x="1822" y="148"/>
                  <a:pt x="1823" y="144"/>
                  <a:pt x="1821" y="144"/>
                </a:cubicBezTo>
                <a:cubicBezTo>
                  <a:pt x="1821" y="145"/>
                  <a:pt x="1821" y="147"/>
                  <a:pt x="1819" y="147"/>
                </a:cubicBezTo>
                <a:cubicBezTo>
                  <a:pt x="1813" y="149"/>
                  <a:pt x="1813" y="145"/>
                  <a:pt x="1811" y="144"/>
                </a:cubicBezTo>
                <a:cubicBezTo>
                  <a:pt x="1811" y="144"/>
                  <a:pt x="1809" y="146"/>
                  <a:pt x="1808" y="145"/>
                </a:cubicBezTo>
                <a:cubicBezTo>
                  <a:pt x="1806" y="145"/>
                  <a:pt x="1807" y="141"/>
                  <a:pt x="1804" y="144"/>
                </a:cubicBezTo>
                <a:cubicBezTo>
                  <a:pt x="1803" y="145"/>
                  <a:pt x="1802" y="142"/>
                  <a:pt x="1803" y="142"/>
                </a:cubicBezTo>
                <a:cubicBezTo>
                  <a:pt x="1799" y="142"/>
                  <a:pt x="1794" y="143"/>
                  <a:pt x="1796" y="139"/>
                </a:cubicBezTo>
                <a:cubicBezTo>
                  <a:pt x="1780" y="140"/>
                  <a:pt x="1774" y="137"/>
                  <a:pt x="1763" y="139"/>
                </a:cubicBezTo>
                <a:cubicBezTo>
                  <a:pt x="1764" y="137"/>
                  <a:pt x="1765" y="136"/>
                  <a:pt x="1763" y="134"/>
                </a:cubicBezTo>
                <a:cubicBezTo>
                  <a:pt x="1759" y="133"/>
                  <a:pt x="1757" y="135"/>
                  <a:pt x="1753" y="136"/>
                </a:cubicBezTo>
                <a:cubicBezTo>
                  <a:pt x="1744" y="137"/>
                  <a:pt x="1734" y="134"/>
                  <a:pt x="1730" y="134"/>
                </a:cubicBezTo>
                <a:cubicBezTo>
                  <a:pt x="1727" y="134"/>
                  <a:pt x="1725" y="134"/>
                  <a:pt x="1722" y="134"/>
                </a:cubicBezTo>
                <a:cubicBezTo>
                  <a:pt x="1716" y="135"/>
                  <a:pt x="1717" y="136"/>
                  <a:pt x="1715" y="134"/>
                </a:cubicBezTo>
                <a:cubicBezTo>
                  <a:pt x="1715" y="134"/>
                  <a:pt x="1713" y="134"/>
                  <a:pt x="1712" y="134"/>
                </a:cubicBezTo>
                <a:cubicBezTo>
                  <a:pt x="1712" y="134"/>
                  <a:pt x="1712" y="133"/>
                  <a:pt x="1712" y="133"/>
                </a:cubicBezTo>
                <a:cubicBezTo>
                  <a:pt x="1710" y="130"/>
                  <a:pt x="1696" y="134"/>
                  <a:pt x="1694" y="134"/>
                </a:cubicBezTo>
                <a:cubicBezTo>
                  <a:pt x="1692" y="134"/>
                  <a:pt x="1692" y="131"/>
                  <a:pt x="1691" y="131"/>
                </a:cubicBezTo>
                <a:cubicBezTo>
                  <a:pt x="1688" y="136"/>
                  <a:pt x="1677" y="134"/>
                  <a:pt x="1676" y="129"/>
                </a:cubicBezTo>
                <a:cubicBezTo>
                  <a:pt x="1681" y="128"/>
                  <a:pt x="1690" y="131"/>
                  <a:pt x="1692" y="128"/>
                </a:cubicBezTo>
                <a:cubicBezTo>
                  <a:pt x="1690" y="127"/>
                  <a:pt x="1689" y="126"/>
                  <a:pt x="1687" y="125"/>
                </a:cubicBezTo>
                <a:cubicBezTo>
                  <a:pt x="1697" y="120"/>
                  <a:pt x="1709" y="127"/>
                  <a:pt x="1717" y="120"/>
                </a:cubicBezTo>
                <a:cubicBezTo>
                  <a:pt x="1715" y="120"/>
                  <a:pt x="1712" y="120"/>
                  <a:pt x="1709" y="120"/>
                </a:cubicBezTo>
                <a:cubicBezTo>
                  <a:pt x="1711" y="115"/>
                  <a:pt x="1707" y="116"/>
                  <a:pt x="1706" y="114"/>
                </a:cubicBezTo>
                <a:cubicBezTo>
                  <a:pt x="1700" y="116"/>
                  <a:pt x="1695" y="113"/>
                  <a:pt x="1693" y="115"/>
                </a:cubicBezTo>
                <a:cubicBezTo>
                  <a:pt x="1691" y="117"/>
                  <a:pt x="1685" y="114"/>
                  <a:pt x="1684" y="114"/>
                </a:cubicBezTo>
                <a:cubicBezTo>
                  <a:pt x="1673" y="113"/>
                  <a:pt x="1656" y="114"/>
                  <a:pt x="1650" y="115"/>
                </a:cubicBezTo>
                <a:cubicBezTo>
                  <a:pt x="1645" y="116"/>
                  <a:pt x="1641" y="115"/>
                  <a:pt x="1638" y="112"/>
                </a:cubicBezTo>
                <a:cubicBezTo>
                  <a:pt x="1641" y="107"/>
                  <a:pt x="1651" y="109"/>
                  <a:pt x="1660" y="109"/>
                </a:cubicBezTo>
                <a:cubicBezTo>
                  <a:pt x="1672" y="109"/>
                  <a:pt x="1686" y="111"/>
                  <a:pt x="1690" y="106"/>
                </a:cubicBezTo>
                <a:cubicBezTo>
                  <a:pt x="1694" y="112"/>
                  <a:pt x="1710" y="107"/>
                  <a:pt x="1714" y="107"/>
                </a:cubicBezTo>
                <a:cubicBezTo>
                  <a:pt x="1719" y="107"/>
                  <a:pt x="1734" y="106"/>
                  <a:pt x="1734" y="107"/>
                </a:cubicBezTo>
                <a:cubicBezTo>
                  <a:pt x="1737" y="110"/>
                  <a:pt x="1737" y="108"/>
                  <a:pt x="1741" y="107"/>
                </a:cubicBezTo>
                <a:cubicBezTo>
                  <a:pt x="1747" y="107"/>
                  <a:pt x="1751" y="106"/>
                  <a:pt x="1754" y="106"/>
                </a:cubicBezTo>
                <a:cubicBezTo>
                  <a:pt x="1758" y="105"/>
                  <a:pt x="1762" y="106"/>
                  <a:pt x="1766" y="106"/>
                </a:cubicBezTo>
                <a:cubicBezTo>
                  <a:pt x="1767" y="104"/>
                  <a:pt x="1769" y="102"/>
                  <a:pt x="1771" y="101"/>
                </a:cubicBezTo>
                <a:cubicBezTo>
                  <a:pt x="1773" y="101"/>
                  <a:pt x="1775" y="100"/>
                  <a:pt x="1774" y="98"/>
                </a:cubicBezTo>
                <a:cubicBezTo>
                  <a:pt x="1769" y="100"/>
                  <a:pt x="1762" y="103"/>
                  <a:pt x="1761" y="95"/>
                </a:cubicBezTo>
                <a:cubicBezTo>
                  <a:pt x="1772" y="93"/>
                  <a:pt x="1788" y="93"/>
                  <a:pt x="1794" y="91"/>
                </a:cubicBezTo>
                <a:cubicBezTo>
                  <a:pt x="1802" y="90"/>
                  <a:pt x="1814" y="89"/>
                  <a:pt x="1819" y="88"/>
                </a:cubicBezTo>
                <a:cubicBezTo>
                  <a:pt x="1824" y="88"/>
                  <a:pt x="1830" y="90"/>
                  <a:pt x="1830" y="83"/>
                </a:cubicBezTo>
                <a:cubicBezTo>
                  <a:pt x="1824" y="83"/>
                  <a:pt x="1820" y="86"/>
                  <a:pt x="1815" y="87"/>
                </a:cubicBezTo>
                <a:cubicBezTo>
                  <a:pt x="1806" y="87"/>
                  <a:pt x="1801" y="85"/>
                  <a:pt x="1796" y="85"/>
                </a:cubicBezTo>
                <a:cubicBezTo>
                  <a:pt x="1794" y="85"/>
                  <a:pt x="1794" y="86"/>
                  <a:pt x="1791" y="87"/>
                </a:cubicBezTo>
                <a:cubicBezTo>
                  <a:pt x="1789" y="87"/>
                  <a:pt x="1788" y="87"/>
                  <a:pt x="1786" y="88"/>
                </a:cubicBezTo>
                <a:cubicBezTo>
                  <a:pt x="1786" y="89"/>
                  <a:pt x="1783" y="88"/>
                  <a:pt x="1783" y="88"/>
                </a:cubicBezTo>
                <a:cubicBezTo>
                  <a:pt x="1773" y="89"/>
                  <a:pt x="1761" y="87"/>
                  <a:pt x="1750" y="88"/>
                </a:cubicBezTo>
                <a:cubicBezTo>
                  <a:pt x="1748" y="88"/>
                  <a:pt x="1747" y="89"/>
                  <a:pt x="1745" y="90"/>
                </a:cubicBezTo>
                <a:cubicBezTo>
                  <a:pt x="1733" y="91"/>
                  <a:pt x="1720" y="90"/>
                  <a:pt x="1708" y="91"/>
                </a:cubicBezTo>
                <a:cubicBezTo>
                  <a:pt x="1706" y="92"/>
                  <a:pt x="1706" y="93"/>
                  <a:pt x="1703" y="93"/>
                </a:cubicBezTo>
                <a:cubicBezTo>
                  <a:pt x="1700" y="93"/>
                  <a:pt x="1700" y="91"/>
                  <a:pt x="1697" y="91"/>
                </a:cubicBezTo>
                <a:cubicBezTo>
                  <a:pt x="1695" y="91"/>
                  <a:pt x="1694" y="93"/>
                  <a:pt x="1692" y="93"/>
                </a:cubicBezTo>
                <a:cubicBezTo>
                  <a:pt x="1682" y="94"/>
                  <a:pt x="1673" y="93"/>
                  <a:pt x="1667" y="95"/>
                </a:cubicBezTo>
                <a:cubicBezTo>
                  <a:pt x="1664" y="95"/>
                  <a:pt x="1661" y="97"/>
                  <a:pt x="1658" y="96"/>
                </a:cubicBezTo>
                <a:cubicBezTo>
                  <a:pt x="1656" y="91"/>
                  <a:pt x="1654" y="86"/>
                  <a:pt x="1659" y="83"/>
                </a:cubicBezTo>
                <a:cubicBezTo>
                  <a:pt x="1651" y="82"/>
                  <a:pt x="1644" y="85"/>
                  <a:pt x="1640" y="85"/>
                </a:cubicBezTo>
                <a:cubicBezTo>
                  <a:pt x="1638" y="85"/>
                  <a:pt x="1638" y="84"/>
                  <a:pt x="1635" y="83"/>
                </a:cubicBezTo>
                <a:cubicBezTo>
                  <a:pt x="1631" y="83"/>
                  <a:pt x="1623" y="84"/>
                  <a:pt x="1619" y="83"/>
                </a:cubicBezTo>
                <a:cubicBezTo>
                  <a:pt x="1616" y="83"/>
                  <a:pt x="1616" y="81"/>
                  <a:pt x="1614" y="80"/>
                </a:cubicBezTo>
                <a:cubicBezTo>
                  <a:pt x="1614" y="82"/>
                  <a:pt x="1613" y="81"/>
                  <a:pt x="1612" y="82"/>
                </a:cubicBezTo>
                <a:cubicBezTo>
                  <a:pt x="1609" y="83"/>
                  <a:pt x="1605" y="84"/>
                  <a:pt x="1602" y="85"/>
                </a:cubicBezTo>
                <a:cubicBezTo>
                  <a:pt x="1600" y="86"/>
                  <a:pt x="1596" y="87"/>
                  <a:pt x="1595" y="87"/>
                </a:cubicBezTo>
                <a:cubicBezTo>
                  <a:pt x="1594" y="87"/>
                  <a:pt x="1594" y="85"/>
                  <a:pt x="1592" y="85"/>
                </a:cubicBezTo>
                <a:cubicBezTo>
                  <a:pt x="1591" y="85"/>
                  <a:pt x="1591" y="84"/>
                  <a:pt x="1591" y="83"/>
                </a:cubicBezTo>
                <a:cubicBezTo>
                  <a:pt x="1588" y="83"/>
                  <a:pt x="1586" y="86"/>
                  <a:pt x="1586" y="83"/>
                </a:cubicBezTo>
                <a:cubicBezTo>
                  <a:pt x="1586" y="81"/>
                  <a:pt x="1588" y="81"/>
                  <a:pt x="1587" y="79"/>
                </a:cubicBezTo>
                <a:cubicBezTo>
                  <a:pt x="1591" y="79"/>
                  <a:pt x="1595" y="79"/>
                  <a:pt x="1596" y="76"/>
                </a:cubicBezTo>
                <a:cubicBezTo>
                  <a:pt x="1584" y="75"/>
                  <a:pt x="1573" y="72"/>
                  <a:pt x="1563" y="74"/>
                </a:cubicBezTo>
                <a:cubicBezTo>
                  <a:pt x="1560" y="74"/>
                  <a:pt x="1560" y="76"/>
                  <a:pt x="1558" y="76"/>
                </a:cubicBezTo>
                <a:cubicBezTo>
                  <a:pt x="1554" y="76"/>
                  <a:pt x="1552" y="74"/>
                  <a:pt x="1549" y="74"/>
                </a:cubicBezTo>
                <a:cubicBezTo>
                  <a:pt x="1547" y="74"/>
                  <a:pt x="1547" y="75"/>
                  <a:pt x="1544" y="76"/>
                </a:cubicBezTo>
                <a:cubicBezTo>
                  <a:pt x="1543" y="76"/>
                  <a:pt x="1541" y="76"/>
                  <a:pt x="1539" y="76"/>
                </a:cubicBezTo>
                <a:cubicBezTo>
                  <a:pt x="1534" y="75"/>
                  <a:pt x="1536" y="75"/>
                  <a:pt x="1533" y="76"/>
                </a:cubicBezTo>
                <a:cubicBezTo>
                  <a:pt x="1532" y="76"/>
                  <a:pt x="1530" y="75"/>
                  <a:pt x="1529" y="76"/>
                </a:cubicBezTo>
                <a:cubicBezTo>
                  <a:pt x="1522" y="76"/>
                  <a:pt x="1516" y="77"/>
                  <a:pt x="1513" y="77"/>
                </a:cubicBezTo>
                <a:cubicBezTo>
                  <a:pt x="1510" y="77"/>
                  <a:pt x="1507" y="77"/>
                  <a:pt x="1504" y="77"/>
                </a:cubicBezTo>
                <a:cubicBezTo>
                  <a:pt x="1503" y="77"/>
                  <a:pt x="1502" y="76"/>
                  <a:pt x="1503" y="76"/>
                </a:cubicBezTo>
                <a:cubicBezTo>
                  <a:pt x="1500" y="76"/>
                  <a:pt x="1497" y="77"/>
                  <a:pt x="1494" y="77"/>
                </a:cubicBezTo>
                <a:cubicBezTo>
                  <a:pt x="1492" y="77"/>
                  <a:pt x="1491" y="76"/>
                  <a:pt x="1488" y="76"/>
                </a:cubicBezTo>
                <a:cubicBezTo>
                  <a:pt x="1485" y="76"/>
                  <a:pt x="1484" y="77"/>
                  <a:pt x="1481" y="77"/>
                </a:cubicBezTo>
                <a:cubicBezTo>
                  <a:pt x="1473" y="78"/>
                  <a:pt x="1465" y="76"/>
                  <a:pt x="1461" y="76"/>
                </a:cubicBezTo>
                <a:cubicBezTo>
                  <a:pt x="1452" y="75"/>
                  <a:pt x="1443" y="78"/>
                  <a:pt x="1433" y="77"/>
                </a:cubicBezTo>
                <a:cubicBezTo>
                  <a:pt x="1434" y="74"/>
                  <a:pt x="1431" y="74"/>
                  <a:pt x="1430" y="72"/>
                </a:cubicBezTo>
                <a:cubicBezTo>
                  <a:pt x="1412" y="72"/>
                  <a:pt x="1405" y="73"/>
                  <a:pt x="1390" y="74"/>
                </a:cubicBezTo>
                <a:cubicBezTo>
                  <a:pt x="1390" y="71"/>
                  <a:pt x="1385" y="72"/>
                  <a:pt x="1387" y="68"/>
                </a:cubicBezTo>
                <a:cubicBezTo>
                  <a:pt x="1388" y="65"/>
                  <a:pt x="1393" y="67"/>
                  <a:pt x="1393" y="64"/>
                </a:cubicBezTo>
                <a:cubicBezTo>
                  <a:pt x="1386" y="63"/>
                  <a:pt x="1387" y="68"/>
                  <a:pt x="1382" y="68"/>
                </a:cubicBezTo>
                <a:cubicBezTo>
                  <a:pt x="1380" y="63"/>
                  <a:pt x="1372" y="61"/>
                  <a:pt x="1368" y="64"/>
                </a:cubicBezTo>
                <a:cubicBezTo>
                  <a:pt x="1368" y="63"/>
                  <a:pt x="1369" y="60"/>
                  <a:pt x="1367" y="60"/>
                </a:cubicBezTo>
                <a:cubicBezTo>
                  <a:pt x="1365" y="60"/>
                  <a:pt x="1366" y="59"/>
                  <a:pt x="1365" y="58"/>
                </a:cubicBezTo>
                <a:cubicBezTo>
                  <a:pt x="1362" y="56"/>
                  <a:pt x="1356" y="54"/>
                  <a:pt x="1355" y="58"/>
                </a:cubicBezTo>
                <a:cubicBezTo>
                  <a:pt x="1358" y="58"/>
                  <a:pt x="1361" y="58"/>
                  <a:pt x="1362" y="60"/>
                </a:cubicBezTo>
                <a:cubicBezTo>
                  <a:pt x="1358" y="59"/>
                  <a:pt x="1360" y="62"/>
                  <a:pt x="1358" y="63"/>
                </a:cubicBezTo>
                <a:cubicBezTo>
                  <a:pt x="1358" y="63"/>
                  <a:pt x="1356" y="62"/>
                  <a:pt x="1355" y="63"/>
                </a:cubicBezTo>
                <a:cubicBezTo>
                  <a:pt x="1353" y="64"/>
                  <a:pt x="1353" y="68"/>
                  <a:pt x="1348" y="68"/>
                </a:cubicBezTo>
                <a:cubicBezTo>
                  <a:pt x="1349" y="65"/>
                  <a:pt x="1353" y="66"/>
                  <a:pt x="1352" y="63"/>
                </a:cubicBezTo>
                <a:cubicBezTo>
                  <a:pt x="1349" y="62"/>
                  <a:pt x="1343" y="64"/>
                  <a:pt x="1345" y="60"/>
                </a:cubicBezTo>
                <a:cubicBezTo>
                  <a:pt x="1338" y="60"/>
                  <a:pt x="1332" y="59"/>
                  <a:pt x="1327" y="61"/>
                </a:cubicBezTo>
                <a:cubicBezTo>
                  <a:pt x="1326" y="56"/>
                  <a:pt x="1318" y="57"/>
                  <a:pt x="1312" y="57"/>
                </a:cubicBezTo>
                <a:cubicBezTo>
                  <a:pt x="1311" y="62"/>
                  <a:pt x="1318" y="59"/>
                  <a:pt x="1314" y="63"/>
                </a:cubicBezTo>
                <a:cubicBezTo>
                  <a:pt x="1308" y="62"/>
                  <a:pt x="1309" y="55"/>
                  <a:pt x="1307" y="52"/>
                </a:cubicBezTo>
                <a:cubicBezTo>
                  <a:pt x="1313" y="51"/>
                  <a:pt x="1313" y="50"/>
                  <a:pt x="1319" y="52"/>
                </a:cubicBezTo>
                <a:cubicBezTo>
                  <a:pt x="1322" y="49"/>
                  <a:pt x="1332" y="49"/>
                  <a:pt x="1334" y="47"/>
                </a:cubicBezTo>
                <a:cubicBezTo>
                  <a:pt x="1336" y="45"/>
                  <a:pt x="1342" y="44"/>
                  <a:pt x="1344" y="49"/>
                </a:cubicBezTo>
                <a:cubicBezTo>
                  <a:pt x="1338" y="49"/>
                  <a:pt x="1337" y="46"/>
                  <a:pt x="1334" y="50"/>
                </a:cubicBezTo>
                <a:cubicBezTo>
                  <a:pt x="1344" y="51"/>
                  <a:pt x="1350" y="52"/>
                  <a:pt x="1359" y="49"/>
                </a:cubicBezTo>
                <a:cubicBezTo>
                  <a:pt x="1359" y="51"/>
                  <a:pt x="1359" y="52"/>
                  <a:pt x="1360" y="50"/>
                </a:cubicBezTo>
                <a:cubicBezTo>
                  <a:pt x="1361" y="49"/>
                  <a:pt x="1362" y="52"/>
                  <a:pt x="1362" y="52"/>
                </a:cubicBezTo>
                <a:cubicBezTo>
                  <a:pt x="1365" y="52"/>
                  <a:pt x="1367" y="52"/>
                  <a:pt x="1370" y="52"/>
                </a:cubicBezTo>
                <a:cubicBezTo>
                  <a:pt x="1371" y="46"/>
                  <a:pt x="1360" y="51"/>
                  <a:pt x="1364" y="42"/>
                </a:cubicBezTo>
                <a:cubicBezTo>
                  <a:pt x="1360" y="41"/>
                  <a:pt x="1360" y="45"/>
                  <a:pt x="1359" y="45"/>
                </a:cubicBezTo>
                <a:cubicBezTo>
                  <a:pt x="1354" y="47"/>
                  <a:pt x="1344" y="46"/>
                  <a:pt x="1344" y="44"/>
                </a:cubicBezTo>
                <a:cubicBezTo>
                  <a:pt x="1347" y="44"/>
                  <a:pt x="1345" y="39"/>
                  <a:pt x="1349" y="39"/>
                </a:cubicBezTo>
                <a:cubicBezTo>
                  <a:pt x="1352" y="39"/>
                  <a:pt x="1353" y="41"/>
                  <a:pt x="1357" y="41"/>
                </a:cubicBezTo>
                <a:cubicBezTo>
                  <a:pt x="1359" y="40"/>
                  <a:pt x="1359" y="39"/>
                  <a:pt x="1362" y="39"/>
                </a:cubicBezTo>
                <a:cubicBezTo>
                  <a:pt x="1365" y="39"/>
                  <a:pt x="1365" y="42"/>
                  <a:pt x="1369" y="42"/>
                </a:cubicBezTo>
                <a:cubicBezTo>
                  <a:pt x="1371" y="42"/>
                  <a:pt x="1372" y="42"/>
                  <a:pt x="1374" y="41"/>
                </a:cubicBezTo>
                <a:cubicBezTo>
                  <a:pt x="1374" y="44"/>
                  <a:pt x="1378" y="43"/>
                  <a:pt x="1377" y="47"/>
                </a:cubicBezTo>
                <a:cubicBezTo>
                  <a:pt x="1377" y="50"/>
                  <a:pt x="1371" y="48"/>
                  <a:pt x="1372" y="52"/>
                </a:cubicBezTo>
                <a:cubicBezTo>
                  <a:pt x="1376" y="51"/>
                  <a:pt x="1384" y="54"/>
                  <a:pt x="1385" y="50"/>
                </a:cubicBezTo>
                <a:cubicBezTo>
                  <a:pt x="1383" y="48"/>
                  <a:pt x="1380" y="46"/>
                  <a:pt x="1380" y="42"/>
                </a:cubicBezTo>
                <a:cubicBezTo>
                  <a:pt x="1385" y="40"/>
                  <a:pt x="1390" y="40"/>
                  <a:pt x="1394" y="41"/>
                </a:cubicBezTo>
                <a:cubicBezTo>
                  <a:pt x="1399" y="41"/>
                  <a:pt x="1396" y="42"/>
                  <a:pt x="1400" y="41"/>
                </a:cubicBezTo>
                <a:cubicBezTo>
                  <a:pt x="1405" y="39"/>
                  <a:pt x="1412" y="43"/>
                  <a:pt x="1415" y="39"/>
                </a:cubicBezTo>
                <a:cubicBezTo>
                  <a:pt x="1410" y="36"/>
                  <a:pt x="1403" y="39"/>
                  <a:pt x="1400" y="39"/>
                </a:cubicBezTo>
                <a:cubicBezTo>
                  <a:pt x="1400" y="39"/>
                  <a:pt x="1400" y="37"/>
                  <a:pt x="1399" y="37"/>
                </a:cubicBezTo>
                <a:cubicBezTo>
                  <a:pt x="1398" y="38"/>
                  <a:pt x="1399" y="39"/>
                  <a:pt x="1397" y="39"/>
                </a:cubicBezTo>
                <a:cubicBezTo>
                  <a:pt x="1395" y="39"/>
                  <a:pt x="1394" y="38"/>
                  <a:pt x="1392" y="37"/>
                </a:cubicBezTo>
                <a:cubicBezTo>
                  <a:pt x="1386" y="37"/>
                  <a:pt x="1378" y="37"/>
                  <a:pt x="1372" y="37"/>
                </a:cubicBezTo>
                <a:cubicBezTo>
                  <a:pt x="1370" y="38"/>
                  <a:pt x="1369" y="39"/>
                  <a:pt x="1365" y="39"/>
                </a:cubicBezTo>
                <a:cubicBezTo>
                  <a:pt x="1362" y="39"/>
                  <a:pt x="1358" y="36"/>
                  <a:pt x="1355" y="36"/>
                </a:cubicBezTo>
                <a:cubicBezTo>
                  <a:pt x="1353" y="36"/>
                  <a:pt x="1350" y="37"/>
                  <a:pt x="1347" y="37"/>
                </a:cubicBezTo>
                <a:cubicBezTo>
                  <a:pt x="1344" y="38"/>
                  <a:pt x="1343" y="36"/>
                  <a:pt x="1340" y="36"/>
                </a:cubicBezTo>
                <a:cubicBezTo>
                  <a:pt x="1338" y="36"/>
                  <a:pt x="1339" y="38"/>
                  <a:pt x="1337" y="36"/>
                </a:cubicBezTo>
                <a:cubicBezTo>
                  <a:pt x="1336" y="35"/>
                  <a:pt x="1322" y="36"/>
                  <a:pt x="1322" y="36"/>
                </a:cubicBezTo>
                <a:cubicBezTo>
                  <a:pt x="1319" y="36"/>
                  <a:pt x="1319" y="37"/>
                  <a:pt x="1317" y="36"/>
                </a:cubicBezTo>
                <a:cubicBezTo>
                  <a:pt x="1315" y="34"/>
                  <a:pt x="1302" y="36"/>
                  <a:pt x="1302" y="37"/>
                </a:cubicBezTo>
                <a:cubicBezTo>
                  <a:pt x="1306" y="38"/>
                  <a:pt x="1310" y="38"/>
                  <a:pt x="1312" y="41"/>
                </a:cubicBezTo>
                <a:cubicBezTo>
                  <a:pt x="1307" y="42"/>
                  <a:pt x="1305" y="40"/>
                  <a:pt x="1302" y="42"/>
                </a:cubicBezTo>
                <a:cubicBezTo>
                  <a:pt x="1298" y="45"/>
                  <a:pt x="1300" y="41"/>
                  <a:pt x="1295" y="42"/>
                </a:cubicBezTo>
                <a:cubicBezTo>
                  <a:pt x="1295" y="42"/>
                  <a:pt x="1296" y="44"/>
                  <a:pt x="1295" y="44"/>
                </a:cubicBezTo>
                <a:cubicBezTo>
                  <a:pt x="1295" y="44"/>
                  <a:pt x="1293" y="44"/>
                  <a:pt x="1292" y="44"/>
                </a:cubicBezTo>
                <a:cubicBezTo>
                  <a:pt x="1292" y="44"/>
                  <a:pt x="1292" y="45"/>
                  <a:pt x="1292" y="45"/>
                </a:cubicBezTo>
                <a:cubicBezTo>
                  <a:pt x="1289" y="49"/>
                  <a:pt x="1275" y="43"/>
                  <a:pt x="1269" y="45"/>
                </a:cubicBezTo>
                <a:cubicBezTo>
                  <a:pt x="1270" y="40"/>
                  <a:pt x="1263" y="43"/>
                  <a:pt x="1264" y="39"/>
                </a:cubicBezTo>
                <a:cubicBezTo>
                  <a:pt x="1266" y="37"/>
                  <a:pt x="1269" y="41"/>
                  <a:pt x="1272" y="41"/>
                </a:cubicBezTo>
                <a:cubicBezTo>
                  <a:pt x="1272" y="41"/>
                  <a:pt x="1272" y="39"/>
                  <a:pt x="1272" y="39"/>
                </a:cubicBezTo>
                <a:cubicBezTo>
                  <a:pt x="1274" y="37"/>
                  <a:pt x="1286" y="39"/>
                  <a:pt x="1287" y="39"/>
                </a:cubicBezTo>
                <a:cubicBezTo>
                  <a:pt x="1290" y="39"/>
                  <a:pt x="1290" y="37"/>
                  <a:pt x="1294" y="37"/>
                </a:cubicBezTo>
                <a:cubicBezTo>
                  <a:pt x="1296" y="38"/>
                  <a:pt x="1295" y="41"/>
                  <a:pt x="1299" y="41"/>
                </a:cubicBezTo>
                <a:cubicBezTo>
                  <a:pt x="1301" y="35"/>
                  <a:pt x="1293" y="38"/>
                  <a:pt x="1292" y="34"/>
                </a:cubicBezTo>
                <a:cubicBezTo>
                  <a:pt x="1288" y="33"/>
                  <a:pt x="1289" y="37"/>
                  <a:pt x="1286" y="37"/>
                </a:cubicBezTo>
                <a:cubicBezTo>
                  <a:pt x="1281" y="34"/>
                  <a:pt x="1278" y="39"/>
                  <a:pt x="1276" y="36"/>
                </a:cubicBezTo>
                <a:cubicBezTo>
                  <a:pt x="1274" y="34"/>
                  <a:pt x="1266" y="38"/>
                  <a:pt x="1264" y="36"/>
                </a:cubicBezTo>
                <a:cubicBezTo>
                  <a:pt x="1262" y="36"/>
                  <a:pt x="1262" y="34"/>
                  <a:pt x="1259" y="34"/>
                </a:cubicBezTo>
                <a:cubicBezTo>
                  <a:pt x="1259" y="37"/>
                  <a:pt x="1256" y="35"/>
                  <a:pt x="1254" y="36"/>
                </a:cubicBezTo>
                <a:cubicBezTo>
                  <a:pt x="1253" y="37"/>
                  <a:pt x="1252" y="40"/>
                  <a:pt x="1249" y="39"/>
                </a:cubicBezTo>
                <a:cubicBezTo>
                  <a:pt x="1251" y="34"/>
                  <a:pt x="1246" y="35"/>
                  <a:pt x="1246" y="33"/>
                </a:cubicBezTo>
                <a:cubicBezTo>
                  <a:pt x="1238" y="32"/>
                  <a:pt x="1236" y="37"/>
                  <a:pt x="1231" y="37"/>
                </a:cubicBezTo>
                <a:cubicBezTo>
                  <a:pt x="1219" y="36"/>
                  <a:pt x="1210" y="36"/>
                  <a:pt x="1199" y="39"/>
                </a:cubicBezTo>
                <a:cubicBezTo>
                  <a:pt x="1194" y="38"/>
                  <a:pt x="1191" y="35"/>
                  <a:pt x="1186" y="34"/>
                </a:cubicBezTo>
                <a:cubicBezTo>
                  <a:pt x="1187" y="41"/>
                  <a:pt x="1181" y="34"/>
                  <a:pt x="1176" y="36"/>
                </a:cubicBezTo>
                <a:cubicBezTo>
                  <a:pt x="1176" y="41"/>
                  <a:pt x="1176" y="45"/>
                  <a:pt x="1172" y="47"/>
                </a:cubicBezTo>
                <a:cubicBezTo>
                  <a:pt x="1170" y="46"/>
                  <a:pt x="1170" y="45"/>
                  <a:pt x="1167" y="47"/>
                </a:cubicBezTo>
                <a:cubicBezTo>
                  <a:pt x="1167" y="48"/>
                  <a:pt x="1167" y="50"/>
                  <a:pt x="1166" y="50"/>
                </a:cubicBezTo>
                <a:cubicBezTo>
                  <a:pt x="1165" y="53"/>
                  <a:pt x="1168" y="53"/>
                  <a:pt x="1169" y="55"/>
                </a:cubicBezTo>
                <a:cubicBezTo>
                  <a:pt x="1168" y="56"/>
                  <a:pt x="1160" y="58"/>
                  <a:pt x="1159" y="55"/>
                </a:cubicBezTo>
                <a:cubicBezTo>
                  <a:pt x="1160" y="50"/>
                  <a:pt x="1158" y="42"/>
                  <a:pt x="1161" y="39"/>
                </a:cubicBezTo>
                <a:cubicBezTo>
                  <a:pt x="1145" y="36"/>
                  <a:pt x="1124" y="39"/>
                  <a:pt x="1109" y="42"/>
                </a:cubicBezTo>
                <a:cubicBezTo>
                  <a:pt x="1104" y="44"/>
                  <a:pt x="1100" y="38"/>
                  <a:pt x="1098" y="42"/>
                </a:cubicBezTo>
                <a:cubicBezTo>
                  <a:pt x="1100" y="42"/>
                  <a:pt x="1100" y="51"/>
                  <a:pt x="1098" y="50"/>
                </a:cubicBezTo>
                <a:cubicBezTo>
                  <a:pt x="1094" y="54"/>
                  <a:pt x="1087" y="46"/>
                  <a:pt x="1091" y="42"/>
                </a:cubicBezTo>
                <a:cubicBezTo>
                  <a:pt x="1087" y="43"/>
                  <a:pt x="1083" y="41"/>
                  <a:pt x="1079" y="41"/>
                </a:cubicBezTo>
                <a:cubicBezTo>
                  <a:pt x="1074" y="40"/>
                  <a:pt x="1068" y="42"/>
                  <a:pt x="1064" y="39"/>
                </a:cubicBezTo>
                <a:cubicBezTo>
                  <a:pt x="1063" y="36"/>
                  <a:pt x="1067" y="36"/>
                  <a:pt x="1068" y="36"/>
                </a:cubicBezTo>
                <a:cubicBezTo>
                  <a:pt x="1069" y="34"/>
                  <a:pt x="1067" y="30"/>
                  <a:pt x="1068" y="28"/>
                </a:cubicBezTo>
                <a:cubicBezTo>
                  <a:pt x="1071" y="26"/>
                  <a:pt x="1075" y="26"/>
                  <a:pt x="1079" y="25"/>
                </a:cubicBezTo>
                <a:cubicBezTo>
                  <a:pt x="1077" y="29"/>
                  <a:pt x="1073" y="30"/>
                  <a:pt x="1073" y="36"/>
                </a:cubicBezTo>
                <a:cubicBezTo>
                  <a:pt x="1079" y="36"/>
                  <a:pt x="1084" y="34"/>
                  <a:pt x="1088" y="31"/>
                </a:cubicBezTo>
                <a:cubicBezTo>
                  <a:pt x="1085" y="30"/>
                  <a:pt x="1082" y="28"/>
                  <a:pt x="1083" y="23"/>
                </a:cubicBezTo>
                <a:cubicBezTo>
                  <a:pt x="1085" y="21"/>
                  <a:pt x="1088" y="21"/>
                  <a:pt x="1093" y="22"/>
                </a:cubicBezTo>
                <a:cubicBezTo>
                  <a:pt x="1094" y="31"/>
                  <a:pt x="1094" y="29"/>
                  <a:pt x="1089" y="33"/>
                </a:cubicBezTo>
                <a:cubicBezTo>
                  <a:pt x="1092" y="33"/>
                  <a:pt x="1095" y="33"/>
                  <a:pt x="1098" y="33"/>
                </a:cubicBezTo>
                <a:cubicBezTo>
                  <a:pt x="1096" y="25"/>
                  <a:pt x="1103" y="26"/>
                  <a:pt x="1101" y="18"/>
                </a:cubicBezTo>
                <a:cubicBezTo>
                  <a:pt x="1098" y="16"/>
                  <a:pt x="1090" y="17"/>
                  <a:pt x="1084" y="17"/>
                </a:cubicBezTo>
                <a:cubicBezTo>
                  <a:pt x="1084" y="14"/>
                  <a:pt x="1083" y="13"/>
                  <a:pt x="1081" y="12"/>
                </a:cubicBezTo>
                <a:cubicBezTo>
                  <a:pt x="1082" y="15"/>
                  <a:pt x="1079" y="15"/>
                  <a:pt x="1078" y="17"/>
                </a:cubicBezTo>
                <a:cubicBezTo>
                  <a:pt x="1076" y="18"/>
                  <a:pt x="1076" y="21"/>
                  <a:pt x="1074" y="22"/>
                </a:cubicBezTo>
                <a:cubicBezTo>
                  <a:pt x="1070" y="24"/>
                  <a:pt x="1063" y="23"/>
                  <a:pt x="1059" y="26"/>
                </a:cubicBezTo>
                <a:cubicBezTo>
                  <a:pt x="1064" y="22"/>
                  <a:pt x="1057" y="25"/>
                  <a:pt x="1058" y="20"/>
                </a:cubicBezTo>
                <a:cubicBezTo>
                  <a:pt x="1053" y="20"/>
                  <a:pt x="1050" y="18"/>
                  <a:pt x="1048" y="15"/>
                </a:cubicBezTo>
                <a:cubicBezTo>
                  <a:pt x="1047" y="17"/>
                  <a:pt x="1048" y="20"/>
                  <a:pt x="1046" y="20"/>
                </a:cubicBezTo>
                <a:cubicBezTo>
                  <a:pt x="1039" y="20"/>
                  <a:pt x="1032" y="20"/>
                  <a:pt x="1028" y="18"/>
                </a:cubicBezTo>
                <a:cubicBezTo>
                  <a:pt x="1025" y="21"/>
                  <a:pt x="1025" y="26"/>
                  <a:pt x="1023" y="28"/>
                </a:cubicBezTo>
                <a:cubicBezTo>
                  <a:pt x="1017" y="29"/>
                  <a:pt x="1018" y="25"/>
                  <a:pt x="1014" y="25"/>
                </a:cubicBezTo>
                <a:cubicBezTo>
                  <a:pt x="1016" y="30"/>
                  <a:pt x="1016" y="28"/>
                  <a:pt x="1014" y="33"/>
                </a:cubicBezTo>
                <a:cubicBezTo>
                  <a:pt x="1017" y="34"/>
                  <a:pt x="1021" y="28"/>
                  <a:pt x="1023" y="33"/>
                </a:cubicBezTo>
                <a:cubicBezTo>
                  <a:pt x="1021" y="35"/>
                  <a:pt x="1013" y="33"/>
                  <a:pt x="1013" y="37"/>
                </a:cubicBezTo>
                <a:cubicBezTo>
                  <a:pt x="1018" y="39"/>
                  <a:pt x="1019" y="36"/>
                  <a:pt x="1023" y="36"/>
                </a:cubicBezTo>
                <a:cubicBezTo>
                  <a:pt x="1023" y="37"/>
                  <a:pt x="1024" y="38"/>
                  <a:pt x="1024" y="36"/>
                </a:cubicBezTo>
                <a:cubicBezTo>
                  <a:pt x="1026" y="37"/>
                  <a:pt x="1028" y="38"/>
                  <a:pt x="1028" y="41"/>
                </a:cubicBezTo>
                <a:cubicBezTo>
                  <a:pt x="1022" y="39"/>
                  <a:pt x="1021" y="45"/>
                  <a:pt x="1018" y="45"/>
                </a:cubicBezTo>
                <a:cubicBezTo>
                  <a:pt x="1015" y="46"/>
                  <a:pt x="1013" y="42"/>
                  <a:pt x="1008" y="44"/>
                </a:cubicBezTo>
                <a:cubicBezTo>
                  <a:pt x="1007" y="41"/>
                  <a:pt x="1004" y="39"/>
                  <a:pt x="1004" y="34"/>
                </a:cubicBezTo>
                <a:cubicBezTo>
                  <a:pt x="1007" y="34"/>
                  <a:pt x="1013" y="36"/>
                  <a:pt x="1011" y="31"/>
                </a:cubicBezTo>
                <a:cubicBezTo>
                  <a:pt x="1008" y="28"/>
                  <a:pt x="1005" y="32"/>
                  <a:pt x="1003" y="34"/>
                </a:cubicBezTo>
                <a:cubicBezTo>
                  <a:pt x="1002" y="31"/>
                  <a:pt x="993" y="35"/>
                  <a:pt x="993" y="31"/>
                </a:cubicBezTo>
                <a:cubicBezTo>
                  <a:pt x="995" y="31"/>
                  <a:pt x="1002" y="29"/>
                  <a:pt x="998" y="28"/>
                </a:cubicBezTo>
                <a:cubicBezTo>
                  <a:pt x="993" y="29"/>
                  <a:pt x="993" y="34"/>
                  <a:pt x="986" y="33"/>
                </a:cubicBezTo>
                <a:cubicBezTo>
                  <a:pt x="986" y="34"/>
                  <a:pt x="986" y="36"/>
                  <a:pt x="984" y="36"/>
                </a:cubicBezTo>
                <a:cubicBezTo>
                  <a:pt x="983" y="42"/>
                  <a:pt x="989" y="40"/>
                  <a:pt x="988" y="45"/>
                </a:cubicBezTo>
                <a:cubicBezTo>
                  <a:pt x="988" y="48"/>
                  <a:pt x="984" y="48"/>
                  <a:pt x="985" y="50"/>
                </a:cubicBezTo>
                <a:cubicBezTo>
                  <a:pt x="985" y="51"/>
                  <a:pt x="987" y="50"/>
                  <a:pt x="986" y="52"/>
                </a:cubicBezTo>
                <a:cubicBezTo>
                  <a:pt x="986" y="52"/>
                  <a:pt x="983" y="51"/>
                  <a:pt x="983" y="52"/>
                </a:cubicBezTo>
                <a:cubicBezTo>
                  <a:pt x="982" y="54"/>
                  <a:pt x="984" y="58"/>
                  <a:pt x="981" y="58"/>
                </a:cubicBezTo>
                <a:cubicBezTo>
                  <a:pt x="976" y="58"/>
                  <a:pt x="975" y="54"/>
                  <a:pt x="975" y="49"/>
                </a:cubicBezTo>
                <a:cubicBezTo>
                  <a:pt x="970" y="49"/>
                  <a:pt x="966" y="49"/>
                  <a:pt x="961" y="49"/>
                </a:cubicBezTo>
                <a:cubicBezTo>
                  <a:pt x="961" y="43"/>
                  <a:pt x="955" y="43"/>
                  <a:pt x="955" y="37"/>
                </a:cubicBezTo>
                <a:cubicBezTo>
                  <a:pt x="956" y="33"/>
                  <a:pt x="952" y="33"/>
                  <a:pt x="953" y="30"/>
                </a:cubicBezTo>
                <a:cubicBezTo>
                  <a:pt x="954" y="30"/>
                  <a:pt x="955" y="27"/>
                  <a:pt x="953" y="26"/>
                </a:cubicBezTo>
                <a:cubicBezTo>
                  <a:pt x="953" y="36"/>
                  <a:pt x="944" y="25"/>
                  <a:pt x="941" y="30"/>
                </a:cubicBezTo>
                <a:cubicBezTo>
                  <a:pt x="942" y="33"/>
                  <a:pt x="939" y="33"/>
                  <a:pt x="940" y="36"/>
                </a:cubicBezTo>
                <a:cubicBezTo>
                  <a:pt x="942" y="36"/>
                  <a:pt x="944" y="36"/>
                  <a:pt x="945" y="37"/>
                </a:cubicBezTo>
                <a:cubicBezTo>
                  <a:pt x="942" y="37"/>
                  <a:pt x="939" y="37"/>
                  <a:pt x="936" y="37"/>
                </a:cubicBezTo>
                <a:cubicBezTo>
                  <a:pt x="937" y="31"/>
                  <a:pt x="927" y="36"/>
                  <a:pt x="925" y="36"/>
                </a:cubicBezTo>
                <a:cubicBezTo>
                  <a:pt x="923" y="36"/>
                  <a:pt x="921" y="36"/>
                  <a:pt x="920" y="36"/>
                </a:cubicBezTo>
                <a:cubicBezTo>
                  <a:pt x="918" y="36"/>
                  <a:pt x="915" y="37"/>
                  <a:pt x="918" y="37"/>
                </a:cubicBezTo>
                <a:cubicBezTo>
                  <a:pt x="922" y="38"/>
                  <a:pt x="928" y="37"/>
                  <a:pt x="928" y="41"/>
                </a:cubicBezTo>
                <a:cubicBezTo>
                  <a:pt x="926" y="39"/>
                  <a:pt x="920" y="40"/>
                  <a:pt x="918" y="42"/>
                </a:cubicBezTo>
                <a:cubicBezTo>
                  <a:pt x="920" y="43"/>
                  <a:pt x="920" y="45"/>
                  <a:pt x="920" y="47"/>
                </a:cubicBezTo>
                <a:cubicBezTo>
                  <a:pt x="917" y="51"/>
                  <a:pt x="913" y="45"/>
                  <a:pt x="913" y="49"/>
                </a:cubicBezTo>
                <a:cubicBezTo>
                  <a:pt x="917" y="49"/>
                  <a:pt x="915" y="57"/>
                  <a:pt x="911" y="57"/>
                </a:cubicBezTo>
                <a:cubicBezTo>
                  <a:pt x="903" y="57"/>
                  <a:pt x="901" y="54"/>
                  <a:pt x="893" y="57"/>
                </a:cubicBezTo>
                <a:cubicBezTo>
                  <a:pt x="890" y="54"/>
                  <a:pt x="892" y="49"/>
                  <a:pt x="890" y="45"/>
                </a:cubicBezTo>
                <a:cubicBezTo>
                  <a:pt x="889" y="44"/>
                  <a:pt x="886" y="44"/>
                  <a:pt x="886" y="41"/>
                </a:cubicBezTo>
                <a:cubicBezTo>
                  <a:pt x="886" y="38"/>
                  <a:pt x="891" y="38"/>
                  <a:pt x="888" y="36"/>
                </a:cubicBezTo>
                <a:cubicBezTo>
                  <a:pt x="887" y="38"/>
                  <a:pt x="886" y="39"/>
                  <a:pt x="883" y="39"/>
                </a:cubicBezTo>
                <a:cubicBezTo>
                  <a:pt x="881" y="42"/>
                  <a:pt x="888" y="44"/>
                  <a:pt x="883" y="45"/>
                </a:cubicBezTo>
                <a:cubicBezTo>
                  <a:pt x="881" y="46"/>
                  <a:pt x="881" y="44"/>
                  <a:pt x="880" y="44"/>
                </a:cubicBezTo>
                <a:cubicBezTo>
                  <a:pt x="878" y="43"/>
                  <a:pt x="879" y="43"/>
                  <a:pt x="876" y="42"/>
                </a:cubicBezTo>
                <a:cubicBezTo>
                  <a:pt x="873" y="42"/>
                  <a:pt x="869" y="43"/>
                  <a:pt x="865" y="42"/>
                </a:cubicBezTo>
                <a:cubicBezTo>
                  <a:pt x="863" y="45"/>
                  <a:pt x="860" y="46"/>
                  <a:pt x="862" y="52"/>
                </a:cubicBezTo>
                <a:cubicBezTo>
                  <a:pt x="857" y="56"/>
                  <a:pt x="853" y="54"/>
                  <a:pt x="845" y="53"/>
                </a:cubicBezTo>
                <a:cubicBezTo>
                  <a:pt x="845" y="55"/>
                  <a:pt x="844" y="55"/>
                  <a:pt x="842" y="55"/>
                </a:cubicBezTo>
                <a:cubicBezTo>
                  <a:pt x="840" y="57"/>
                  <a:pt x="840" y="61"/>
                  <a:pt x="837" y="63"/>
                </a:cubicBezTo>
                <a:cubicBezTo>
                  <a:pt x="833" y="64"/>
                  <a:pt x="829" y="66"/>
                  <a:pt x="824" y="66"/>
                </a:cubicBezTo>
                <a:cubicBezTo>
                  <a:pt x="823" y="64"/>
                  <a:pt x="821" y="65"/>
                  <a:pt x="820" y="63"/>
                </a:cubicBezTo>
                <a:cubicBezTo>
                  <a:pt x="821" y="59"/>
                  <a:pt x="823" y="57"/>
                  <a:pt x="822" y="52"/>
                </a:cubicBezTo>
                <a:cubicBezTo>
                  <a:pt x="817" y="51"/>
                  <a:pt x="817" y="54"/>
                  <a:pt x="812" y="53"/>
                </a:cubicBezTo>
                <a:cubicBezTo>
                  <a:pt x="811" y="51"/>
                  <a:pt x="809" y="51"/>
                  <a:pt x="808" y="49"/>
                </a:cubicBezTo>
                <a:cubicBezTo>
                  <a:pt x="808" y="47"/>
                  <a:pt x="809" y="44"/>
                  <a:pt x="807" y="44"/>
                </a:cubicBezTo>
                <a:cubicBezTo>
                  <a:pt x="801" y="48"/>
                  <a:pt x="813" y="55"/>
                  <a:pt x="805" y="57"/>
                </a:cubicBezTo>
                <a:cubicBezTo>
                  <a:pt x="805" y="54"/>
                  <a:pt x="803" y="53"/>
                  <a:pt x="800" y="53"/>
                </a:cubicBezTo>
                <a:cubicBezTo>
                  <a:pt x="797" y="56"/>
                  <a:pt x="795" y="59"/>
                  <a:pt x="790" y="60"/>
                </a:cubicBezTo>
                <a:cubicBezTo>
                  <a:pt x="790" y="58"/>
                  <a:pt x="790" y="56"/>
                  <a:pt x="787" y="57"/>
                </a:cubicBezTo>
                <a:cubicBezTo>
                  <a:pt x="782" y="58"/>
                  <a:pt x="775" y="58"/>
                  <a:pt x="770" y="60"/>
                </a:cubicBezTo>
                <a:cubicBezTo>
                  <a:pt x="768" y="57"/>
                  <a:pt x="769" y="51"/>
                  <a:pt x="763" y="52"/>
                </a:cubicBezTo>
                <a:cubicBezTo>
                  <a:pt x="758" y="53"/>
                  <a:pt x="760" y="62"/>
                  <a:pt x="750" y="60"/>
                </a:cubicBezTo>
                <a:cubicBezTo>
                  <a:pt x="749" y="55"/>
                  <a:pt x="753" y="56"/>
                  <a:pt x="752" y="52"/>
                </a:cubicBezTo>
                <a:cubicBezTo>
                  <a:pt x="748" y="52"/>
                  <a:pt x="745" y="51"/>
                  <a:pt x="744" y="50"/>
                </a:cubicBezTo>
                <a:cubicBezTo>
                  <a:pt x="746" y="61"/>
                  <a:pt x="732" y="57"/>
                  <a:pt x="724" y="58"/>
                </a:cubicBezTo>
                <a:cubicBezTo>
                  <a:pt x="724" y="62"/>
                  <a:pt x="724" y="66"/>
                  <a:pt x="721" y="66"/>
                </a:cubicBezTo>
                <a:cubicBezTo>
                  <a:pt x="720" y="65"/>
                  <a:pt x="720" y="61"/>
                  <a:pt x="719" y="61"/>
                </a:cubicBezTo>
                <a:cubicBezTo>
                  <a:pt x="718" y="61"/>
                  <a:pt x="719" y="66"/>
                  <a:pt x="719" y="66"/>
                </a:cubicBezTo>
                <a:cubicBezTo>
                  <a:pt x="718" y="67"/>
                  <a:pt x="714" y="66"/>
                  <a:pt x="712" y="66"/>
                </a:cubicBezTo>
                <a:cubicBezTo>
                  <a:pt x="711" y="67"/>
                  <a:pt x="710" y="72"/>
                  <a:pt x="706" y="69"/>
                </a:cubicBezTo>
                <a:cubicBezTo>
                  <a:pt x="702" y="69"/>
                  <a:pt x="704" y="63"/>
                  <a:pt x="699" y="64"/>
                </a:cubicBezTo>
                <a:cubicBezTo>
                  <a:pt x="697" y="65"/>
                  <a:pt x="697" y="66"/>
                  <a:pt x="694" y="66"/>
                </a:cubicBezTo>
                <a:cubicBezTo>
                  <a:pt x="693" y="69"/>
                  <a:pt x="690" y="73"/>
                  <a:pt x="689" y="76"/>
                </a:cubicBezTo>
                <a:cubicBezTo>
                  <a:pt x="688" y="80"/>
                  <a:pt x="685" y="79"/>
                  <a:pt x="681" y="79"/>
                </a:cubicBezTo>
                <a:cubicBezTo>
                  <a:pt x="680" y="74"/>
                  <a:pt x="679" y="69"/>
                  <a:pt x="676" y="66"/>
                </a:cubicBezTo>
                <a:cubicBezTo>
                  <a:pt x="679" y="66"/>
                  <a:pt x="680" y="65"/>
                  <a:pt x="681" y="63"/>
                </a:cubicBezTo>
                <a:cubicBezTo>
                  <a:pt x="676" y="61"/>
                  <a:pt x="675" y="66"/>
                  <a:pt x="672" y="68"/>
                </a:cubicBezTo>
                <a:cubicBezTo>
                  <a:pt x="671" y="69"/>
                  <a:pt x="669" y="68"/>
                  <a:pt x="667" y="69"/>
                </a:cubicBezTo>
                <a:cubicBezTo>
                  <a:pt x="666" y="70"/>
                  <a:pt x="666" y="75"/>
                  <a:pt x="663" y="74"/>
                </a:cubicBezTo>
                <a:cubicBezTo>
                  <a:pt x="660" y="75"/>
                  <a:pt x="662" y="71"/>
                  <a:pt x="661" y="71"/>
                </a:cubicBezTo>
                <a:cubicBezTo>
                  <a:pt x="660" y="70"/>
                  <a:pt x="656" y="72"/>
                  <a:pt x="656" y="69"/>
                </a:cubicBezTo>
                <a:cubicBezTo>
                  <a:pt x="649" y="70"/>
                  <a:pt x="648" y="77"/>
                  <a:pt x="641" y="77"/>
                </a:cubicBezTo>
                <a:cubicBezTo>
                  <a:pt x="635" y="78"/>
                  <a:pt x="632" y="75"/>
                  <a:pt x="629" y="72"/>
                </a:cubicBezTo>
                <a:cubicBezTo>
                  <a:pt x="629" y="75"/>
                  <a:pt x="627" y="75"/>
                  <a:pt x="626" y="77"/>
                </a:cubicBezTo>
                <a:cubicBezTo>
                  <a:pt x="629" y="77"/>
                  <a:pt x="631" y="79"/>
                  <a:pt x="628" y="80"/>
                </a:cubicBezTo>
                <a:cubicBezTo>
                  <a:pt x="624" y="80"/>
                  <a:pt x="623" y="77"/>
                  <a:pt x="621" y="76"/>
                </a:cubicBezTo>
                <a:cubicBezTo>
                  <a:pt x="618" y="79"/>
                  <a:pt x="614" y="80"/>
                  <a:pt x="608" y="80"/>
                </a:cubicBezTo>
                <a:cubicBezTo>
                  <a:pt x="603" y="81"/>
                  <a:pt x="605" y="76"/>
                  <a:pt x="600" y="77"/>
                </a:cubicBezTo>
                <a:cubicBezTo>
                  <a:pt x="598" y="79"/>
                  <a:pt x="592" y="79"/>
                  <a:pt x="591" y="80"/>
                </a:cubicBezTo>
                <a:cubicBezTo>
                  <a:pt x="588" y="83"/>
                  <a:pt x="584" y="81"/>
                  <a:pt x="580" y="82"/>
                </a:cubicBezTo>
                <a:cubicBezTo>
                  <a:pt x="576" y="83"/>
                  <a:pt x="576" y="85"/>
                  <a:pt x="573" y="85"/>
                </a:cubicBezTo>
                <a:cubicBezTo>
                  <a:pt x="571" y="85"/>
                  <a:pt x="570" y="82"/>
                  <a:pt x="567" y="83"/>
                </a:cubicBezTo>
                <a:cubicBezTo>
                  <a:pt x="563" y="84"/>
                  <a:pt x="566" y="89"/>
                  <a:pt x="562" y="88"/>
                </a:cubicBezTo>
                <a:cubicBezTo>
                  <a:pt x="561" y="86"/>
                  <a:pt x="559" y="84"/>
                  <a:pt x="557" y="83"/>
                </a:cubicBezTo>
                <a:cubicBezTo>
                  <a:pt x="555" y="85"/>
                  <a:pt x="553" y="86"/>
                  <a:pt x="550" y="87"/>
                </a:cubicBezTo>
                <a:cubicBezTo>
                  <a:pt x="548" y="87"/>
                  <a:pt x="544" y="88"/>
                  <a:pt x="542" y="88"/>
                </a:cubicBezTo>
                <a:cubicBezTo>
                  <a:pt x="533" y="90"/>
                  <a:pt x="521" y="88"/>
                  <a:pt x="512" y="90"/>
                </a:cubicBezTo>
                <a:cubicBezTo>
                  <a:pt x="509" y="90"/>
                  <a:pt x="508" y="93"/>
                  <a:pt x="505" y="93"/>
                </a:cubicBezTo>
                <a:cubicBezTo>
                  <a:pt x="500" y="93"/>
                  <a:pt x="494" y="93"/>
                  <a:pt x="489" y="93"/>
                </a:cubicBezTo>
                <a:cubicBezTo>
                  <a:pt x="486" y="93"/>
                  <a:pt x="487" y="91"/>
                  <a:pt x="486" y="93"/>
                </a:cubicBezTo>
                <a:cubicBezTo>
                  <a:pt x="485" y="94"/>
                  <a:pt x="483" y="91"/>
                  <a:pt x="484" y="91"/>
                </a:cubicBezTo>
                <a:cubicBezTo>
                  <a:pt x="481" y="91"/>
                  <a:pt x="480" y="93"/>
                  <a:pt x="477" y="93"/>
                </a:cubicBezTo>
                <a:cubicBezTo>
                  <a:pt x="479" y="93"/>
                  <a:pt x="471" y="91"/>
                  <a:pt x="472" y="95"/>
                </a:cubicBezTo>
                <a:cubicBezTo>
                  <a:pt x="477" y="96"/>
                  <a:pt x="485" y="93"/>
                  <a:pt x="487" y="96"/>
                </a:cubicBezTo>
                <a:cubicBezTo>
                  <a:pt x="482" y="96"/>
                  <a:pt x="479" y="98"/>
                  <a:pt x="479" y="102"/>
                </a:cubicBezTo>
                <a:cubicBezTo>
                  <a:pt x="480" y="107"/>
                  <a:pt x="484" y="109"/>
                  <a:pt x="486" y="112"/>
                </a:cubicBezTo>
                <a:cubicBezTo>
                  <a:pt x="486" y="115"/>
                  <a:pt x="488" y="115"/>
                  <a:pt x="490" y="117"/>
                </a:cubicBezTo>
                <a:cubicBezTo>
                  <a:pt x="483" y="119"/>
                  <a:pt x="480" y="121"/>
                  <a:pt x="471" y="118"/>
                </a:cubicBezTo>
                <a:cubicBezTo>
                  <a:pt x="471" y="122"/>
                  <a:pt x="472" y="124"/>
                  <a:pt x="473" y="126"/>
                </a:cubicBezTo>
                <a:cubicBezTo>
                  <a:pt x="467" y="127"/>
                  <a:pt x="473" y="131"/>
                  <a:pt x="470" y="136"/>
                </a:cubicBezTo>
                <a:cubicBezTo>
                  <a:pt x="474" y="136"/>
                  <a:pt x="475" y="133"/>
                  <a:pt x="480" y="134"/>
                </a:cubicBezTo>
                <a:cubicBezTo>
                  <a:pt x="481" y="127"/>
                  <a:pt x="475" y="135"/>
                  <a:pt x="475" y="131"/>
                </a:cubicBezTo>
                <a:cubicBezTo>
                  <a:pt x="476" y="130"/>
                  <a:pt x="476" y="128"/>
                  <a:pt x="477" y="126"/>
                </a:cubicBezTo>
                <a:cubicBezTo>
                  <a:pt x="477" y="126"/>
                  <a:pt x="480" y="127"/>
                  <a:pt x="480" y="126"/>
                </a:cubicBezTo>
                <a:cubicBezTo>
                  <a:pt x="481" y="125"/>
                  <a:pt x="478" y="124"/>
                  <a:pt x="478" y="123"/>
                </a:cubicBezTo>
                <a:cubicBezTo>
                  <a:pt x="479" y="122"/>
                  <a:pt x="483" y="123"/>
                  <a:pt x="483" y="122"/>
                </a:cubicBezTo>
                <a:cubicBezTo>
                  <a:pt x="479" y="126"/>
                  <a:pt x="486" y="124"/>
                  <a:pt x="487" y="128"/>
                </a:cubicBezTo>
                <a:cubicBezTo>
                  <a:pt x="485" y="129"/>
                  <a:pt x="485" y="132"/>
                  <a:pt x="484" y="134"/>
                </a:cubicBezTo>
                <a:cubicBezTo>
                  <a:pt x="483" y="136"/>
                  <a:pt x="476" y="139"/>
                  <a:pt x="482" y="141"/>
                </a:cubicBezTo>
                <a:cubicBezTo>
                  <a:pt x="482" y="138"/>
                  <a:pt x="485" y="137"/>
                  <a:pt x="489" y="137"/>
                </a:cubicBezTo>
                <a:cubicBezTo>
                  <a:pt x="489" y="139"/>
                  <a:pt x="487" y="139"/>
                  <a:pt x="487" y="141"/>
                </a:cubicBezTo>
                <a:cubicBezTo>
                  <a:pt x="494" y="140"/>
                  <a:pt x="494" y="144"/>
                  <a:pt x="496" y="148"/>
                </a:cubicBezTo>
                <a:cubicBezTo>
                  <a:pt x="492" y="149"/>
                  <a:pt x="491" y="152"/>
                  <a:pt x="489" y="152"/>
                </a:cubicBezTo>
                <a:cubicBezTo>
                  <a:pt x="488" y="151"/>
                  <a:pt x="489" y="147"/>
                  <a:pt x="486" y="148"/>
                </a:cubicBezTo>
                <a:cubicBezTo>
                  <a:pt x="485" y="153"/>
                  <a:pt x="483" y="156"/>
                  <a:pt x="478" y="156"/>
                </a:cubicBezTo>
                <a:cubicBezTo>
                  <a:pt x="471" y="156"/>
                  <a:pt x="469" y="150"/>
                  <a:pt x="459" y="152"/>
                </a:cubicBezTo>
                <a:cubicBezTo>
                  <a:pt x="460" y="147"/>
                  <a:pt x="455" y="146"/>
                  <a:pt x="454" y="150"/>
                </a:cubicBezTo>
                <a:cubicBezTo>
                  <a:pt x="456" y="150"/>
                  <a:pt x="458" y="150"/>
                  <a:pt x="458" y="152"/>
                </a:cubicBezTo>
                <a:cubicBezTo>
                  <a:pt x="455" y="154"/>
                  <a:pt x="447" y="154"/>
                  <a:pt x="444" y="152"/>
                </a:cubicBezTo>
                <a:cubicBezTo>
                  <a:pt x="445" y="158"/>
                  <a:pt x="443" y="161"/>
                  <a:pt x="440" y="164"/>
                </a:cubicBezTo>
                <a:cubicBezTo>
                  <a:pt x="431" y="167"/>
                  <a:pt x="424" y="156"/>
                  <a:pt x="420" y="164"/>
                </a:cubicBezTo>
                <a:cubicBezTo>
                  <a:pt x="421" y="165"/>
                  <a:pt x="423" y="164"/>
                  <a:pt x="423" y="166"/>
                </a:cubicBezTo>
                <a:cubicBezTo>
                  <a:pt x="416" y="167"/>
                  <a:pt x="418" y="175"/>
                  <a:pt x="419" y="180"/>
                </a:cubicBezTo>
                <a:cubicBezTo>
                  <a:pt x="416" y="183"/>
                  <a:pt x="416" y="187"/>
                  <a:pt x="411" y="188"/>
                </a:cubicBezTo>
                <a:cubicBezTo>
                  <a:pt x="409" y="189"/>
                  <a:pt x="406" y="188"/>
                  <a:pt x="404" y="188"/>
                </a:cubicBezTo>
                <a:cubicBezTo>
                  <a:pt x="403" y="188"/>
                  <a:pt x="402" y="187"/>
                  <a:pt x="403" y="187"/>
                </a:cubicBezTo>
                <a:cubicBezTo>
                  <a:pt x="400" y="186"/>
                  <a:pt x="397" y="188"/>
                  <a:pt x="396" y="187"/>
                </a:cubicBezTo>
                <a:cubicBezTo>
                  <a:pt x="392" y="179"/>
                  <a:pt x="401" y="178"/>
                  <a:pt x="402" y="171"/>
                </a:cubicBezTo>
                <a:cubicBezTo>
                  <a:pt x="399" y="167"/>
                  <a:pt x="392" y="166"/>
                  <a:pt x="392" y="160"/>
                </a:cubicBezTo>
                <a:cubicBezTo>
                  <a:pt x="390" y="159"/>
                  <a:pt x="389" y="160"/>
                  <a:pt x="388" y="161"/>
                </a:cubicBezTo>
                <a:cubicBezTo>
                  <a:pt x="385" y="164"/>
                  <a:pt x="384" y="168"/>
                  <a:pt x="379" y="169"/>
                </a:cubicBezTo>
                <a:cubicBezTo>
                  <a:pt x="377" y="166"/>
                  <a:pt x="374" y="165"/>
                  <a:pt x="374" y="163"/>
                </a:cubicBezTo>
                <a:cubicBezTo>
                  <a:pt x="373" y="162"/>
                  <a:pt x="374" y="160"/>
                  <a:pt x="372" y="160"/>
                </a:cubicBezTo>
                <a:cubicBezTo>
                  <a:pt x="368" y="163"/>
                  <a:pt x="373" y="165"/>
                  <a:pt x="372" y="171"/>
                </a:cubicBezTo>
                <a:cubicBezTo>
                  <a:pt x="371" y="171"/>
                  <a:pt x="370" y="172"/>
                  <a:pt x="371" y="174"/>
                </a:cubicBezTo>
                <a:cubicBezTo>
                  <a:pt x="367" y="174"/>
                  <a:pt x="366" y="177"/>
                  <a:pt x="364" y="179"/>
                </a:cubicBezTo>
                <a:cubicBezTo>
                  <a:pt x="364" y="176"/>
                  <a:pt x="362" y="180"/>
                  <a:pt x="361" y="177"/>
                </a:cubicBezTo>
                <a:cubicBezTo>
                  <a:pt x="361" y="175"/>
                  <a:pt x="368" y="174"/>
                  <a:pt x="362" y="172"/>
                </a:cubicBezTo>
                <a:cubicBezTo>
                  <a:pt x="362" y="175"/>
                  <a:pt x="358" y="174"/>
                  <a:pt x="356" y="174"/>
                </a:cubicBezTo>
                <a:cubicBezTo>
                  <a:pt x="356" y="172"/>
                  <a:pt x="357" y="170"/>
                  <a:pt x="357" y="169"/>
                </a:cubicBezTo>
                <a:cubicBezTo>
                  <a:pt x="352" y="169"/>
                  <a:pt x="350" y="165"/>
                  <a:pt x="344" y="164"/>
                </a:cubicBezTo>
                <a:cubicBezTo>
                  <a:pt x="344" y="168"/>
                  <a:pt x="341" y="170"/>
                  <a:pt x="339" y="172"/>
                </a:cubicBezTo>
                <a:cubicBezTo>
                  <a:pt x="331" y="175"/>
                  <a:pt x="334" y="166"/>
                  <a:pt x="326" y="168"/>
                </a:cubicBezTo>
                <a:cubicBezTo>
                  <a:pt x="323" y="168"/>
                  <a:pt x="325" y="173"/>
                  <a:pt x="321" y="172"/>
                </a:cubicBezTo>
                <a:cubicBezTo>
                  <a:pt x="316" y="171"/>
                  <a:pt x="318" y="171"/>
                  <a:pt x="313" y="172"/>
                </a:cubicBezTo>
                <a:cubicBezTo>
                  <a:pt x="311" y="170"/>
                  <a:pt x="311" y="166"/>
                  <a:pt x="308" y="166"/>
                </a:cubicBezTo>
                <a:cubicBezTo>
                  <a:pt x="308" y="168"/>
                  <a:pt x="306" y="168"/>
                  <a:pt x="304" y="169"/>
                </a:cubicBezTo>
                <a:cubicBezTo>
                  <a:pt x="303" y="170"/>
                  <a:pt x="302" y="171"/>
                  <a:pt x="301" y="172"/>
                </a:cubicBezTo>
                <a:cubicBezTo>
                  <a:pt x="300" y="172"/>
                  <a:pt x="299" y="174"/>
                  <a:pt x="298" y="174"/>
                </a:cubicBezTo>
                <a:cubicBezTo>
                  <a:pt x="291" y="174"/>
                  <a:pt x="284" y="174"/>
                  <a:pt x="277" y="174"/>
                </a:cubicBezTo>
                <a:cubicBezTo>
                  <a:pt x="276" y="176"/>
                  <a:pt x="275" y="177"/>
                  <a:pt x="272" y="177"/>
                </a:cubicBezTo>
                <a:cubicBezTo>
                  <a:pt x="270" y="179"/>
                  <a:pt x="271" y="184"/>
                  <a:pt x="265" y="183"/>
                </a:cubicBezTo>
                <a:cubicBezTo>
                  <a:pt x="259" y="175"/>
                  <a:pt x="247" y="181"/>
                  <a:pt x="241" y="187"/>
                </a:cubicBezTo>
                <a:cubicBezTo>
                  <a:pt x="241" y="184"/>
                  <a:pt x="241" y="182"/>
                  <a:pt x="240" y="180"/>
                </a:cubicBezTo>
                <a:cubicBezTo>
                  <a:pt x="231" y="183"/>
                  <a:pt x="218" y="185"/>
                  <a:pt x="204" y="187"/>
                </a:cubicBezTo>
                <a:cubicBezTo>
                  <a:pt x="200" y="187"/>
                  <a:pt x="196" y="186"/>
                  <a:pt x="191" y="187"/>
                </a:cubicBezTo>
                <a:cubicBezTo>
                  <a:pt x="190" y="187"/>
                  <a:pt x="189" y="188"/>
                  <a:pt x="188" y="188"/>
                </a:cubicBezTo>
                <a:cubicBezTo>
                  <a:pt x="185" y="189"/>
                  <a:pt x="183" y="188"/>
                  <a:pt x="181" y="190"/>
                </a:cubicBezTo>
                <a:cubicBezTo>
                  <a:pt x="180" y="192"/>
                  <a:pt x="168" y="189"/>
                  <a:pt x="165" y="190"/>
                </a:cubicBezTo>
                <a:cubicBezTo>
                  <a:pt x="163" y="190"/>
                  <a:pt x="163" y="191"/>
                  <a:pt x="162" y="191"/>
                </a:cubicBezTo>
                <a:cubicBezTo>
                  <a:pt x="157" y="192"/>
                  <a:pt x="155" y="193"/>
                  <a:pt x="154" y="193"/>
                </a:cubicBezTo>
                <a:cubicBezTo>
                  <a:pt x="148" y="194"/>
                  <a:pt x="148" y="192"/>
                  <a:pt x="150" y="196"/>
                </a:cubicBezTo>
                <a:cubicBezTo>
                  <a:pt x="151" y="199"/>
                  <a:pt x="152" y="195"/>
                  <a:pt x="154" y="194"/>
                </a:cubicBezTo>
                <a:cubicBezTo>
                  <a:pt x="156" y="193"/>
                  <a:pt x="158" y="194"/>
                  <a:pt x="159" y="194"/>
                </a:cubicBezTo>
                <a:cubicBezTo>
                  <a:pt x="161" y="197"/>
                  <a:pt x="170" y="188"/>
                  <a:pt x="170" y="194"/>
                </a:cubicBezTo>
                <a:cubicBezTo>
                  <a:pt x="159" y="193"/>
                  <a:pt x="163" y="205"/>
                  <a:pt x="156" y="207"/>
                </a:cubicBezTo>
                <a:cubicBezTo>
                  <a:pt x="151" y="207"/>
                  <a:pt x="152" y="210"/>
                  <a:pt x="148" y="210"/>
                </a:cubicBezTo>
                <a:cubicBezTo>
                  <a:pt x="144" y="211"/>
                  <a:pt x="137" y="205"/>
                  <a:pt x="136" y="212"/>
                </a:cubicBezTo>
                <a:cubicBezTo>
                  <a:pt x="139" y="213"/>
                  <a:pt x="142" y="207"/>
                  <a:pt x="143" y="212"/>
                </a:cubicBezTo>
                <a:cubicBezTo>
                  <a:pt x="142" y="214"/>
                  <a:pt x="141" y="216"/>
                  <a:pt x="140" y="217"/>
                </a:cubicBezTo>
                <a:cubicBezTo>
                  <a:pt x="138" y="212"/>
                  <a:pt x="119" y="212"/>
                  <a:pt x="118" y="217"/>
                </a:cubicBezTo>
                <a:cubicBezTo>
                  <a:pt x="124" y="216"/>
                  <a:pt x="130" y="213"/>
                  <a:pt x="133" y="218"/>
                </a:cubicBezTo>
                <a:cubicBezTo>
                  <a:pt x="129" y="217"/>
                  <a:pt x="122" y="221"/>
                  <a:pt x="127" y="223"/>
                </a:cubicBezTo>
                <a:cubicBezTo>
                  <a:pt x="128" y="218"/>
                  <a:pt x="131" y="222"/>
                  <a:pt x="132" y="221"/>
                </a:cubicBezTo>
                <a:cubicBezTo>
                  <a:pt x="133" y="221"/>
                  <a:pt x="137" y="213"/>
                  <a:pt x="140" y="218"/>
                </a:cubicBezTo>
                <a:cubicBezTo>
                  <a:pt x="140" y="225"/>
                  <a:pt x="135" y="219"/>
                  <a:pt x="135" y="223"/>
                </a:cubicBezTo>
                <a:cubicBezTo>
                  <a:pt x="135" y="226"/>
                  <a:pt x="129" y="227"/>
                  <a:pt x="134" y="228"/>
                </a:cubicBezTo>
                <a:cubicBezTo>
                  <a:pt x="134" y="226"/>
                  <a:pt x="136" y="225"/>
                  <a:pt x="139" y="225"/>
                </a:cubicBezTo>
                <a:cubicBezTo>
                  <a:pt x="139" y="226"/>
                  <a:pt x="136" y="227"/>
                  <a:pt x="139" y="228"/>
                </a:cubicBezTo>
                <a:cubicBezTo>
                  <a:pt x="141" y="228"/>
                  <a:pt x="141" y="230"/>
                  <a:pt x="142" y="231"/>
                </a:cubicBezTo>
                <a:cubicBezTo>
                  <a:pt x="137" y="231"/>
                  <a:pt x="143" y="234"/>
                  <a:pt x="142" y="237"/>
                </a:cubicBezTo>
                <a:cubicBezTo>
                  <a:pt x="142" y="240"/>
                  <a:pt x="140" y="240"/>
                  <a:pt x="143" y="242"/>
                </a:cubicBezTo>
                <a:cubicBezTo>
                  <a:pt x="143" y="242"/>
                  <a:pt x="142" y="245"/>
                  <a:pt x="143" y="245"/>
                </a:cubicBezTo>
                <a:cubicBezTo>
                  <a:pt x="144" y="246"/>
                  <a:pt x="146" y="245"/>
                  <a:pt x="146" y="247"/>
                </a:cubicBezTo>
                <a:cubicBezTo>
                  <a:pt x="144" y="247"/>
                  <a:pt x="142" y="247"/>
                  <a:pt x="141" y="248"/>
                </a:cubicBezTo>
                <a:cubicBezTo>
                  <a:pt x="148" y="252"/>
                  <a:pt x="152" y="248"/>
                  <a:pt x="160" y="248"/>
                </a:cubicBezTo>
                <a:cubicBezTo>
                  <a:pt x="160" y="243"/>
                  <a:pt x="153" y="246"/>
                  <a:pt x="153" y="242"/>
                </a:cubicBezTo>
                <a:cubicBezTo>
                  <a:pt x="155" y="242"/>
                  <a:pt x="156" y="240"/>
                  <a:pt x="159" y="240"/>
                </a:cubicBezTo>
                <a:cubicBezTo>
                  <a:pt x="157" y="246"/>
                  <a:pt x="165" y="241"/>
                  <a:pt x="164" y="245"/>
                </a:cubicBezTo>
                <a:cubicBezTo>
                  <a:pt x="156" y="246"/>
                  <a:pt x="165" y="249"/>
                  <a:pt x="166" y="250"/>
                </a:cubicBezTo>
                <a:cubicBezTo>
                  <a:pt x="165" y="250"/>
                  <a:pt x="164" y="251"/>
                  <a:pt x="165" y="253"/>
                </a:cubicBezTo>
                <a:cubicBezTo>
                  <a:pt x="160" y="249"/>
                  <a:pt x="153" y="257"/>
                  <a:pt x="148" y="253"/>
                </a:cubicBezTo>
                <a:cubicBezTo>
                  <a:pt x="149" y="260"/>
                  <a:pt x="154" y="253"/>
                  <a:pt x="158" y="255"/>
                </a:cubicBezTo>
                <a:cubicBezTo>
                  <a:pt x="160" y="260"/>
                  <a:pt x="160" y="258"/>
                  <a:pt x="157" y="261"/>
                </a:cubicBezTo>
                <a:cubicBezTo>
                  <a:pt x="159" y="261"/>
                  <a:pt x="161" y="262"/>
                  <a:pt x="160" y="264"/>
                </a:cubicBezTo>
                <a:cubicBezTo>
                  <a:pt x="162" y="264"/>
                  <a:pt x="162" y="267"/>
                  <a:pt x="160" y="267"/>
                </a:cubicBezTo>
                <a:cubicBezTo>
                  <a:pt x="160" y="267"/>
                  <a:pt x="160" y="264"/>
                  <a:pt x="159" y="264"/>
                </a:cubicBezTo>
                <a:cubicBezTo>
                  <a:pt x="159" y="264"/>
                  <a:pt x="157" y="270"/>
                  <a:pt x="157" y="269"/>
                </a:cubicBezTo>
                <a:cubicBezTo>
                  <a:pt x="157" y="271"/>
                  <a:pt x="159" y="271"/>
                  <a:pt x="159" y="274"/>
                </a:cubicBezTo>
                <a:cubicBezTo>
                  <a:pt x="156" y="273"/>
                  <a:pt x="156" y="276"/>
                  <a:pt x="153" y="275"/>
                </a:cubicBezTo>
                <a:cubicBezTo>
                  <a:pt x="152" y="273"/>
                  <a:pt x="153" y="270"/>
                  <a:pt x="154" y="269"/>
                </a:cubicBezTo>
                <a:cubicBezTo>
                  <a:pt x="151" y="269"/>
                  <a:pt x="148" y="268"/>
                  <a:pt x="147" y="271"/>
                </a:cubicBezTo>
                <a:cubicBezTo>
                  <a:pt x="149" y="271"/>
                  <a:pt x="151" y="271"/>
                  <a:pt x="151" y="274"/>
                </a:cubicBezTo>
                <a:cubicBezTo>
                  <a:pt x="144" y="272"/>
                  <a:pt x="147" y="278"/>
                  <a:pt x="143" y="279"/>
                </a:cubicBezTo>
                <a:cubicBezTo>
                  <a:pt x="142" y="279"/>
                  <a:pt x="140" y="279"/>
                  <a:pt x="140" y="280"/>
                </a:cubicBezTo>
                <a:cubicBezTo>
                  <a:pt x="142" y="280"/>
                  <a:pt x="144" y="281"/>
                  <a:pt x="143" y="283"/>
                </a:cubicBezTo>
                <a:cubicBezTo>
                  <a:pt x="143" y="285"/>
                  <a:pt x="146" y="285"/>
                  <a:pt x="147" y="286"/>
                </a:cubicBezTo>
                <a:cubicBezTo>
                  <a:pt x="144" y="285"/>
                  <a:pt x="144" y="291"/>
                  <a:pt x="143" y="291"/>
                </a:cubicBezTo>
                <a:cubicBezTo>
                  <a:pt x="143" y="292"/>
                  <a:pt x="140" y="289"/>
                  <a:pt x="140" y="290"/>
                </a:cubicBezTo>
                <a:cubicBezTo>
                  <a:pt x="139" y="291"/>
                  <a:pt x="139" y="294"/>
                  <a:pt x="139" y="296"/>
                </a:cubicBezTo>
                <a:cubicBezTo>
                  <a:pt x="139" y="296"/>
                  <a:pt x="138" y="296"/>
                  <a:pt x="137" y="298"/>
                </a:cubicBezTo>
                <a:cubicBezTo>
                  <a:pt x="137" y="299"/>
                  <a:pt x="138" y="301"/>
                  <a:pt x="137" y="302"/>
                </a:cubicBezTo>
                <a:cubicBezTo>
                  <a:pt x="139" y="305"/>
                  <a:pt x="144" y="303"/>
                  <a:pt x="144" y="305"/>
                </a:cubicBezTo>
                <a:cubicBezTo>
                  <a:pt x="141" y="305"/>
                  <a:pt x="141" y="308"/>
                  <a:pt x="139" y="309"/>
                </a:cubicBezTo>
                <a:cubicBezTo>
                  <a:pt x="139" y="306"/>
                  <a:pt x="135" y="308"/>
                  <a:pt x="134" y="305"/>
                </a:cubicBezTo>
                <a:cubicBezTo>
                  <a:pt x="134" y="304"/>
                  <a:pt x="137" y="303"/>
                  <a:pt x="134" y="302"/>
                </a:cubicBezTo>
                <a:cubicBezTo>
                  <a:pt x="132" y="307"/>
                  <a:pt x="124" y="299"/>
                  <a:pt x="129" y="296"/>
                </a:cubicBezTo>
                <a:cubicBezTo>
                  <a:pt x="124" y="296"/>
                  <a:pt x="123" y="300"/>
                  <a:pt x="123" y="304"/>
                </a:cubicBezTo>
                <a:cubicBezTo>
                  <a:pt x="125" y="304"/>
                  <a:pt x="125" y="306"/>
                  <a:pt x="125" y="309"/>
                </a:cubicBezTo>
                <a:cubicBezTo>
                  <a:pt x="129" y="308"/>
                  <a:pt x="129" y="313"/>
                  <a:pt x="132" y="315"/>
                </a:cubicBezTo>
                <a:cubicBezTo>
                  <a:pt x="127" y="316"/>
                  <a:pt x="130" y="325"/>
                  <a:pt x="127" y="328"/>
                </a:cubicBezTo>
                <a:cubicBezTo>
                  <a:pt x="132" y="330"/>
                  <a:pt x="131" y="319"/>
                  <a:pt x="134" y="325"/>
                </a:cubicBezTo>
                <a:cubicBezTo>
                  <a:pt x="134" y="330"/>
                  <a:pt x="129" y="328"/>
                  <a:pt x="132" y="331"/>
                </a:cubicBezTo>
                <a:cubicBezTo>
                  <a:pt x="133" y="332"/>
                  <a:pt x="129" y="335"/>
                  <a:pt x="129" y="336"/>
                </a:cubicBezTo>
                <a:cubicBezTo>
                  <a:pt x="131" y="335"/>
                  <a:pt x="132" y="338"/>
                  <a:pt x="133" y="336"/>
                </a:cubicBezTo>
                <a:cubicBezTo>
                  <a:pt x="135" y="336"/>
                  <a:pt x="134" y="340"/>
                  <a:pt x="138" y="339"/>
                </a:cubicBezTo>
                <a:cubicBezTo>
                  <a:pt x="138" y="337"/>
                  <a:pt x="137" y="336"/>
                  <a:pt x="137" y="334"/>
                </a:cubicBezTo>
                <a:cubicBezTo>
                  <a:pt x="137" y="333"/>
                  <a:pt x="139" y="333"/>
                  <a:pt x="139" y="332"/>
                </a:cubicBezTo>
                <a:cubicBezTo>
                  <a:pt x="139" y="329"/>
                  <a:pt x="137" y="324"/>
                  <a:pt x="140" y="323"/>
                </a:cubicBezTo>
                <a:cubicBezTo>
                  <a:pt x="144" y="323"/>
                  <a:pt x="147" y="325"/>
                  <a:pt x="149" y="328"/>
                </a:cubicBezTo>
                <a:cubicBezTo>
                  <a:pt x="149" y="328"/>
                  <a:pt x="148" y="330"/>
                  <a:pt x="149" y="331"/>
                </a:cubicBezTo>
                <a:cubicBezTo>
                  <a:pt x="149" y="332"/>
                  <a:pt x="152" y="331"/>
                  <a:pt x="152" y="332"/>
                </a:cubicBezTo>
                <a:cubicBezTo>
                  <a:pt x="150" y="333"/>
                  <a:pt x="148" y="334"/>
                  <a:pt x="147" y="336"/>
                </a:cubicBezTo>
                <a:cubicBezTo>
                  <a:pt x="147" y="338"/>
                  <a:pt x="152" y="341"/>
                  <a:pt x="152" y="337"/>
                </a:cubicBezTo>
                <a:cubicBezTo>
                  <a:pt x="151" y="337"/>
                  <a:pt x="149" y="337"/>
                  <a:pt x="149" y="336"/>
                </a:cubicBezTo>
                <a:cubicBezTo>
                  <a:pt x="154" y="335"/>
                  <a:pt x="154" y="339"/>
                  <a:pt x="154" y="344"/>
                </a:cubicBezTo>
                <a:cubicBezTo>
                  <a:pt x="159" y="345"/>
                  <a:pt x="160" y="342"/>
                  <a:pt x="164" y="342"/>
                </a:cubicBezTo>
                <a:cubicBezTo>
                  <a:pt x="164" y="346"/>
                  <a:pt x="169" y="344"/>
                  <a:pt x="169" y="347"/>
                </a:cubicBezTo>
                <a:cubicBezTo>
                  <a:pt x="173" y="344"/>
                  <a:pt x="175" y="347"/>
                  <a:pt x="177" y="347"/>
                </a:cubicBezTo>
                <a:cubicBezTo>
                  <a:pt x="178" y="347"/>
                  <a:pt x="179" y="345"/>
                  <a:pt x="179" y="345"/>
                </a:cubicBezTo>
                <a:cubicBezTo>
                  <a:pt x="181" y="345"/>
                  <a:pt x="181" y="347"/>
                  <a:pt x="184" y="347"/>
                </a:cubicBezTo>
                <a:cubicBezTo>
                  <a:pt x="186" y="347"/>
                  <a:pt x="188" y="345"/>
                  <a:pt x="190" y="345"/>
                </a:cubicBezTo>
                <a:cubicBezTo>
                  <a:pt x="192" y="345"/>
                  <a:pt x="192" y="347"/>
                  <a:pt x="194" y="347"/>
                </a:cubicBezTo>
                <a:cubicBezTo>
                  <a:pt x="194" y="347"/>
                  <a:pt x="194" y="345"/>
                  <a:pt x="195" y="345"/>
                </a:cubicBezTo>
                <a:cubicBezTo>
                  <a:pt x="202" y="343"/>
                  <a:pt x="215" y="343"/>
                  <a:pt x="215" y="350"/>
                </a:cubicBezTo>
                <a:cubicBezTo>
                  <a:pt x="208" y="348"/>
                  <a:pt x="206" y="353"/>
                  <a:pt x="204" y="353"/>
                </a:cubicBezTo>
                <a:cubicBezTo>
                  <a:pt x="204" y="353"/>
                  <a:pt x="204" y="350"/>
                  <a:pt x="204" y="350"/>
                </a:cubicBezTo>
                <a:cubicBezTo>
                  <a:pt x="203" y="349"/>
                  <a:pt x="198" y="350"/>
                  <a:pt x="197" y="350"/>
                </a:cubicBezTo>
                <a:cubicBezTo>
                  <a:pt x="197" y="350"/>
                  <a:pt x="195" y="351"/>
                  <a:pt x="196" y="351"/>
                </a:cubicBezTo>
                <a:cubicBezTo>
                  <a:pt x="193" y="352"/>
                  <a:pt x="193" y="349"/>
                  <a:pt x="191" y="351"/>
                </a:cubicBezTo>
                <a:cubicBezTo>
                  <a:pt x="190" y="352"/>
                  <a:pt x="185" y="353"/>
                  <a:pt x="184" y="353"/>
                </a:cubicBezTo>
                <a:cubicBezTo>
                  <a:pt x="182" y="353"/>
                  <a:pt x="179" y="353"/>
                  <a:pt x="176" y="351"/>
                </a:cubicBezTo>
                <a:cubicBezTo>
                  <a:pt x="174" y="353"/>
                  <a:pt x="173" y="355"/>
                  <a:pt x="171" y="356"/>
                </a:cubicBezTo>
                <a:cubicBezTo>
                  <a:pt x="169" y="356"/>
                  <a:pt x="168" y="353"/>
                  <a:pt x="165" y="353"/>
                </a:cubicBezTo>
                <a:cubicBezTo>
                  <a:pt x="163" y="353"/>
                  <a:pt x="162" y="355"/>
                  <a:pt x="160" y="355"/>
                </a:cubicBezTo>
                <a:cubicBezTo>
                  <a:pt x="151" y="355"/>
                  <a:pt x="137" y="353"/>
                  <a:pt x="134" y="358"/>
                </a:cubicBezTo>
                <a:cubicBezTo>
                  <a:pt x="141" y="362"/>
                  <a:pt x="125" y="365"/>
                  <a:pt x="131" y="367"/>
                </a:cubicBezTo>
                <a:cubicBezTo>
                  <a:pt x="131" y="365"/>
                  <a:pt x="133" y="367"/>
                  <a:pt x="134" y="366"/>
                </a:cubicBezTo>
                <a:cubicBezTo>
                  <a:pt x="136" y="365"/>
                  <a:pt x="134" y="364"/>
                  <a:pt x="135" y="363"/>
                </a:cubicBezTo>
                <a:cubicBezTo>
                  <a:pt x="136" y="362"/>
                  <a:pt x="138" y="362"/>
                  <a:pt x="139" y="361"/>
                </a:cubicBezTo>
                <a:cubicBezTo>
                  <a:pt x="140" y="360"/>
                  <a:pt x="138" y="357"/>
                  <a:pt x="142" y="358"/>
                </a:cubicBezTo>
                <a:cubicBezTo>
                  <a:pt x="143" y="360"/>
                  <a:pt x="136" y="362"/>
                  <a:pt x="140" y="363"/>
                </a:cubicBezTo>
                <a:cubicBezTo>
                  <a:pt x="142" y="360"/>
                  <a:pt x="146" y="362"/>
                  <a:pt x="147" y="363"/>
                </a:cubicBezTo>
                <a:cubicBezTo>
                  <a:pt x="145" y="368"/>
                  <a:pt x="150" y="366"/>
                  <a:pt x="151" y="369"/>
                </a:cubicBezTo>
                <a:cubicBezTo>
                  <a:pt x="143" y="367"/>
                  <a:pt x="142" y="372"/>
                  <a:pt x="139" y="372"/>
                </a:cubicBezTo>
                <a:cubicBezTo>
                  <a:pt x="140" y="372"/>
                  <a:pt x="138" y="371"/>
                  <a:pt x="138" y="371"/>
                </a:cubicBezTo>
                <a:cubicBezTo>
                  <a:pt x="132" y="369"/>
                  <a:pt x="132" y="369"/>
                  <a:pt x="129" y="371"/>
                </a:cubicBezTo>
                <a:cubicBezTo>
                  <a:pt x="128" y="378"/>
                  <a:pt x="137" y="370"/>
                  <a:pt x="136" y="374"/>
                </a:cubicBezTo>
                <a:cubicBezTo>
                  <a:pt x="137" y="380"/>
                  <a:pt x="128" y="377"/>
                  <a:pt x="128" y="382"/>
                </a:cubicBezTo>
                <a:cubicBezTo>
                  <a:pt x="134" y="379"/>
                  <a:pt x="128" y="393"/>
                  <a:pt x="133" y="388"/>
                </a:cubicBezTo>
                <a:cubicBezTo>
                  <a:pt x="129" y="384"/>
                  <a:pt x="143" y="378"/>
                  <a:pt x="145" y="385"/>
                </a:cubicBezTo>
                <a:cubicBezTo>
                  <a:pt x="139" y="387"/>
                  <a:pt x="146" y="391"/>
                  <a:pt x="140" y="393"/>
                </a:cubicBezTo>
                <a:cubicBezTo>
                  <a:pt x="140" y="391"/>
                  <a:pt x="140" y="389"/>
                  <a:pt x="137" y="390"/>
                </a:cubicBezTo>
                <a:cubicBezTo>
                  <a:pt x="137" y="395"/>
                  <a:pt x="136" y="399"/>
                  <a:pt x="129" y="397"/>
                </a:cubicBezTo>
                <a:cubicBezTo>
                  <a:pt x="127" y="402"/>
                  <a:pt x="132" y="401"/>
                  <a:pt x="133" y="404"/>
                </a:cubicBezTo>
                <a:cubicBezTo>
                  <a:pt x="131" y="404"/>
                  <a:pt x="128" y="404"/>
                  <a:pt x="128" y="405"/>
                </a:cubicBezTo>
                <a:cubicBezTo>
                  <a:pt x="131" y="407"/>
                  <a:pt x="139" y="404"/>
                  <a:pt x="146" y="405"/>
                </a:cubicBezTo>
                <a:cubicBezTo>
                  <a:pt x="146" y="408"/>
                  <a:pt x="146" y="411"/>
                  <a:pt x="146" y="413"/>
                </a:cubicBezTo>
                <a:cubicBezTo>
                  <a:pt x="152" y="416"/>
                  <a:pt x="147" y="408"/>
                  <a:pt x="151" y="409"/>
                </a:cubicBezTo>
                <a:cubicBezTo>
                  <a:pt x="151" y="410"/>
                  <a:pt x="151" y="413"/>
                  <a:pt x="149" y="413"/>
                </a:cubicBezTo>
                <a:cubicBezTo>
                  <a:pt x="149" y="416"/>
                  <a:pt x="152" y="417"/>
                  <a:pt x="150" y="418"/>
                </a:cubicBezTo>
                <a:cubicBezTo>
                  <a:pt x="146" y="414"/>
                  <a:pt x="140" y="421"/>
                  <a:pt x="136" y="415"/>
                </a:cubicBezTo>
                <a:cubicBezTo>
                  <a:pt x="141" y="415"/>
                  <a:pt x="142" y="411"/>
                  <a:pt x="144" y="409"/>
                </a:cubicBezTo>
                <a:cubicBezTo>
                  <a:pt x="141" y="411"/>
                  <a:pt x="133" y="409"/>
                  <a:pt x="131" y="412"/>
                </a:cubicBezTo>
                <a:cubicBezTo>
                  <a:pt x="134" y="414"/>
                  <a:pt x="133" y="420"/>
                  <a:pt x="135" y="423"/>
                </a:cubicBezTo>
                <a:cubicBezTo>
                  <a:pt x="133" y="423"/>
                  <a:pt x="131" y="420"/>
                  <a:pt x="130" y="423"/>
                </a:cubicBezTo>
                <a:cubicBezTo>
                  <a:pt x="131" y="425"/>
                  <a:pt x="137" y="423"/>
                  <a:pt x="137" y="426"/>
                </a:cubicBezTo>
                <a:cubicBezTo>
                  <a:pt x="138" y="429"/>
                  <a:pt x="135" y="429"/>
                  <a:pt x="134" y="431"/>
                </a:cubicBezTo>
                <a:cubicBezTo>
                  <a:pt x="139" y="429"/>
                  <a:pt x="140" y="429"/>
                  <a:pt x="142" y="432"/>
                </a:cubicBezTo>
                <a:cubicBezTo>
                  <a:pt x="143" y="433"/>
                  <a:pt x="145" y="432"/>
                  <a:pt x="145" y="432"/>
                </a:cubicBezTo>
                <a:cubicBezTo>
                  <a:pt x="149" y="435"/>
                  <a:pt x="148" y="438"/>
                  <a:pt x="151" y="439"/>
                </a:cubicBezTo>
                <a:cubicBezTo>
                  <a:pt x="150" y="438"/>
                  <a:pt x="152" y="436"/>
                  <a:pt x="152" y="436"/>
                </a:cubicBezTo>
                <a:cubicBezTo>
                  <a:pt x="157" y="434"/>
                  <a:pt x="159" y="440"/>
                  <a:pt x="160" y="436"/>
                </a:cubicBezTo>
                <a:cubicBezTo>
                  <a:pt x="158" y="435"/>
                  <a:pt x="158" y="434"/>
                  <a:pt x="157" y="432"/>
                </a:cubicBezTo>
                <a:cubicBezTo>
                  <a:pt x="158" y="433"/>
                  <a:pt x="163" y="436"/>
                  <a:pt x="163" y="432"/>
                </a:cubicBezTo>
                <a:cubicBezTo>
                  <a:pt x="160" y="432"/>
                  <a:pt x="165" y="427"/>
                  <a:pt x="168" y="428"/>
                </a:cubicBezTo>
                <a:cubicBezTo>
                  <a:pt x="169" y="428"/>
                  <a:pt x="170" y="429"/>
                  <a:pt x="170" y="431"/>
                </a:cubicBezTo>
                <a:cubicBezTo>
                  <a:pt x="173" y="431"/>
                  <a:pt x="174" y="428"/>
                  <a:pt x="178" y="428"/>
                </a:cubicBezTo>
                <a:cubicBezTo>
                  <a:pt x="183" y="426"/>
                  <a:pt x="191" y="427"/>
                  <a:pt x="197" y="426"/>
                </a:cubicBezTo>
                <a:cubicBezTo>
                  <a:pt x="200" y="426"/>
                  <a:pt x="200" y="429"/>
                  <a:pt x="202" y="429"/>
                </a:cubicBezTo>
                <a:cubicBezTo>
                  <a:pt x="208" y="430"/>
                  <a:pt x="205" y="432"/>
                  <a:pt x="209" y="434"/>
                </a:cubicBezTo>
                <a:cubicBezTo>
                  <a:pt x="206" y="428"/>
                  <a:pt x="215" y="425"/>
                  <a:pt x="217" y="429"/>
                </a:cubicBezTo>
                <a:cubicBezTo>
                  <a:pt x="218" y="433"/>
                  <a:pt x="211" y="430"/>
                  <a:pt x="212" y="436"/>
                </a:cubicBezTo>
                <a:cubicBezTo>
                  <a:pt x="214" y="435"/>
                  <a:pt x="216" y="435"/>
                  <a:pt x="216" y="432"/>
                </a:cubicBezTo>
                <a:cubicBezTo>
                  <a:pt x="219" y="433"/>
                  <a:pt x="219" y="430"/>
                  <a:pt x="220" y="429"/>
                </a:cubicBezTo>
                <a:cubicBezTo>
                  <a:pt x="224" y="431"/>
                  <a:pt x="227" y="428"/>
                  <a:pt x="230" y="428"/>
                </a:cubicBezTo>
                <a:cubicBezTo>
                  <a:pt x="238" y="427"/>
                  <a:pt x="249" y="427"/>
                  <a:pt x="259" y="428"/>
                </a:cubicBezTo>
                <a:cubicBezTo>
                  <a:pt x="265" y="428"/>
                  <a:pt x="262" y="429"/>
                  <a:pt x="266" y="428"/>
                </a:cubicBezTo>
                <a:cubicBezTo>
                  <a:pt x="273" y="426"/>
                  <a:pt x="286" y="427"/>
                  <a:pt x="292" y="428"/>
                </a:cubicBezTo>
                <a:cubicBezTo>
                  <a:pt x="294" y="428"/>
                  <a:pt x="294" y="429"/>
                  <a:pt x="297" y="429"/>
                </a:cubicBezTo>
                <a:cubicBezTo>
                  <a:pt x="299" y="429"/>
                  <a:pt x="300" y="427"/>
                  <a:pt x="304" y="428"/>
                </a:cubicBezTo>
                <a:cubicBezTo>
                  <a:pt x="305" y="428"/>
                  <a:pt x="305" y="429"/>
                  <a:pt x="305" y="429"/>
                </a:cubicBezTo>
                <a:cubicBezTo>
                  <a:pt x="308" y="430"/>
                  <a:pt x="309" y="427"/>
                  <a:pt x="312" y="428"/>
                </a:cubicBezTo>
                <a:cubicBezTo>
                  <a:pt x="315" y="428"/>
                  <a:pt x="318" y="431"/>
                  <a:pt x="322" y="429"/>
                </a:cubicBezTo>
                <a:cubicBezTo>
                  <a:pt x="324" y="426"/>
                  <a:pt x="332" y="429"/>
                  <a:pt x="334" y="426"/>
                </a:cubicBezTo>
                <a:cubicBezTo>
                  <a:pt x="335" y="428"/>
                  <a:pt x="337" y="430"/>
                  <a:pt x="338" y="432"/>
                </a:cubicBezTo>
                <a:cubicBezTo>
                  <a:pt x="335" y="432"/>
                  <a:pt x="333" y="437"/>
                  <a:pt x="338" y="436"/>
                </a:cubicBezTo>
                <a:cubicBezTo>
                  <a:pt x="337" y="432"/>
                  <a:pt x="340" y="432"/>
                  <a:pt x="341" y="431"/>
                </a:cubicBezTo>
                <a:cubicBezTo>
                  <a:pt x="339" y="431"/>
                  <a:pt x="337" y="430"/>
                  <a:pt x="338" y="428"/>
                </a:cubicBezTo>
                <a:cubicBezTo>
                  <a:pt x="345" y="425"/>
                  <a:pt x="343" y="432"/>
                  <a:pt x="349" y="431"/>
                </a:cubicBezTo>
                <a:cubicBezTo>
                  <a:pt x="351" y="429"/>
                  <a:pt x="352" y="426"/>
                  <a:pt x="356" y="426"/>
                </a:cubicBezTo>
                <a:cubicBezTo>
                  <a:pt x="356" y="428"/>
                  <a:pt x="355" y="429"/>
                  <a:pt x="354" y="431"/>
                </a:cubicBezTo>
                <a:cubicBezTo>
                  <a:pt x="358" y="431"/>
                  <a:pt x="358" y="428"/>
                  <a:pt x="362" y="429"/>
                </a:cubicBezTo>
                <a:cubicBezTo>
                  <a:pt x="362" y="424"/>
                  <a:pt x="360" y="420"/>
                  <a:pt x="359" y="417"/>
                </a:cubicBezTo>
                <a:cubicBezTo>
                  <a:pt x="361" y="419"/>
                  <a:pt x="366" y="413"/>
                  <a:pt x="372" y="415"/>
                </a:cubicBezTo>
                <a:cubicBezTo>
                  <a:pt x="375" y="416"/>
                  <a:pt x="373" y="417"/>
                  <a:pt x="377" y="420"/>
                </a:cubicBezTo>
                <a:cubicBezTo>
                  <a:pt x="377" y="417"/>
                  <a:pt x="379" y="416"/>
                  <a:pt x="383" y="417"/>
                </a:cubicBezTo>
                <a:cubicBezTo>
                  <a:pt x="383" y="421"/>
                  <a:pt x="375" y="424"/>
                  <a:pt x="382" y="426"/>
                </a:cubicBezTo>
                <a:cubicBezTo>
                  <a:pt x="382" y="424"/>
                  <a:pt x="382" y="422"/>
                  <a:pt x="385" y="423"/>
                </a:cubicBezTo>
                <a:cubicBezTo>
                  <a:pt x="384" y="418"/>
                  <a:pt x="386" y="411"/>
                  <a:pt x="383" y="409"/>
                </a:cubicBezTo>
                <a:cubicBezTo>
                  <a:pt x="386" y="409"/>
                  <a:pt x="385" y="413"/>
                  <a:pt x="389" y="412"/>
                </a:cubicBezTo>
                <a:cubicBezTo>
                  <a:pt x="389" y="409"/>
                  <a:pt x="389" y="408"/>
                  <a:pt x="391" y="407"/>
                </a:cubicBezTo>
                <a:cubicBezTo>
                  <a:pt x="393" y="406"/>
                  <a:pt x="407" y="406"/>
                  <a:pt x="404" y="410"/>
                </a:cubicBezTo>
                <a:cubicBezTo>
                  <a:pt x="400" y="414"/>
                  <a:pt x="397" y="412"/>
                  <a:pt x="391" y="412"/>
                </a:cubicBezTo>
                <a:cubicBezTo>
                  <a:pt x="390" y="418"/>
                  <a:pt x="402" y="412"/>
                  <a:pt x="399" y="420"/>
                </a:cubicBezTo>
                <a:cubicBezTo>
                  <a:pt x="399" y="424"/>
                  <a:pt x="391" y="419"/>
                  <a:pt x="393" y="423"/>
                </a:cubicBezTo>
                <a:cubicBezTo>
                  <a:pt x="394" y="424"/>
                  <a:pt x="400" y="422"/>
                  <a:pt x="400" y="424"/>
                </a:cubicBezTo>
                <a:cubicBezTo>
                  <a:pt x="395" y="426"/>
                  <a:pt x="393" y="424"/>
                  <a:pt x="388" y="428"/>
                </a:cubicBezTo>
                <a:cubicBezTo>
                  <a:pt x="393" y="429"/>
                  <a:pt x="402" y="426"/>
                  <a:pt x="405" y="429"/>
                </a:cubicBezTo>
                <a:cubicBezTo>
                  <a:pt x="403" y="432"/>
                  <a:pt x="399" y="433"/>
                  <a:pt x="395" y="434"/>
                </a:cubicBezTo>
                <a:cubicBezTo>
                  <a:pt x="394" y="436"/>
                  <a:pt x="394" y="438"/>
                  <a:pt x="392" y="439"/>
                </a:cubicBezTo>
                <a:cubicBezTo>
                  <a:pt x="387" y="441"/>
                  <a:pt x="384" y="434"/>
                  <a:pt x="382" y="439"/>
                </a:cubicBezTo>
                <a:cubicBezTo>
                  <a:pt x="389" y="438"/>
                  <a:pt x="382" y="441"/>
                  <a:pt x="384" y="445"/>
                </a:cubicBezTo>
                <a:cubicBezTo>
                  <a:pt x="386" y="445"/>
                  <a:pt x="388" y="446"/>
                  <a:pt x="387" y="448"/>
                </a:cubicBezTo>
                <a:cubicBezTo>
                  <a:pt x="386" y="447"/>
                  <a:pt x="384" y="448"/>
                  <a:pt x="383" y="447"/>
                </a:cubicBezTo>
                <a:cubicBezTo>
                  <a:pt x="381" y="446"/>
                  <a:pt x="381" y="445"/>
                  <a:pt x="379" y="443"/>
                </a:cubicBezTo>
                <a:cubicBezTo>
                  <a:pt x="379" y="449"/>
                  <a:pt x="371" y="446"/>
                  <a:pt x="371" y="451"/>
                </a:cubicBezTo>
                <a:cubicBezTo>
                  <a:pt x="377" y="452"/>
                  <a:pt x="377" y="448"/>
                  <a:pt x="383" y="448"/>
                </a:cubicBezTo>
                <a:cubicBezTo>
                  <a:pt x="383" y="450"/>
                  <a:pt x="383" y="451"/>
                  <a:pt x="383" y="453"/>
                </a:cubicBezTo>
                <a:cubicBezTo>
                  <a:pt x="388" y="455"/>
                  <a:pt x="389" y="451"/>
                  <a:pt x="392" y="450"/>
                </a:cubicBezTo>
                <a:cubicBezTo>
                  <a:pt x="393" y="449"/>
                  <a:pt x="395" y="450"/>
                  <a:pt x="396" y="450"/>
                </a:cubicBezTo>
                <a:cubicBezTo>
                  <a:pt x="398" y="449"/>
                  <a:pt x="403" y="447"/>
                  <a:pt x="404" y="447"/>
                </a:cubicBezTo>
                <a:cubicBezTo>
                  <a:pt x="404" y="447"/>
                  <a:pt x="405" y="450"/>
                  <a:pt x="407" y="450"/>
                </a:cubicBezTo>
                <a:cubicBezTo>
                  <a:pt x="406" y="450"/>
                  <a:pt x="409" y="448"/>
                  <a:pt x="409" y="448"/>
                </a:cubicBezTo>
                <a:cubicBezTo>
                  <a:pt x="413" y="444"/>
                  <a:pt x="421" y="445"/>
                  <a:pt x="427" y="445"/>
                </a:cubicBezTo>
                <a:cubicBezTo>
                  <a:pt x="427" y="448"/>
                  <a:pt x="430" y="449"/>
                  <a:pt x="432" y="451"/>
                </a:cubicBezTo>
                <a:cubicBezTo>
                  <a:pt x="426" y="451"/>
                  <a:pt x="427" y="458"/>
                  <a:pt x="422" y="458"/>
                </a:cubicBezTo>
                <a:cubicBezTo>
                  <a:pt x="421" y="454"/>
                  <a:pt x="414" y="457"/>
                  <a:pt x="411" y="456"/>
                </a:cubicBezTo>
                <a:cubicBezTo>
                  <a:pt x="410" y="461"/>
                  <a:pt x="407" y="463"/>
                  <a:pt x="403" y="464"/>
                </a:cubicBezTo>
                <a:cubicBezTo>
                  <a:pt x="398" y="460"/>
                  <a:pt x="392" y="466"/>
                  <a:pt x="385" y="464"/>
                </a:cubicBezTo>
                <a:cubicBezTo>
                  <a:pt x="385" y="462"/>
                  <a:pt x="382" y="463"/>
                  <a:pt x="381" y="461"/>
                </a:cubicBezTo>
                <a:cubicBezTo>
                  <a:pt x="382" y="457"/>
                  <a:pt x="380" y="454"/>
                  <a:pt x="378" y="453"/>
                </a:cubicBezTo>
                <a:cubicBezTo>
                  <a:pt x="376" y="459"/>
                  <a:pt x="383" y="465"/>
                  <a:pt x="378" y="469"/>
                </a:cubicBezTo>
                <a:cubicBezTo>
                  <a:pt x="373" y="470"/>
                  <a:pt x="373" y="466"/>
                  <a:pt x="372" y="464"/>
                </a:cubicBezTo>
                <a:cubicBezTo>
                  <a:pt x="367" y="465"/>
                  <a:pt x="369" y="465"/>
                  <a:pt x="364" y="464"/>
                </a:cubicBezTo>
                <a:cubicBezTo>
                  <a:pt x="363" y="467"/>
                  <a:pt x="366" y="468"/>
                  <a:pt x="366" y="470"/>
                </a:cubicBezTo>
                <a:cubicBezTo>
                  <a:pt x="360" y="469"/>
                  <a:pt x="363" y="476"/>
                  <a:pt x="359" y="475"/>
                </a:cubicBezTo>
                <a:cubicBezTo>
                  <a:pt x="358" y="475"/>
                  <a:pt x="356" y="475"/>
                  <a:pt x="354" y="475"/>
                </a:cubicBezTo>
                <a:cubicBezTo>
                  <a:pt x="355" y="478"/>
                  <a:pt x="349" y="481"/>
                  <a:pt x="350" y="483"/>
                </a:cubicBezTo>
                <a:cubicBezTo>
                  <a:pt x="350" y="484"/>
                  <a:pt x="354" y="483"/>
                  <a:pt x="353" y="485"/>
                </a:cubicBezTo>
                <a:cubicBezTo>
                  <a:pt x="349" y="485"/>
                  <a:pt x="345" y="485"/>
                  <a:pt x="345" y="482"/>
                </a:cubicBezTo>
                <a:cubicBezTo>
                  <a:pt x="347" y="478"/>
                  <a:pt x="349" y="475"/>
                  <a:pt x="349" y="470"/>
                </a:cubicBezTo>
                <a:cubicBezTo>
                  <a:pt x="351" y="470"/>
                  <a:pt x="359" y="467"/>
                  <a:pt x="354" y="464"/>
                </a:cubicBezTo>
                <a:cubicBezTo>
                  <a:pt x="353" y="467"/>
                  <a:pt x="345" y="468"/>
                  <a:pt x="343" y="466"/>
                </a:cubicBezTo>
                <a:cubicBezTo>
                  <a:pt x="342" y="467"/>
                  <a:pt x="343" y="468"/>
                  <a:pt x="343" y="469"/>
                </a:cubicBezTo>
                <a:cubicBezTo>
                  <a:pt x="342" y="471"/>
                  <a:pt x="340" y="469"/>
                  <a:pt x="339" y="470"/>
                </a:cubicBezTo>
                <a:cubicBezTo>
                  <a:pt x="338" y="473"/>
                  <a:pt x="338" y="478"/>
                  <a:pt x="340" y="478"/>
                </a:cubicBezTo>
                <a:cubicBezTo>
                  <a:pt x="340" y="477"/>
                  <a:pt x="341" y="476"/>
                  <a:pt x="343" y="475"/>
                </a:cubicBezTo>
                <a:cubicBezTo>
                  <a:pt x="341" y="477"/>
                  <a:pt x="341" y="481"/>
                  <a:pt x="342" y="485"/>
                </a:cubicBezTo>
                <a:cubicBezTo>
                  <a:pt x="339" y="483"/>
                  <a:pt x="336" y="489"/>
                  <a:pt x="335" y="485"/>
                </a:cubicBezTo>
                <a:cubicBezTo>
                  <a:pt x="334" y="479"/>
                  <a:pt x="338" y="482"/>
                  <a:pt x="340" y="483"/>
                </a:cubicBezTo>
                <a:cubicBezTo>
                  <a:pt x="339" y="479"/>
                  <a:pt x="335" y="478"/>
                  <a:pt x="332" y="477"/>
                </a:cubicBezTo>
                <a:cubicBezTo>
                  <a:pt x="329" y="477"/>
                  <a:pt x="330" y="480"/>
                  <a:pt x="328" y="480"/>
                </a:cubicBezTo>
                <a:cubicBezTo>
                  <a:pt x="326" y="475"/>
                  <a:pt x="322" y="480"/>
                  <a:pt x="320" y="477"/>
                </a:cubicBezTo>
                <a:cubicBezTo>
                  <a:pt x="319" y="471"/>
                  <a:pt x="326" y="473"/>
                  <a:pt x="326" y="469"/>
                </a:cubicBezTo>
                <a:cubicBezTo>
                  <a:pt x="325" y="468"/>
                  <a:pt x="324" y="470"/>
                  <a:pt x="323" y="470"/>
                </a:cubicBezTo>
                <a:cubicBezTo>
                  <a:pt x="323" y="471"/>
                  <a:pt x="319" y="471"/>
                  <a:pt x="318" y="472"/>
                </a:cubicBezTo>
                <a:cubicBezTo>
                  <a:pt x="317" y="473"/>
                  <a:pt x="319" y="477"/>
                  <a:pt x="317" y="477"/>
                </a:cubicBezTo>
                <a:cubicBezTo>
                  <a:pt x="317" y="475"/>
                  <a:pt x="314" y="475"/>
                  <a:pt x="314" y="474"/>
                </a:cubicBezTo>
                <a:cubicBezTo>
                  <a:pt x="315" y="474"/>
                  <a:pt x="315" y="471"/>
                  <a:pt x="313" y="470"/>
                </a:cubicBezTo>
                <a:cubicBezTo>
                  <a:pt x="312" y="473"/>
                  <a:pt x="311" y="475"/>
                  <a:pt x="309" y="477"/>
                </a:cubicBezTo>
                <a:cubicBezTo>
                  <a:pt x="304" y="475"/>
                  <a:pt x="298" y="479"/>
                  <a:pt x="297" y="477"/>
                </a:cubicBezTo>
                <a:cubicBezTo>
                  <a:pt x="297" y="475"/>
                  <a:pt x="299" y="475"/>
                  <a:pt x="301" y="474"/>
                </a:cubicBezTo>
                <a:cubicBezTo>
                  <a:pt x="302" y="473"/>
                  <a:pt x="303" y="472"/>
                  <a:pt x="304" y="470"/>
                </a:cubicBezTo>
                <a:cubicBezTo>
                  <a:pt x="303" y="465"/>
                  <a:pt x="299" y="468"/>
                  <a:pt x="298" y="464"/>
                </a:cubicBezTo>
                <a:cubicBezTo>
                  <a:pt x="299" y="464"/>
                  <a:pt x="302" y="463"/>
                  <a:pt x="302" y="462"/>
                </a:cubicBezTo>
                <a:cubicBezTo>
                  <a:pt x="303" y="460"/>
                  <a:pt x="299" y="459"/>
                  <a:pt x="300" y="456"/>
                </a:cubicBezTo>
                <a:cubicBezTo>
                  <a:pt x="302" y="452"/>
                  <a:pt x="306" y="459"/>
                  <a:pt x="308" y="455"/>
                </a:cubicBezTo>
                <a:cubicBezTo>
                  <a:pt x="303" y="456"/>
                  <a:pt x="304" y="452"/>
                  <a:pt x="300" y="453"/>
                </a:cubicBezTo>
                <a:cubicBezTo>
                  <a:pt x="297" y="457"/>
                  <a:pt x="296" y="456"/>
                  <a:pt x="298" y="461"/>
                </a:cubicBezTo>
                <a:cubicBezTo>
                  <a:pt x="297" y="461"/>
                  <a:pt x="296" y="460"/>
                  <a:pt x="295" y="459"/>
                </a:cubicBezTo>
                <a:cubicBezTo>
                  <a:pt x="294" y="466"/>
                  <a:pt x="301" y="465"/>
                  <a:pt x="300" y="470"/>
                </a:cubicBezTo>
                <a:cubicBezTo>
                  <a:pt x="298" y="472"/>
                  <a:pt x="298" y="474"/>
                  <a:pt x="294" y="475"/>
                </a:cubicBezTo>
                <a:cubicBezTo>
                  <a:pt x="291" y="476"/>
                  <a:pt x="288" y="474"/>
                  <a:pt x="284" y="474"/>
                </a:cubicBezTo>
                <a:cubicBezTo>
                  <a:pt x="284" y="475"/>
                  <a:pt x="285" y="478"/>
                  <a:pt x="283" y="478"/>
                </a:cubicBezTo>
                <a:cubicBezTo>
                  <a:pt x="283" y="477"/>
                  <a:pt x="283" y="475"/>
                  <a:pt x="283" y="474"/>
                </a:cubicBezTo>
                <a:cubicBezTo>
                  <a:pt x="279" y="474"/>
                  <a:pt x="278" y="476"/>
                  <a:pt x="273" y="475"/>
                </a:cubicBezTo>
                <a:cubicBezTo>
                  <a:pt x="273" y="484"/>
                  <a:pt x="269" y="477"/>
                  <a:pt x="266" y="477"/>
                </a:cubicBezTo>
                <a:cubicBezTo>
                  <a:pt x="267" y="477"/>
                  <a:pt x="265" y="478"/>
                  <a:pt x="265" y="478"/>
                </a:cubicBezTo>
                <a:cubicBezTo>
                  <a:pt x="263" y="479"/>
                  <a:pt x="262" y="481"/>
                  <a:pt x="260" y="482"/>
                </a:cubicBezTo>
                <a:cubicBezTo>
                  <a:pt x="259" y="482"/>
                  <a:pt x="257" y="481"/>
                  <a:pt x="255" y="482"/>
                </a:cubicBezTo>
                <a:cubicBezTo>
                  <a:pt x="256" y="477"/>
                  <a:pt x="253" y="476"/>
                  <a:pt x="253" y="472"/>
                </a:cubicBezTo>
                <a:cubicBezTo>
                  <a:pt x="259" y="471"/>
                  <a:pt x="264" y="468"/>
                  <a:pt x="271" y="467"/>
                </a:cubicBezTo>
                <a:cubicBezTo>
                  <a:pt x="274" y="467"/>
                  <a:pt x="272" y="472"/>
                  <a:pt x="276" y="472"/>
                </a:cubicBezTo>
                <a:cubicBezTo>
                  <a:pt x="275" y="466"/>
                  <a:pt x="277" y="463"/>
                  <a:pt x="277" y="458"/>
                </a:cubicBezTo>
                <a:cubicBezTo>
                  <a:pt x="279" y="458"/>
                  <a:pt x="281" y="457"/>
                  <a:pt x="282" y="456"/>
                </a:cubicBezTo>
                <a:cubicBezTo>
                  <a:pt x="284" y="457"/>
                  <a:pt x="292" y="456"/>
                  <a:pt x="287" y="455"/>
                </a:cubicBezTo>
                <a:cubicBezTo>
                  <a:pt x="278" y="456"/>
                  <a:pt x="275" y="452"/>
                  <a:pt x="270" y="451"/>
                </a:cubicBezTo>
                <a:cubicBezTo>
                  <a:pt x="271" y="451"/>
                  <a:pt x="268" y="453"/>
                  <a:pt x="267" y="453"/>
                </a:cubicBezTo>
                <a:cubicBezTo>
                  <a:pt x="260" y="454"/>
                  <a:pt x="258" y="452"/>
                  <a:pt x="256" y="450"/>
                </a:cubicBezTo>
                <a:cubicBezTo>
                  <a:pt x="254" y="452"/>
                  <a:pt x="255" y="457"/>
                  <a:pt x="251" y="458"/>
                </a:cubicBezTo>
                <a:cubicBezTo>
                  <a:pt x="246" y="458"/>
                  <a:pt x="249" y="464"/>
                  <a:pt x="245" y="464"/>
                </a:cubicBezTo>
                <a:cubicBezTo>
                  <a:pt x="244" y="462"/>
                  <a:pt x="238" y="457"/>
                  <a:pt x="236" y="461"/>
                </a:cubicBezTo>
                <a:cubicBezTo>
                  <a:pt x="239" y="461"/>
                  <a:pt x="237" y="463"/>
                  <a:pt x="238" y="464"/>
                </a:cubicBezTo>
                <a:cubicBezTo>
                  <a:pt x="239" y="465"/>
                  <a:pt x="241" y="464"/>
                  <a:pt x="241" y="464"/>
                </a:cubicBezTo>
                <a:cubicBezTo>
                  <a:pt x="243" y="465"/>
                  <a:pt x="247" y="469"/>
                  <a:pt x="243" y="469"/>
                </a:cubicBezTo>
                <a:cubicBezTo>
                  <a:pt x="241" y="469"/>
                  <a:pt x="242" y="466"/>
                  <a:pt x="240" y="466"/>
                </a:cubicBezTo>
                <a:cubicBezTo>
                  <a:pt x="240" y="466"/>
                  <a:pt x="238" y="469"/>
                  <a:pt x="237" y="469"/>
                </a:cubicBezTo>
                <a:cubicBezTo>
                  <a:pt x="239" y="467"/>
                  <a:pt x="239" y="463"/>
                  <a:pt x="235" y="462"/>
                </a:cubicBezTo>
                <a:cubicBezTo>
                  <a:pt x="234" y="464"/>
                  <a:pt x="230" y="464"/>
                  <a:pt x="227" y="462"/>
                </a:cubicBezTo>
                <a:cubicBezTo>
                  <a:pt x="226" y="464"/>
                  <a:pt x="227" y="466"/>
                  <a:pt x="225" y="466"/>
                </a:cubicBezTo>
                <a:cubicBezTo>
                  <a:pt x="222" y="465"/>
                  <a:pt x="222" y="461"/>
                  <a:pt x="217" y="462"/>
                </a:cubicBezTo>
                <a:cubicBezTo>
                  <a:pt x="217" y="465"/>
                  <a:pt x="217" y="467"/>
                  <a:pt x="217" y="469"/>
                </a:cubicBezTo>
                <a:cubicBezTo>
                  <a:pt x="220" y="469"/>
                  <a:pt x="220" y="467"/>
                  <a:pt x="222" y="466"/>
                </a:cubicBezTo>
                <a:cubicBezTo>
                  <a:pt x="221" y="472"/>
                  <a:pt x="228" y="469"/>
                  <a:pt x="229" y="472"/>
                </a:cubicBezTo>
                <a:cubicBezTo>
                  <a:pt x="226" y="472"/>
                  <a:pt x="225" y="473"/>
                  <a:pt x="224" y="475"/>
                </a:cubicBezTo>
                <a:cubicBezTo>
                  <a:pt x="226" y="475"/>
                  <a:pt x="228" y="476"/>
                  <a:pt x="227" y="478"/>
                </a:cubicBezTo>
                <a:cubicBezTo>
                  <a:pt x="225" y="480"/>
                  <a:pt x="215" y="482"/>
                  <a:pt x="213" y="478"/>
                </a:cubicBezTo>
                <a:cubicBezTo>
                  <a:pt x="212" y="473"/>
                  <a:pt x="220" y="477"/>
                  <a:pt x="221" y="474"/>
                </a:cubicBezTo>
                <a:cubicBezTo>
                  <a:pt x="217" y="474"/>
                  <a:pt x="214" y="474"/>
                  <a:pt x="211" y="474"/>
                </a:cubicBezTo>
                <a:cubicBezTo>
                  <a:pt x="212" y="480"/>
                  <a:pt x="208" y="473"/>
                  <a:pt x="206" y="477"/>
                </a:cubicBezTo>
                <a:cubicBezTo>
                  <a:pt x="206" y="479"/>
                  <a:pt x="207" y="483"/>
                  <a:pt x="205" y="483"/>
                </a:cubicBezTo>
                <a:cubicBezTo>
                  <a:pt x="198" y="480"/>
                  <a:pt x="188" y="486"/>
                  <a:pt x="177" y="485"/>
                </a:cubicBezTo>
                <a:cubicBezTo>
                  <a:pt x="177" y="491"/>
                  <a:pt x="184" y="483"/>
                  <a:pt x="186" y="489"/>
                </a:cubicBezTo>
                <a:cubicBezTo>
                  <a:pt x="180" y="488"/>
                  <a:pt x="180" y="492"/>
                  <a:pt x="179" y="494"/>
                </a:cubicBezTo>
                <a:cubicBezTo>
                  <a:pt x="179" y="495"/>
                  <a:pt x="176" y="497"/>
                  <a:pt x="180" y="497"/>
                </a:cubicBezTo>
                <a:cubicBezTo>
                  <a:pt x="180" y="496"/>
                  <a:pt x="184" y="490"/>
                  <a:pt x="186" y="494"/>
                </a:cubicBezTo>
                <a:cubicBezTo>
                  <a:pt x="185" y="499"/>
                  <a:pt x="181" y="501"/>
                  <a:pt x="173" y="501"/>
                </a:cubicBezTo>
                <a:cubicBezTo>
                  <a:pt x="173" y="508"/>
                  <a:pt x="178" y="501"/>
                  <a:pt x="180" y="505"/>
                </a:cubicBezTo>
                <a:cubicBezTo>
                  <a:pt x="178" y="506"/>
                  <a:pt x="179" y="507"/>
                  <a:pt x="180" y="508"/>
                </a:cubicBezTo>
                <a:cubicBezTo>
                  <a:pt x="172" y="506"/>
                  <a:pt x="175" y="514"/>
                  <a:pt x="171" y="515"/>
                </a:cubicBezTo>
                <a:cubicBezTo>
                  <a:pt x="165" y="515"/>
                  <a:pt x="159" y="515"/>
                  <a:pt x="153" y="515"/>
                </a:cubicBezTo>
                <a:cubicBezTo>
                  <a:pt x="153" y="518"/>
                  <a:pt x="155" y="519"/>
                  <a:pt x="158" y="518"/>
                </a:cubicBezTo>
                <a:cubicBezTo>
                  <a:pt x="158" y="521"/>
                  <a:pt x="160" y="521"/>
                  <a:pt x="160" y="524"/>
                </a:cubicBezTo>
                <a:cubicBezTo>
                  <a:pt x="158" y="524"/>
                  <a:pt x="157" y="523"/>
                  <a:pt x="156" y="521"/>
                </a:cubicBezTo>
                <a:cubicBezTo>
                  <a:pt x="154" y="521"/>
                  <a:pt x="150" y="522"/>
                  <a:pt x="150" y="520"/>
                </a:cubicBezTo>
                <a:cubicBezTo>
                  <a:pt x="152" y="519"/>
                  <a:pt x="151" y="517"/>
                  <a:pt x="151" y="515"/>
                </a:cubicBezTo>
                <a:cubicBezTo>
                  <a:pt x="148" y="514"/>
                  <a:pt x="148" y="517"/>
                  <a:pt x="146" y="518"/>
                </a:cubicBezTo>
                <a:cubicBezTo>
                  <a:pt x="140" y="514"/>
                  <a:pt x="134" y="517"/>
                  <a:pt x="130" y="518"/>
                </a:cubicBezTo>
                <a:cubicBezTo>
                  <a:pt x="126" y="519"/>
                  <a:pt x="122" y="519"/>
                  <a:pt x="119" y="520"/>
                </a:cubicBezTo>
                <a:cubicBezTo>
                  <a:pt x="118" y="526"/>
                  <a:pt x="121" y="528"/>
                  <a:pt x="119" y="529"/>
                </a:cubicBezTo>
                <a:cubicBezTo>
                  <a:pt x="119" y="529"/>
                  <a:pt x="120" y="532"/>
                  <a:pt x="119" y="532"/>
                </a:cubicBezTo>
                <a:cubicBezTo>
                  <a:pt x="118" y="537"/>
                  <a:pt x="120" y="533"/>
                  <a:pt x="121" y="537"/>
                </a:cubicBezTo>
                <a:cubicBezTo>
                  <a:pt x="119" y="537"/>
                  <a:pt x="120" y="541"/>
                  <a:pt x="122" y="542"/>
                </a:cubicBezTo>
                <a:cubicBezTo>
                  <a:pt x="121" y="537"/>
                  <a:pt x="125" y="537"/>
                  <a:pt x="128" y="535"/>
                </a:cubicBezTo>
                <a:cubicBezTo>
                  <a:pt x="128" y="537"/>
                  <a:pt x="130" y="538"/>
                  <a:pt x="130" y="540"/>
                </a:cubicBezTo>
                <a:cubicBezTo>
                  <a:pt x="129" y="544"/>
                  <a:pt x="121" y="542"/>
                  <a:pt x="120" y="545"/>
                </a:cubicBezTo>
                <a:cubicBezTo>
                  <a:pt x="125" y="547"/>
                  <a:pt x="130" y="545"/>
                  <a:pt x="135" y="545"/>
                </a:cubicBezTo>
                <a:cubicBezTo>
                  <a:pt x="137" y="545"/>
                  <a:pt x="138" y="543"/>
                  <a:pt x="140" y="543"/>
                </a:cubicBezTo>
                <a:cubicBezTo>
                  <a:pt x="142" y="543"/>
                  <a:pt x="143" y="545"/>
                  <a:pt x="146" y="545"/>
                </a:cubicBezTo>
                <a:cubicBezTo>
                  <a:pt x="148" y="545"/>
                  <a:pt x="148" y="544"/>
                  <a:pt x="149" y="543"/>
                </a:cubicBezTo>
                <a:cubicBezTo>
                  <a:pt x="152" y="543"/>
                  <a:pt x="154" y="544"/>
                  <a:pt x="156" y="542"/>
                </a:cubicBezTo>
                <a:cubicBezTo>
                  <a:pt x="156" y="541"/>
                  <a:pt x="158" y="542"/>
                  <a:pt x="159" y="542"/>
                </a:cubicBezTo>
                <a:cubicBezTo>
                  <a:pt x="163" y="540"/>
                  <a:pt x="162" y="541"/>
                  <a:pt x="167" y="542"/>
                </a:cubicBezTo>
                <a:cubicBezTo>
                  <a:pt x="175" y="542"/>
                  <a:pt x="190" y="540"/>
                  <a:pt x="193" y="543"/>
                </a:cubicBezTo>
                <a:cubicBezTo>
                  <a:pt x="191" y="543"/>
                  <a:pt x="192" y="546"/>
                  <a:pt x="190" y="547"/>
                </a:cubicBezTo>
                <a:cubicBezTo>
                  <a:pt x="186" y="547"/>
                  <a:pt x="171" y="545"/>
                  <a:pt x="175" y="548"/>
                </a:cubicBezTo>
                <a:cubicBezTo>
                  <a:pt x="178" y="548"/>
                  <a:pt x="183" y="547"/>
                  <a:pt x="182" y="551"/>
                </a:cubicBezTo>
                <a:cubicBezTo>
                  <a:pt x="180" y="549"/>
                  <a:pt x="175" y="550"/>
                  <a:pt x="171" y="550"/>
                </a:cubicBezTo>
                <a:cubicBezTo>
                  <a:pt x="169" y="555"/>
                  <a:pt x="176" y="551"/>
                  <a:pt x="174" y="556"/>
                </a:cubicBezTo>
                <a:cubicBezTo>
                  <a:pt x="170" y="551"/>
                  <a:pt x="165" y="555"/>
                  <a:pt x="163" y="559"/>
                </a:cubicBezTo>
                <a:cubicBezTo>
                  <a:pt x="167" y="562"/>
                  <a:pt x="162" y="563"/>
                  <a:pt x="165" y="567"/>
                </a:cubicBezTo>
                <a:cubicBezTo>
                  <a:pt x="161" y="566"/>
                  <a:pt x="159" y="564"/>
                  <a:pt x="159" y="570"/>
                </a:cubicBezTo>
                <a:cubicBezTo>
                  <a:pt x="159" y="576"/>
                  <a:pt x="165" y="566"/>
                  <a:pt x="165" y="572"/>
                </a:cubicBezTo>
                <a:cubicBezTo>
                  <a:pt x="159" y="574"/>
                  <a:pt x="165" y="580"/>
                  <a:pt x="159" y="581"/>
                </a:cubicBezTo>
                <a:cubicBezTo>
                  <a:pt x="153" y="581"/>
                  <a:pt x="159" y="575"/>
                  <a:pt x="156" y="575"/>
                </a:cubicBezTo>
                <a:cubicBezTo>
                  <a:pt x="155" y="579"/>
                  <a:pt x="149" y="579"/>
                  <a:pt x="146" y="581"/>
                </a:cubicBezTo>
                <a:cubicBezTo>
                  <a:pt x="146" y="579"/>
                  <a:pt x="148" y="579"/>
                  <a:pt x="148" y="577"/>
                </a:cubicBezTo>
                <a:cubicBezTo>
                  <a:pt x="143" y="576"/>
                  <a:pt x="145" y="582"/>
                  <a:pt x="138" y="580"/>
                </a:cubicBezTo>
                <a:cubicBezTo>
                  <a:pt x="137" y="586"/>
                  <a:pt x="141" y="588"/>
                  <a:pt x="139" y="591"/>
                </a:cubicBezTo>
                <a:cubicBezTo>
                  <a:pt x="144" y="590"/>
                  <a:pt x="141" y="596"/>
                  <a:pt x="145" y="596"/>
                </a:cubicBezTo>
                <a:cubicBezTo>
                  <a:pt x="146" y="594"/>
                  <a:pt x="147" y="593"/>
                  <a:pt x="148" y="593"/>
                </a:cubicBezTo>
                <a:cubicBezTo>
                  <a:pt x="148" y="596"/>
                  <a:pt x="152" y="596"/>
                  <a:pt x="150" y="600"/>
                </a:cubicBezTo>
                <a:cubicBezTo>
                  <a:pt x="152" y="603"/>
                  <a:pt x="157" y="601"/>
                  <a:pt x="157" y="604"/>
                </a:cubicBezTo>
                <a:cubicBezTo>
                  <a:pt x="158" y="611"/>
                  <a:pt x="158" y="602"/>
                  <a:pt x="160" y="602"/>
                </a:cubicBezTo>
                <a:cubicBezTo>
                  <a:pt x="159" y="607"/>
                  <a:pt x="166" y="604"/>
                  <a:pt x="165" y="608"/>
                </a:cubicBezTo>
                <a:cubicBezTo>
                  <a:pt x="165" y="612"/>
                  <a:pt x="161" y="612"/>
                  <a:pt x="159" y="615"/>
                </a:cubicBezTo>
                <a:cubicBezTo>
                  <a:pt x="163" y="615"/>
                  <a:pt x="163" y="619"/>
                  <a:pt x="161" y="621"/>
                </a:cubicBezTo>
                <a:cubicBezTo>
                  <a:pt x="158" y="620"/>
                  <a:pt x="156" y="617"/>
                  <a:pt x="151" y="618"/>
                </a:cubicBezTo>
                <a:cubicBezTo>
                  <a:pt x="149" y="620"/>
                  <a:pt x="151" y="625"/>
                  <a:pt x="149" y="627"/>
                </a:cubicBezTo>
                <a:cubicBezTo>
                  <a:pt x="145" y="626"/>
                  <a:pt x="142" y="630"/>
                  <a:pt x="139" y="631"/>
                </a:cubicBezTo>
                <a:cubicBezTo>
                  <a:pt x="133" y="632"/>
                  <a:pt x="134" y="631"/>
                  <a:pt x="131" y="634"/>
                </a:cubicBezTo>
                <a:cubicBezTo>
                  <a:pt x="131" y="634"/>
                  <a:pt x="128" y="633"/>
                  <a:pt x="128" y="634"/>
                </a:cubicBezTo>
                <a:cubicBezTo>
                  <a:pt x="126" y="635"/>
                  <a:pt x="125" y="636"/>
                  <a:pt x="123" y="637"/>
                </a:cubicBezTo>
                <a:cubicBezTo>
                  <a:pt x="121" y="638"/>
                  <a:pt x="119" y="636"/>
                  <a:pt x="117" y="637"/>
                </a:cubicBezTo>
                <a:cubicBezTo>
                  <a:pt x="116" y="637"/>
                  <a:pt x="116" y="638"/>
                  <a:pt x="115" y="639"/>
                </a:cubicBezTo>
                <a:cubicBezTo>
                  <a:pt x="111" y="640"/>
                  <a:pt x="112" y="641"/>
                  <a:pt x="109" y="642"/>
                </a:cubicBezTo>
                <a:cubicBezTo>
                  <a:pt x="107" y="642"/>
                  <a:pt x="104" y="641"/>
                  <a:pt x="102" y="642"/>
                </a:cubicBezTo>
                <a:cubicBezTo>
                  <a:pt x="102" y="642"/>
                  <a:pt x="100" y="645"/>
                  <a:pt x="99" y="645"/>
                </a:cubicBezTo>
                <a:cubicBezTo>
                  <a:pt x="97" y="645"/>
                  <a:pt x="95" y="644"/>
                  <a:pt x="93" y="645"/>
                </a:cubicBezTo>
                <a:cubicBezTo>
                  <a:pt x="93" y="649"/>
                  <a:pt x="88" y="649"/>
                  <a:pt x="87" y="650"/>
                </a:cubicBezTo>
                <a:cubicBezTo>
                  <a:pt x="83" y="651"/>
                  <a:pt x="80" y="652"/>
                  <a:pt x="75" y="651"/>
                </a:cubicBezTo>
                <a:cubicBezTo>
                  <a:pt x="71" y="657"/>
                  <a:pt x="62" y="658"/>
                  <a:pt x="55" y="661"/>
                </a:cubicBezTo>
                <a:cubicBezTo>
                  <a:pt x="47" y="664"/>
                  <a:pt x="41" y="666"/>
                  <a:pt x="36" y="672"/>
                </a:cubicBezTo>
                <a:cubicBezTo>
                  <a:pt x="38" y="673"/>
                  <a:pt x="40" y="674"/>
                  <a:pt x="41" y="675"/>
                </a:cubicBezTo>
                <a:cubicBezTo>
                  <a:pt x="37" y="676"/>
                  <a:pt x="41" y="681"/>
                  <a:pt x="42" y="681"/>
                </a:cubicBezTo>
                <a:cubicBezTo>
                  <a:pt x="44" y="684"/>
                  <a:pt x="43" y="690"/>
                  <a:pt x="45" y="691"/>
                </a:cubicBezTo>
                <a:cubicBezTo>
                  <a:pt x="46" y="689"/>
                  <a:pt x="48" y="687"/>
                  <a:pt x="48" y="689"/>
                </a:cubicBezTo>
                <a:cubicBezTo>
                  <a:pt x="50" y="694"/>
                  <a:pt x="45" y="692"/>
                  <a:pt x="46" y="696"/>
                </a:cubicBezTo>
                <a:cubicBezTo>
                  <a:pt x="51" y="696"/>
                  <a:pt x="52" y="692"/>
                  <a:pt x="54" y="697"/>
                </a:cubicBezTo>
                <a:cubicBezTo>
                  <a:pt x="50" y="700"/>
                  <a:pt x="47" y="697"/>
                  <a:pt x="46" y="699"/>
                </a:cubicBezTo>
                <a:cubicBezTo>
                  <a:pt x="48" y="700"/>
                  <a:pt x="52" y="700"/>
                  <a:pt x="52" y="704"/>
                </a:cubicBezTo>
                <a:cubicBezTo>
                  <a:pt x="45" y="704"/>
                  <a:pt x="54" y="706"/>
                  <a:pt x="54" y="708"/>
                </a:cubicBezTo>
                <a:cubicBezTo>
                  <a:pt x="51" y="708"/>
                  <a:pt x="48" y="709"/>
                  <a:pt x="48" y="711"/>
                </a:cubicBezTo>
                <a:cubicBezTo>
                  <a:pt x="50" y="712"/>
                  <a:pt x="53" y="711"/>
                  <a:pt x="53" y="713"/>
                </a:cubicBezTo>
                <a:cubicBezTo>
                  <a:pt x="53" y="715"/>
                  <a:pt x="51" y="715"/>
                  <a:pt x="52" y="718"/>
                </a:cubicBezTo>
                <a:cubicBezTo>
                  <a:pt x="50" y="720"/>
                  <a:pt x="48" y="717"/>
                  <a:pt x="45" y="718"/>
                </a:cubicBezTo>
                <a:cubicBezTo>
                  <a:pt x="45" y="718"/>
                  <a:pt x="41" y="725"/>
                  <a:pt x="40" y="719"/>
                </a:cubicBezTo>
                <a:cubicBezTo>
                  <a:pt x="40" y="717"/>
                  <a:pt x="43" y="718"/>
                  <a:pt x="44" y="716"/>
                </a:cubicBezTo>
                <a:cubicBezTo>
                  <a:pt x="38" y="715"/>
                  <a:pt x="36" y="718"/>
                  <a:pt x="32" y="719"/>
                </a:cubicBezTo>
                <a:cubicBezTo>
                  <a:pt x="31" y="720"/>
                  <a:pt x="29" y="719"/>
                  <a:pt x="29" y="721"/>
                </a:cubicBezTo>
                <a:cubicBezTo>
                  <a:pt x="35" y="722"/>
                  <a:pt x="39" y="716"/>
                  <a:pt x="41" y="723"/>
                </a:cubicBezTo>
                <a:cubicBezTo>
                  <a:pt x="34" y="723"/>
                  <a:pt x="41" y="724"/>
                  <a:pt x="41" y="726"/>
                </a:cubicBezTo>
                <a:cubicBezTo>
                  <a:pt x="41" y="728"/>
                  <a:pt x="36" y="730"/>
                  <a:pt x="39" y="730"/>
                </a:cubicBezTo>
                <a:cubicBezTo>
                  <a:pt x="40" y="728"/>
                  <a:pt x="41" y="727"/>
                  <a:pt x="43" y="729"/>
                </a:cubicBezTo>
                <a:cubicBezTo>
                  <a:pt x="43" y="729"/>
                  <a:pt x="49" y="726"/>
                  <a:pt x="49" y="726"/>
                </a:cubicBezTo>
                <a:cubicBezTo>
                  <a:pt x="50" y="726"/>
                  <a:pt x="51" y="728"/>
                  <a:pt x="52" y="727"/>
                </a:cubicBezTo>
                <a:cubicBezTo>
                  <a:pt x="53" y="727"/>
                  <a:pt x="52" y="722"/>
                  <a:pt x="55" y="724"/>
                </a:cubicBezTo>
                <a:cubicBezTo>
                  <a:pt x="58" y="724"/>
                  <a:pt x="56" y="729"/>
                  <a:pt x="59" y="729"/>
                </a:cubicBezTo>
                <a:cubicBezTo>
                  <a:pt x="61" y="725"/>
                  <a:pt x="62" y="724"/>
                  <a:pt x="60" y="719"/>
                </a:cubicBezTo>
                <a:cubicBezTo>
                  <a:pt x="56" y="718"/>
                  <a:pt x="53" y="726"/>
                  <a:pt x="50" y="721"/>
                </a:cubicBezTo>
                <a:cubicBezTo>
                  <a:pt x="55" y="719"/>
                  <a:pt x="57" y="715"/>
                  <a:pt x="63" y="718"/>
                </a:cubicBezTo>
                <a:cubicBezTo>
                  <a:pt x="63" y="721"/>
                  <a:pt x="63" y="724"/>
                  <a:pt x="65" y="726"/>
                </a:cubicBezTo>
                <a:cubicBezTo>
                  <a:pt x="71" y="727"/>
                  <a:pt x="66" y="719"/>
                  <a:pt x="71" y="719"/>
                </a:cubicBezTo>
                <a:cubicBezTo>
                  <a:pt x="73" y="723"/>
                  <a:pt x="73" y="727"/>
                  <a:pt x="78" y="727"/>
                </a:cubicBezTo>
                <a:cubicBezTo>
                  <a:pt x="78" y="726"/>
                  <a:pt x="78" y="724"/>
                  <a:pt x="79" y="724"/>
                </a:cubicBezTo>
                <a:cubicBezTo>
                  <a:pt x="80" y="724"/>
                  <a:pt x="79" y="727"/>
                  <a:pt x="79" y="727"/>
                </a:cubicBezTo>
                <a:cubicBezTo>
                  <a:pt x="82" y="728"/>
                  <a:pt x="91" y="727"/>
                  <a:pt x="88" y="730"/>
                </a:cubicBezTo>
                <a:cubicBezTo>
                  <a:pt x="86" y="733"/>
                  <a:pt x="81" y="733"/>
                  <a:pt x="85" y="737"/>
                </a:cubicBezTo>
                <a:cubicBezTo>
                  <a:pt x="80" y="737"/>
                  <a:pt x="80" y="741"/>
                  <a:pt x="77" y="742"/>
                </a:cubicBezTo>
                <a:cubicBezTo>
                  <a:pt x="75" y="742"/>
                  <a:pt x="74" y="739"/>
                  <a:pt x="74" y="742"/>
                </a:cubicBezTo>
                <a:cubicBezTo>
                  <a:pt x="76" y="742"/>
                  <a:pt x="74" y="744"/>
                  <a:pt x="72" y="745"/>
                </a:cubicBezTo>
                <a:cubicBezTo>
                  <a:pt x="67" y="743"/>
                  <a:pt x="68" y="747"/>
                  <a:pt x="65" y="748"/>
                </a:cubicBezTo>
                <a:cubicBezTo>
                  <a:pt x="65" y="745"/>
                  <a:pt x="66" y="743"/>
                  <a:pt x="64" y="742"/>
                </a:cubicBezTo>
                <a:cubicBezTo>
                  <a:pt x="64" y="743"/>
                  <a:pt x="63" y="743"/>
                  <a:pt x="61" y="743"/>
                </a:cubicBezTo>
                <a:cubicBezTo>
                  <a:pt x="63" y="749"/>
                  <a:pt x="59" y="748"/>
                  <a:pt x="56" y="748"/>
                </a:cubicBezTo>
                <a:cubicBezTo>
                  <a:pt x="47" y="748"/>
                  <a:pt x="60" y="749"/>
                  <a:pt x="60" y="751"/>
                </a:cubicBezTo>
                <a:cubicBezTo>
                  <a:pt x="60" y="751"/>
                  <a:pt x="55" y="752"/>
                  <a:pt x="55" y="753"/>
                </a:cubicBezTo>
                <a:cubicBezTo>
                  <a:pt x="54" y="754"/>
                  <a:pt x="57" y="764"/>
                  <a:pt x="52" y="762"/>
                </a:cubicBezTo>
                <a:cubicBezTo>
                  <a:pt x="51" y="762"/>
                  <a:pt x="50" y="762"/>
                  <a:pt x="49" y="762"/>
                </a:cubicBezTo>
                <a:cubicBezTo>
                  <a:pt x="49" y="762"/>
                  <a:pt x="47" y="761"/>
                  <a:pt x="48" y="761"/>
                </a:cubicBezTo>
                <a:cubicBezTo>
                  <a:pt x="46" y="761"/>
                  <a:pt x="43" y="762"/>
                  <a:pt x="43" y="762"/>
                </a:cubicBezTo>
                <a:cubicBezTo>
                  <a:pt x="42" y="762"/>
                  <a:pt x="41" y="758"/>
                  <a:pt x="38" y="759"/>
                </a:cubicBezTo>
                <a:cubicBezTo>
                  <a:pt x="38" y="760"/>
                  <a:pt x="38" y="762"/>
                  <a:pt x="36" y="762"/>
                </a:cubicBezTo>
                <a:lnTo>
                  <a:pt x="20" y="781"/>
                </a:lnTo>
                <a:close/>
                <a:moveTo>
                  <a:pt x="73" y="659"/>
                </a:moveTo>
                <a:cubicBezTo>
                  <a:pt x="72" y="655"/>
                  <a:pt x="80" y="660"/>
                  <a:pt x="77" y="654"/>
                </a:cubicBezTo>
                <a:cubicBezTo>
                  <a:pt x="74" y="654"/>
                  <a:pt x="69" y="659"/>
                  <a:pt x="73" y="659"/>
                </a:cubicBezTo>
                <a:close/>
                <a:moveTo>
                  <a:pt x="95" y="651"/>
                </a:moveTo>
                <a:cubicBezTo>
                  <a:pt x="95" y="649"/>
                  <a:pt x="97" y="649"/>
                  <a:pt x="98" y="646"/>
                </a:cubicBezTo>
                <a:cubicBezTo>
                  <a:pt x="94" y="645"/>
                  <a:pt x="91" y="651"/>
                  <a:pt x="95" y="651"/>
                </a:cubicBezTo>
                <a:close/>
                <a:moveTo>
                  <a:pt x="145" y="432"/>
                </a:moveTo>
                <a:cubicBezTo>
                  <a:pt x="145" y="430"/>
                  <a:pt x="147" y="429"/>
                  <a:pt x="147" y="426"/>
                </a:cubicBezTo>
                <a:cubicBezTo>
                  <a:pt x="149" y="426"/>
                  <a:pt x="148" y="431"/>
                  <a:pt x="150" y="431"/>
                </a:cubicBezTo>
                <a:cubicBezTo>
                  <a:pt x="150" y="433"/>
                  <a:pt x="147" y="432"/>
                  <a:pt x="145" y="432"/>
                </a:cubicBezTo>
                <a:close/>
                <a:moveTo>
                  <a:pt x="181" y="358"/>
                </a:moveTo>
                <a:cubicBezTo>
                  <a:pt x="181" y="362"/>
                  <a:pt x="176" y="358"/>
                  <a:pt x="175" y="358"/>
                </a:cubicBezTo>
                <a:cubicBezTo>
                  <a:pt x="174" y="359"/>
                  <a:pt x="175" y="359"/>
                  <a:pt x="176" y="359"/>
                </a:cubicBezTo>
                <a:cubicBezTo>
                  <a:pt x="176" y="361"/>
                  <a:pt x="174" y="361"/>
                  <a:pt x="173" y="361"/>
                </a:cubicBezTo>
                <a:cubicBezTo>
                  <a:pt x="173" y="360"/>
                  <a:pt x="172" y="359"/>
                  <a:pt x="171" y="359"/>
                </a:cubicBezTo>
                <a:cubicBezTo>
                  <a:pt x="171" y="355"/>
                  <a:pt x="179" y="356"/>
                  <a:pt x="181" y="358"/>
                </a:cubicBezTo>
                <a:close/>
                <a:moveTo>
                  <a:pt x="143" y="214"/>
                </a:moveTo>
                <a:cubicBezTo>
                  <a:pt x="143" y="213"/>
                  <a:pt x="146" y="212"/>
                  <a:pt x="146" y="212"/>
                </a:cubicBezTo>
                <a:cubicBezTo>
                  <a:pt x="145" y="212"/>
                  <a:pt x="148" y="215"/>
                  <a:pt x="148" y="214"/>
                </a:cubicBezTo>
                <a:cubicBezTo>
                  <a:pt x="149" y="217"/>
                  <a:pt x="141" y="218"/>
                  <a:pt x="143" y="214"/>
                </a:cubicBezTo>
                <a:close/>
                <a:moveTo>
                  <a:pt x="582" y="88"/>
                </a:moveTo>
                <a:cubicBezTo>
                  <a:pt x="582" y="85"/>
                  <a:pt x="580" y="84"/>
                  <a:pt x="578" y="83"/>
                </a:cubicBezTo>
                <a:cubicBezTo>
                  <a:pt x="578" y="86"/>
                  <a:pt x="580" y="88"/>
                  <a:pt x="582" y="88"/>
                </a:cubicBezTo>
                <a:close/>
                <a:moveTo>
                  <a:pt x="702" y="66"/>
                </a:moveTo>
                <a:cubicBezTo>
                  <a:pt x="702" y="69"/>
                  <a:pt x="702" y="71"/>
                  <a:pt x="702" y="74"/>
                </a:cubicBezTo>
                <a:cubicBezTo>
                  <a:pt x="699" y="77"/>
                  <a:pt x="700" y="74"/>
                  <a:pt x="696" y="74"/>
                </a:cubicBezTo>
                <a:cubicBezTo>
                  <a:pt x="698" y="81"/>
                  <a:pt x="697" y="81"/>
                  <a:pt x="696" y="87"/>
                </a:cubicBezTo>
                <a:cubicBezTo>
                  <a:pt x="690" y="87"/>
                  <a:pt x="685" y="89"/>
                  <a:pt x="678" y="88"/>
                </a:cubicBezTo>
                <a:cubicBezTo>
                  <a:pt x="679" y="81"/>
                  <a:pt x="685" y="80"/>
                  <a:pt x="694" y="80"/>
                </a:cubicBezTo>
                <a:cubicBezTo>
                  <a:pt x="691" y="75"/>
                  <a:pt x="695" y="74"/>
                  <a:pt x="694" y="68"/>
                </a:cubicBezTo>
                <a:cubicBezTo>
                  <a:pt x="699" y="69"/>
                  <a:pt x="698" y="65"/>
                  <a:pt x="702" y="66"/>
                </a:cubicBezTo>
                <a:close/>
                <a:moveTo>
                  <a:pt x="835" y="64"/>
                </a:moveTo>
                <a:cubicBezTo>
                  <a:pt x="836" y="64"/>
                  <a:pt x="837" y="64"/>
                  <a:pt x="838" y="64"/>
                </a:cubicBezTo>
                <a:cubicBezTo>
                  <a:pt x="838" y="65"/>
                  <a:pt x="839" y="67"/>
                  <a:pt x="839" y="68"/>
                </a:cubicBezTo>
                <a:cubicBezTo>
                  <a:pt x="837" y="68"/>
                  <a:pt x="836" y="68"/>
                  <a:pt x="835" y="68"/>
                </a:cubicBezTo>
                <a:cubicBezTo>
                  <a:pt x="835" y="67"/>
                  <a:pt x="835" y="65"/>
                  <a:pt x="835" y="64"/>
                </a:cubicBezTo>
                <a:close/>
                <a:moveTo>
                  <a:pt x="1292" y="45"/>
                </a:moveTo>
                <a:cubicBezTo>
                  <a:pt x="1294" y="46"/>
                  <a:pt x="1294" y="48"/>
                  <a:pt x="1294" y="50"/>
                </a:cubicBezTo>
                <a:cubicBezTo>
                  <a:pt x="1290" y="51"/>
                  <a:pt x="1290" y="47"/>
                  <a:pt x="1285" y="49"/>
                </a:cubicBezTo>
                <a:cubicBezTo>
                  <a:pt x="1284" y="44"/>
                  <a:pt x="1293" y="50"/>
                  <a:pt x="1292" y="45"/>
                </a:cubicBezTo>
                <a:close/>
                <a:moveTo>
                  <a:pt x="1344" y="37"/>
                </a:moveTo>
                <a:cubicBezTo>
                  <a:pt x="1344" y="40"/>
                  <a:pt x="1342" y="41"/>
                  <a:pt x="1342" y="44"/>
                </a:cubicBezTo>
                <a:cubicBezTo>
                  <a:pt x="1340" y="42"/>
                  <a:pt x="1334" y="41"/>
                  <a:pt x="1334" y="45"/>
                </a:cubicBezTo>
                <a:cubicBezTo>
                  <a:pt x="1330" y="46"/>
                  <a:pt x="1333" y="40"/>
                  <a:pt x="1332" y="37"/>
                </a:cubicBezTo>
                <a:cubicBezTo>
                  <a:pt x="1337" y="41"/>
                  <a:pt x="1338" y="39"/>
                  <a:pt x="1344" y="37"/>
                </a:cubicBezTo>
                <a:close/>
                <a:moveTo>
                  <a:pt x="1842" y="153"/>
                </a:moveTo>
                <a:cubicBezTo>
                  <a:pt x="1839" y="153"/>
                  <a:pt x="1837" y="153"/>
                  <a:pt x="1836" y="152"/>
                </a:cubicBezTo>
                <a:cubicBezTo>
                  <a:pt x="1834" y="157"/>
                  <a:pt x="1842" y="158"/>
                  <a:pt x="1842" y="153"/>
                </a:cubicBezTo>
                <a:close/>
                <a:moveTo>
                  <a:pt x="1805" y="161"/>
                </a:moveTo>
                <a:cubicBezTo>
                  <a:pt x="1803" y="160"/>
                  <a:pt x="1802" y="159"/>
                  <a:pt x="1802" y="156"/>
                </a:cubicBezTo>
                <a:cubicBezTo>
                  <a:pt x="1805" y="156"/>
                  <a:pt x="1805" y="158"/>
                  <a:pt x="1807" y="158"/>
                </a:cubicBezTo>
                <a:cubicBezTo>
                  <a:pt x="1807" y="159"/>
                  <a:pt x="1806" y="160"/>
                  <a:pt x="1805" y="161"/>
                </a:cubicBezTo>
                <a:close/>
                <a:moveTo>
                  <a:pt x="1858" y="172"/>
                </a:moveTo>
                <a:cubicBezTo>
                  <a:pt x="1860" y="179"/>
                  <a:pt x="1849" y="172"/>
                  <a:pt x="1855" y="175"/>
                </a:cubicBezTo>
                <a:cubicBezTo>
                  <a:pt x="1854" y="179"/>
                  <a:pt x="1847" y="176"/>
                  <a:pt x="1848" y="172"/>
                </a:cubicBezTo>
                <a:cubicBezTo>
                  <a:pt x="1851" y="175"/>
                  <a:pt x="1852" y="171"/>
                  <a:pt x="1858" y="172"/>
                </a:cubicBezTo>
                <a:close/>
                <a:moveTo>
                  <a:pt x="1773" y="252"/>
                </a:moveTo>
                <a:cubicBezTo>
                  <a:pt x="1770" y="255"/>
                  <a:pt x="1767" y="252"/>
                  <a:pt x="1769" y="258"/>
                </a:cubicBezTo>
                <a:cubicBezTo>
                  <a:pt x="1763" y="257"/>
                  <a:pt x="1761" y="255"/>
                  <a:pt x="1756" y="259"/>
                </a:cubicBezTo>
                <a:cubicBezTo>
                  <a:pt x="1754" y="259"/>
                  <a:pt x="1756" y="258"/>
                  <a:pt x="1758" y="258"/>
                </a:cubicBezTo>
                <a:cubicBezTo>
                  <a:pt x="1758" y="255"/>
                  <a:pt x="1753" y="257"/>
                  <a:pt x="1751" y="256"/>
                </a:cubicBezTo>
                <a:cubicBezTo>
                  <a:pt x="1751" y="256"/>
                  <a:pt x="1751" y="252"/>
                  <a:pt x="1748" y="253"/>
                </a:cubicBezTo>
                <a:cubicBezTo>
                  <a:pt x="1748" y="249"/>
                  <a:pt x="1753" y="251"/>
                  <a:pt x="1756" y="250"/>
                </a:cubicBezTo>
                <a:cubicBezTo>
                  <a:pt x="1757" y="250"/>
                  <a:pt x="1761" y="246"/>
                  <a:pt x="1761" y="247"/>
                </a:cubicBezTo>
                <a:cubicBezTo>
                  <a:pt x="1762" y="247"/>
                  <a:pt x="1761" y="248"/>
                  <a:pt x="1761" y="248"/>
                </a:cubicBezTo>
                <a:cubicBezTo>
                  <a:pt x="1765" y="249"/>
                  <a:pt x="1770" y="249"/>
                  <a:pt x="1773" y="252"/>
                </a:cubicBezTo>
                <a:close/>
                <a:moveTo>
                  <a:pt x="1830" y="299"/>
                </a:moveTo>
                <a:cubicBezTo>
                  <a:pt x="1825" y="297"/>
                  <a:pt x="1825" y="299"/>
                  <a:pt x="1819" y="299"/>
                </a:cubicBezTo>
                <a:cubicBezTo>
                  <a:pt x="1821" y="294"/>
                  <a:pt x="1820" y="292"/>
                  <a:pt x="1819" y="286"/>
                </a:cubicBezTo>
                <a:cubicBezTo>
                  <a:pt x="1823" y="283"/>
                  <a:pt x="1826" y="289"/>
                  <a:pt x="1828" y="283"/>
                </a:cubicBezTo>
                <a:cubicBezTo>
                  <a:pt x="1829" y="284"/>
                  <a:pt x="1830" y="288"/>
                  <a:pt x="1831" y="285"/>
                </a:cubicBezTo>
                <a:cubicBezTo>
                  <a:pt x="1835" y="285"/>
                  <a:pt x="1832" y="292"/>
                  <a:pt x="1829" y="291"/>
                </a:cubicBezTo>
                <a:cubicBezTo>
                  <a:pt x="1830" y="293"/>
                  <a:pt x="1831" y="295"/>
                  <a:pt x="1830" y="299"/>
                </a:cubicBezTo>
                <a:close/>
                <a:moveTo>
                  <a:pt x="2055" y="619"/>
                </a:moveTo>
                <a:cubicBezTo>
                  <a:pt x="2060" y="620"/>
                  <a:pt x="2064" y="619"/>
                  <a:pt x="2065" y="616"/>
                </a:cubicBezTo>
                <a:cubicBezTo>
                  <a:pt x="2062" y="617"/>
                  <a:pt x="2054" y="614"/>
                  <a:pt x="2055" y="619"/>
                </a:cubicBezTo>
                <a:close/>
                <a:moveTo>
                  <a:pt x="1438" y="1419"/>
                </a:moveTo>
                <a:cubicBezTo>
                  <a:pt x="1438" y="1413"/>
                  <a:pt x="1439" y="1409"/>
                  <a:pt x="1443" y="1408"/>
                </a:cubicBezTo>
                <a:cubicBezTo>
                  <a:pt x="1450" y="1409"/>
                  <a:pt x="1453" y="1414"/>
                  <a:pt x="1452" y="1424"/>
                </a:cubicBezTo>
                <a:cubicBezTo>
                  <a:pt x="1448" y="1421"/>
                  <a:pt x="1442" y="1421"/>
                  <a:pt x="1438" y="1419"/>
                </a:cubicBezTo>
                <a:close/>
                <a:moveTo>
                  <a:pt x="270" y="1244"/>
                </a:moveTo>
                <a:cubicBezTo>
                  <a:pt x="268" y="1237"/>
                  <a:pt x="277" y="1245"/>
                  <a:pt x="276" y="1241"/>
                </a:cubicBezTo>
                <a:cubicBezTo>
                  <a:pt x="281" y="1244"/>
                  <a:pt x="273" y="1245"/>
                  <a:pt x="270" y="1244"/>
                </a:cubicBezTo>
                <a:close/>
                <a:moveTo>
                  <a:pt x="53" y="1203"/>
                </a:moveTo>
                <a:cubicBezTo>
                  <a:pt x="56" y="1202"/>
                  <a:pt x="59" y="1202"/>
                  <a:pt x="61" y="1200"/>
                </a:cubicBezTo>
                <a:cubicBezTo>
                  <a:pt x="57" y="1200"/>
                  <a:pt x="53" y="1200"/>
                  <a:pt x="53" y="1203"/>
                </a:cubicBezTo>
                <a:close/>
                <a:moveTo>
                  <a:pt x="77" y="859"/>
                </a:moveTo>
                <a:cubicBezTo>
                  <a:pt x="78" y="857"/>
                  <a:pt x="80" y="856"/>
                  <a:pt x="83" y="856"/>
                </a:cubicBezTo>
                <a:cubicBezTo>
                  <a:pt x="83" y="857"/>
                  <a:pt x="83" y="857"/>
                  <a:pt x="82" y="857"/>
                </a:cubicBezTo>
                <a:cubicBezTo>
                  <a:pt x="83" y="859"/>
                  <a:pt x="85" y="860"/>
                  <a:pt x="88" y="861"/>
                </a:cubicBezTo>
                <a:cubicBezTo>
                  <a:pt x="87" y="867"/>
                  <a:pt x="81" y="860"/>
                  <a:pt x="77" y="859"/>
                </a:cubicBezTo>
                <a:close/>
                <a:moveTo>
                  <a:pt x="1029" y="26"/>
                </a:moveTo>
                <a:cubicBezTo>
                  <a:pt x="1030" y="24"/>
                  <a:pt x="1032" y="24"/>
                  <a:pt x="1033" y="22"/>
                </a:cubicBezTo>
                <a:cubicBezTo>
                  <a:pt x="1029" y="20"/>
                  <a:pt x="1025" y="26"/>
                  <a:pt x="1029" y="26"/>
                </a:cubicBezTo>
                <a:close/>
                <a:moveTo>
                  <a:pt x="944" y="31"/>
                </a:moveTo>
                <a:cubicBezTo>
                  <a:pt x="946" y="32"/>
                  <a:pt x="947" y="33"/>
                  <a:pt x="949" y="33"/>
                </a:cubicBezTo>
                <a:cubicBezTo>
                  <a:pt x="949" y="36"/>
                  <a:pt x="947" y="36"/>
                  <a:pt x="945" y="34"/>
                </a:cubicBezTo>
                <a:cubicBezTo>
                  <a:pt x="945" y="33"/>
                  <a:pt x="945" y="32"/>
                  <a:pt x="944" y="31"/>
                </a:cubicBezTo>
                <a:close/>
                <a:moveTo>
                  <a:pt x="1056" y="36"/>
                </a:moveTo>
                <a:cubicBezTo>
                  <a:pt x="1056" y="39"/>
                  <a:pt x="1054" y="39"/>
                  <a:pt x="1054" y="42"/>
                </a:cubicBezTo>
                <a:cubicBezTo>
                  <a:pt x="1050" y="42"/>
                  <a:pt x="1047" y="42"/>
                  <a:pt x="1043" y="42"/>
                </a:cubicBezTo>
                <a:cubicBezTo>
                  <a:pt x="1040" y="33"/>
                  <a:pt x="1052" y="33"/>
                  <a:pt x="1056" y="36"/>
                </a:cubicBezTo>
                <a:close/>
                <a:moveTo>
                  <a:pt x="1330" y="45"/>
                </a:moveTo>
                <a:cubicBezTo>
                  <a:pt x="1331" y="41"/>
                  <a:pt x="1330" y="39"/>
                  <a:pt x="1327" y="37"/>
                </a:cubicBezTo>
                <a:cubicBezTo>
                  <a:pt x="1325" y="40"/>
                  <a:pt x="1325" y="46"/>
                  <a:pt x="1330" y="45"/>
                </a:cubicBezTo>
                <a:close/>
                <a:moveTo>
                  <a:pt x="1219" y="39"/>
                </a:moveTo>
                <a:cubicBezTo>
                  <a:pt x="1221" y="47"/>
                  <a:pt x="1213" y="45"/>
                  <a:pt x="1209" y="47"/>
                </a:cubicBezTo>
                <a:cubicBezTo>
                  <a:pt x="1208" y="47"/>
                  <a:pt x="1207" y="49"/>
                  <a:pt x="1206" y="49"/>
                </a:cubicBezTo>
                <a:cubicBezTo>
                  <a:pt x="1204" y="47"/>
                  <a:pt x="1203" y="44"/>
                  <a:pt x="1204" y="41"/>
                </a:cubicBezTo>
                <a:cubicBezTo>
                  <a:pt x="1210" y="41"/>
                  <a:pt x="1212" y="38"/>
                  <a:pt x="1219" y="39"/>
                </a:cubicBezTo>
                <a:close/>
                <a:moveTo>
                  <a:pt x="1317" y="42"/>
                </a:moveTo>
                <a:cubicBezTo>
                  <a:pt x="1320" y="42"/>
                  <a:pt x="1321" y="41"/>
                  <a:pt x="1322" y="39"/>
                </a:cubicBezTo>
                <a:cubicBezTo>
                  <a:pt x="1320" y="39"/>
                  <a:pt x="1316" y="39"/>
                  <a:pt x="1317" y="42"/>
                </a:cubicBezTo>
                <a:close/>
                <a:moveTo>
                  <a:pt x="1221" y="41"/>
                </a:moveTo>
                <a:cubicBezTo>
                  <a:pt x="1222" y="41"/>
                  <a:pt x="1224" y="41"/>
                  <a:pt x="1226" y="41"/>
                </a:cubicBezTo>
                <a:cubicBezTo>
                  <a:pt x="1223" y="42"/>
                  <a:pt x="1226" y="48"/>
                  <a:pt x="1221" y="47"/>
                </a:cubicBezTo>
                <a:cubicBezTo>
                  <a:pt x="1221" y="45"/>
                  <a:pt x="1221" y="43"/>
                  <a:pt x="1221" y="41"/>
                </a:cubicBezTo>
                <a:close/>
                <a:moveTo>
                  <a:pt x="1044" y="55"/>
                </a:moveTo>
                <a:cubicBezTo>
                  <a:pt x="1049" y="55"/>
                  <a:pt x="1054" y="54"/>
                  <a:pt x="1053" y="49"/>
                </a:cubicBezTo>
                <a:cubicBezTo>
                  <a:pt x="1048" y="49"/>
                  <a:pt x="1043" y="49"/>
                  <a:pt x="1044" y="55"/>
                </a:cubicBezTo>
                <a:close/>
                <a:moveTo>
                  <a:pt x="1272" y="57"/>
                </a:moveTo>
                <a:cubicBezTo>
                  <a:pt x="1276" y="58"/>
                  <a:pt x="1285" y="60"/>
                  <a:pt x="1285" y="53"/>
                </a:cubicBezTo>
                <a:cubicBezTo>
                  <a:pt x="1284" y="48"/>
                  <a:pt x="1272" y="51"/>
                  <a:pt x="1272" y="57"/>
                </a:cubicBezTo>
                <a:close/>
                <a:moveTo>
                  <a:pt x="1217" y="52"/>
                </a:moveTo>
                <a:cubicBezTo>
                  <a:pt x="1214" y="57"/>
                  <a:pt x="1218" y="57"/>
                  <a:pt x="1219" y="63"/>
                </a:cubicBezTo>
                <a:cubicBezTo>
                  <a:pt x="1217" y="63"/>
                  <a:pt x="1215" y="63"/>
                  <a:pt x="1214" y="63"/>
                </a:cubicBezTo>
                <a:cubicBezTo>
                  <a:pt x="1213" y="63"/>
                  <a:pt x="1212" y="61"/>
                  <a:pt x="1212" y="61"/>
                </a:cubicBezTo>
                <a:cubicBezTo>
                  <a:pt x="1207" y="61"/>
                  <a:pt x="1206" y="64"/>
                  <a:pt x="1201" y="60"/>
                </a:cubicBezTo>
                <a:cubicBezTo>
                  <a:pt x="1199" y="58"/>
                  <a:pt x="1197" y="58"/>
                  <a:pt x="1197" y="55"/>
                </a:cubicBezTo>
                <a:cubicBezTo>
                  <a:pt x="1202" y="52"/>
                  <a:pt x="1212" y="54"/>
                  <a:pt x="1217" y="52"/>
                </a:cubicBezTo>
                <a:close/>
                <a:moveTo>
                  <a:pt x="946" y="55"/>
                </a:moveTo>
                <a:cubicBezTo>
                  <a:pt x="952" y="56"/>
                  <a:pt x="958" y="57"/>
                  <a:pt x="963" y="58"/>
                </a:cubicBezTo>
                <a:cubicBezTo>
                  <a:pt x="960" y="61"/>
                  <a:pt x="954" y="62"/>
                  <a:pt x="948" y="61"/>
                </a:cubicBezTo>
                <a:cubicBezTo>
                  <a:pt x="947" y="60"/>
                  <a:pt x="946" y="58"/>
                  <a:pt x="946" y="55"/>
                </a:cubicBezTo>
                <a:close/>
                <a:moveTo>
                  <a:pt x="1147" y="60"/>
                </a:moveTo>
                <a:cubicBezTo>
                  <a:pt x="1148" y="66"/>
                  <a:pt x="1131" y="62"/>
                  <a:pt x="1128" y="61"/>
                </a:cubicBezTo>
                <a:cubicBezTo>
                  <a:pt x="1128" y="60"/>
                  <a:pt x="1128" y="58"/>
                  <a:pt x="1128" y="57"/>
                </a:cubicBezTo>
                <a:cubicBezTo>
                  <a:pt x="1130" y="54"/>
                  <a:pt x="1137" y="55"/>
                  <a:pt x="1142" y="55"/>
                </a:cubicBezTo>
                <a:cubicBezTo>
                  <a:pt x="1140" y="61"/>
                  <a:pt x="1148" y="56"/>
                  <a:pt x="1147" y="60"/>
                </a:cubicBezTo>
                <a:close/>
                <a:moveTo>
                  <a:pt x="1249" y="63"/>
                </a:moveTo>
                <a:cubicBezTo>
                  <a:pt x="1254" y="66"/>
                  <a:pt x="1266" y="59"/>
                  <a:pt x="1262" y="57"/>
                </a:cubicBezTo>
                <a:cubicBezTo>
                  <a:pt x="1259" y="60"/>
                  <a:pt x="1249" y="57"/>
                  <a:pt x="1249" y="63"/>
                </a:cubicBezTo>
                <a:close/>
                <a:moveTo>
                  <a:pt x="775" y="72"/>
                </a:moveTo>
                <a:cubicBezTo>
                  <a:pt x="774" y="71"/>
                  <a:pt x="774" y="68"/>
                  <a:pt x="772" y="68"/>
                </a:cubicBezTo>
                <a:cubicBezTo>
                  <a:pt x="773" y="65"/>
                  <a:pt x="777" y="65"/>
                  <a:pt x="779" y="64"/>
                </a:cubicBezTo>
                <a:cubicBezTo>
                  <a:pt x="781" y="63"/>
                  <a:pt x="781" y="60"/>
                  <a:pt x="787" y="60"/>
                </a:cubicBezTo>
                <a:cubicBezTo>
                  <a:pt x="788" y="63"/>
                  <a:pt x="788" y="64"/>
                  <a:pt x="787" y="68"/>
                </a:cubicBezTo>
                <a:cubicBezTo>
                  <a:pt x="787" y="69"/>
                  <a:pt x="789" y="69"/>
                  <a:pt x="790" y="69"/>
                </a:cubicBezTo>
                <a:cubicBezTo>
                  <a:pt x="789" y="74"/>
                  <a:pt x="787" y="68"/>
                  <a:pt x="784" y="69"/>
                </a:cubicBezTo>
                <a:cubicBezTo>
                  <a:pt x="779" y="68"/>
                  <a:pt x="781" y="74"/>
                  <a:pt x="775" y="72"/>
                </a:cubicBezTo>
                <a:close/>
                <a:moveTo>
                  <a:pt x="1033" y="60"/>
                </a:moveTo>
                <a:cubicBezTo>
                  <a:pt x="1032" y="61"/>
                  <a:pt x="1031" y="63"/>
                  <a:pt x="1031" y="66"/>
                </a:cubicBezTo>
                <a:cubicBezTo>
                  <a:pt x="1027" y="66"/>
                  <a:pt x="1022" y="66"/>
                  <a:pt x="1018" y="66"/>
                </a:cubicBezTo>
                <a:cubicBezTo>
                  <a:pt x="1018" y="64"/>
                  <a:pt x="1018" y="63"/>
                  <a:pt x="1018" y="61"/>
                </a:cubicBezTo>
                <a:cubicBezTo>
                  <a:pt x="1021" y="59"/>
                  <a:pt x="1028" y="60"/>
                  <a:pt x="1033" y="60"/>
                </a:cubicBezTo>
                <a:close/>
                <a:moveTo>
                  <a:pt x="1116" y="69"/>
                </a:moveTo>
                <a:cubicBezTo>
                  <a:pt x="1118" y="74"/>
                  <a:pt x="1121" y="77"/>
                  <a:pt x="1126" y="79"/>
                </a:cubicBezTo>
                <a:cubicBezTo>
                  <a:pt x="1126" y="84"/>
                  <a:pt x="1121" y="83"/>
                  <a:pt x="1123" y="90"/>
                </a:cubicBezTo>
                <a:cubicBezTo>
                  <a:pt x="1116" y="89"/>
                  <a:pt x="1115" y="93"/>
                  <a:pt x="1109" y="91"/>
                </a:cubicBezTo>
                <a:cubicBezTo>
                  <a:pt x="1105" y="88"/>
                  <a:pt x="1108" y="87"/>
                  <a:pt x="1108" y="80"/>
                </a:cubicBezTo>
                <a:cubicBezTo>
                  <a:pt x="1112" y="81"/>
                  <a:pt x="1111" y="77"/>
                  <a:pt x="1116" y="79"/>
                </a:cubicBezTo>
                <a:cubicBezTo>
                  <a:pt x="1116" y="74"/>
                  <a:pt x="1106" y="78"/>
                  <a:pt x="1108" y="71"/>
                </a:cubicBezTo>
                <a:cubicBezTo>
                  <a:pt x="1110" y="69"/>
                  <a:pt x="1112" y="69"/>
                  <a:pt x="1116" y="69"/>
                </a:cubicBezTo>
                <a:close/>
                <a:moveTo>
                  <a:pt x="1566" y="77"/>
                </a:moveTo>
                <a:cubicBezTo>
                  <a:pt x="1563" y="87"/>
                  <a:pt x="1553" y="87"/>
                  <a:pt x="1542" y="85"/>
                </a:cubicBezTo>
                <a:cubicBezTo>
                  <a:pt x="1542" y="77"/>
                  <a:pt x="1552" y="82"/>
                  <a:pt x="1557" y="80"/>
                </a:cubicBezTo>
                <a:cubicBezTo>
                  <a:pt x="1561" y="80"/>
                  <a:pt x="1563" y="76"/>
                  <a:pt x="1566" y="77"/>
                </a:cubicBezTo>
                <a:close/>
                <a:moveTo>
                  <a:pt x="737" y="82"/>
                </a:moveTo>
                <a:cubicBezTo>
                  <a:pt x="739" y="88"/>
                  <a:pt x="736" y="91"/>
                  <a:pt x="734" y="95"/>
                </a:cubicBezTo>
                <a:cubicBezTo>
                  <a:pt x="732" y="92"/>
                  <a:pt x="727" y="94"/>
                  <a:pt x="724" y="91"/>
                </a:cubicBezTo>
                <a:cubicBezTo>
                  <a:pt x="724" y="84"/>
                  <a:pt x="729" y="81"/>
                  <a:pt x="737" y="82"/>
                </a:cubicBezTo>
                <a:close/>
                <a:moveTo>
                  <a:pt x="1609" y="93"/>
                </a:moveTo>
                <a:cubicBezTo>
                  <a:pt x="1609" y="101"/>
                  <a:pt x="1596" y="96"/>
                  <a:pt x="1589" y="98"/>
                </a:cubicBezTo>
                <a:cubicBezTo>
                  <a:pt x="1588" y="94"/>
                  <a:pt x="1588" y="90"/>
                  <a:pt x="1592" y="90"/>
                </a:cubicBezTo>
                <a:cubicBezTo>
                  <a:pt x="1594" y="90"/>
                  <a:pt x="1594" y="89"/>
                  <a:pt x="1594" y="88"/>
                </a:cubicBezTo>
                <a:cubicBezTo>
                  <a:pt x="1597" y="88"/>
                  <a:pt x="1599" y="90"/>
                  <a:pt x="1599" y="93"/>
                </a:cubicBezTo>
                <a:cubicBezTo>
                  <a:pt x="1602" y="93"/>
                  <a:pt x="1605" y="93"/>
                  <a:pt x="1609" y="93"/>
                </a:cubicBezTo>
                <a:close/>
                <a:moveTo>
                  <a:pt x="1625" y="95"/>
                </a:moveTo>
                <a:cubicBezTo>
                  <a:pt x="1631" y="94"/>
                  <a:pt x="1637" y="95"/>
                  <a:pt x="1637" y="90"/>
                </a:cubicBezTo>
                <a:cubicBezTo>
                  <a:pt x="1633" y="92"/>
                  <a:pt x="1626" y="90"/>
                  <a:pt x="1625" y="95"/>
                </a:cubicBezTo>
                <a:close/>
                <a:moveTo>
                  <a:pt x="1640" y="90"/>
                </a:moveTo>
                <a:cubicBezTo>
                  <a:pt x="1644" y="90"/>
                  <a:pt x="1647" y="90"/>
                  <a:pt x="1650" y="90"/>
                </a:cubicBezTo>
                <a:cubicBezTo>
                  <a:pt x="1650" y="95"/>
                  <a:pt x="1646" y="97"/>
                  <a:pt x="1640" y="96"/>
                </a:cubicBezTo>
                <a:cubicBezTo>
                  <a:pt x="1640" y="94"/>
                  <a:pt x="1640" y="92"/>
                  <a:pt x="1640" y="90"/>
                </a:cubicBezTo>
                <a:close/>
                <a:moveTo>
                  <a:pt x="862" y="93"/>
                </a:moveTo>
                <a:cubicBezTo>
                  <a:pt x="861" y="97"/>
                  <a:pt x="864" y="97"/>
                  <a:pt x="864" y="101"/>
                </a:cubicBezTo>
                <a:cubicBezTo>
                  <a:pt x="856" y="104"/>
                  <a:pt x="841" y="107"/>
                  <a:pt x="842" y="95"/>
                </a:cubicBezTo>
                <a:cubicBezTo>
                  <a:pt x="847" y="90"/>
                  <a:pt x="854" y="92"/>
                  <a:pt x="862" y="93"/>
                </a:cubicBezTo>
                <a:close/>
                <a:moveTo>
                  <a:pt x="496" y="95"/>
                </a:moveTo>
                <a:cubicBezTo>
                  <a:pt x="493" y="95"/>
                  <a:pt x="489" y="94"/>
                  <a:pt x="489" y="96"/>
                </a:cubicBezTo>
                <a:cubicBezTo>
                  <a:pt x="491" y="98"/>
                  <a:pt x="495" y="98"/>
                  <a:pt x="496" y="95"/>
                </a:cubicBezTo>
                <a:close/>
                <a:moveTo>
                  <a:pt x="507" y="95"/>
                </a:moveTo>
                <a:cubicBezTo>
                  <a:pt x="508" y="95"/>
                  <a:pt x="509" y="95"/>
                  <a:pt x="510" y="95"/>
                </a:cubicBezTo>
                <a:cubicBezTo>
                  <a:pt x="510" y="96"/>
                  <a:pt x="511" y="97"/>
                  <a:pt x="511" y="98"/>
                </a:cubicBezTo>
                <a:cubicBezTo>
                  <a:pt x="509" y="98"/>
                  <a:pt x="508" y="98"/>
                  <a:pt x="507" y="98"/>
                </a:cubicBezTo>
                <a:cubicBezTo>
                  <a:pt x="507" y="97"/>
                  <a:pt x="507" y="96"/>
                  <a:pt x="507" y="95"/>
                </a:cubicBezTo>
                <a:close/>
                <a:moveTo>
                  <a:pt x="1517" y="96"/>
                </a:moveTo>
                <a:cubicBezTo>
                  <a:pt x="1524" y="96"/>
                  <a:pt x="1526" y="99"/>
                  <a:pt x="1534" y="98"/>
                </a:cubicBezTo>
                <a:cubicBezTo>
                  <a:pt x="1532" y="101"/>
                  <a:pt x="1529" y="101"/>
                  <a:pt x="1524" y="101"/>
                </a:cubicBezTo>
                <a:cubicBezTo>
                  <a:pt x="1523" y="98"/>
                  <a:pt x="1516" y="101"/>
                  <a:pt x="1517" y="96"/>
                </a:cubicBezTo>
                <a:close/>
                <a:moveTo>
                  <a:pt x="493" y="106"/>
                </a:moveTo>
                <a:cubicBezTo>
                  <a:pt x="493" y="104"/>
                  <a:pt x="495" y="103"/>
                  <a:pt x="494" y="99"/>
                </a:cubicBezTo>
                <a:cubicBezTo>
                  <a:pt x="488" y="98"/>
                  <a:pt x="488" y="105"/>
                  <a:pt x="493" y="106"/>
                </a:cubicBezTo>
                <a:close/>
                <a:moveTo>
                  <a:pt x="1456" y="101"/>
                </a:moveTo>
                <a:cubicBezTo>
                  <a:pt x="1454" y="100"/>
                  <a:pt x="1453" y="99"/>
                  <a:pt x="1449" y="99"/>
                </a:cubicBezTo>
                <a:cubicBezTo>
                  <a:pt x="1447" y="104"/>
                  <a:pt x="1456" y="104"/>
                  <a:pt x="1456" y="101"/>
                </a:cubicBezTo>
                <a:close/>
                <a:moveTo>
                  <a:pt x="784" y="109"/>
                </a:moveTo>
                <a:cubicBezTo>
                  <a:pt x="785" y="114"/>
                  <a:pt x="781" y="114"/>
                  <a:pt x="776" y="114"/>
                </a:cubicBezTo>
                <a:cubicBezTo>
                  <a:pt x="776" y="112"/>
                  <a:pt x="776" y="111"/>
                  <a:pt x="774" y="110"/>
                </a:cubicBezTo>
                <a:cubicBezTo>
                  <a:pt x="774" y="106"/>
                  <a:pt x="782" y="107"/>
                  <a:pt x="784" y="109"/>
                </a:cubicBezTo>
                <a:close/>
                <a:moveTo>
                  <a:pt x="1667" y="129"/>
                </a:moveTo>
                <a:cubicBezTo>
                  <a:pt x="1670" y="129"/>
                  <a:pt x="1672" y="129"/>
                  <a:pt x="1674" y="129"/>
                </a:cubicBezTo>
                <a:cubicBezTo>
                  <a:pt x="1674" y="131"/>
                  <a:pt x="1674" y="132"/>
                  <a:pt x="1674" y="133"/>
                </a:cubicBezTo>
                <a:cubicBezTo>
                  <a:pt x="1672" y="133"/>
                  <a:pt x="1670" y="133"/>
                  <a:pt x="1667" y="133"/>
                </a:cubicBezTo>
                <a:cubicBezTo>
                  <a:pt x="1667" y="132"/>
                  <a:pt x="1667" y="131"/>
                  <a:pt x="1667" y="129"/>
                </a:cubicBezTo>
                <a:close/>
                <a:moveTo>
                  <a:pt x="1434" y="136"/>
                </a:moveTo>
                <a:cubicBezTo>
                  <a:pt x="1438" y="136"/>
                  <a:pt x="1442" y="136"/>
                  <a:pt x="1442" y="133"/>
                </a:cubicBezTo>
                <a:cubicBezTo>
                  <a:pt x="1439" y="133"/>
                  <a:pt x="1432" y="130"/>
                  <a:pt x="1434" y="136"/>
                </a:cubicBezTo>
                <a:close/>
                <a:moveTo>
                  <a:pt x="853" y="136"/>
                </a:moveTo>
                <a:cubicBezTo>
                  <a:pt x="853" y="140"/>
                  <a:pt x="852" y="143"/>
                  <a:pt x="848" y="142"/>
                </a:cubicBezTo>
                <a:cubicBezTo>
                  <a:pt x="847" y="141"/>
                  <a:pt x="846" y="140"/>
                  <a:pt x="846" y="137"/>
                </a:cubicBezTo>
                <a:cubicBezTo>
                  <a:pt x="848" y="136"/>
                  <a:pt x="850" y="136"/>
                  <a:pt x="853" y="136"/>
                </a:cubicBezTo>
                <a:close/>
                <a:moveTo>
                  <a:pt x="881" y="141"/>
                </a:moveTo>
                <a:cubicBezTo>
                  <a:pt x="880" y="145"/>
                  <a:pt x="874" y="148"/>
                  <a:pt x="869" y="148"/>
                </a:cubicBezTo>
                <a:cubicBezTo>
                  <a:pt x="867" y="144"/>
                  <a:pt x="868" y="142"/>
                  <a:pt x="871" y="139"/>
                </a:cubicBezTo>
                <a:cubicBezTo>
                  <a:pt x="875" y="139"/>
                  <a:pt x="879" y="139"/>
                  <a:pt x="881" y="141"/>
                </a:cubicBezTo>
                <a:close/>
                <a:moveTo>
                  <a:pt x="1722" y="147"/>
                </a:moveTo>
                <a:cubicBezTo>
                  <a:pt x="1719" y="155"/>
                  <a:pt x="1725" y="156"/>
                  <a:pt x="1724" y="163"/>
                </a:cubicBezTo>
                <a:cubicBezTo>
                  <a:pt x="1729" y="161"/>
                  <a:pt x="1731" y="162"/>
                  <a:pt x="1734" y="164"/>
                </a:cubicBezTo>
                <a:cubicBezTo>
                  <a:pt x="1734" y="167"/>
                  <a:pt x="1729" y="165"/>
                  <a:pt x="1729" y="169"/>
                </a:cubicBezTo>
                <a:cubicBezTo>
                  <a:pt x="1728" y="169"/>
                  <a:pt x="1728" y="167"/>
                  <a:pt x="1728" y="166"/>
                </a:cubicBezTo>
                <a:cubicBezTo>
                  <a:pt x="1723" y="169"/>
                  <a:pt x="1725" y="169"/>
                  <a:pt x="1719" y="168"/>
                </a:cubicBezTo>
                <a:cubicBezTo>
                  <a:pt x="1714" y="166"/>
                  <a:pt x="1709" y="168"/>
                  <a:pt x="1704" y="169"/>
                </a:cubicBezTo>
                <a:cubicBezTo>
                  <a:pt x="1703" y="162"/>
                  <a:pt x="1711" y="165"/>
                  <a:pt x="1714" y="163"/>
                </a:cubicBezTo>
                <a:cubicBezTo>
                  <a:pt x="1715" y="159"/>
                  <a:pt x="1711" y="159"/>
                  <a:pt x="1708" y="158"/>
                </a:cubicBezTo>
                <a:cubicBezTo>
                  <a:pt x="1708" y="152"/>
                  <a:pt x="1715" y="153"/>
                  <a:pt x="1715" y="147"/>
                </a:cubicBezTo>
                <a:cubicBezTo>
                  <a:pt x="1717" y="147"/>
                  <a:pt x="1719" y="147"/>
                  <a:pt x="1722" y="147"/>
                </a:cubicBezTo>
                <a:close/>
                <a:moveTo>
                  <a:pt x="540" y="155"/>
                </a:moveTo>
                <a:cubicBezTo>
                  <a:pt x="540" y="152"/>
                  <a:pt x="539" y="150"/>
                  <a:pt x="537" y="148"/>
                </a:cubicBezTo>
                <a:cubicBezTo>
                  <a:pt x="537" y="151"/>
                  <a:pt x="535" y="156"/>
                  <a:pt x="540" y="155"/>
                </a:cubicBezTo>
                <a:close/>
                <a:moveTo>
                  <a:pt x="1821" y="150"/>
                </a:moveTo>
                <a:cubicBezTo>
                  <a:pt x="1819" y="155"/>
                  <a:pt x="1821" y="154"/>
                  <a:pt x="1819" y="158"/>
                </a:cubicBezTo>
                <a:cubicBezTo>
                  <a:pt x="1816" y="154"/>
                  <a:pt x="1804" y="160"/>
                  <a:pt x="1806" y="152"/>
                </a:cubicBezTo>
                <a:cubicBezTo>
                  <a:pt x="1813" y="154"/>
                  <a:pt x="1816" y="146"/>
                  <a:pt x="1821" y="150"/>
                </a:cubicBezTo>
                <a:close/>
                <a:moveTo>
                  <a:pt x="1799" y="155"/>
                </a:moveTo>
                <a:cubicBezTo>
                  <a:pt x="1799" y="157"/>
                  <a:pt x="1799" y="158"/>
                  <a:pt x="1801" y="158"/>
                </a:cubicBezTo>
                <a:cubicBezTo>
                  <a:pt x="1799" y="164"/>
                  <a:pt x="1795" y="167"/>
                  <a:pt x="1789" y="169"/>
                </a:cubicBezTo>
                <a:cubicBezTo>
                  <a:pt x="1789" y="168"/>
                  <a:pt x="1790" y="168"/>
                  <a:pt x="1790" y="166"/>
                </a:cubicBezTo>
                <a:cubicBezTo>
                  <a:pt x="1785" y="165"/>
                  <a:pt x="1783" y="168"/>
                  <a:pt x="1780" y="169"/>
                </a:cubicBezTo>
                <a:cubicBezTo>
                  <a:pt x="1781" y="172"/>
                  <a:pt x="1780" y="174"/>
                  <a:pt x="1777" y="174"/>
                </a:cubicBezTo>
                <a:cubicBezTo>
                  <a:pt x="1777" y="172"/>
                  <a:pt x="1777" y="171"/>
                  <a:pt x="1779" y="171"/>
                </a:cubicBezTo>
                <a:cubicBezTo>
                  <a:pt x="1778" y="169"/>
                  <a:pt x="1775" y="168"/>
                  <a:pt x="1772" y="168"/>
                </a:cubicBezTo>
                <a:cubicBezTo>
                  <a:pt x="1772" y="165"/>
                  <a:pt x="1767" y="167"/>
                  <a:pt x="1767" y="164"/>
                </a:cubicBezTo>
                <a:cubicBezTo>
                  <a:pt x="1764" y="164"/>
                  <a:pt x="1762" y="167"/>
                  <a:pt x="1759" y="168"/>
                </a:cubicBezTo>
                <a:cubicBezTo>
                  <a:pt x="1755" y="168"/>
                  <a:pt x="1755" y="166"/>
                  <a:pt x="1752" y="166"/>
                </a:cubicBezTo>
                <a:cubicBezTo>
                  <a:pt x="1750" y="166"/>
                  <a:pt x="1749" y="168"/>
                  <a:pt x="1744" y="168"/>
                </a:cubicBezTo>
                <a:cubicBezTo>
                  <a:pt x="1745" y="168"/>
                  <a:pt x="1743" y="166"/>
                  <a:pt x="1742" y="166"/>
                </a:cubicBezTo>
                <a:cubicBezTo>
                  <a:pt x="1741" y="166"/>
                  <a:pt x="1740" y="166"/>
                  <a:pt x="1739" y="166"/>
                </a:cubicBezTo>
                <a:cubicBezTo>
                  <a:pt x="1739" y="163"/>
                  <a:pt x="1742" y="162"/>
                  <a:pt x="1739" y="161"/>
                </a:cubicBezTo>
                <a:cubicBezTo>
                  <a:pt x="1742" y="157"/>
                  <a:pt x="1743" y="162"/>
                  <a:pt x="1746" y="163"/>
                </a:cubicBezTo>
                <a:cubicBezTo>
                  <a:pt x="1754" y="165"/>
                  <a:pt x="1764" y="162"/>
                  <a:pt x="1772" y="161"/>
                </a:cubicBezTo>
                <a:cubicBezTo>
                  <a:pt x="1774" y="161"/>
                  <a:pt x="1774" y="158"/>
                  <a:pt x="1774" y="156"/>
                </a:cubicBezTo>
                <a:cubicBezTo>
                  <a:pt x="1783" y="158"/>
                  <a:pt x="1786" y="150"/>
                  <a:pt x="1791" y="156"/>
                </a:cubicBezTo>
                <a:cubicBezTo>
                  <a:pt x="1795" y="157"/>
                  <a:pt x="1794" y="154"/>
                  <a:pt x="1799" y="155"/>
                </a:cubicBezTo>
                <a:close/>
                <a:moveTo>
                  <a:pt x="1807" y="172"/>
                </a:moveTo>
                <a:cubicBezTo>
                  <a:pt x="1808" y="172"/>
                  <a:pt x="1810" y="172"/>
                  <a:pt x="1812" y="172"/>
                </a:cubicBezTo>
                <a:cubicBezTo>
                  <a:pt x="1812" y="173"/>
                  <a:pt x="1812" y="174"/>
                  <a:pt x="1812" y="175"/>
                </a:cubicBezTo>
                <a:cubicBezTo>
                  <a:pt x="1810" y="175"/>
                  <a:pt x="1808" y="175"/>
                  <a:pt x="1807" y="175"/>
                </a:cubicBezTo>
                <a:cubicBezTo>
                  <a:pt x="1807" y="174"/>
                  <a:pt x="1807" y="173"/>
                  <a:pt x="1807" y="172"/>
                </a:cubicBezTo>
                <a:close/>
                <a:moveTo>
                  <a:pt x="359" y="177"/>
                </a:moveTo>
                <a:cubicBezTo>
                  <a:pt x="354" y="172"/>
                  <a:pt x="355" y="183"/>
                  <a:pt x="359" y="177"/>
                </a:cubicBezTo>
                <a:close/>
                <a:moveTo>
                  <a:pt x="1778" y="187"/>
                </a:moveTo>
                <a:cubicBezTo>
                  <a:pt x="1776" y="188"/>
                  <a:pt x="1770" y="188"/>
                  <a:pt x="1765" y="188"/>
                </a:cubicBezTo>
                <a:cubicBezTo>
                  <a:pt x="1761" y="188"/>
                  <a:pt x="1753" y="189"/>
                  <a:pt x="1752" y="187"/>
                </a:cubicBezTo>
                <a:cubicBezTo>
                  <a:pt x="1747" y="176"/>
                  <a:pt x="1767" y="183"/>
                  <a:pt x="1770" y="180"/>
                </a:cubicBezTo>
                <a:cubicBezTo>
                  <a:pt x="1771" y="179"/>
                  <a:pt x="1773" y="178"/>
                  <a:pt x="1773" y="180"/>
                </a:cubicBezTo>
                <a:cubicBezTo>
                  <a:pt x="1773" y="184"/>
                  <a:pt x="1780" y="181"/>
                  <a:pt x="1778" y="187"/>
                </a:cubicBezTo>
                <a:close/>
                <a:moveTo>
                  <a:pt x="351" y="183"/>
                </a:moveTo>
                <a:cubicBezTo>
                  <a:pt x="353" y="191"/>
                  <a:pt x="346" y="191"/>
                  <a:pt x="342" y="194"/>
                </a:cubicBezTo>
                <a:cubicBezTo>
                  <a:pt x="338" y="194"/>
                  <a:pt x="336" y="191"/>
                  <a:pt x="333" y="190"/>
                </a:cubicBezTo>
                <a:cubicBezTo>
                  <a:pt x="331" y="188"/>
                  <a:pt x="329" y="187"/>
                  <a:pt x="327" y="185"/>
                </a:cubicBezTo>
                <a:cubicBezTo>
                  <a:pt x="328" y="175"/>
                  <a:pt x="345" y="183"/>
                  <a:pt x="351" y="183"/>
                </a:cubicBezTo>
                <a:close/>
                <a:moveTo>
                  <a:pt x="361" y="180"/>
                </a:moveTo>
                <a:cubicBezTo>
                  <a:pt x="366" y="180"/>
                  <a:pt x="365" y="185"/>
                  <a:pt x="366" y="188"/>
                </a:cubicBezTo>
                <a:cubicBezTo>
                  <a:pt x="365" y="188"/>
                  <a:pt x="365" y="190"/>
                  <a:pt x="363" y="190"/>
                </a:cubicBezTo>
                <a:cubicBezTo>
                  <a:pt x="362" y="190"/>
                  <a:pt x="362" y="187"/>
                  <a:pt x="361" y="187"/>
                </a:cubicBezTo>
                <a:cubicBezTo>
                  <a:pt x="359" y="186"/>
                  <a:pt x="354" y="188"/>
                  <a:pt x="353" y="185"/>
                </a:cubicBezTo>
                <a:cubicBezTo>
                  <a:pt x="350" y="178"/>
                  <a:pt x="362" y="185"/>
                  <a:pt x="361" y="180"/>
                </a:cubicBezTo>
                <a:close/>
                <a:moveTo>
                  <a:pt x="1641" y="182"/>
                </a:moveTo>
                <a:cubicBezTo>
                  <a:pt x="1643" y="182"/>
                  <a:pt x="1646" y="182"/>
                  <a:pt x="1648" y="182"/>
                </a:cubicBezTo>
                <a:cubicBezTo>
                  <a:pt x="1648" y="183"/>
                  <a:pt x="1648" y="184"/>
                  <a:pt x="1648" y="185"/>
                </a:cubicBezTo>
                <a:cubicBezTo>
                  <a:pt x="1646" y="185"/>
                  <a:pt x="1643" y="185"/>
                  <a:pt x="1641" y="185"/>
                </a:cubicBezTo>
                <a:cubicBezTo>
                  <a:pt x="1641" y="184"/>
                  <a:pt x="1641" y="183"/>
                  <a:pt x="1641" y="182"/>
                </a:cubicBezTo>
                <a:close/>
                <a:moveTo>
                  <a:pt x="455" y="187"/>
                </a:moveTo>
                <a:cubicBezTo>
                  <a:pt x="456" y="189"/>
                  <a:pt x="456" y="191"/>
                  <a:pt x="456" y="193"/>
                </a:cubicBezTo>
                <a:cubicBezTo>
                  <a:pt x="450" y="192"/>
                  <a:pt x="448" y="196"/>
                  <a:pt x="444" y="193"/>
                </a:cubicBezTo>
                <a:cubicBezTo>
                  <a:pt x="445" y="188"/>
                  <a:pt x="449" y="186"/>
                  <a:pt x="455" y="187"/>
                </a:cubicBezTo>
                <a:close/>
                <a:moveTo>
                  <a:pt x="182" y="194"/>
                </a:moveTo>
                <a:cubicBezTo>
                  <a:pt x="181" y="192"/>
                  <a:pt x="191" y="192"/>
                  <a:pt x="185" y="190"/>
                </a:cubicBezTo>
                <a:cubicBezTo>
                  <a:pt x="185" y="192"/>
                  <a:pt x="177" y="193"/>
                  <a:pt x="182" y="194"/>
                </a:cubicBezTo>
                <a:close/>
                <a:moveTo>
                  <a:pt x="388" y="194"/>
                </a:moveTo>
                <a:cubicBezTo>
                  <a:pt x="388" y="200"/>
                  <a:pt x="382" y="199"/>
                  <a:pt x="377" y="199"/>
                </a:cubicBezTo>
                <a:cubicBezTo>
                  <a:pt x="377" y="196"/>
                  <a:pt x="375" y="196"/>
                  <a:pt x="375" y="193"/>
                </a:cubicBezTo>
                <a:cubicBezTo>
                  <a:pt x="376" y="192"/>
                  <a:pt x="378" y="191"/>
                  <a:pt x="378" y="193"/>
                </a:cubicBezTo>
                <a:cubicBezTo>
                  <a:pt x="381" y="194"/>
                  <a:pt x="388" y="191"/>
                  <a:pt x="388" y="194"/>
                </a:cubicBezTo>
                <a:close/>
                <a:moveTo>
                  <a:pt x="1824" y="191"/>
                </a:moveTo>
                <a:cubicBezTo>
                  <a:pt x="1831" y="191"/>
                  <a:pt x="1838" y="191"/>
                  <a:pt x="1842" y="193"/>
                </a:cubicBezTo>
                <a:cubicBezTo>
                  <a:pt x="1842" y="195"/>
                  <a:pt x="1838" y="194"/>
                  <a:pt x="1836" y="194"/>
                </a:cubicBezTo>
                <a:cubicBezTo>
                  <a:pt x="1831" y="194"/>
                  <a:pt x="1832" y="199"/>
                  <a:pt x="1826" y="198"/>
                </a:cubicBezTo>
                <a:cubicBezTo>
                  <a:pt x="1824" y="196"/>
                  <a:pt x="1824" y="194"/>
                  <a:pt x="1824" y="191"/>
                </a:cubicBezTo>
                <a:close/>
                <a:moveTo>
                  <a:pt x="244" y="194"/>
                </a:moveTo>
                <a:cubicBezTo>
                  <a:pt x="248" y="195"/>
                  <a:pt x="251" y="194"/>
                  <a:pt x="254" y="194"/>
                </a:cubicBezTo>
                <a:cubicBezTo>
                  <a:pt x="255" y="195"/>
                  <a:pt x="254" y="198"/>
                  <a:pt x="254" y="198"/>
                </a:cubicBezTo>
                <a:cubicBezTo>
                  <a:pt x="255" y="198"/>
                  <a:pt x="260" y="194"/>
                  <a:pt x="261" y="196"/>
                </a:cubicBezTo>
                <a:cubicBezTo>
                  <a:pt x="261" y="196"/>
                  <a:pt x="263" y="199"/>
                  <a:pt x="264" y="198"/>
                </a:cubicBezTo>
                <a:cubicBezTo>
                  <a:pt x="266" y="195"/>
                  <a:pt x="267" y="198"/>
                  <a:pt x="269" y="198"/>
                </a:cubicBezTo>
                <a:cubicBezTo>
                  <a:pt x="272" y="198"/>
                  <a:pt x="276" y="194"/>
                  <a:pt x="279" y="198"/>
                </a:cubicBezTo>
                <a:cubicBezTo>
                  <a:pt x="278" y="201"/>
                  <a:pt x="279" y="207"/>
                  <a:pt x="276" y="210"/>
                </a:cubicBezTo>
                <a:cubicBezTo>
                  <a:pt x="272" y="213"/>
                  <a:pt x="269" y="209"/>
                  <a:pt x="262" y="210"/>
                </a:cubicBezTo>
                <a:cubicBezTo>
                  <a:pt x="263" y="206"/>
                  <a:pt x="259" y="206"/>
                  <a:pt x="260" y="202"/>
                </a:cubicBezTo>
                <a:cubicBezTo>
                  <a:pt x="257" y="203"/>
                  <a:pt x="259" y="208"/>
                  <a:pt x="257" y="209"/>
                </a:cubicBezTo>
                <a:cubicBezTo>
                  <a:pt x="254" y="209"/>
                  <a:pt x="251" y="209"/>
                  <a:pt x="248" y="209"/>
                </a:cubicBezTo>
                <a:cubicBezTo>
                  <a:pt x="249" y="207"/>
                  <a:pt x="248" y="206"/>
                  <a:pt x="247" y="206"/>
                </a:cubicBezTo>
                <a:cubicBezTo>
                  <a:pt x="246" y="202"/>
                  <a:pt x="248" y="201"/>
                  <a:pt x="251" y="201"/>
                </a:cubicBezTo>
                <a:cubicBezTo>
                  <a:pt x="250" y="197"/>
                  <a:pt x="242" y="202"/>
                  <a:pt x="244" y="194"/>
                </a:cubicBezTo>
                <a:close/>
                <a:moveTo>
                  <a:pt x="317" y="201"/>
                </a:moveTo>
                <a:cubicBezTo>
                  <a:pt x="319" y="196"/>
                  <a:pt x="315" y="196"/>
                  <a:pt x="311" y="196"/>
                </a:cubicBezTo>
                <a:cubicBezTo>
                  <a:pt x="310" y="200"/>
                  <a:pt x="313" y="201"/>
                  <a:pt x="317" y="201"/>
                </a:cubicBezTo>
                <a:close/>
                <a:moveTo>
                  <a:pt x="1761" y="199"/>
                </a:moveTo>
                <a:cubicBezTo>
                  <a:pt x="1766" y="198"/>
                  <a:pt x="1766" y="202"/>
                  <a:pt x="1771" y="201"/>
                </a:cubicBezTo>
                <a:cubicBezTo>
                  <a:pt x="1770" y="206"/>
                  <a:pt x="1760" y="207"/>
                  <a:pt x="1761" y="199"/>
                </a:cubicBezTo>
                <a:close/>
                <a:moveTo>
                  <a:pt x="1740" y="210"/>
                </a:moveTo>
                <a:cubicBezTo>
                  <a:pt x="1744" y="213"/>
                  <a:pt x="1750" y="207"/>
                  <a:pt x="1745" y="206"/>
                </a:cubicBezTo>
                <a:cubicBezTo>
                  <a:pt x="1744" y="209"/>
                  <a:pt x="1739" y="207"/>
                  <a:pt x="1740" y="210"/>
                </a:cubicBezTo>
                <a:close/>
                <a:moveTo>
                  <a:pt x="435" y="212"/>
                </a:moveTo>
                <a:cubicBezTo>
                  <a:pt x="435" y="216"/>
                  <a:pt x="435" y="218"/>
                  <a:pt x="433" y="220"/>
                </a:cubicBezTo>
                <a:cubicBezTo>
                  <a:pt x="430" y="222"/>
                  <a:pt x="429" y="218"/>
                  <a:pt x="427" y="217"/>
                </a:cubicBezTo>
                <a:cubicBezTo>
                  <a:pt x="424" y="215"/>
                  <a:pt x="421" y="218"/>
                  <a:pt x="422" y="214"/>
                </a:cubicBezTo>
                <a:cubicBezTo>
                  <a:pt x="427" y="214"/>
                  <a:pt x="429" y="211"/>
                  <a:pt x="435" y="212"/>
                </a:cubicBezTo>
                <a:close/>
                <a:moveTo>
                  <a:pt x="1754" y="215"/>
                </a:moveTo>
                <a:cubicBezTo>
                  <a:pt x="1752" y="221"/>
                  <a:pt x="1737" y="224"/>
                  <a:pt x="1733" y="218"/>
                </a:cubicBezTo>
                <a:cubicBezTo>
                  <a:pt x="1726" y="218"/>
                  <a:pt x="1726" y="220"/>
                  <a:pt x="1721" y="218"/>
                </a:cubicBezTo>
                <a:cubicBezTo>
                  <a:pt x="1720" y="213"/>
                  <a:pt x="1729" y="217"/>
                  <a:pt x="1731" y="215"/>
                </a:cubicBezTo>
                <a:cubicBezTo>
                  <a:pt x="1731" y="215"/>
                  <a:pt x="1731" y="214"/>
                  <a:pt x="1731" y="214"/>
                </a:cubicBezTo>
                <a:cubicBezTo>
                  <a:pt x="1739" y="212"/>
                  <a:pt x="1748" y="214"/>
                  <a:pt x="1754" y="215"/>
                </a:cubicBezTo>
                <a:close/>
                <a:moveTo>
                  <a:pt x="1769" y="217"/>
                </a:moveTo>
                <a:cubicBezTo>
                  <a:pt x="1768" y="220"/>
                  <a:pt x="1760" y="217"/>
                  <a:pt x="1756" y="218"/>
                </a:cubicBezTo>
                <a:cubicBezTo>
                  <a:pt x="1755" y="214"/>
                  <a:pt x="1758" y="214"/>
                  <a:pt x="1761" y="214"/>
                </a:cubicBezTo>
                <a:cubicBezTo>
                  <a:pt x="1766" y="213"/>
                  <a:pt x="1767" y="214"/>
                  <a:pt x="1769" y="217"/>
                </a:cubicBezTo>
                <a:close/>
                <a:moveTo>
                  <a:pt x="1695" y="215"/>
                </a:moveTo>
                <a:cubicBezTo>
                  <a:pt x="1699" y="215"/>
                  <a:pt x="1701" y="215"/>
                  <a:pt x="1703" y="217"/>
                </a:cubicBezTo>
                <a:cubicBezTo>
                  <a:pt x="1703" y="221"/>
                  <a:pt x="1692" y="222"/>
                  <a:pt x="1695" y="215"/>
                </a:cubicBezTo>
                <a:close/>
                <a:moveTo>
                  <a:pt x="1710" y="220"/>
                </a:moveTo>
                <a:cubicBezTo>
                  <a:pt x="1708" y="216"/>
                  <a:pt x="1717" y="221"/>
                  <a:pt x="1716" y="217"/>
                </a:cubicBezTo>
                <a:cubicBezTo>
                  <a:pt x="1714" y="213"/>
                  <a:pt x="1704" y="217"/>
                  <a:pt x="1710" y="220"/>
                </a:cubicBezTo>
                <a:close/>
                <a:moveTo>
                  <a:pt x="1663" y="220"/>
                </a:moveTo>
                <a:cubicBezTo>
                  <a:pt x="1668" y="219"/>
                  <a:pt x="1676" y="222"/>
                  <a:pt x="1677" y="217"/>
                </a:cubicBezTo>
                <a:cubicBezTo>
                  <a:pt x="1672" y="217"/>
                  <a:pt x="1664" y="215"/>
                  <a:pt x="1663" y="220"/>
                </a:cubicBezTo>
                <a:close/>
                <a:moveTo>
                  <a:pt x="1553" y="221"/>
                </a:moveTo>
                <a:cubicBezTo>
                  <a:pt x="1555" y="221"/>
                  <a:pt x="1556" y="221"/>
                  <a:pt x="1558" y="221"/>
                </a:cubicBezTo>
                <a:cubicBezTo>
                  <a:pt x="1558" y="222"/>
                  <a:pt x="1558" y="224"/>
                  <a:pt x="1558" y="225"/>
                </a:cubicBezTo>
                <a:cubicBezTo>
                  <a:pt x="1556" y="225"/>
                  <a:pt x="1554" y="225"/>
                  <a:pt x="1553" y="225"/>
                </a:cubicBezTo>
                <a:cubicBezTo>
                  <a:pt x="1553" y="224"/>
                  <a:pt x="1553" y="222"/>
                  <a:pt x="1553" y="221"/>
                </a:cubicBezTo>
                <a:close/>
                <a:moveTo>
                  <a:pt x="1831" y="221"/>
                </a:moveTo>
                <a:cubicBezTo>
                  <a:pt x="1833" y="221"/>
                  <a:pt x="1834" y="221"/>
                  <a:pt x="1835" y="221"/>
                </a:cubicBezTo>
                <a:cubicBezTo>
                  <a:pt x="1835" y="226"/>
                  <a:pt x="1822" y="221"/>
                  <a:pt x="1831" y="221"/>
                </a:cubicBezTo>
                <a:close/>
                <a:moveTo>
                  <a:pt x="1647" y="226"/>
                </a:moveTo>
                <a:cubicBezTo>
                  <a:pt x="1647" y="228"/>
                  <a:pt x="1647" y="229"/>
                  <a:pt x="1647" y="231"/>
                </a:cubicBezTo>
                <a:cubicBezTo>
                  <a:pt x="1644" y="231"/>
                  <a:pt x="1638" y="233"/>
                  <a:pt x="1640" y="228"/>
                </a:cubicBezTo>
                <a:cubicBezTo>
                  <a:pt x="1642" y="227"/>
                  <a:pt x="1644" y="226"/>
                  <a:pt x="1647" y="226"/>
                </a:cubicBezTo>
                <a:close/>
                <a:moveTo>
                  <a:pt x="181" y="250"/>
                </a:moveTo>
                <a:cubicBezTo>
                  <a:pt x="184" y="250"/>
                  <a:pt x="185" y="249"/>
                  <a:pt x="186" y="247"/>
                </a:cubicBezTo>
                <a:cubicBezTo>
                  <a:pt x="183" y="247"/>
                  <a:pt x="182" y="248"/>
                  <a:pt x="181" y="250"/>
                </a:cubicBezTo>
                <a:close/>
                <a:moveTo>
                  <a:pt x="1516" y="252"/>
                </a:moveTo>
                <a:cubicBezTo>
                  <a:pt x="1515" y="257"/>
                  <a:pt x="1501" y="255"/>
                  <a:pt x="1498" y="253"/>
                </a:cubicBezTo>
                <a:cubicBezTo>
                  <a:pt x="1498" y="252"/>
                  <a:pt x="1498" y="250"/>
                  <a:pt x="1498" y="248"/>
                </a:cubicBezTo>
                <a:cubicBezTo>
                  <a:pt x="1504" y="244"/>
                  <a:pt x="1511" y="250"/>
                  <a:pt x="1516" y="252"/>
                </a:cubicBezTo>
                <a:close/>
                <a:moveTo>
                  <a:pt x="1460" y="248"/>
                </a:moveTo>
                <a:cubicBezTo>
                  <a:pt x="1464" y="248"/>
                  <a:pt x="1464" y="249"/>
                  <a:pt x="1467" y="250"/>
                </a:cubicBezTo>
                <a:cubicBezTo>
                  <a:pt x="1467" y="252"/>
                  <a:pt x="1467" y="253"/>
                  <a:pt x="1467" y="255"/>
                </a:cubicBezTo>
                <a:cubicBezTo>
                  <a:pt x="1464" y="257"/>
                  <a:pt x="1461" y="257"/>
                  <a:pt x="1458" y="255"/>
                </a:cubicBezTo>
                <a:cubicBezTo>
                  <a:pt x="1458" y="252"/>
                  <a:pt x="1460" y="251"/>
                  <a:pt x="1460" y="248"/>
                </a:cubicBezTo>
                <a:close/>
                <a:moveTo>
                  <a:pt x="413" y="255"/>
                </a:moveTo>
                <a:cubicBezTo>
                  <a:pt x="416" y="254"/>
                  <a:pt x="416" y="256"/>
                  <a:pt x="418" y="256"/>
                </a:cubicBezTo>
                <a:cubicBezTo>
                  <a:pt x="418" y="258"/>
                  <a:pt x="417" y="258"/>
                  <a:pt x="417" y="259"/>
                </a:cubicBezTo>
                <a:cubicBezTo>
                  <a:pt x="416" y="259"/>
                  <a:pt x="415" y="259"/>
                  <a:pt x="413" y="259"/>
                </a:cubicBezTo>
                <a:cubicBezTo>
                  <a:pt x="413" y="258"/>
                  <a:pt x="413" y="256"/>
                  <a:pt x="413" y="255"/>
                </a:cubicBezTo>
                <a:close/>
                <a:moveTo>
                  <a:pt x="1768" y="263"/>
                </a:moveTo>
                <a:cubicBezTo>
                  <a:pt x="1768" y="269"/>
                  <a:pt x="1757" y="265"/>
                  <a:pt x="1753" y="267"/>
                </a:cubicBezTo>
                <a:cubicBezTo>
                  <a:pt x="1753" y="266"/>
                  <a:pt x="1752" y="265"/>
                  <a:pt x="1751" y="264"/>
                </a:cubicBezTo>
                <a:cubicBezTo>
                  <a:pt x="1752" y="261"/>
                  <a:pt x="1765" y="259"/>
                  <a:pt x="1768" y="263"/>
                </a:cubicBezTo>
                <a:close/>
                <a:moveTo>
                  <a:pt x="1743" y="266"/>
                </a:moveTo>
                <a:cubicBezTo>
                  <a:pt x="1743" y="269"/>
                  <a:pt x="1737" y="266"/>
                  <a:pt x="1736" y="267"/>
                </a:cubicBezTo>
                <a:cubicBezTo>
                  <a:pt x="1736" y="268"/>
                  <a:pt x="1732" y="272"/>
                  <a:pt x="1728" y="271"/>
                </a:cubicBezTo>
                <a:cubicBezTo>
                  <a:pt x="1726" y="264"/>
                  <a:pt x="1733" y="267"/>
                  <a:pt x="1733" y="263"/>
                </a:cubicBezTo>
                <a:cubicBezTo>
                  <a:pt x="1735" y="263"/>
                  <a:pt x="1737" y="263"/>
                  <a:pt x="1740" y="263"/>
                </a:cubicBezTo>
                <a:cubicBezTo>
                  <a:pt x="1741" y="263"/>
                  <a:pt x="1741" y="266"/>
                  <a:pt x="1743" y="266"/>
                </a:cubicBezTo>
                <a:close/>
                <a:moveTo>
                  <a:pt x="1692" y="264"/>
                </a:moveTo>
                <a:cubicBezTo>
                  <a:pt x="1692" y="266"/>
                  <a:pt x="1692" y="268"/>
                  <a:pt x="1692" y="271"/>
                </a:cubicBezTo>
                <a:cubicBezTo>
                  <a:pt x="1689" y="271"/>
                  <a:pt x="1687" y="271"/>
                  <a:pt x="1685" y="271"/>
                </a:cubicBezTo>
                <a:cubicBezTo>
                  <a:pt x="1685" y="267"/>
                  <a:pt x="1688" y="264"/>
                  <a:pt x="1692" y="264"/>
                </a:cubicBezTo>
                <a:close/>
                <a:moveTo>
                  <a:pt x="1626" y="269"/>
                </a:moveTo>
                <a:cubicBezTo>
                  <a:pt x="1621" y="270"/>
                  <a:pt x="1627" y="272"/>
                  <a:pt x="1626" y="275"/>
                </a:cubicBezTo>
                <a:cubicBezTo>
                  <a:pt x="1621" y="279"/>
                  <a:pt x="1616" y="275"/>
                  <a:pt x="1609" y="275"/>
                </a:cubicBezTo>
                <a:cubicBezTo>
                  <a:pt x="1610" y="271"/>
                  <a:pt x="1616" y="272"/>
                  <a:pt x="1614" y="266"/>
                </a:cubicBezTo>
                <a:cubicBezTo>
                  <a:pt x="1620" y="268"/>
                  <a:pt x="1630" y="266"/>
                  <a:pt x="1629" y="274"/>
                </a:cubicBezTo>
                <a:cubicBezTo>
                  <a:pt x="1627" y="273"/>
                  <a:pt x="1626" y="272"/>
                  <a:pt x="1626" y="269"/>
                </a:cubicBezTo>
                <a:close/>
                <a:moveTo>
                  <a:pt x="1734" y="274"/>
                </a:moveTo>
                <a:cubicBezTo>
                  <a:pt x="1737" y="273"/>
                  <a:pt x="1741" y="273"/>
                  <a:pt x="1743" y="271"/>
                </a:cubicBezTo>
                <a:cubicBezTo>
                  <a:pt x="1739" y="270"/>
                  <a:pt x="1735" y="270"/>
                  <a:pt x="1734" y="274"/>
                </a:cubicBezTo>
                <a:close/>
                <a:moveTo>
                  <a:pt x="1399" y="274"/>
                </a:moveTo>
                <a:cubicBezTo>
                  <a:pt x="1397" y="280"/>
                  <a:pt x="1393" y="283"/>
                  <a:pt x="1386" y="283"/>
                </a:cubicBezTo>
                <a:cubicBezTo>
                  <a:pt x="1386" y="276"/>
                  <a:pt x="1392" y="269"/>
                  <a:pt x="1399" y="274"/>
                </a:cubicBezTo>
                <a:close/>
                <a:moveTo>
                  <a:pt x="1754" y="275"/>
                </a:moveTo>
                <a:cubicBezTo>
                  <a:pt x="1753" y="281"/>
                  <a:pt x="1739" y="279"/>
                  <a:pt x="1736" y="277"/>
                </a:cubicBezTo>
                <a:cubicBezTo>
                  <a:pt x="1736" y="274"/>
                  <a:pt x="1741" y="277"/>
                  <a:pt x="1742" y="275"/>
                </a:cubicBezTo>
                <a:cubicBezTo>
                  <a:pt x="1743" y="275"/>
                  <a:pt x="1742" y="274"/>
                  <a:pt x="1743" y="274"/>
                </a:cubicBezTo>
                <a:cubicBezTo>
                  <a:pt x="1747" y="273"/>
                  <a:pt x="1751" y="274"/>
                  <a:pt x="1754" y="275"/>
                </a:cubicBezTo>
                <a:close/>
                <a:moveTo>
                  <a:pt x="1670" y="275"/>
                </a:moveTo>
                <a:cubicBezTo>
                  <a:pt x="1674" y="274"/>
                  <a:pt x="1671" y="282"/>
                  <a:pt x="1675" y="282"/>
                </a:cubicBezTo>
                <a:cubicBezTo>
                  <a:pt x="1675" y="282"/>
                  <a:pt x="1675" y="279"/>
                  <a:pt x="1677" y="280"/>
                </a:cubicBezTo>
                <a:cubicBezTo>
                  <a:pt x="1677" y="281"/>
                  <a:pt x="1676" y="284"/>
                  <a:pt x="1678" y="283"/>
                </a:cubicBezTo>
                <a:cubicBezTo>
                  <a:pt x="1676" y="290"/>
                  <a:pt x="1664" y="288"/>
                  <a:pt x="1657" y="286"/>
                </a:cubicBezTo>
                <a:cubicBezTo>
                  <a:pt x="1657" y="284"/>
                  <a:pt x="1657" y="281"/>
                  <a:pt x="1657" y="279"/>
                </a:cubicBezTo>
                <a:cubicBezTo>
                  <a:pt x="1664" y="279"/>
                  <a:pt x="1667" y="281"/>
                  <a:pt x="1670" y="275"/>
                </a:cubicBezTo>
                <a:close/>
                <a:moveTo>
                  <a:pt x="1374" y="282"/>
                </a:moveTo>
                <a:cubicBezTo>
                  <a:pt x="1376" y="287"/>
                  <a:pt x="1368" y="284"/>
                  <a:pt x="1364" y="285"/>
                </a:cubicBezTo>
                <a:cubicBezTo>
                  <a:pt x="1363" y="277"/>
                  <a:pt x="1371" y="278"/>
                  <a:pt x="1374" y="282"/>
                </a:cubicBezTo>
                <a:close/>
                <a:moveTo>
                  <a:pt x="150" y="282"/>
                </a:moveTo>
                <a:cubicBezTo>
                  <a:pt x="144" y="277"/>
                  <a:pt x="145" y="288"/>
                  <a:pt x="150" y="282"/>
                </a:cubicBezTo>
                <a:close/>
                <a:moveTo>
                  <a:pt x="1299" y="282"/>
                </a:moveTo>
                <a:cubicBezTo>
                  <a:pt x="1302" y="282"/>
                  <a:pt x="1306" y="282"/>
                  <a:pt x="1310" y="282"/>
                </a:cubicBezTo>
                <a:cubicBezTo>
                  <a:pt x="1311" y="285"/>
                  <a:pt x="1309" y="284"/>
                  <a:pt x="1307" y="285"/>
                </a:cubicBezTo>
                <a:cubicBezTo>
                  <a:pt x="1304" y="286"/>
                  <a:pt x="1298" y="288"/>
                  <a:pt x="1299" y="282"/>
                </a:cubicBezTo>
                <a:close/>
                <a:moveTo>
                  <a:pt x="1328" y="282"/>
                </a:moveTo>
                <a:cubicBezTo>
                  <a:pt x="1331" y="282"/>
                  <a:pt x="1335" y="282"/>
                  <a:pt x="1338" y="282"/>
                </a:cubicBezTo>
                <a:cubicBezTo>
                  <a:pt x="1337" y="286"/>
                  <a:pt x="1327" y="289"/>
                  <a:pt x="1328" y="282"/>
                </a:cubicBezTo>
                <a:close/>
                <a:moveTo>
                  <a:pt x="1607" y="286"/>
                </a:moveTo>
                <a:cubicBezTo>
                  <a:pt x="1604" y="292"/>
                  <a:pt x="1598" y="286"/>
                  <a:pt x="1593" y="285"/>
                </a:cubicBezTo>
                <a:cubicBezTo>
                  <a:pt x="1593" y="281"/>
                  <a:pt x="1598" y="281"/>
                  <a:pt x="1601" y="282"/>
                </a:cubicBezTo>
                <a:cubicBezTo>
                  <a:pt x="1606" y="282"/>
                  <a:pt x="1605" y="284"/>
                  <a:pt x="1607" y="286"/>
                </a:cubicBezTo>
                <a:close/>
                <a:moveTo>
                  <a:pt x="1790" y="291"/>
                </a:moveTo>
                <a:cubicBezTo>
                  <a:pt x="1795" y="294"/>
                  <a:pt x="1794" y="283"/>
                  <a:pt x="1792" y="283"/>
                </a:cubicBezTo>
                <a:cubicBezTo>
                  <a:pt x="1788" y="287"/>
                  <a:pt x="1793" y="288"/>
                  <a:pt x="1790" y="291"/>
                </a:cubicBezTo>
                <a:close/>
                <a:moveTo>
                  <a:pt x="306" y="290"/>
                </a:moveTo>
                <a:cubicBezTo>
                  <a:pt x="303" y="290"/>
                  <a:pt x="305" y="285"/>
                  <a:pt x="303" y="285"/>
                </a:cubicBezTo>
                <a:cubicBezTo>
                  <a:pt x="301" y="288"/>
                  <a:pt x="306" y="294"/>
                  <a:pt x="306" y="290"/>
                </a:cubicBezTo>
                <a:close/>
                <a:moveTo>
                  <a:pt x="1233" y="285"/>
                </a:moveTo>
                <a:cubicBezTo>
                  <a:pt x="1232" y="287"/>
                  <a:pt x="1231" y="289"/>
                  <a:pt x="1228" y="290"/>
                </a:cubicBezTo>
                <a:cubicBezTo>
                  <a:pt x="1225" y="290"/>
                  <a:pt x="1220" y="291"/>
                  <a:pt x="1221" y="286"/>
                </a:cubicBezTo>
                <a:cubicBezTo>
                  <a:pt x="1223" y="284"/>
                  <a:pt x="1228" y="285"/>
                  <a:pt x="1233" y="285"/>
                </a:cubicBezTo>
                <a:close/>
                <a:moveTo>
                  <a:pt x="263" y="288"/>
                </a:moveTo>
                <a:cubicBezTo>
                  <a:pt x="261" y="294"/>
                  <a:pt x="253" y="291"/>
                  <a:pt x="247" y="291"/>
                </a:cubicBezTo>
                <a:cubicBezTo>
                  <a:pt x="241" y="292"/>
                  <a:pt x="233" y="294"/>
                  <a:pt x="227" y="293"/>
                </a:cubicBezTo>
                <a:cubicBezTo>
                  <a:pt x="226" y="291"/>
                  <a:pt x="225" y="290"/>
                  <a:pt x="227" y="290"/>
                </a:cubicBezTo>
                <a:cubicBezTo>
                  <a:pt x="227" y="288"/>
                  <a:pt x="227" y="287"/>
                  <a:pt x="229" y="286"/>
                </a:cubicBezTo>
                <a:cubicBezTo>
                  <a:pt x="238" y="288"/>
                  <a:pt x="253" y="284"/>
                  <a:pt x="263" y="288"/>
                </a:cubicBezTo>
                <a:close/>
                <a:moveTo>
                  <a:pt x="216" y="290"/>
                </a:moveTo>
                <a:cubicBezTo>
                  <a:pt x="217" y="294"/>
                  <a:pt x="210" y="293"/>
                  <a:pt x="208" y="294"/>
                </a:cubicBezTo>
                <a:cubicBezTo>
                  <a:pt x="207" y="293"/>
                  <a:pt x="206" y="292"/>
                  <a:pt x="206" y="290"/>
                </a:cubicBezTo>
                <a:cubicBezTo>
                  <a:pt x="207" y="288"/>
                  <a:pt x="215" y="286"/>
                  <a:pt x="216" y="290"/>
                </a:cubicBezTo>
                <a:close/>
                <a:moveTo>
                  <a:pt x="195" y="294"/>
                </a:moveTo>
                <a:cubicBezTo>
                  <a:pt x="188" y="294"/>
                  <a:pt x="182" y="294"/>
                  <a:pt x="178" y="296"/>
                </a:cubicBezTo>
                <a:cubicBezTo>
                  <a:pt x="174" y="287"/>
                  <a:pt x="196" y="287"/>
                  <a:pt x="195" y="294"/>
                </a:cubicBezTo>
                <a:close/>
                <a:moveTo>
                  <a:pt x="1712" y="296"/>
                </a:moveTo>
                <a:cubicBezTo>
                  <a:pt x="1717" y="295"/>
                  <a:pt x="1715" y="300"/>
                  <a:pt x="1720" y="299"/>
                </a:cubicBezTo>
                <a:cubicBezTo>
                  <a:pt x="1720" y="301"/>
                  <a:pt x="1718" y="303"/>
                  <a:pt x="1717" y="305"/>
                </a:cubicBezTo>
                <a:cubicBezTo>
                  <a:pt x="1713" y="305"/>
                  <a:pt x="1708" y="300"/>
                  <a:pt x="1712" y="296"/>
                </a:cubicBezTo>
                <a:close/>
                <a:moveTo>
                  <a:pt x="1733" y="302"/>
                </a:moveTo>
                <a:cubicBezTo>
                  <a:pt x="1737" y="302"/>
                  <a:pt x="1741" y="301"/>
                  <a:pt x="1740" y="296"/>
                </a:cubicBezTo>
                <a:cubicBezTo>
                  <a:pt x="1735" y="295"/>
                  <a:pt x="1733" y="297"/>
                  <a:pt x="1733" y="302"/>
                </a:cubicBezTo>
                <a:close/>
                <a:moveTo>
                  <a:pt x="379" y="304"/>
                </a:moveTo>
                <a:cubicBezTo>
                  <a:pt x="379" y="307"/>
                  <a:pt x="379" y="309"/>
                  <a:pt x="379" y="312"/>
                </a:cubicBezTo>
                <a:cubicBezTo>
                  <a:pt x="376" y="312"/>
                  <a:pt x="375" y="311"/>
                  <a:pt x="373" y="310"/>
                </a:cubicBezTo>
                <a:cubicBezTo>
                  <a:pt x="373" y="306"/>
                  <a:pt x="375" y="304"/>
                  <a:pt x="379" y="304"/>
                </a:cubicBezTo>
                <a:close/>
                <a:moveTo>
                  <a:pt x="134" y="309"/>
                </a:moveTo>
                <a:cubicBezTo>
                  <a:pt x="135" y="308"/>
                  <a:pt x="140" y="315"/>
                  <a:pt x="140" y="315"/>
                </a:cubicBezTo>
                <a:cubicBezTo>
                  <a:pt x="136" y="318"/>
                  <a:pt x="143" y="314"/>
                  <a:pt x="142" y="321"/>
                </a:cubicBezTo>
                <a:cubicBezTo>
                  <a:pt x="138" y="318"/>
                  <a:pt x="134" y="316"/>
                  <a:pt x="134" y="309"/>
                </a:cubicBezTo>
                <a:close/>
                <a:moveTo>
                  <a:pt x="1756" y="315"/>
                </a:moveTo>
                <a:cubicBezTo>
                  <a:pt x="1760" y="315"/>
                  <a:pt x="1765" y="315"/>
                  <a:pt x="1764" y="310"/>
                </a:cubicBezTo>
                <a:cubicBezTo>
                  <a:pt x="1760" y="310"/>
                  <a:pt x="1756" y="311"/>
                  <a:pt x="1756" y="315"/>
                </a:cubicBezTo>
                <a:close/>
                <a:moveTo>
                  <a:pt x="266" y="321"/>
                </a:moveTo>
                <a:cubicBezTo>
                  <a:pt x="270" y="322"/>
                  <a:pt x="272" y="321"/>
                  <a:pt x="273" y="318"/>
                </a:cubicBezTo>
                <a:cubicBezTo>
                  <a:pt x="269" y="318"/>
                  <a:pt x="267" y="319"/>
                  <a:pt x="266" y="321"/>
                </a:cubicBezTo>
                <a:close/>
                <a:moveTo>
                  <a:pt x="1693" y="326"/>
                </a:moveTo>
                <a:cubicBezTo>
                  <a:pt x="1693" y="333"/>
                  <a:pt x="1684" y="327"/>
                  <a:pt x="1680" y="328"/>
                </a:cubicBezTo>
                <a:cubicBezTo>
                  <a:pt x="1680" y="323"/>
                  <a:pt x="1692" y="323"/>
                  <a:pt x="1693" y="326"/>
                </a:cubicBezTo>
                <a:close/>
                <a:moveTo>
                  <a:pt x="1621" y="339"/>
                </a:moveTo>
                <a:cubicBezTo>
                  <a:pt x="1616" y="334"/>
                  <a:pt x="1616" y="345"/>
                  <a:pt x="1621" y="339"/>
                </a:cubicBezTo>
                <a:close/>
                <a:moveTo>
                  <a:pt x="186" y="358"/>
                </a:moveTo>
                <a:cubicBezTo>
                  <a:pt x="189" y="358"/>
                  <a:pt x="196" y="355"/>
                  <a:pt x="191" y="353"/>
                </a:cubicBezTo>
                <a:cubicBezTo>
                  <a:pt x="191" y="356"/>
                  <a:pt x="185" y="354"/>
                  <a:pt x="186" y="358"/>
                </a:cubicBezTo>
                <a:close/>
                <a:moveTo>
                  <a:pt x="312" y="359"/>
                </a:moveTo>
                <a:cubicBezTo>
                  <a:pt x="313" y="362"/>
                  <a:pt x="326" y="363"/>
                  <a:pt x="324" y="358"/>
                </a:cubicBezTo>
                <a:cubicBezTo>
                  <a:pt x="322" y="354"/>
                  <a:pt x="312" y="353"/>
                  <a:pt x="312" y="359"/>
                </a:cubicBezTo>
                <a:close/>
                <a:moveTo>
                  <a:pt x="166" y="359"/>
                </a:moveTo>
                <a:cubicBezTo>
                  <a:pt x="170" y="356"/>
                  <a:pt x="161" y="355"/>
                  <a:pt x="161" y="358"/>
                </a:cubicBezTo>
                <a:cubicBezTo>
                  <a:pt x="161" y="358"/>
                  <a:pt x="167" y="359"/>
                  <a:pt x="166" y="359"/>
                </a:cubicBezTo>
                <a:close/>
                <a:moveTo>
                  <a:pt x="155" y="358"/>
                </a:moveTo>
                <a:cubicBezTo>
                  <a:pt x="158" y="359"/>
                  <a:pt x="156" y="361"/>
                  <a:pt x="153" y="361"/>
                </a:cubicBezTo>
                <a:cubicBezTo>
                  <a:pt x="154" y="364"/>
                  <a:pt x="152" y="364"/>
                  <a:pt x="150" y="364"/>
                </a:cubicBezTo>
                <a:cubicBezTo>
                  <a:pt x="151" y="361"/>
                  <a:pt x="155" y="361"/>
                  <a:pt x="155" y="358"/>
                </a:cubicBezTo>
                <a:close/>
                <a:moveTo>
                  <a:pt x="258" y="358"/>
                </a:moveTo>
                <a:cubicBezTo>
                  <a:pt x="258" y="360"/>
                  <a:pt x="258" y="362"/>
                  <a:pt x="258" y="364"/>
                </a:cubicBezTo>
                <a:cubicBezTo>
                  <a:pt x="255" y="365"/>
                  <a:pt x="253" y="364"/>
                  <a:pt x="250" y="363"/>
                </a:cubicBezTo>
                <a:cubicBezTo>
                  <a:pt x="247" y="362"/>
                  <a:pt x="245" y="363"/>
                  <a:pt x="245" y="359"/>
                </a:cubicBezTo>
                <a:cubicBezTo>
                  <a:pt x="249" y="358"/>
                  <a:pt x="252" y="357"/>
                  <a:pt x="258" y="358"/>
                </a:cubicBezTo>
                <a:close/>
                <a:moveTo>
                  <a:pt x="216" y="359"/>
                </a:moveTo>
                <a:cubicBezTo>
                  <a:pt x="217" y="359"/>
                  <a:pt x="218" y="359"/>
                  <a:pt x="219" y="359"/>
                </a:cubicBezTo>
                <a:cubicBezTo>
                  <a:pt x="219" y="360"/>
                  <a:pt x="219" y="362"/>
                  <a:pt x="219" y="363"/>
                </a:cubicBezTo>
                <a:cubicBezTo>
                  <a:pt x="218" y="363"/>
                  <a:pt x="217" y="363"/>
                  <a:pt x="216" y="363"/>
                </a:cubicBezTo>
                <a:cubicBezTo>
                  <a:pt x="216" y="362"/>
                  <a:pt x="216" y="360"/>
                  <a:pt x="216" y="359"/>
                </a:cubicBezTo>
                <a:close/>
                <a:moveTo>
                  <a:pt x="163" y="364"/>
                </a:moveTo>
                <a:cubicBezTo>
                  <a:pt x="162" y="363"/>
                  <a:pt x="159" y="365"/>
                  <a:pt x="159" y="366"/>
                </a:cubicBezTo>
                <a:cubicBezTo>
                  <a:pt x="157" y="369"/>
                  <a:pt x="165" y="365"/>
                  <a:pt x="163" y="364"/>
                </a:cubicBezTo>
                <a:close/>
                <a:moveTo>
                  <a:pt x="162" y="369"/>
                </a:moveTo>
                <a:cubicBezTo>
                  <a:pt x="164" y="369"/>
                  <a:pt x="165" y="369"/>
                  <a:pt x="167" y="369"/>
                </a:cubicBezTo>
                <a:cubicBezTo>
                  <a:pt x="166" y="372"/>
                  <a:pt x="165" y="375"/>
                  <a:pt x="159" y="374"/>
                </a:cubicBezTo>
                <a:cubicBezTo>
                  <a:pt x="160" y="372"/>
                  <a:pt x="163" y="372"/>
                  <a:pt x="162" y="369"/>
                </a:cubicBezTo>
                <a:close/>
                <a:moveTo>
                  <a:pt x="143" y="380"/>
                </a:moveTo>
                <a:cubicBezTo>
                  <a:pt x="144" y="377"/>
                  <a:pt x="145" y="371"/>
                  <a:pt x="141" y="375"/>
                </a:cubicBezTo>
                <a:cubicBezTo>
                  <a:pt x="146" y="375"/>
                  <a:pt x="137" y="380"/>
                  <a:pt x="143" y="380"/>
                </a:cubicBezTo>
                <a:close/>
                <a:moveTo>
                  <a:pt x="170" y="374"/>
                </a:moveTo>
                <a:cubicBezTo>
                  <a:pt x="173" y="373"/>
                  <a:pt x="174" y="375"/>
                  <a:pt x="174" y="377"/>
                </a:cubicBezTo>
                <a:cubicBezTo>
                  <a:pt x="172" y="377"/>
                  <a:pt x="172" y="377"/>
                  <a:pt x="172" y="378"/>
                </a:cubicBezTo>
                <a:cubicBezTo>
                  <a:pt x="170" y="378"/>
                  <a:pt x="171" y="376"/>
                  <a:pt x="170" y="374"/>
                </a:cubicBezTo>
                <a:close/>
                <a:moveTo>
                  <a:pt x="301" y="377"/>
                </a:moveTo>
                <a:cubicBezTo>
                  <a:pt x="303" y="378"/>
                  <a:pt x="311" y="381"/>
                  <a:pt x="310" y="375"/>
                </a:cubicBezTo>
                <a:cubicBezTo>
                  <a:pt x="309" y="372"/>
                  <a:pt x="301" y="374"/>
                  <a:pt x="301" y="377"/>
                </a:cubicBezTo>
                <a:close/>
                <a:moveTo>
                  <a:pt x="169" y="375"/>
                </a:moveTo>
                <a:cubicBezTo>
                  <a:pt x="173" y="384"/>
                  <a:pt x="156" y="384"/>
                  <a:pt x="157" y="377"/>
                </a:cubicBezTo>
                <a:cubicBezTo>
                  <a:pt x="161" y="374"/>
                  <a:pt x="164" y="378"/>
                  <a:pt x="169" y="375"/>
                </a:cubicBezTo>
                <a:close/>
                <a:moveTo>
                  <a:pt x="1960" y="375"/>
                </a:moveTo>
                <a:cubicBezTo>
                  <a:pt x="1953" y="381"/>
                  <a:pt x="1963" y="374"/>
                  <a:pt x="1967" y="378"/>
                </a:cubicBezTo>
                <a:cubicBezTo>
                  <a:pt x="1966" y="382"/>
                  <a:pt x="1963" y="378"/>
                  <a:pt x="1964" y="378"/>
                </a:cubicBezTo>
                <a:cubicBezTo>
                  <a:pt x="1962" y="379"/>
                  <a:pt x="1961" y="380"/>
                  <a:pt x="1959" y="380"/>
                </a:cubicBezTo>
                <a:cubicBezTo>
                  <a:pt x="1956" y="380"/>
                  <a:pt x="1953" y="378"/>
                  <a:pt x="1950" y="378"/>
                </a:cubicBezTo>
                <a:cubicBezTo>
                  <a:pt x="1949" y="379"/>
                  <a:pt x="1944" y="379"/>
                  <a:pt x="1944" y="380"/>
                </a:cubicBezTo>
                <a:cubicBezTo>
                  <a:pt x="1942" y="382"/>
                  <a:pt x="1943" y="380"/>
                  <a:pt x="1941" y="380"/>
                </a:cubicBezTo>
                <a:cubicBezTo>
                  <a:pt x="1938" y="380"/>
                  <a:pt x="1938" y="381"/>
                  <a:pt x="1932" y="380"/>
                </a:cubicBezTo>
                <a:cubicBezTo>
                  <a:pt x="1933" y="376"/>
                  <a:pt x="1937" y="376"/>
                  <a:pt x="1939" y="378"/>
                </a:cubicBezTo>
                <a:cubicBezTo>
                  <a:pt x="1940" y="375"/>
                  <a:pt x="1943" y="379"/>
                  <a:pt x="1944" y="378"/>
                </a:cubicBezTo>
                <a:cubicBezTo>
                  <a:pt x="1945" y="377"/>
                  <a:pt x="1941" y="376"/>
                  <a:pt x="1946" y="375"/>
                </a:cubicBezTo>
                <a:cubicBezTo>
                  <a:pt x="1950" y="375"/>
                  <a:pt x="1953" y="376"/>
                  <a:pt x="1960" y="375"/>
                </a:cubicBezTo>
                <a:close/>
                <a:moveTo>
                  <a:pt x="341" y="385"/>
                </a:moveTo>
                <a:cubicBezTo>
                  <a:pt x="343" y="387"/>
                  <a:pt x="348" y="386"/>
                  <a:pt x="353" y="386"/>
                </a:cubicBezTo>
                <a:cubicBezTo>
                  <a:pt x="354" y="380"/>
                  <a:pt x="341" y="380"/>
                  <a:pt x="341" y="385"/>
                </a:cubicBezTo>
                <a:close/>
                <a:moveTo>
                  <a:pt x="405" y="382"/>
                </a:moveTo>
                <a:cubicBezTo>
                  <a:pt x="411" y="383"/>
                  <a:pt x="422" y="379"/>
                  <a:pt x="421" y="386"/>
                </a:cubicBezTo>
                <a:cubicBezTo>
                  <a:pt x="415" y="386"/>
                  <a:pt x="412" y="389"/>
                  <a:pt x="405" y="388"/>
                </a:cubicBezTo>
                <a:cubicBezTo>
                  <a:pt x="405" y="386"/>
                  <a:pt x="405" y="384"/>
                  <a:pt x="405" y="382"/>
                </a:cubicBezTo>
                <a:close/>
                <a:moveTo>
                  <a:pt x="1891" y="391"/>
                </a:moveTo>
                <a:cubicBezTo>
                  <a:pt x="1892" y="387"/>
                  <a:pt x="1888" y="388"/>
                  <a:pt x="1890" y="383"/>
                </a:cubicBezTo>
                <a:cubicBezTo>
                  <a:pt x="1892" y="383"/>
                  <a:pt x="1895" y="383"/>
                  <a:pt x="1898" y="383"/>
                </a:cubicBezTo>
                <a:cubicBezTo>
                  <a:pt x="1898" y="385"/>
                  <a:pt x="1898" y="387"/>
                  <a:pt x="1898" y="390"/>
                </a:cubicBezTo>
                <a:cubicBezTo>
                  <a:pt x="1907" y="385"/>
                  <a:pt x="1898" y="393"/>
                  <a:pt x="1891" y="391"/>
                </a:cubicBezTo>
                <a:close/>
                <a:moveTo>
                  <a:pt x="176" y="385"/>
                </a:moveTo>
                <a:cubicBezTo>
                  <a:pt x="177" y="385"/>
                  <a:pt x="179" y="385"/>
                  <a:pt x="181" y="385"/>
                </a:cubicBezTo>
                <a:cubicBezTo>
                  <a:pt x="178" y="386"/>
                  <a:pt x="181" y="393"/>
                  <a:pt x="176" y="391"/>
                </a:cubicBezTo>
                <a:cubicBezTo>
                  <a:pt x="176" y="389"/>
                  <a:pt x="176" y="387"/>
                  <a:pt x="176" y="385"/>
                </a:cubicBezTo>
                <a:close/>
                <a:moveTo>
                  <a:pt x="1849" y="386"/>
                </a:moveTo>
                <a:cubicBezTo>
                  <a:pt x="1850" y="391"/>
                  <a:pt x="1846" y="390"/>
                  <a:pt x="1847" y="394"/>
                </a:cubicBezTo>
                <a:cubicBezTo>
                  <a:pt x="1844" y="393"/>
                  <a:pt x="1842" y="392"/>
                  <a:pt x="1842" y="388"/>
                </a:cubicBezTo>
                <a:cubicBezTo>
                  <a:pt x="1844" y="387"/>
                  <a:pt x="1846" y="386"/>
                  <a:pt x="1849" y="386"/>
                </a:cubicBezTo>
                <a:close/>
                <a:moveTo>
                  <a:pt x="188" y="397"/>
                </a:moveTo>
                <a:cubicBezTo>
                  <a:pt x="188" y="397"/>
                  <a:pt x="190" y="388"/>
                  <a:pt x="186" y="388"/>
                </a:cubicBezTo>
                <a:cubicBezTo>
                  <a:pt x="186" y="394"/>
                  <a:pt x="186" y="401"/>
                  <a:pt x="188" y="397"/>
                </a:cubicBezTo>
                <a:close/>
                <a:moveTo>
                  <a:pt x="1692" y="390"/>
                </a:moveTo>
                <a:cubicBezTo>
                  <a:pt x="1695" y="398"/>
                  <a:pt x="1678" y="398"/>
                  <a:pt x="1680" y="391"/>
                </a:cubicBezTo>
                <a:cubicBezTo>
                  <a:pt x="1682" y="389"/>
                  <a:pt x="1687" y="390"/>
                  <a:pt x="1692" y="390"/>
                </a:cubicBezTo>
                <a:close/>
                <a:moveTo>
                  <a:pt x="142" y="397"/>
                </a:moveTo>
                <a:cubicBezTo>
                  <a:pt x="144" y="399"/>
                  <a:pt x="141" y="403"/>
                  <a:pt x="147" y="397"/>
                </a:cubicBezTo>
                <a:cubicBezTo>
                  <a:pt x="152" y="400"/>
                  <a:pt x="145" y="405"/>
                  <a:pt x="141" y="404"/>
                </a:cubicBezTo>
                <a:cubicBezTo>
                  <a:pt x="141" y="400"/>
                  <a:pt x="138" y="401"/>
                  <a:pt x="136" y="401"/>
                </a:cubicBezTo>
                <a:cubicBezTo>
                  <a:pt x="134" y="396"/>
                  <a:pt x="143" y="402"/>
                  <a:pt x="142" y="397"/>
                </a:cubicBezTo>
                <a:close/>
                <a:moveTo>
                  <a:pt x="1742" y="404"/>
                </a:moveTo>
                <a:cubicBezTo>
                  <a:pt x="1739" y="406"/>
                  <a:pt x="1730" y="406"/>
                  <a:pt x="1727" y="404"/>
                </a:cubicBezTo>
                <a:cubicBezTo>
                  <a:pt x="1730" y="398"/>
                  <a:pt x="1741" y="395"/>
                  <a:pt x="1742" y="404"/>
                </a:cubicBezTo>
                <a:close/>
                <a:moveTo>
                  <a:pt x="1611" y="399"/>
                </a:moveTo>
                <a:cubicBezTo>
                  <a:pt x="1613" y="400"/>
                  <a:pt x="1616" y="398"/>
                  <a:pt x="1618" y="399"/>
                </a:cubicBezTo>
                <a:cubicBezTo>
                  <a:pt x="1620" y="400"/>
                  <a:pt x="1619" y="402"/>
                  <a:pt x="1621" y="402"/>
                </a:cubicBezTo>
                <a:cubicBezTo>
                  <a:pt x="1619" y="406"/>
                  <a:pt x="1609" y="404"/>
                  <a:pt x="1611" y="399"/>
                </a:cubicBezTo>
                <a:close/>
                <a:moveTo>
                  <a:pt x="215" y="409"/>
                </a:moveTo>
                <a:cubicBezTo>
                  <a:pt x="216" y="413"/>
                  <a:pt x="211" y="410"/>
                  <a:pt x="210" y="412"/>
                </a:cubicBezTo>
                <a:cubicBezTo>
                  <a:pt x="208" y="413"/>
                  <a:pt x="209" y="412"/>
                  <a:pt x="208" y="412"/>
                </a:cubicBezTo>
                <a:cubicBezTo>
                  <a:pt x="205" y="411"/>
                  <a:pt x="203" y="412"/>
                  <a:pt x="202" y="410"/>
                </a:cubicBezTo>
                <a:cubicBezTo>
                  <a:pt x="203" y="404"/>
                  <a:pt x="208" y="410"/>
                  <a:pt x="215" y="409"/>
                </a:cubicBezTo>
                <a:close/>
                <a:moveTo>
                  <a:pt x="317" y="407"/>
                </a:moveTo>
                <a:cubicBezTo>
                  <a:pt x="323" y="407"/>
                  <a:pt x="328" y="407"/>
                  <a:pt x="334" y="407"/>
                </a:cubicBezTo>
                <a:cubicBezTo>
                  <a:pt x="334" y="410"/>
                  <a:pt x="336" y="410"/>
                  <a:pt x="336" y="413"/>
                </a:cubicBezTo>
                <a:cubicBezTo>
                  <a:pt x="333" y="413"/>
                  <a:pt x="330" y="413"/>
                  <a:pt x="327" y="413"/>
                </a:cubicBezTo>
                <a:cubicBezTo>
                  <a:pt x="328" y="417"/>
                  <a:pt x="335" y="414"/>
                  <a:pt x="336" y="417"/>
                </a:cubicBezTo>
                <a:cubicBezTo>
                  <a:pt x="336" y="423"/>
                  <a:pt x="330" y="415"/>
                  <a:pt x="328" y="420"/>
                </a:cubicBezTo>
                <a:cubicBezTo>
                  <a:pt x="326" y="420"/>
                  <a:pt x="327" y="417"/>
                  <a:pt x="326" y="417"/>
                </a:cubicBezTo>
                <a:cubicBezTo>
                  <a:pt x="323" y="413"/>
                  <a:pt x="318" y="412"/>
                  <a:pt x="317" y="407"/>
                </a:cubicBezTo>
                <a:close/>
                <a:moveTo>
                  <a:pt x="1841" y="409"/>
                </a:moveTo>
                <a:cubicBezTo>
                  <a:pt x="1843" y="409"/>
                  <a:pt x="1845" y="409"/>
                  <a:pt x="1846" y="409"/>
                </a:cubicBezTo>
                <a:cubicBezTo>
                  <a:pt x="1846" y="410"/>
                  <a:pt x="1846" y="411"/>
                  <a:pt x="1846" y="412"/>
                </a:cubicBezTo>
                <a:cubicBezTo>
                  <a:pt x="1845" y="412"/>
                  <a:pt x="1843" y="412"/>
                  <a:pt x="1841" y="412"/>
                </a:cubicBezTo>
                <a:cubicBezTo>
                  <a:pt x="1841" y="411"/>
                  <a:pt x="1841" y="410"/>
                  <a:pt x="1841" y="409"/>
                </a:cubicBezTo>
                <a:close/>
                <a:moveTo>
                  <a:pt x="1907" y="413"/>
                </a:moveTo>
                <a:cubicBezTo>
                  <a:pt x="1910" y="412"/>
                  <a:pt x="1912" y="415"/>
                  <a:pt x="1915" y="415"/>
                </a:cubicBezTo>
                <a:cubicBezTo>
                  <a:pt x="1918" y="415"/>
                  <a:pt x="1922" y="411"/>
                  <a:pt x="1924" y="415"/>
                </a:cubicBezTo>
                <a:cubicBezTo>
                  <a:pt x="1926" y="422"/>
                  <a:pt x="1912" y="415"/>
                  <a:pt x="1911" y="420"/>
                </a:cubicBezTo>
                <a:cubicBezTo>
                  <a:pt x="1910" y="418"/>
                  <a:pt x="1908" y="418"/>
                  <a:pt x="1905" y="418"/>
                </a:cubicBezTo>
                <a:cubicBezTo>
                  <a:pt x="1906" y="417"/>
                  <a:pt x="1907" y="416"/>
                  <a:pt x="1907" y="413"/>
                </a:cubicBezTo>
                <a:close/>
                <a:moveTo>
                  <a:pt x="1839" y="420"/>
                </a:moveTo>
                <a:cubicBezTo>
                  <a:pt x="1844" y="424"/>
                  <a:pt x="1851" y="419"/>
                  <a:pt x="1853" y="415"/>
                </a:cubicBezTo>
                <a:cubicBezTo>
                  <a:pt x="1847" y="415"/>
                  <a:pt x="1840" y="414"/>
                  <a:pt x="1839" y="420"/>
                </a:cubicBezTo>
                <a:close/>
                <a:moveTo>
                  <a:pt x="351" y="420"/>
                </a:moveTo>
                <a:cubicBezTo>
                  <a:pt x="353" y="420"/>
                  <a:pt x="354" y="422"/>
                  <a:pt x="354" y="424"/>
                </a:cubicBezTo>
                <a:cubicBezTo>
                  <a:pt x="349" y="426"/>
                  <a:pt x="350" y="425"/>
                  <a:pt x="344" y="424"/>
                </a:cubicBezTo>
                <a:cubicBezTo>
                  <a:pt x="344" y="423"/>
                  <a:pt x="347" y="423"/>
                  <a:pt x="349" y="423"/>
                </a:cubicBezTo>
                <a:cubicBezTo>
                  <a:pt x="351" y="423"/>
                  <a:pt x="350" y="421"/>
                  <a:pt x="351" y="420"/>
                </a:cubicBezTo>
                <a:close/>
                <a:moveTo>
                  <a:pt x="142" y="423"/>
                </a:moveTo>
                <a:cubicBezTo>
                  <a:pt x="147" y="428"/>
                  <a:pt x="146" y="417"/>
                  <a:pt x="142" y="423"/>
                </a:cubicBezTo>
                <a:close/>
                <a:moveTo>
                  <a:pt x="1919" y="421"/>
                </a:moveTo>
                <a:cubicBezTo>
                  <a:pt x="1918" y="423"/>
                  <a:pt x="1918" y="424"/>
                  <a:pt x="1918" y="426"/>
                </a:cubicBezTo>
                <a:cubicBezTo>
                  <a:pt x="1919" y="426"/>
                  <a:pt x="1920" y="426"/>
                  <a:pt x="1921" y="424"/>
                </a:cubicBezTo>
                <a:cubicBezTo>
                  <a:pt x="1922" y="422"/>
                  <a:pt x="1923" y="424"/>
                  <a:pt x="1922" y="426"/>
                </a:cubicBezTo>
                <a:cubicBezTo>
                  <a:pt x="1921" y="427"/>
                  <a:pt x="1920" y="428"/>
                  <a:pt x="1917" y="428"/>
                </a:cubicBezTo>
                <a:cubicBezTo>
                  <a:pt x="1915" y="425"/>
                  <a:pt x="1912" y="421"/>
                  <a:pt x="1919" y="421"/>
                </a:cubicBezTo>
                <a:close/>
                <a:moveTo>
                  <a:pt x="1916" y="428"/>
                </a:moveTo>
                <a:cubicBezTo>
                  <a:pt x="1911" y="433"/>
                  <a:pt x="1904" y="426"/>
                  <a:pt x="1905" y="421"/>
                </a:cubicBezTo>
                <a:cubicBezTo>
                  <a:pt x="1908" y="421"/>
                  <a:pt x="1911" y="421"/>
                  <a:pt x="1914" y="421"/>
                </a:cubicBezTo>
                <a:cubicBezTo>
                  <a:pt x="1912" y="423"/>
                  <a:pt x="1913" y="426"/>
                  <a:pt x="1916" y="428"/>
                </a:cubicBezTo>
                <a:close/>
                <a:moveTo>
                  <a:pt x="1887" y="426"/>
                </a:moveTo>
                <a:cubicBezTo>
                  <a:pt x="1889" y="426"/>
                  <a:pt x="1895" y="428"/>
                  <a:pt x="1893" y="423"/>
                </a:cubicBezTo>
                <a:cubicBezTo>
                  <a:pt x="1889" y="422"/>
                  <a:pt x="1887" y="423"/>
                  <a:pt x="1887" y="426"/>
                </a:cubicBezTo>
                <a:close/>
                <a:moveTo>
                  <a:pt x="1926" y="428"/>
                </a:moveTo>
                <a:cubicBezTo>
                  <a:pt x="1930" y="428"/>
                  <a:pt x="1934" y="427"/>
                  <a:pt x="1936" y="424"/>
                </a:cubicBezTo>
                <a:cubicBezTo>
                  <a:pt x="1931" y="424"/>
                  <a:pt x="1927" y="425"/>
                  <a:pt x="1926" y="428"/>
                </a:cubicBezTo>
                <a:close/>
                <a:moveTo>
                  <a:pt x="1974" y="447"/>
                </a:moveTo>
                <a:cubicBezTo>
                  <a:pt x="1973" y="452"/>
                  <a:pt x="1966" y="451"/>
                  <a:pt x="1961" y="451"/>
                </a:cubicBezTo>
                <a:cubicBezTo>
                  <a:pt x="1960" y="448"/>
                  <a:pt x="1963" y="448"/>
                  <a:pt x="1966" y="448"/>
                </a:cubicBezTo>
                <a:cubicBezTo>
                  <a:pt x="1968" y="448"/>
                  <a:pt x="1972" y="442"/>
                  <a:pt x="1974" y="447"/>
                </a:cubicBezTo>
                <a:close/>
                <a:moveTo>
                  <a:pt x="1894" y="450"/>
                </a:moveTo>
                <a:cubicBezTo>
                  <a:pt x="1897" y="450"/>
                  <a:pt x="1898" y="449"/>
                  <a:pt x="1899" y="447"/>
                </a:cubicBezTo>
                <a:cubicBezTo>
                  <a:pt x="1896" y="447"/>
                  <a:pt x="1893" y="446"/>
                  <a:pt x="1894" y="450"/>
                </a:cubicBezTo>
                <a:close/>
                <a:moveTo>
                  <a:pt x="262" y="458"/>
                </a:moveTo>
                <a:cubicBezTo>
                  <a:pt x="263" y="458"/>
                  <a:pt x="265" y="458"/>
                  <a:pt x="266" y="458"/>
                </a:cubicBezTo>
                <a:cubicBezTo>
                  <a:pt x="266" y="459"/>
                  <a:pt x="266" y="460"/>
                  <a:pt x="266" y="461"/>
                </a:cubicBezTo>
                <a:cubicBezTo>
                  <a:pt x="265" y="461"/>
                  <a:pt x="264" y="461"/>
                  <a:pt x="263" y="461"/>
                </a:cubicBezTo>
                <a:cubicBezTo>
                  <a:pt x="262" y="460"/>
                  <a:pt x="262" y="459"/>
                  <a:pt x="262" y="458"/>
                </a:cubicBezTo>
                <a:close/>
                <a:moveTo>
                  <a:pt x="363" y="485"/>
                </a:moveTo>
                <a:cubicBezTo>
                  <a:pt x="366" y="484"/>
                  <a:pt x="365" y="492"/>
                  <a:pt x="361" y="489"/>
                </a:cubicBezTo>
                <a:cubicBezTo>
                  <a:pt x="361" y="488"/>
                  <a:pt x="361" y="487"/>
                  <a:pt x="361" y="486"/>
                </a:cubicBezTo>
                <a:cubicBezTo>
                  <a:pt x="363" y="487"/>
                  <a:pt x="363" y="486"/>
                  <a:pt x="363" y="485"/>
                </a:cubicBezTo>
                <a:close/>
                <a:moveTo>
                  <a:pt x="1878" y="485"/>
                </a:moveTo>
                <a:cubicBezTo>
                  <a:pt x="1879" y="485"/>
                  <a:pt x="1880" y="485"/>
                  <a:pt x="1881" y="485"/>
                </a:cubicBezTo>
                <a:cubicBezTo>
                  <a:pt x="1881" y="486"/>
                  <a:pt x="1881" y="487"/>
                  <a:pt x="1881" y="488"/>
                </a:cubicBezTo>
                <a:cubicBezTo>
                  <a:pt x="1880" y="488"/>
                  <a:pt x="1879" y="488"/>
                  <a:pt x="1878" y="488"/>
                </a:cubicBezTo>
                <a:cubicBezTo>
                  <a:pt x="1878" y="487"/>
                  <a:pt x="1878" y="486"/>
                  <a:pt x="1878" y="485"/>
                </a:cubicBezTo>
                <a:close/>
                <a:moveTo>
                  <a:pt x="269" y="493"/>
                </a:moveTo>
                <a:cubicBezTo>
                  <a:pt x="269" y="499"/>
                  <a:pt x="261" y="501"/>
                  <a:pt x="258" y="499"/>
                </a:cubicBezTo>
                <a:cubicBezTo>
                  <a:pt x="256" y="492"/>
                  <a:pt x="265" y="489"/>
                  <a:pt x="269" y="493"/>
                </a:cubicBezTo>
                <a:close/>
                <a:moveTo>
                  <a:pt x="194" y="493"/>
                </a:moveTo>
                <a:cubicBezTo>
                  <a:pt x="198" y="492"/>
                  <a:pt x="198" y="496"/>
                  <a:pt x="202" y="494"/>
                </a:cubicBezTo>
                <a:cubicBezTo>
                  <a:pt x="202" y="496"/>
                  <a:pt x="200" y="495"/>
                  <a:pt x="199" y="496"/>
                </a:cubicBezTo>
                <a:cubicBezTo>
                  <a:pt x="200" y="499"/>
                  <a:pt x="199" y="501"/>
                  <a:pt x="196" y="501"/>
                </a:cubicBezTo>
                <a:cubicBezTo>
                  <a:pt x="197" y="496"/>
                  <a:pt x="193" y="496"/>
                  <a:pt x="194" y="493"/>
                </a:cubicBezTo>
                <a:close/>
                <a:moveTo>
                  <a:pt x="218" y="494"/>
                </a:moveTo>
                <a:cubicBezTo>
                  <a:pt x="220" y="494"/>
                  <a:pt x="221" y="494"/>
                  <a:pt x="222" y="494"/>
                </a:cubicBezTo>
                <a:cubicBezTo>
                  <a:pt x="222" y="495"/>
                  <a:pt x="222" y="496"/>
                  <a:pt x="222" y="497"/>
                </a:cubicBezTo>
                <a:cubicBezTo>
                  <a:pt x="221" y="497"/>
                  <a:pt x="220" y="497"/>
                  <a:pt x="219" y="497"/>
                </a:cubicBezTo>
                <a:cubicBezTo>
                  <a:pt x="219" y="496"/>
                  <a:pt x="218" y="495"/>
                  <a:pt x="218" y="494"/>
                </a:cubicBezTo>
                <a:close/>
                <a:moveTo>
                  <a:pt x="261" y="508"/>
                </a:moveTo>
                <a:cubicBezTo>
                  <a:pt x="261" y="504"/>
                  <a:pt x="262" y="502"/>
                  <a:pt x="266" y="502"/>
                </a:cubicBezTo>
                <a:cubicBezTo>
                  <a:pt x="265" y="507"/>
                  <a:pt x="263" y="509"/>
                  <a:pt x="269" y="507"/>
                </a:cubicBezTo>
                <a:cubicBezTo>
                  <a:pt x="268" y="512"/>
                  <a:pt x="265" y="509"/>
                  <a:pt x="261" y="508"/>
                </a:cubicBezTo>
                <a:close/>
                <a:moveTo>
                  <a:pt x="315" y="508"/>
                </a:moveTo>
                <a:cubicBezTo>
                  <a:pt x="311" y="508"/>
                  <a:pt x="307" y="508"/>
                  <a:pt x="305" y="505"/>
                </a:cubicBezTo>
                <a:cubicBezTo>
                  <a:pt x="304" y="499"/>
                  <a:pt x="319" y="501"/>
                  <a:pt x="315" y="508"/>
                </a:cubicBezTo>
                <a:close/>
                <a:moveTo>
                  <a:pt x="137" y="523"/>
                </a:moveTo>
                <a:cubicBezTo>
                  <a:pt x="137" y="521"/>
                  <a:pt x="135" y="522"/>
                  <a:pt x="134" y="521"/>
                </a:cubicBezTo>
                <a:cubicBezTo>
                  <a:pt x="134" y="519"/>
                  <a:pt x="136" y="520"/>
                  <a:pt x="138" y="520"/>
                </a:cubicBezTo>
                <a:cubicBezTo>
                  <a:pt x="140" y="525"/>
                  <a:pt x="130" y="527"/>
                  <a:pt x="137" y="529"/>
                </a:cubicBezTo>
                <a:cubicBezTo>
                  <a:pt x="136" y="534"/>
                  <a:pt x="133" y="527"/>
                  <a:pt x="131" y="528"/>
                </a:cubicBezTo>
                <a:cubicBezTo>
                  <a:pt x="132" y="525"/>
                  <a:pt x="133" y="522"/>
                  <a:pt x="137" y="523"/>
                </a:cubicBezTo>
                <a:close/>
                <a:moveTo>
                  <a:pt x="124" y="521"/>
                </a:moveTo>
                <a:cubicBezTo>
                  <a:pt x="125" y="521"/>
                  <a:pt x="127" y="521"/>
                  <a:pt x="129" y="521"/>
                </a:cubicBezTo>
                <a:cubicBezTo>
                  <a:pt x="129" y="523"/>
                  <a:pt x="129" y="524"/>
                  <a:pt x="129" y="526"/>
                </a:cubicBezTo>
                <a:cubicBezTo>
                  <a:pt x="127" y="526"/>
                  <a:pt x="125" y="526"/>
                  <a:pt x="122" y="526"/>
                </a:cubicBezTo>
                <a:cubicBezTo>
                  <a:pt x="123" y="525"/>
                  <a:pt x="124" y="523"/>
                  <a:pt x="124" y="521"/>
                </a:cubicBezTo>
                <a:close/>
                <a:moveTo>
                  <a:pt x="200" y="526"/>
                </a:moveTo>
                <a:cubicBezTo>
                  <a:pt x="200" y="526"/>
                  <a:pt x="200" y="524"/>
                  <a:pt x="200" y="524"/>
                </a:cubicBezTo>
                <a:cubicBezTo>
                  <a:pt x="205" y="528"/>
                  <a:pt x="197" y="528"/>
                  <a:pt x="196" y="528"/>
                </a:cubicBezTo>
                <a:cubicBezTo>
                  <a:pt x="196" y="528"/>
                  <a:pt x="197" y="524"/>
                  <a:pt x="197" y="524"/>
                </a:cubicBezTo>
                <a:cubicBezTo>
                  <a:pt x="198" y="524"/>
                  <a:pt x="199" y="526"/>
                  <a:pt x="200" y="526"/>
                </a:cubicBezTo>
                <a:close/>
                <a:moveTo>
                  <a:pt x="215" y="526"/>
                </a:moveTo>
                <a:cubicBezTo>
                  <a:pt x="211" y="523"/>
                  <a:pt x="218" y="526"/>
                  <a:pt x="220" y="526"/>
                </a:cubicBezTo>
                <a:cubicBezTo>
                  <a:pt x="220" y="528"/>
                  <a:pt x="219" y="532"/>
                  <a:pt x="222" y="532"/>
                </a:cubicBezTo>
                <a:cubicBezTo>
                  <a:pt x="221" y="537"/>
                  <a:pt x="218" y="531"/>
                  <a:pt x="215" y="532"/>
                </a:cubicBezTo>
                <a:cubicBezTo>
                  <a:pt x="215" y="530"/>
                  <a:pt x="217" y="530"/>
                  <a:pt x="217" y="528"/>
                </a:cubicBezTo>
                <a:cubicBezTo>
                  <a:pt x="217" y="526"/>
                  <a:pt x="216" y="526"/>
                  <a:pt x="215" y="526"/>
                </a:cubicBezTo>
                <a:close/>
                <a:moveTo>
                  <a:pt x="354" y="547"/>
                </a:moveTo>
                <a:cubicBezTo>
                  <a:pt x="355" y="551"/>
                  <a:pt x="357" y="545"/>
                  <a:pt x="360" y="547"/>
                </a:cubicBezTo>
                <a:cubicBezTo>
                  <a:pt x="363" y="552"/>
                  <a:pt x="361" y="554"/>
                  <a:pt x="361" y="559"/>
                </a:cubicBezTo>
                <a:cubicBezTo>
                  <a:pt x="360" y="565"/>
                  <a:pt x="357" y="553"/>
                  <a:pt x="361" y="554"/>
                </a:cubicBezTo>
                <a:cubicBezTo>
                  <a:pt x="359" y="552"/>
                  <a:pt x="355" y="552"/>
                  <a:pt x="352" y="550"/>
                </a:cubicBezTo>
                <a:cubicBezTo>
                  <a:pt x="350" y="548"/>
                  <a:pt x="349" y="548"/>
                  <a:pt x="344" y="550"/>
                </a:cubicBezTo>
                <a:cubicBezTo>
                  <a:pt x="342" y="550"/>
                  <a:pt x="343" y="553"/>
                  <a:pt x="343" y="554"/>
                </a:cubicBezTo>
                <a:cubicBezTo>
                  <a:pt x="341" y="555"/>
                  <a:pt x="338" y="548"/>
                  <a:pt x="336" y="553"/>
                </a:cubicBezTo>
                <a:cubicBezTo>
                  <a:pt x="334" y="552"/>
                  <a:pt x="334" y="550"/>
                  <a:pt x="336" y="550"/>
                </a:cubicBezTo>
                <a:cubicBezTo>
                  <a:pt x="334" y="549"/>
                  <a:pt x="336" y="546"/>
                  <a:pt x="336" y="547"/>
                </a:cubicBezTo>
                <a:cubicBezTo>
                  <a:pt x="335" y="545"/>
                  <a:pt x="334" y="545"/>
                  <a:pt x="333" y="543"/>
                </a:cubicBezTo>
                <a:cubicBezTo>
                  <a:pt x="332" y="543"/>
                  <a:pt x="333" y="541"/>
                  <a:pt x="332" y="540"/>
                </a:cubicBezTo>
                <a:cubicBezTo>
                  <a:pt x="331" y="539"/>
                  <a:pt x="331" y="537"/>
                  <a:pt x="329" y="534"/>
                </a:cubicBezTo>
                <a:cubicBezTo>
                  <a:pt x="328" y="534"/>
                  <a:pt x="327" y="534"/>
                  <a:pt x="327" y="535"/>
                </a:cubicBezTo>
                <a:cubicBezTo>
                  <a:pt x="323" y="533"/>
                  <a:pt x="333" y="531"/>
                  <a:pt x="337" y="532"/>
                </a:cubicBezTo>
                <a:cubicBezTo>
                  <a:pt x="337" y="535"/>
                  <a:pt x="339" y="540"/>
                  <a:pt x="334" y="539"/>
                </a:cubicBezTo>
                <a:cubicBezTo>
                  <a:pt x="337" y="542"/>
                  <a:pt x="338" y="537"/>
                  <a:pt x="342" y="540"/>
                </a:cubicBezTo>
                <a:cubicBezTo>
                  <a:pt x="342" y="539"/>
                  <a:pt x="340" y="539"/>
                  <a:pt x="339" y="539"/>
                </a:cubicBezTo>
                <a:cubicBezTo>
                  <a:pt x="342" y="536"/>
                  <a:pt x="339" y="533"/>
                  <a:pt x="339" y="529"/>
                </a:cubicBezTo>
                <a:cubicBezTo>
                  <a:pt x="342" y="527"/>
                  <a:pt x="341" y="532"/>
                  <a:pt x="342" y="532"/>
                </a:cubicBezTo>
                <a:cubicBezTo>
                  <a:pt x="344" y="534"/>
                  <a:pt x="347" y="532"/>
                  <a:pt x="348" y="534"/>
                </a:cubicBezTo>
                <a:cubicBezTo>
                  <a:pt x="349" y="537"/>
                  <a:pt x="347" y="537"/>
                  <a:pt x="347" y="540"/>
                </a:cubicBezTo>
                <a:cubicBezTo>
                  <a:pt x="348" y="542"/>
                  <a:pt x="351" y="542"/>
                  <a:pt x="351" y="545"/>
                </a:cubicBezTo>
                <a:cubicBezTo>
                  <a:pt x="354" y="546"/>
                  <a:pt x="354" y="542"/>
                  <a:pt x="359" y="543"/>
                </a:cubicBezTo>
                <a:cubicBezTo>
                  <a:pt x="358" y="545"/>
                  <a:pt x="357" y="547"/>
                  <a:pt x="354" y="547"/>
                </a:cubicBezTo>
                <a:close/>
                <a:moveTo>
                  <a:pt x="131" y="532"/>
                </a:moveTo>
                <a:cubicBezTo>
                  <a:pt x="131" y="533"/>
                  <a:pt x="135" y="535"/>
                  <a:pt x="136" y="535"/>
                </a:cubicBezTo>
                <a:cubicBezTo>
                  <a:pt x="136" y="530"/>
                  <a:pt x="130" y="530"/>
                  <a:pt x="131" y="532"/>
                </a:cubicBezTo>
                <a:close/>
                <a:moveTo>
                  <a:pt x="197" y="532"/>
                </a:moveTo>
                <a:cubicBezTo>
                  <a:pt x="199" y="532"/>
                  <a:pt x="201" y="532"/>
                  <a:pt x="202" y="532"/>
                </a:cubicBezTo>
                <a:cubicBezTo>
                  <a:pt x="202" y="533"/>
                  <a:pt x="202" y="534"/>
                  <a:pt x="202" y="535"/>
                </a:cubicBezTo>
                <a:cubicBezTo>
                  <a:pt x="201" y="535"/>
                  <a:pt x="199" y="535"/>
                  <a:pt x="198" y="535"/>
                </a:cubicBezTo>
                <a:cubicBezTo>
                  <a:pt x="198" y="534"/>
                  <a:pt x="197" y="533"/>
                  <a:pt x="197" y="532"/>
                </a:cubicBezTo>
                <a:close/>
                <a:moveTo>
                  <a:pt x="287" y="539"/>
                </a:moveTo>
                <a:cubicBezTo>
                  <a:pt x="292" y="539"/>
                  <a:pt x="294" y="537"/>
                  <a:pt x="293" y="532"/>
                </a:cubicBezTo>
                <a:cubicBezTo>
                  <a:pt x="289" y="532"/>
                  <a:pt x="287" y="535"/>
                  <a:pt x="287" y="539"/>
                </a:cubicBezTo>
                <a:close/>
                <a:moveTo>
                  <a:pt x="2043" y="534"/>
                </a:moveTo>
                <a:cubicBezTo>
                  <a:pt x="2044" y="534"/>
                  <a:pt x="2045" y="534"/>
                  <a:pt x="2046" y="534"/>
                </a:cubicBezTo>
                <a:cubicBezTo>
                  <a:pt x="2046" y="535"/>
                  <a:pt x="2046" y="536"/>
                  <a:pt x="2046" y="537"/>
                </a:cubicBezTo>
                <a:cubicBezTo>
                  <a:pt x="2045" y="537"/>
                  <a:pt x="2044" y="537"/>
                  <a:pt x="2043" y="537"/>
                </a:cubicBezTo>
                <a:cubicBezTo>
                  <a:pt x="2043" y="536"/>
                  <a:pt x="2043" y="535"/>
                  <a:pt x="2043" y="534"/>
                </a:cubicBezTo>
                <a:close/>
                <a:moveTo>
                  <a:pt x="133" y="539"/>
                </a:moveTo>
                <a:cubicBezTo>
                  <a:pt x="134" y="539"/>
                  <a:pt x="135" y="539"/>
                  <a:pt x="136" y="539"/>
                </a:cubicBezTo>
                <a:cubicBezTo>
                  <a:pt x="137" y="542"/>
                  <a:pt x="134" y="542"/>
                  <a:pt x="131" y="542"/>
                </a:cubicBezTo>
                <a:cubicBezTo>
                  <a:pt x="132" y="540"/>
                  <a:pt x="133" y="540"/>
                  <a:pt x="133" y="539"/>
                </a:cubicBezTo>
                <a:close/>
                <a:moveTo>
                  <a:pt x="271" y="540"/>
                </a:moveTo>
                <a:cubicBezTo>
                  <a:pt x="274" y="539"/>
                  <a:pt x="277" y="543"/>
                  <a:pt x="274" y="545"/>
                </a:cubicBezTo>
                <a:cubicBezTo>
                  <a:pt x="273" y="546"/>
                  <a:pt x="273" y="543"/>
                  <a:pt x="274" y="543"/>
                </a:cubicBezTo>
                <a:cubicBezTo>
                  <a:pt x="273" y="543"/>
                  <a:pt x="274" y="542"/>
                  <a:pt x="273" y="542"/>
                </a:cubicBezTo>
                <a:cubicBezTo>
                  <a:pt x="271" y="542"/>
                  <a:pt x="268" y="537"/>
                  <a:pt x="271" y="540"/>
                </a:cubicBezTo>
                <a:close/>
                <a:moveTo>
                  <a:pt x="316" y="545"/>
                </a:moveTo>
                <a:cubicBezTo>
                  <a:pt x="316" y="542"/>
                  <a:pt x="318" y="537"/>
                  <a:pt x="313" y="539"/>
                </a:cubicBezTo>
                <a:cubicBezTo>
                  <a:pt x="313" y="542"/>
                  <a:pt x="314" y="544"/>
                  <a:pt x="316" y="545"/>
                </a:cubicBezTo>
                <a:close/>
                <a:moveTo>
                  <a:pt x="206" y="543"/>
                </a:moveTo>
                <a:cubicBezTo>
                  <a:pt x="206" y="544"/>
                  <a:pt x="209" y="545"/>
                  <a:pt x="209" y="545"/>
                </a:cubicBezTo>
                <a:cubicBezTo>
                  <a:pt x="210" y="546"/>
                  <a:pt x="208" y="547"/>
                  <a:pt x="208" y="547"/>
                </a:cubicBezTo>
                <a:cubicBezTo>
                  <a:pt x="209" y="549"/>
                  <a:pt x="212" y="550"/>
                  <a:pt x="210" y="553"/>
                </a:cubicBezTo>
                <a:cubicBezTo>
                  <a:pt x="207" y="551"/>
                  <a:pt x="206" y="547"/>
                  <a:pt x="206" y="543"/>
                </a:cubicBezTo>
                <a:close/>
                <a:moveTo>
                  <a:pt x="219" y="545"/>
                </a:moveTo>
                <a:cubicBezTo>
                  <a:pt x="219" y="543"/>
                  <a:pt x="223" y="544"/>
                  <a:pt x="226" y="543"/>
                </a:cubicBezTo>
                <a:cubicBezTo>
                  <a:pt x="226" y="544"/>
                  <a:pt x="226" y="545"/>
                  <a:pt x="226" y="547"/>
                </a:cubicBezTo>
                <a:cubicBezTo>
                  <a:pt x="224" y="546"/>
                  <a:pt x="224" y="547"/>
                  <a:pt x="224" y="548"/>
                </a:cubicBezTo>
                <a:cubicBezTo>
                  <a:pt x="222" y="547"/>
                  <a:pt x="222" y="544"/>
                  <a:pt x="219" y="545"/>
                </a:cubicBezTo>
                <a:close/>
                <a:moveTo>
                  <a:pt x="260" y="561"/>
                </a:moveTo>
                <a:cubicBezTo>
                  <a:pt x="260" y="562"/>
                  <a:pt x="262" y="562"/>
                  <a:pt x="264" y="562"/>
                </a:cubicBezTo>
                <a:cubicBezTo>
                  <a:pt x="263" y="567"/>
                  <a:pt x="258" y="566"/>
                  <a:pt x="259" y="561"/>
                </a:cubicBezTo>
                <a:cubicBezTo>
                  <a:pt x="252" y="560"/>
                  <a:pt x="251" y="563"/>
                  <a:pt x="246" y="561"/>
                </a:cubicBezTo>
                <a:cubicBezTo>
                  <a:pt x="244" y="562"/>
                  <a:pt x="244" y="564"/>
                  <a:pt x="241" y="564"/>
                </a:cubicBezTo>
                <a:cubicBezTo>
                  <a:pt x="243" y="562"/>
                  <a:pt x="242" y="557"/>
                  <a:pt x="242" y="553"/>
                </a:cubicBezTo>
                <a:cubicBezTo>
                  <a:pt x="246" y="554"/>
                  <a:pt x="246" y="550"/>
                  <a:pt x="250" y="551"/>
                </a:cubicBezTo>
                <a:cubicBezTo>
                  <a:pt x="250" y="554"/>
                  <a:pt x="252" y="555"/>
                  <a:pt x="252" y="558"/>
                </a:cubicBezTo>
                <a:cubicBezTo>
                  <a:pt x="257" y="556"/>
                  <a:pt x="254" y="555"/>
                  <a:pt x="253" y="551"/>
                </a:cubicBezTo>
                <a:cubicBezTo>
                  <a:pt x="255" y="551"/>
                  <a:pt x="255" y="553"/>
                  <a:pt x="257" y="553"/>
                </a:cubicBezTo>
                <a:cubicBezTo>
                  <a:pt x="261" y="552"/>
                  <a:pt x="260" y="547"/>
                  <a:pt x="261" y="547"/>
                </a:cubicBezTo>
                <a:cubicBezTo>
                  <a:pt x="264" y="545"/>
                  <a:pt x="264" y="549"/>
                  <a:pt x="265" y="550"/>
                </a:cubicBezTo>
                <a:cubicBezTo>
                  <a:pt x="266" y="550"/>
                  <a:pt x="273" y="546"/>
                  <a:pt x="278" y="548"/>
                </a:cubicBezTo>
                <a:cubicBezTo>
                  <a:pt x="279" y="552"/>
                  <a:pt x="278" y="558"/>
                  <a:pt x="277" y="562"/>
                </a:cubicBezTo>
                <a:cubicBezTo>
                  <a:pt x="270" y="563"/>
                  <a:pt x="265" y="562"/>
                  <a:pt x="260" y="561"/>
                </a:cubicBezTo>
                <a:close/>
                <a:moveTo>
                  <a:pt x="182" y="554"/>
                </a:moveTo>
                <a:cubicBezTo>
                  <a:pt x="184" y="552"/>
                  <a:pt x="184" y="549"/>
                  <a:pt x="188" y="550"/>
                </a:cubicBezTo>
                <a:cubicBezTo>
                  <a:pt x="187" y="551"/>
                  <a:pt x="186" y="554"/>
                  <a:pt x="189" y="554"/>
                </a:cubicBezTo>
                <a:cubicBezTo>
                  <a:pt x="190" y="557"/>
                  <a:pt x="185" y="557"/>
                  <a:pt x="184" y="559"/>
                </a:cubicBezTo>
                <a:cubicBezTo>
                  <a:pt x="183" y="561"/>
                  <a:pt x="185" y="564"/>
                  <a:pt x="183" y="564"/>
                </a:cubicBezTo>
                <a:cubicBezTo>
                  <a:pt x="182" y="564"/>
                  <a:pt x="181" y="564"/>
                  <a:pt x="179" y="564"/>
                </a:cubicBezTo>
                <a:cubicBezTo>
                  <a:pt x="179" y="562"/>
                  <a:pt x="179" y="560"/>
                  <a:pt x="179" y="558"/>
                </a:cubicBezTo>
                <a:cubicBezTo>
                  <a:pt x="183" y="561"/>
                  <a:pt x="184" y="557"/>
                  <a:pt x="187" y="556"/>
                </a:cubicBezTo>
                <a:cubicBezTo>
                  <a:pt x="187" y="554"/>
                  <a:pt x="184" y="555"/>
                  <a:pt x="182" y="554"/>
                </a:cubicBezTo>
                <a:close/>
                <a:moveTo>
                  <a:pt x="208" y="559"/>
                </a:moveTo>
                <a:cubicBezTo>
                  <a:pt x="208" y="561"/>
                  <a:pt x="204" y="561"/>
                  <a:pt x="204" y="562"/>
                </a:cubicBezTo>
                <a:cubicBezTo>
                  <a:pt x="203" y="564"/>
                  <a:pt x="208" y="566"/>
                  <a:pt x="207" y="570"/>
                </a:cubicBezTo>
                <a:cubicBezTo>
                  <a:pt x="203" y="567"/>
                  <a:pt x="198" y="572"/>
                  <a:pt x="193" y="573"/>
                </a:cubicBezTo>
                <a:cubicBezTo>
                  <a:pt x="194" y="569"/>
                  <a:pt x="189" y="570"/>
                  <a:pt x="188" y="569"/>
                </a:cubicBezTo>
                <a:cubicBezTo>
                  <a:pt x="188" y="564"/>
                  <a:pt x="192" y="564"/>
                  <a:pt x="196" y="562"/>
                </a:cubicBezTo>
                <a:cubicBezTo>
                  <a:pt x="195" y="560"/>
                  <a:pt x="190" y="561"/>
                  <a:pt x="192" y="556"/>
                </a:cubicBezTo>
                <a:cubicBezTo>
                  <a:pt x="196" y="558"/>
                  <a:pt x="197" y="555"/>
                  <a:pt x="202" y="558"/>
                </a:cubicBezTo>
                <a:cubicBezTo>
                  <a:pt x="201" y="560"/>
                  <a:pt x="199" y="560"/>
                  <a:pt x="199" y="562"/>
                </a:cubicBezTo>
                <a:cubicBezTo>
                  <a:pt x="204" y="563"/>
                  <a:pt x="204" y="559"/>
                  <a:pt x="208" y="559"/>
                </a:cubicBezTo>
                <a:close/>
                <a:moveTo>
                  <a:pt x="168" y="562"/>
                </a:moveTo>
                <a:cubicBezTo>
                  <a:pt x="170" y="564"/>
                  <a:pt x="173" y="565"/>
                  <a:pt x="173" y="569"/>
                </a:cubicBezTo>
                <a:cubicBezTo>
                  <a:pt x="171" y="569"/>
                  <a:pt x="169" y="569"/>
                  <a:pt x="167" y="569"/>
                </a:cubicBezTo>
                <a:cubicBezTo>
                  <a:pt x="168" y="567"/>
                  <a:pt x="168" y="565"/>
                  <a:pt x="168" y="562"/>
                </a:cubicBezTo>
                <a:close/>
                <a:moveTo>
                  <a:pt x="279" y="570"/>
                </a:moveTo>
                <a:cubicBezTo>
                  <a:pt x="280" y="566"/>
                  <a:pt x="273" y="563"/>
                  <a:pt x="272" y="567"/>
                </a:cubicBezTo>
                <a:cubicBezTo>
                  <a:pt x="274" y="568"/>
                  <a:pt x="276" y="570"/>
                  <a:pt x="279" y="570"/>
                </a:cubicBezTo>
                <a:close/>
                <a:moveTo>
                  <a:pt x="264" y="570"/>
                </a:moveTo>
                <a:cubicBezTo>
                  <a:pt x="267" y="570"/>
                  <a:pt x="267" y="578"/>
                  <a:pt x="263" y="575"/>
                </a:cubicBezTo>
                <a:cubicBezTo>
                  <a:pt x="263" y="574"/>
                  <a:pt x="262" y="573"/>
                  <a:pt x="262" y="572"/>
                </a:cubicBezTo>
                <a:cubicBezTo>
                  <a:pt x="264" y="572"/>
                  <a:pt x="264" y="571"/>
                  <a:pt x="264" y="570"/>
                </a:cubicBezTo>
                <a:close/>
                <a:moveTo>
                  <a:pt x="188" y="583"/>
                </a:moveTo>
                <a:cubicBezTo>
                  <a:pt x="187" y="585"/>
                  <a:pt x="187" y="589"/>
                  <a:pt x="186" y="591"/>
                </a:cubicBezTo>
                <a:cubicBezTo>
                  <a:pt x="187" y="593"/>
                  <a:pt x="189" y="593"/>
                  <a:pt x="189" y="596"/>
                </a:cubicBezTo>
                <a:cubicBezTo>
                  <a:pt x="188" y="595"/>
                  <a:pt x="187" y="594"/>
                  <a:pt x="186" y="594"/>
                </a:cubicBezTo>
                <a:cubicBezTo>
                  <a:pt x="183" y="594"/>
                  <a:pt x="185" y="598"/>
                  <a:pt x="184" y="600"/>
                </a:cubicBezTo>
                <a:cubicBezTo>
                  <a:pt x="183" y="602"/>
                  <a:pt x="180" y="602"/>
                  <a:pt x="178" y="604"/>
                </a:cubicBezTo>
                <a:cubicBezTo>
                  <a:pt x="177" y="605"/>
                  <a:pt x="175" y="607"/>
                  <a:pt x="173" y="608"/>
                </a:cubicBezTo>
                <a:cubicBezTo>
                  <a:pt x="168" y="609"/>
                  <a:pt x="177" y="604"/>
                  <a:pt x="172" y="604"/>
                </a:cubicBezTo>
                <a:cubicBezTo>
                  <a:pt x="172" y="601"/>
                  <a:pt x="174" y="604"/>
                  <a:pt x="176" y="604"/>
                </a:cubicBezTo>
                <a:cubicBezTo>
                  <a:pt x="177" y="599"/>
                  <a:pt x="172" y="601"/>
                  <a:pt x="173" y="596"/>
                </a:cubicBezTo>
                <a:cubicBezTo>
                  <a:pt x="182" y="600"/>
                  <a:pt x="172" y="591"/>
                  <a:pt x="182" y="593"/>
                </a:cubicBezTo>
                <a:cubicBezTo>
                  <a:pt x="180" y="590"/>
                  <a:pt x="180" y="589"/>
                  <a:pt x="184" y="588"/>
                </a:cubicBezTo>
                <a:cubicBezTo>
                  <a:pt x="183" y="586"/>
                  <a:pt x="182" y="586"/>
                  <a:pt x="182" y="585"/>
                </a:cubicBezTo>
                <a:cubicBezTo>
                  <a:pt x="180" y="585"/>
                  <a:pt x="180" y="588"/>
                  <a:pt x="179" y="589"/>
                </a:cubicBezTo>
                <a:cubicBezTo>
                  <a:pt x="176" y="591"/>
                  <a:pt x="171" y="589"/>
                  <a:pt x="169" y="593"/>
                </a:cubicBezTo>
                <a:cubicBezTo>
                  <a:pt x="166" y="592"/>
                  <a:pt x="171" y="589"/>
                  <a:pt x="169" y="585"/>
                </a:cubicBezTo>
                <a:cubicBezTo>
                  <a:pt x="174" y="584"/>
                  <a:pt x="174" y="580"/>
                  <a:pt x="180" y="583"/>
                </a:cubicBezTo>
                <a:cubicBezTo>
                  <a:pt x="179" y="580"/>
                  <a:pt x="175" y="580"/>
                  <a:pt x="170" y="580"/>
                </a:cubicBezTo>
                <a:cubicBezTo>
                  <a:pt x="170" y="577"/>
                  <a:pt x="175" y="578"/>
                  <a:pt x="173" y="573"/>
                </a:cubicBezTo>
                <a:cubicBezTo>
                  <a:pt x="177" y="572"/>
                  <a:pt x="176" y="576"/>
                  <a:pt x="177" y="577"/>
                </a:cubicBezTo>
                <a:cubicBezTo>
                  <a:pt x="179" y="578"/>
                  <a:pt x="183" y="576"/>
                  <a:pt x="180" y="578"/>
                </a:cubicBezTo>
                <a:cubicBezTo>
                  <a:pt x="181" y="580"/>
                  <a:pt x="182" y="579"/>
                  <a:pt x="182" y="578"/>
                </a:cubicBezTo>
                <a:cubicBezTo>
                  <a:pt x="184" y="580"/>
                  <a:pt x="185" y="583"/>
                  <a:pt x="188" y="583"/>
                </a:cubicBezTo>
                <a:close/>
                <a:moveTo>
                  <a:pt x="167" y="583"/>
                </a:moveTo>
                <a:cubicBezTo>
                  <a:pt x="169" y="583"/>
                  <a:pt x="168" y="574"/>
                  <a:pt x="166" y="580"/>
                </a:cubicBezTo>
                <a:cubicBezTo>
                  <a:pt x="165" y="581"/>
                  <a:pt x="166" y="583"/>
                  <a:pt x="167" y="583"/>
                </a:cubicBezTo>
                <a:close/>
                <a:moveTo>
                  <a:pt x="1902" y="581"/>
                </a:moveTo>
                <a:cubicBezTo>
                  <a:pt x="1906" y="582"/>
                  <a:pt x="1910" y="582"/>
                  <a:pt x="1910" y="578"/>
                </a:cubicBezTo>
                <a:cubicBezTo>
                  <a:pt x="1907" y="579"/>
                  <a:pt x="1900" y="576"/>
                  <a:pt x="1902" y="581"/>
                </a:cubicBezTo>
                <a:close/>
                <a:moveTo>
                  <a:pt x="153" y="586"/>
                </a:moveTo>
                <a:cubicBezTo>
                  <a:pt x="153" y="584"/>
                  <a:pt x="155" y="585"/>
                  <a:pt x="155" y="586"/>
                </a:cubicBezTo>
                <a:cubicBezTo>
                  <a:pt x="160" y="588"/>
                  <a:pt x="156" y="581"/>
                  <a:pt x="161" y="583"/>
                </a:cubicBezTo>
                <a:cubicBezTo>
                  <a:pt x="161" y="586"/>
                  <a:pt x="160" y="586"/>
                  <a:pt x="160" y="588"/>
                </a:cubicBezTo>
                <a:cubicBezTo>
                  <a:pt x="165" y="590"/>
                  <a:pt x="161" y="583"/>
                  <a:pt x="166" y="585"/>
                </a:cubicBezTo>
                <a:cubicBezTo>
                  <a:pt x="166" y="586"/>
                  <a:pt x="166" y="588"/>
                  <a:pt x="166" y="589"/>
                </a:cubicBezTo>
                <a:cubicBezTo>
                  <a:pt x="161" y="588"/>
                  <a:pt x="159" y="590"/>
                  <a:pt x="155" y="591"/>
                </a:cubicBezTo>
                <a:cubicBezTo>
                  <a:pt x="155" y="589"/>
                  <a:pt x="155" y="586"/>
                  <a:pt x="153" y="586"/>
                </a:cubicBezTo>
                <a:close/>
                <a:moveTo>
                  <a:pt x="142" y="589"/>
                </a:moveTo>
                <a:cubicBezTo>
                  <a:pt x="143" y="591"/>
                  <a:pt x="151" y="589"/>
                  <a:pt x="145" y="586"/>
                </a:cubicBezTo>
                <a:cubicBezTo>
                  <a:pt x="146" y="587"/>
                  <a:pt x="141" y="589"/>
                  <a:pt x="142" y="589"/>
                </a:cubicBezTo>
                <a:close/>
                <a:moveTo>
                  <a:pt x="154" y="599"/>
                </a:moveTo>
                <a:cubicBezTo>
                  <a:pt x="156" y="595"/>
                  <a:pt x="159" y="591"/>
                  <a:pt x="166" y="591"/>
                </a:cubicBezTo>
                <a:cubicBezTo>
                  <a:pt x="167" y="595"/>
                  <a:pt x="157" y="596"/>
                  <a:pt x="163" y="600"/>
                </a:cubicBezTo>
                <a:cubicBezTo>
                  <a:pt x="163" y="602"/>
                  <a:pt x="162" y="601"/>
                  <a:pt x="162" y="600"/>
                </a:cubicBezTo>
                <a:cubicBezTo>
                  <a:pt x="157" y="599"/>
                  <a:pt x="158" y="601"/>
                  <a:pt x="154" y="599"/>
                </a:cubicBezTo>
                <a:close/>
                <a:moveTo>
                  <a:pt x="1974" y="607"/>
                </a:moveTo>
                <a:cubicBezTo>
                  <a:pt x="1976" y="609"/>
                  <a:pt x="1984" y="609"/>
                  <a:pt x="1983" y="604"/>
                </a:cubicBezTo>
                <a:cubicBezTo>
                  <a:pt x="1979" y="604"/>
                  <a:pt x="1974" y="603"/>
                  <a:pt x="1974" y="607"/>
                </a:cubicBezTo>
                <a:close/>
                <a:moveTo>
                  <a:pt x="158" y="623"/>
                </a:moveTo>
                <a:cubicBezTo>
                  <a:pt x="159" y="623"/>
                  <a:pt x="160" y="623"/>
                  <a:pt x="161" y="623"/>
                </a:cubicBezTo>
                <a:cubicBezTo>
                  <a:pt x="161" y="624"/>
                  <a:pt x="161" y="625"/>
                  <a:pt x="161" y="626"/>
                </a:cubicBezTo>
                <a:cubicBezTo>
                  <a:pt x="160" y="626"/>
                  <a:pt x="159" y="626"/>
                  <a:pt x="158" y="626"/>
                </a:cubicBezTo>
                <a:cubicBezTo>
                  <a:pt x="158" y="625"/>
                  <a:pt x="158" y="624"/>
                  <a:pt x="158" y="623"/>
                </a:cubicBezTo>
                <a:close/>
                <a:moveTo>
                  <a:pt x="1972" y="640"/>
                </a:moveTo>
                <a:cubicBezTo>
                  <a:pt x="1971" y="640"/>
                  <a:pt x="1970" y="639"/>
                  <a:pt x="1969" y="639"/>
                </a:cubicBezTo>
                <a:cubicBezTo>
                  <a:pt x="1964" y="642"/>
                  <a:pt x="1972" y="644"/>
                  <a:pt x="1972" y="640"/>
                </a:cubicBezTo>
                <a:close/>
                <a:moveTo>
                  <a:pt x="46" y="677"/>
                </a:moveTo>
                <a:cubicBezTo>
                  <a:pt x="47" y="675"/>
                  <a:pt x="51" y="675"/>
                  <a:pt x="54" y="677"/>
                </a:cubicBezTo>
                <a:cubicBezTo>
                  <a:pt x="54" y="679"/>
                  <a:pt x="49" y="678"/>
                  <a:pt x="51" y="683"/>
                </a:cubicBezTo>
                <a:cubicBezTo>
                  <a:pt x="45" y="684"/>
                  <a:pt x="43" y="681"/>
                  <a:pt x="43" y="677"/>
                </a:cubicBezTo>
                <a:cubicBezTo>
                  <a:pt x="45" y="677"/>
                  <a:pt x="44" y="680"/>
                  <a:pt x="46" y="680"/>
                </a:cubicBezTo>
                <a:cubicBezTo>
                  <a:pt x="48" y="679"/>
                  <a:pt x="48" y="677"/>
                  <a:pt x="46" y="677"/>
                </a:cubicBezTo>
                <a:close/>
                <a:moveTo>
                  <a:pt x="96" y="699"/>
                </a:moveTo>
                <a:cubicBezTo>
                  <a:pt x="95" y="697"/>
                  <a:pt x="94" y="695"/>
                  <a:pt x="92" y="694"/>
                </a:cubicBezTo>
                <a:cubicBezTo>
                  <a:pt x="92" y="696"/>
                  <a:pt x="95" y="703"/>
                  <a:pt x="96" y="699"/>
                </a:cubicBezTo>
                <a:close/>
                <a:moveTo>
                  <a:pt x="61" y="715"/>
                </a:moveTo>
                <a:cubicBezTo>
                  <a:pt x="60" y="712"/>
                  <a:pt x="63" y="711"/>
                  <a:pt x="64" y="710"/>
                </a:cubicBezTo>
                <a:cubicBezTo>
                  <a:pt x="61" y="708"/>
                  <a:pt x="57" y="714"/>
                  <a:pt x="61" y="715"/>
                </a:cubicBezTo>
                <a:close/>
                <a:moveTo>
                  <a:pt x="71" y="711"/>
                </a:moveTo>
                <a:cubicBezTo>
                  <a:pt x="72" y="711"/>
                  <a:pt x="73" y="711"/>
                  <a:pt x="74" y="711"/>
                </a:cubicBezTo>
                <a:cubicBezTo>
                  <a:pt x="74" y="713"/>
                  <a:pt x="74" y="714"/>
                  <a:pt x="74" y="715"/>
                </a:cubicBezTo>
                <a:cubicBezTo>
                  <a:pt x="73" y="715"/>
                  <a:pt x="72" y="715"/>
                  <a:pt x="71" y="715"/>
                </a:cubicBezTo>
                <a:cubicBezTo>
                  <a:pt x="71" y="714"/>
                  <a:pt x="71" y="713"/>
                  <a:pt x="71" y="711"/>
                </a:cubicBezTo>
                <a:close/>
                <a:moveTo>
                  <a:pt x="1973" y="724"/>
                </a:moveTo>
                <a:cubicBezTo>
                  <a:pt x="1974" y="726"/>
                  <a:pt x="1969" y="729"/>
                  <a:pt x="1965" y="729"/>
                </a:cubicBezTo>
                <a:cubicBezTo>
                  <a:pt x="1963" y="729"/>
                  <a:pt x="1957" y="730"/>
                  <a:pt x="1959" y="726"/>
                </a:cubicBezTo>
                <a:cubicBezTo>
                  <a:pt x="1962" y="723"/>
                  <a:pt x="1968" y="724"/>
                  <a:pt x="1973" y="724"/>
                </a:cubicBezTo>
                <a:close/>
                <a:moveTo>
                  <a:pt x="2034" y="727"/>
                </a:moveTo>
                <a:cubicBezTo>
                  <a:pt x="2034" y="724"/>
                  <a:pt x="2040" y="727"/>
                  <a:pt x="2043" y="726"/>
                </a:cubicBezTo>
                <a:cubicBezTo>
                  <a:pt x="2041" y="728"/>
                  <a:pt x="2041" y="730"/>
                  <a:pt x="2044" y="730"/>
                </a:cubicBezTo>
                <a:cubicBezTo>
                  <a:pt x="2041" y="735"/>
                  <a:pt x="2041" y="725"/>
                  <a:pt x="2034" y="727"/>
                </a:cubicBezTo>
                <a:close/>
                <a:moveTo>
                  <a:pt x="294" y="735"/>
                </a:moveTo>
                <a:cubicBezTo>
                  <a:pt x="291" y="731"/>
                  <a:pt x="298" y="729"/>
                  <a:pt x="293" y="727"/>
                </a:cubicBezTo>
                <a:cubicBezTo>
                  <a:pt x="292" y="728"/>
                  <a:pt x="290" y="735"/>
                  <a:pt x="294" y="735"/>
                </a:cubicBezTo>
                <a:close/>
                <a:moveTo>
                  <a:pt x="281" y="729"/>
                </a:moveTo>
                <a:cubicBezTo>
                  <a:pt x="282" y="729"/>
                  <a:pt x="284" y="729"/>
                  <a:pt x="285" y="729"/>
                </a:cubicBezTo>
                <a:cubicBezTo>
                  <a:pt x="285" y="730"/>
                  <a:pt x="285" y="731"/>
                  <a:pt x="285" y="732"/>
                </a:cubicBezTo>
                <a:cubicBezTo>
                  <a:pt x="284" y="732"/>
                  <a:pt x="282" y="732"/>
                  <a:pt x="281" y="732"/>
                </a:cubicBezTo>
                <a:cubicBezTo>
                  <a:pt x="281" y="731"/>
                  <a:pt x="281" y="730"/>
                  <a:pt x="281" y="729"/>
                </a:cubicBezTo>
                <a:close/>
                <a:moveTo>
                  <a:pt x="99" y="730"/>
                </a:moveTo>
                <a:cubicBezTo>
                  <a:pt x="96" y="734"/>
                  <a:pt x="99" y="734"/>
                  <a:pt x="99" y="738"/>
                </a:cubicBezTo>
                <a:cubicBezTo>
                  <a:pt x="98" y="738"/>
                  <a:pt x="97" y="737"/>
                  <a:pt x="94" y="737"/>
                </a:cubicBezTo>
                <a:cubicBezTo>
                  <a:pt x="97" y="736"/>
                  <a:pt x="94" y="729"/>
                  <a:pt x="99" y="730"/>
                </a:cubicBezTo>
                <a:close/>
                <a:moveTo>
                  <a:pt x="247" y="732"/>
                </a:moveTo>
                <a:cubicBezTo>
                  <a:pt x="248" y="732"/>
                  <a:pt x="250" y="732"/>
                  <a:pt x="252" y="732"/>
                </a:cubicBezTo>
                <a:cubicBezTo>
                  <a:pt x="252" y="733"/>
                  <a:pt x="252" y="734"/>
                  <a:pt x="252" y="735"/>
                </a:cubicBezTo>
                <a:cubicBezTo>
                  <a:pt x="250" y="735"/>
                  <a:pt x="249" y="735"/>
                  <a:pt x="247" y="735"/>
                </a:cubicBezTo>
                <a:cubicBezTo>
                  <a:pt x="247" y="734"/>
                  <a:pt x="247" y="733"/>
                  <a:pt x="247" y="732"/>
                </a:cubicBezTo>
                <a:close/>
                <a:moveTo>
                  <a:pt x="295" y="740"/>
                </a:moveTo>
                <a:cubicBezTo>
                  <a:pt x="298" y="739"/>
                  <a:pt x="302" y="739"/>
                  <a:pt x="303" y="737"/>
                </a:cubicBezTo>
                <a:cubicBezTo>
                  <a:pt x="300" y="738"/>
                  <a:pt x="294" y="735"/>
                  <a:pt x="295" y="740"/>
                </a:cubicBezTo>
                <a:close/>
                <a:moveTo>
                  <a:pt x="286" y="738"/>
                </a:moveTo>
                <a:cubicBezTo>
                  <a:pt x="287" y="738"/>
                  <a:pt x="287" y="739"/>
                  <a:pt x="287" y="740"/>
                </a:cubicBezTo>
                <a:cubicBezTo>
                  <a:pt x="287" y="744"/>
                  <a:pt x="294" y="741"/>
                  <a:pt x="293" y="746"/>
                </a:cubicBezTo>
                <a:cubicBezTo>
                  <a:pt x="287" y="747"/>
                  <a:pt x="288" y="741"/>
                  <a:pt x="284" y="745"/>
                </a:cubicBezTo>
                <a:cubicBezTo>
                  <a:pt x="280" y="743"/>
                  <a:pt x="289" y="743"/>
                  <a:pt x="286" y="738"/>
                </a:cubicBezTo>
                <a:close/>
                <a:moveTo>
                  <a:pt x="120" y="757"/>
                </a:moveTo>
                <a:cubicBezTo>
                  <a:pt x="123" y="757"/>
                  <a:pt x="123" y="760"/>
                  <a:pt x="123" y="762"/>
                </a:cubicBezTo>
                <a:cubicBezTo>
                  <a:pt x="122" y="762"/>
                  <a:pt x="121" y="761"/>
                  <a:pt x="120" y="761"/>
                </a:cubicBezTo>
                <a:cubicBezTo>
                  <a:pt x="120" y="760"/>
                  <a:pt x="120" y="759"/>
                  <a:pt x="120" y="757"/>
                </a:cubicBezTo>
                <a:close/>
                <a:moveTo>
                  <a:pt x="126" y="757"/>
                </a:moveTo>
                <a:cubicBezTo>
                  <a:pt x="129" y="757"/>
                  <a:pt x="129" y="765"/>
                  <a:pt x="125" y="762"/>
                </a:cubicBezTo>
                <a:cubicBezTo>
                  <a:pt x="125" y="761"/>
                  <a:pt x="125" y="760"/>
                  <a:pt x="125" y="759"/>
                </a:cubicBezTo>
                <a:cubicBezTo>
                  <a:pt x="126" y="759"/>
                  <a:pt x="126" y="758"/>
                  <a:pt x="126" y="757"/>
                </a:cubicBezTo>
                <a:close/>
                <a:moveTo>
                  <a:pt x="2051" y="761"/>
                </a:moveTo>
                <a:cubicBezTo>
                  <a:pt x="2053" y="756"/>
                  <a:pt x="2041" y="757"/>
                  <a:pt x="2041" y="759"/>
                </a:cubicBezTo>
                <a:cubicBezTo>
                  <a:pt x="2043" y="761"/>
                  <a:pt x="2047" y="761"/>
                  <a:pt x="2051" y="761"/>
                </a:cubicBezTo>
                <a:close/>
                <a:moveTo>
                  <a:pt x="75" y="794"/>
                </a:moveTo>
                <a:cubicBezTo>
                  <a:pt x="76" y="794"/>
                  <a:pt x="77" y="794"/>
                  <a:pt x="78" y="794"/>
                </a:cubicBezTo>
                <a:cubicBezTo>
                  <a:pt x="78" y="795"/>
                  <a:pt x="78" y="796"/>
                  <a:pt x="78" y="797"/>
                </a:cubicBezTo>
                <a:cubicBezTo>
                  <a:pt x="77" y="797"/>
                  <a:pt x="76" y="797"/>
                  <a:pt x="75" y="797"/>
                </a:cubicBezTo>
                <a:cubicBezTo>
                  <a:pt x="75" y="796"/>
                  <a:pt x="75" y="795"/>
                  <a:pt x="75" y="794"/>
                </a:cubicBezTo>
                <a:close/>
                <a:moveTo>
                  <a:pt x="2157" y="805"/>
                </a:moveTo>
                <a:cubicBezTo>
                  <a:pt x="2160" y="800"/>
                  <a:pt x="2149" y="801"/>
                  <a:pt x="2149" y="803"/>
                </a:cubicBezTo>
                <a:cubicBezTo>
                  <a:pt x="2154" y="802"/>
                  <a:pt x="2154" y="806"/>
                  <a:pt x="2157" y="805"/>
                </a:cubicBezTo>
                <a:close/>
                <a:moveTo>
                  <a:pt x="76" y="807"/>
                </a:moveTo>
                <a:cubicBezTo>
                  <a:pt x="77" y="808"/>
                  <a:pt x="84" y="806"/>
                  <a:pt x="79" y="803"/>
                </a:cubicBezTo>
                <a:cubicBezTo>
                  <a:pt x="80" y="805"/>
                  <a:pt x="75" y="806"/>
                  <a:pt x="76" y="807"/>
                </a:cubicBezTo>
                <a:close/>
                <a:moveTo>
                  <a:pt x="2119" y="808"/>
                </a:moveTo>
                <a:cubicBezTo>
                  <a:pt x="2119" y="810"/>
                  <a:pt x="2119" y="811"/>
                  <a:pt x="2119" y="813"/>
                </a:cubicBezTo>
                <a:cubicBezTo>
                  <a:pt x="2115" y="816"/>
                  <a:pt x="2112" y="811"/>
                  <a:pt x="2109" y="815"/>
                </a:cubicBezTo>
                <a:cubicBezTo>
                  <a:pt x="2108" y="815"/>
                  <a:pt x="2107" y="814"/>
                  <a:pt x="2107" y="813"/>
                </a:cubicBezTo>
                <a:cubicBezTo>
                  <a:pt x="2108" y="812"/>
                  <a:pt x="2107" y="811"/>
                  <a:pt x="2106" y="811"/>
                </a:cubicBezTo>
                <a:cubicBezTo>
                  <a:pt x="2109" y="809"/>
                  <a:pt x="2113" y="808"/>
                  <a:pt x="2119" y="808"/>
                </a:cubicBezTo>
                <a:close/>
                <a:moveTo>
                  <a:pt x="298" y="849"/>
                </a:moveTo>
                <a:cubicBezTo>
                  <a:pt x="308" y="848"/>
                  <a:pt x="311" y="853"/>
                  <a:pt x="310" y="862"/>
                </a:cubicBezTo>
                <a:cubicBezTo>
                  <a:pt x="305" y="861"/>
                  <a:pt x="307" y="866"/>
                  <a:pt x="302" y="865"/>
                </a:cubicBezTo>
                <a:cubicBezTo>
                  <a:pt x="297" y="862"/>
                  <a:pt x="297" y="856"/>
                  <a:pt x="298" y="849"/>
                </a:cubicBezTo>
                <a:close/>
                <a:moveTo>
                  <a:pt x="245" y="859"/>
                </a:moveTo>
                <a:cubicBezTo>
                  <a:pt x="245" y="856"/>
                  <a:pt x="239" y="858"/>
                  <a:pt x="236" y="857"/>
                </a:cubicBezTo>
                <a:cubicBezTo>
                  <a:pt x="235" y="861"/>
                  <a:pt x="246" y="865"/>
                  <a:pt x="245" y="859"/>
                </a:cubicBezTo>
                <a:close/>
                <a:moveTo>
                  <a:pt x="2037" y="883"/>
                </a:moveTo>
                <a:cubicBezTo>
                  <a:pt x="2039" y="885"/>
                  <a:pt x="2043" y="885"/>
                  <a:pt x="2043" y="881"/>
                </a:cubicBezTo>
                <a:cubicBezTo>
                  <a:pt x="2041" y="879"/>
                  <a:pt x="2038" y="879"/>
                  <a:pt x="2037" y="883"/>
                </a:cubicBezTo>
                <a:close/>
                <a:moveTo>
                  <a:pt x="113" y="886"/>
                </a:moveTo>
                <a:cubicBezTo>
                  <a:pt x="111" y="890"/>
                  <a:pt x="118" y="892"/>
                  <a:pt x="114" y="892"/>
                </a:cubicBezTo>
                <a:cubicBezTo>
                  <a:pt x="110" y="892"/>
                  <a:pt x="112" y="891"/>
                  <a:pt x="112" y="889"/>
                </a:cubicBezTo>
                <a:cubicBezTo>
                  <a:pt x="106" y="888"/>
                  <a:pt x="103" y="890"/>
                  <a:pt x="99" y="891"/>
                </a:cubicBezTo>
                <a:cubicBezTo>
                  <a:pt x="96" y="883"/>
                  <a:pt x="103" y="888"/>
                  <a:pt x="105" y="886"/>
                </a:cubicBezTo>
                <a:cubicBezTo>
                  <a:pt x="107" y="884"/>
                  <a:pt x="109" y="886"/>
                  <a:pt x="113" y="886"/>
                </a:cubicBezTo>
                <a:close/>
                <a:moveTo>
                  <a:pt x="117" y="886"/>
                </a:moveTo>
                <a:cubicBezTo>
                  <a:pt x="123" y="886"/>
                  <a:pt x="121" y="888"/>
                  <a:pt x="126" y="886"/>
                </a:cubicBezTo>
                <a:cubicBezTo>
                  <a:pt x="125" y="887"/>
                  <a:pt x="125" y="888"/>
                  <a:pt x="125" y="891"/>
                </a:cubicBezTo>
                <a:cubicBezTo>
                  <a:pt x="121" y="891"/>
                  <a:pt x="115" y="892"/>
                  <a:pt x="117" y="886"/>
                </a:cubicBezTo>
                <a:close/>
                <a:moveTo>
                  <a:pt x="96" y="891"/>
                </a:moveTo>
                <a:cubicBezTo>
                  <a:pt x="98" y="892"/>
                  <a:pt x="100" y="893"/>
                  <a:pt x="104" y="892"/>
                </a:cubicBezTo>
                <a:cubicBezTo>
                  <a:pt x="103" y="894"/>
                  <a:pt x="94" y="899"/>
                  <a:pt x="96" y="891"/>
                </a:cubicBezTo>
                <a:close/>
                <a:moveTo>
                  <a:pt x="160" y="891"/>
                </a:moveTo>
                <a:cubicBezTo>
                  <a:pt x="161" y="891"/>
                  <a:pt x="162" y="891"/>
                  <a:pt x="163" y="891"/>
                </a:cubicBezTo>
                <a:cubicBezTo>
                  <a:pt x="163" y="892"/>
                  <a:pt x="163" y="893"/>
                  <a:pt x="163" y="894"/>
                </a:cubicBezTo>
                <a:cubicBezTo>
                  <a:pt x="162" y="894"/>
                  <a:pt x="161" y="894"/>
                  <a:pt x="160" y="894"/>
                </a:cubicBezTo>
                <a:cubicBezTo>
                  <a:pt x="160" y="893"/>
                  <a:pt x="160" y="892"/>
                  <a:pt x="160" y="891"/>
                </a:cubicBezTo>
                <a:close/>
                <a:moveTo>
                  <a:pt x="55" y="892"/>
                </a:moveTo>
                <a:cubicBezTo>
                  <a:pt x="56" y="892"/>
                  <a:pt x="57" y="892"/>
                  <a:pt x="58" y="892"/>
                </a:cubicBezTo>
                <a:cubicBezTo>
                  <a:pt x="58" y="893"/>
                  <a:pt x="58" y="894"/>
                  <a:pt x="58" y="895"/>
                </a:cubicBezTo>
                <a:cubicBezTo>
                  <a:pt x="57" y="895"/>
                  <a:pt x="56" y="895"/>
                  <a:pt x="55" y="895"/>
                </a:cubicBezTo>
                <a:cubicBezTo>
                  <a:pt x="55" y="894"/>
                  <a:pt x="55" y="893"/>
                  <a:pt x="55" y="892"/>
                </a:cubicBezTo>
                <a:close/>
                <a:moveTo>
                  <a:pt x="109" y="894"/>
                </a:moveTo>
                <a:cubicBezTo>
                  <a:pt x="108" y="896"/>
                  <a:pt x="107" y="899"/>
                  <a:pt x="103" y="899"/>
                </a:cubicBezTo>
                <a:cubicBezTo>
                  <a:pt x="103" y="897"/>
                  <a:pt x="105" y="895"/>
                  <a:pt x="107" y="895"/>
                </a:cubicBezTo>
                <a:cubicBezTo>
                  <a:pt x="106" y="892"/>
                  <a:pt x="106" y="892"/>
                  <a:pt x="109" y="894"/>
                </a:cubicBezTo>
                <a:close/>
                <a:moveTo>
                  <a:pt x="2057" y="903"/>
                </a:moveTo>
                <a:cubicBezTo>
                  <a:pt x="2059" y="908"/>
                  <a:pt x="2071" y="902"/>
                  <a:pt x="2066" y="900"/>
                </a:cubicBezTo>
                <a:cubicBezTo>
                  <a:pt x="2066" y="905"/>
                  <a:pt x="2057" y="899"/>
                  <a:pt x="2057" y="903"/>
                </a:cubicBezTo>
                <a:close/>
                <a:moveTo>
                  <a:pt x="2002" y="995"/>
                </a:moveTo>
                <a:cubicBezTo>
                  <a:pt x="2000" y="1000"/>
                  <a:pt x="1995" y="998"/>
                  <a:pt x="1992" y="999"/>
                </a:cubicBezTo>
                <a:cubicBezTo>
                  <a:pt x="1985" y="1000"/>
                  <a:pt x="1976" y="1002"/>
                  <a:pt x="1968" y="1002"/>
                </a:cubicBezTo>
                <a:cubicBezTo>
                  <a:pt x="1969" y="998"/>
                  <a:pt x="1973" y="996"/>
                  <a:pt x="1979" y="997"/>
                </a:cubicBezTo>
                <a:cubicBezTo>
                  <a:pt x="1982" y="998"/>
                  <a:pt x="1982" y="993"/>
                  <a:pt x="1984" y="992"/>
                </a:cubicBezTo>
                <a:cubicBezTo>
                  <a:pt x="1990" y="990"/>
                  <a:pt x="1996" y="995"/>
                  <a:pt x="2002" y="995"/>
                </a:cubicBezTo>
                <a:close/>
                <a:moveTo>
                  <a:pt x="96" y="1032"/>
                </a:moveTo>
                <a:cubicBezTo>
                  <a:pt x="98" y="1027"/>
                  <a:pt x="87" y="1028"/>
                  <a:pt x="88" y="1030"/>
                </a:cubicBezTo>
                <a:cubicBezTo>
                  <a:pt x="89" y="1032"/>
                  <a:pt x="92" y="1032"/>
                  <a:pt x="96" y="1032"/>
                </a:cubicBezTo>
                <a:close/>
                <a:moveTo>
                  <a:pt x="85" y="1037"/>
                </a:moveTo>
                <a:cubicBezTo>
                  <a:pt x="80" y="1031"/>
                  <a:pt x="70" y="1039"/>
                  <a:pt x="67" y="1035"/>
                </a:cubicBezTo>
                <a:cubicBezTo>
                  <a:pt x="65" y="1031"/>
                  <a:pt x="73" y="1032"/>
                  <a:pt x="77" y="1032"/>
                </a:cubicBezTo>
                <a:cubicBezTo>
                  <a:pt x="81" y="1032"/>
                  <a:pt x="86" y="1032"/>
                  <a:pt x="85" y="1037"/>
                </a:cubicBezTo>
                <a:close/>
                <a:moveTo>
                  <a:pt x="435" y="1052"/>
                </a:moveTo>
                <a:cubicBezTo>
                  <a:pt x="436" y="1052"/>
                  <a:pt x="437" y="1052"/>
                  <a:pt x="438" y="1052"/>
                </a:cubicBezTo>
                <a:cubicBezTo>
                  <a:pt x="438" y="1053"/>
                  <a:pt x="438" y="1055"/>
                  <a:pt x="438" y="1056"/>
                </a:cubicBezTo>
                <a:cubicBezTo>
                  <a:pt x="437" y="1056"/>
                  <a:pt x="436" y="1056"/>
                  <a:pt x="435" y="1056"/>
                </a:cubicBezTo>
                <a:cubicBezTo>
                  <a:pt x="435" y="1055"/>
                  <a:pt x="435" y="1053"/>
                  <a:pt x="435" y="1052"/>
                </a:cubicBezTo>
                <a:close/>
                <a:moveTo>
                  <a:pt x="259" y="1065"/>
                </a:moveTo>
                <a:cubicBezTo>
                  <a:pt x="234" y="1067"/>
                  <a:pt x="210" y="1063"/>
                  <a:pt x="189" y="1065"/>
                </a:cubicBezTo>
                <a:cubicBezTo>
                  <a:pt x="189" y="1060"/>
                  <a:pt x="191" y="1058"/>
                  <a:pt x="192" y="1054"/>
                </a:cubicBezTo>
                <a:cubicBezTo>
                  <a:pt x="198" y="1053"/>
                  <a:pt x="209" y="1056"/>
                  <a:pt x="216" y="1057"/>
                </a:cubicBezTo>
                <a:cubicBezTo>
                  <a:pt x="219" y="1058"/>
                  <a:pt x="219" y="1057"/>
                  <a:pt x="220" y="1059"/>
                </a:cubicBezTo>
                <a:cubicBezTo>
                  <a:pt x="222" y="1060"/>
                  <a:pt x="225" y="1057"/>
                  <a:pt x="228" y="1057"/>
                </a:cubicBezTo>
                <a:cubicBezTo>
                  <a:pt x="231" y="1057"/>
                  <a:pt x="232" y="1059"/>
                  <a:pt x="235" y="1059"/>
                </a:cubicBezTo>
                <a:cubicBezTo>
                  <a:pt x="239" y="1059"/>
                  <a:pt x="241" y="1057"/>
                  <a:pt x="246" y="1057"/>
                </a:cubicBezTo>
                <a:cubicBezTo>
                  <a:pt x="249" y="1057"/>
                  <a:pt x="252" y="1059"/>
                  <a:pt x="255" y="1057"/>
                </a:cubicBezTo>
                <a:cubicBezTo>
                  <a:pt x="254" y="1062"/>
                  <a:pt x="260" y="1060"/>
                  <a:pt x="259" y="1065"/>
                </a:cubicBezTo>
                <a:close/>
                <a:moveTo>
                  <a:pt x="274" y="1057"/>
                </a:moveTo>
                <a:cubicBezTo>
                  <a:pt x="275" y="1051"/>
                  <a:pt x="268" y="1055"/>
                  <a:pt x="264" y="1054"/>
                </a:cubicBezTo>
                <a:cubicBezTo>
                  <a:pt x="263" y="1060"/>
                  <a:pt x="271" y="1056"/>
                  <a:pt x="274" y="1057"/>
                </a:cubicBezTo>
                <a:close/>
                <a:moveTo>
                  <a:pt x="183" y="1062"/>
                </a:moveTo>
                <a:cubicBezTo>
                  <a:pt x="184" y="1062"/>
                  <a:pt x="186" y="1062"/>
                  <a:pt x="187" y="1062"/>
                </a:cubicBezTo>
                <a:cubicBezTo>
                  <a:pt x="187" y="1063"/>
                  <a:pt x="187" y="1064"/>
                  <a:pt x="187" y="1065"/>
                </a:cubicBezTo>
                <a:cubicBezTo>
                  <a:pt x="186" y="1065"/>
                  <a:pt x="184" y="1065"/>
                  <a:pt x="183" y="1065"/>
                </a:cubicBezTo>
                <a:cubicBezTo>
                  <a:pt x="183" y="1064"/>
                  <a:pt x="183" y="1063"/>
                  <a:pt x="183" y="1062"/>
                </a:cubicBezTo>
                <a:close/>
                <a:moveTo>
                  <a:pt x="312" y="1064"/>
                </a:moveTo>
                <a:cubicBezTo>
                  <a:pt x="313" y="1070"/>
                  <a:pt x="304" y="1065"/>
                  <a:pt x="300" y="1067"/>
                </a:cubicBezTo>
                <a:cubicBezTo>
                  <a:pt x="299" y="1065"/>
                  <a:pt x="297" y="1065"/>
                  <a:pt x="295" y="1065"/>
                </a:cubicBezTo>
                <a:cubicBezTo>
                  <a:pt x="296" y="1059"/>
                  <a:pt x="305" y="1066"/>
                  <a:pt x="312" y="1064"/>
                </a:cubicBezTo>
                <a:close/>
                <a:moveTo>
                  <a:pt x="256" y="1079"/>
                </a:moveTo>
                <a:cubicBezTo>
                  <a:pt x="251" y="1075"/>
                  <a:pt x="252" y="1085"/>
                  <a:pt x="256" y="1079"/>
                </a:cubicBezTo>
                <a:close/>
                <a:moveTo>
                  <a:pt x="110" y="1092"/>
                </a:moveTo>
                <a:cubicBezTo>
                  <a:pt x="114" y="1092"/>
                  <a:pt x="117" y="1092"/>
                  <a:pt x="121" y="1092"/>
                </a:cubicBezTo>
                <a:cubicBezTo>
                  <a:pt x="121" y="1095"/>
                  <a:pt x="123" y="1095"/>
                  <a:pt x="123" y="1098"/>
                </a:cubicBezTo>
                <a:cubicBezTo>
                  <a:pt x="121" y="1100"/>
                  <a:pt x="119" y="1100"/>
                  <a:pt x="117" y="1100"/>
                </a:cubicBezTo>
                <a:cubicBezTo>
                  <a:pt x="126" y="1092"/>
                  <a:pt x="109" y="1101"/>
                  <a:pt x="110" y="1092"/>
                </a:cubicBezTo>
                <a:close/>
                <a:moveTo>
                  <a:pt x="112" y="1103"/>
                </a:moveTo>
                <a:cubicBezTo>
                  <a:pt x="110" y="1103"/>
                  <a:pt x="110" y="1101"/>
                  <a:pt x="107" y="1102"/>
                </a:cubicBezTo>
                <a:cubicBezTo>
                  <a:pt x="105" y="1105"/>
                  <a:pt x="113" y="1106"/>
                  <a:pt x="112" y="1103"/>
                </a:cubicBezTo>
                <a:close/>
                <a:moveTo>
                  <a:pt x="1970" y="1102"/>
                </a:moveTo>
                <a:cubicBezTo>
                  <a:pt x="1972" y="1102"/>
                  <a:pt x="1973" y="1102"/>
                  <a:pt x="1975" y="1102"/>
                </a:cubicBezTo>
                <a:cubicBezTo>
                  <a:pt x="1975" y="1103"/>
                  <a:pt x="1975" y="1104"/>
                  <a:pt x="1975" y="1105"/>
                </a:cubicBezTo>
                <a:cubicBezTo>
                  <a:pt x="1973" y="1105"/>
                  <a:pt x="1972" y="1105"/>
                  <a:pt x="1970" y="1105"/>
                </a:cubicBezTo>
                <a:cubicBezTo>
                  <a:pt x="1970" y="1104"/>
                  <a:pt x="1970" y="1103"/>
                  <a:pt x="1970" y="1102"/>
                </a:cubicBezTo>
                <a:close/>
                <a:moveTo>
                  <a:pt x="80" y="1124"/>
                </a:moveTo>
                <a:cubicBezTo>
                  <a:pt x="81" y="1124"/>
                  <a:pt x="82" y="1124"/>
                  <a:pt x="83" y="1124"/>
                </a:cubicBezTo>
                <a:cubicBezTo>
                  <a:pt x="83" y="1125"/>
                  <a:pt x="83" y="1126"/>
                  <a:pt x="83" y="1127"/>
                </a:cubicBezTo>
                <a:cubicBezTo>
                  <a:pt x="82" y="1127"/>
                  <a:pt x="81" y="1127"/>
                  <a:pt x="80" y="1127"/>
                </a:cubicBezTo>
                <a:cubicBezTo>
                  <a:pt x="80" y="1126"/>
                  <a:pt x="80" y="1125"/>
                  <a:pt x="80" y="1124"/>
                </a:cubicBezTo>
                <a:close/>
                <a:moveTo>
                  <a:pt x="88" y="1132"/>
                </a:moveTo>
                <a:cubicBezTo>
                  <a:pt x="85" y="1132"/>
                  <a:pt x="85" y="1130"/>
                  <a:pt x="82" y="1130"/>
                </a:cubicBezTo>
                <a:cubicBezTo>
                  <a:pt x="80" y="1135"/>
                  <a:pt x="89" y="1135"/>
                  <a:pt x="88" y="1132"/>
                </a:cubicBezTo>
                <a:close/>
                <a:moveTo>
                  <a:pt x="132" y="1163"/>
                </a:moveTo>
                <a:cubicBezTo>
                  <a:pt x="134" y="1168"/>
                  <a:pt x="130" y="1165"/>
                  <a:pt x="128" y="1167"/>
                </a:cubicBezTo>
                <a:cubicBezTo>
                  <a:pt x="127" y="1168"/>
                  <a:pt x="127" y="1169"/>
                  <a:pt x="125" y="1170"/>
                </a:cubicBezTo>
                <a:cubicBezTo>
                  <a:pt x="123" y="1170"/>
                  <a:pt x="119" y="1170"/>
                  <a:pt x="115" y="1170"/>
                </a:cubicBezTo>
                <a:cubicBezTo>
                  <a:pt x="114" y="1170"/>
                  <a:pt x="114" y="1168"/>
                  <a:pt x="112" y="1168"/>
                </a:cubicBezTo>
                <a:cubicBezTo>
                  <a:pt x="112" y="1168"/>
                  <a:pt x="112" y="1170"/>
                  <a:pt x="111" y="1170"/>
                </a:cubicBezTo>
                <a:cubicBezTo>
                  <a:pt x="105" y="1169"/>
                  <a:pt x="98" y="1168"/>
                  <a:pt x="95" y="1165"/>
                </a:cubicBezTo>
                <a:cubicBezTo>
                  <a:pt x="92" y="1165"/>
                  <a:pt x="92" y="1167"/>
                  <a:pt x="89" y="1167"/>
                </a:cubicBezTo>
                <a:cubicBezTo>
                  <a:pt x="87" y="1161"/>
                  <a:pt x="94" y="1164"/>
                  <a:pt x="95" y="1160"/>
                </a:cubicBezTo>
                <a:cubicBezTo>
                  <a:pt x="106" y="1163"/>
                  <a:pt x="121" y="1161"/>
                  <a:pt x="132" y="1163"/>
                </a:cubicBezTo>
                <a:close/>
                <a:moveTo>
                  <a:pt x="238" y="1162"/>
                </a:moveTo>
                <a:cubicBezTo>
                  <a:pt x="243" y="1161"/>
                  <a:pt x="242" y="1167"/>
                  <a:pt x="247" y="1165"/>
                </a:cubicBezTo>
                <a:cubicBezTo>
                  <a:pt x="246" y="1166"/>
                  <a:pt x="238" y="1169"/>
                  <a:pt x="243" y="1171"/>
                </a:cubicBezTo>
                <a:cubicBezTo>
                  <a:pt x="243" y="1173"/>
                  <a:pt x="240" y="1173"/>
                  <a:pt x="240" y="1171"/>
                </a:cubicBezTo>
                <a:cubicBezTo>
                  <a:pt x="239" y="1170"/>
                  <a:pt x="237" y="1170"/>
                  <a:pt x="236" y="1168"/>
                </a:cubicBezTo>
                <a:cubicBezTo>
                  <a:pt x="234" y="1171"/>
                  <a:pt x="234" y="1175"/>
                  <a:pt x="234" y="1179"/>
                </a:cubicBezTo>
                <a:cubicBezTo>
                  <a:pt x="230" y="1182"/>
                  <a:pt x="229" y="1177"/>
                  <a:pt x="227" y="1176"/>
                </a:cubicBezTo>
                <a:cubicBezTo>
                  <a:pt x="225" y="1175"/>
                  <a:pt x="221" y="1177"/>
                  <a:pt x="221" y="1175"/>
                </a:cubicBezTo>
                <a:cubicBezTo>
                  <a:pt x="219" y="1173"/>
                  <a:pt x="218" y="1176"/>
                  <a:pt x="218" y="1176"/>
                </a:cubicBezTo>
                <a:cubicBezTo>
                  <a:pt x="218" y="1176"/>
                  <a:pt x="213" y="1173"/>
                  <a:pt x="212" y="1175"/>
                </a:cubicBezTo>
                <a:cubicBezTo>
                  <a:pt x="211" y="1176"/>
                  <a:pt x="211" y="1175"/>
                  <a:pt x="205" y="1175"/>
                </a:cubicBezTo>
                <a:cubicBezTo>
                  <a:pt x="203" y="1174"/>
                  <a:pt x="199" y="1175"/>
                  <a:pt x="199" y="1173"/>
                </a:cubicBezTo>
                <a:cubicBezTo>
                  <a:pt x="198" y="1167"/>
                  <a:pt x="205" y="1170"/>
                  <a:pt x="210" y="1170"/>
                </a:cubicBezTo>
                <a:cubicBezTo>
                  <a:pt x="217" y="1169"/>
                  <a:pt x="226" y="1170"/>
                  <a:pt x="232" y="1168"/>
                </a:cubicBezTo>
                <a:cubicBezTo>
                  <a:pt x="234" y="1167"/>
                  <a:pt x="236" y="1165"/>
                  <a:pt x="238" y="1162"/>
                </a:cubicBezTo>
                <a:close/>
                <a:moveTo>
                  <a:pt x="1777" y="1170"/>
                </a:moveTo>
                <a:cubicBezTo>
                  <a:pt x="1772" y="1165"/>
                  <a:pt x="1772" y="1176"/>
                  <a:pt x="1777" y="1170"/>
                </a:cubicBezTo>
                <a:close/>
                <a:moveTo>
                  <a:pt x="174" y="1170"/>
                </a:moveTo>
                <a:cubicBezTo>
                  <a:pt x="168" y="1171"/>
                  <a:pt x="159" y="1168"/>
                  <a:pt x="156" y="1171"/>
                </a:cubicBezTo>
                <a:cubicBezTo>
                  <a:pt x="160" y="1173"/>
                  <a:pt x="173" y="1175"/>
                  <a:pt x="174" y="1170"/>
                </a:cubicBezTo>
                <a:close/>
                <a:moveTo>
                  <a:pt x="250" y="1181"/>
                </a:moveTo>
                <a:cubicBezTo>
                  <a:pt x="248" y="1181"/>
                  <a:pt x="247" y="1179"/>
                  <a:pt x="245" y="1179"/>
                </a:cubicBezTo>
                <a:cubicBezTo>
                  <a:pt x="243" y="1183"/>
                  <a:pt x="250" y="1184"/>
                  <a:pt x="250" y="1181"/>
                </a:cubicBezTo>
                <a:close/>
                <a:moveTo>
                  <a:pt x="74" y="1194"/>
                </a:moveTo>
                <a:cubicBezTo>
                  <a:pt x="78" y="1194"/>
                  <a:pt x="82" y="1194"/>
                  <a:pt x="85" y="1194"/>
                </a:cubicBezTo>
                <a:cubicBezTo>
                  <a:pt x="86" y="1198"/>
                  <a:pt x="74" y="1201"/>
                  <a:pt x="74" y="1194"/>
                </a:cubicBezTo>
                <a:close/>
                <a:moveTo>
                  <a:pt x="1754" y="1197"/>
                </a:moveTo>
                <a:cubicBezTo>
                  <a:pt x="1754" y="1194"/>
                  <a:pt x="1750" y="1195"/>
                  <a:pt x="1748" y="1195"/>
                </a:cubicBezTo>
                <a:cubicBezTo>
                  <a:pt x="1744" y="1201"/>
                  <a:pt x="1756" y="1202"/>
                  <a:pt x="1754" y="1197"/>
                </a:cubicBezTo>
                <a:close/>
                <a:moveTo>
                  <a:pt x="142" y="1200"/>
                </a:moveTo>
                <a:cubicBezTo>
                  <a:pt x="145" y="1199"/>
                  <a:pt x="147" y="1201"/>
                  <a:pt x="150" y="1201"/>
                </a:cubicBezTo>
                <a:cubicBezTo>
                  <a:pt x="153" y="1202"/>
                  <a:pt x="156" y="1201"/>
                  <a:pt x="156" y="1203"/>
                </a:cubicBezTo>
                <a:cubicBezTo>
                  <a:pt x="157" y="1210"/>
                  <a:pt x="146" y="1205"/>
                  <a:pt x="144" y="1203"/>
                </a:cubicBezTo>
                <a:cubicBezTo>
                  <a:pt x="143" y="1202"/>
                  <a:pt x="142" y="1202"/>
                  <a:pt x="142" y="1200"/>
                </a:cubicBezTo>
                <a:close/>
                <a:moveTo>
                  <a:pt x="218" y="1211"/>
                </a:moveTo>
                <a:cubicBezTo>
                  <a:pt x="212" y="1208"/>
                  <a:pt x="205" y="1210"/>
                  <a:pt x="199" y="1211"/>
                </a:cubicBezTo>
                <a:cubicBezTo>
                  <a:pt x="194" y="1212"/>
                  <a:pt x="194" y="1214"/>
                  <a:pt x="190" y="1214"/>
                </a:cubicBezTo>
                <a:cubicBezTo>
                  <a:pt x="183" y="1214"/>
                  <a:pt x="183" y="1207"/>
                  <a:pt x="177" y="1206"/>
                </a:cubicBezTo>
                <a:cubicBezTo>
                  <a:pt x="177" y="1205"/>
                  <a:pt x="177" y="1203"/>
                  <a:pt x="177" y="1201"/>
                </a:cubicBezTo>
                <a:cubicBezTo>
                  <a:pt x="181" y="1199"/>
                  <a:pt x="185" y="1202"/>
                  <a:pt x="191" y="1200"/>
                </a:cubicBezTo>
                <a:cubicBezTo>
                  <a:pt x="193" y="1202"/>
                  <a:pt x="197" y="1202"/>
                  <a:pt x="197" y="1206"/>
                </a:cubicBezTo>
                <a:cubicBezTo>
                  <a:pt x="204" y="1208"/>
                  <a:pt x="218" y="1202"/>
                  <a:pt x="218" y="1211"/>
                </a:cubicBezTo>
                <a:close/>
                <a:moveTo>
                  <a:pt x="160" y="1203"/>
                </a:moveTo>
                <a:cubicBezTo>
                  <a:pt x="161" y="1198"/>
                  <a:pt x="165" y="1204"/>
                  <a:pt x="166" y="1205"/>
                </a:cubicBezTo>
                <a:cubicBezTo>
                  <a:pt x="168" y="1206"/>
                  <a:pt x="173" y="1206"/>
                  <a:pt x="171" y="1209"/>
                </a:cubicBezTo>
                <a:cubicBezTo>
                  <a:pt x="166" y="1211"/>
                  <a:pt x="165" y="1208"/>
                  <a:pt x="161" y="1208"/>
                </a:cubicBezTo>
                <a:cubicBezTo>
                  <a:pt x="161" y="1206"/>
                  <a:pt x="161" y="1203"/>
                  <a:pt x="160" y="1203"/>
                </a:cubicBezTo>
                <a:close/>
                <a:moveTo>
                  <a:pt x="1616" y="1205"/>
                </a:moveTo>
                <a:cubicBezTo>
                  <a:pt x="1621" y="1206"/>
                  <a:pt x="1627" y="1205"/>
                  <a:pt x="1627" y="1211"/>
                </a:cubicBezTo>
                <a:cubicBezTo>
                  <a:pt x="1622" y="1213"/>
                  <a:pt x="1614" y="1213"/>
                  <a:pt x="1616" y="1205"/>
                </a:cubicBezTo>
                <a:close/>
                <a:moveTo>
                  <a:pt x="1506" y="1206"/>
                </a:moveTo>
                <a:cubicBezTo>
                  <a:pt x="1511" y="1205"/>
                  <a:pt x="1512" y="1209"/>
                  <a:pt x="1515" y="1209"/>
                </a:cubicBezTo>
                <a:cubicBezTo>
                  <a:pt x="1514" y="1212"/>
                  <a:pt x="1514" y="1215"/>
                  <a:pt x="1512" y="1217"/>
                </a:cubicBezTo>
                <a:cubicBezTo>
                  <a:pt x="1508" y="1217"/>
                  <a:pt x="1506" y="1215"/>
                  <a:pt x="1503" y="1214"/>
                </a:cubicBezTo>
                <a:cubicBezTo>
                  <a:pt x="1502" y="1210"/>
                  <a:pt x="1505" y="1209"/>
                  <a:pt x="1506" y="1206"/>
                </a:cubicBezTo>
                <a:close/>
                <a:moveTo>
                  <a:pt x="223" y="1208"/>
                </a:moveTo>
                <a:cubicBezTo>
                  <a:pt x="229" y="1208"/>
                  <a:pt x="238" y="1206"/>
                  <a:pt x="241" y="1209"/>
                </a:cubicBezTo>
                <a:cubicBezTo>
                  <a:pt x="240" y="1211"/>
                  <a:pt x="240" y="1213"/>
                  <a:pt x="240" y="1216"/>
                </a:cubicBezTo>
                <a:cubicBezTo>
                  <a:pt x="231" y="1216"/>
                  <a:pt x="224" y="1216"/>
                  <a:pt x="223" y="1208"/>
                </a:cubicBezTo>
                <a:close/>
                <a:moveTo>
                  <a:pt x="1940" y="1224"/>
                </a:moveTo>
                <a:cubicBezTo>
                  <a:pt x="1942" y="1224"/>
                  <a:pt x="1945" y="1224"/>
                  <a:pt x="1948" y="1224"/>
                </a:cubicBezTo>
                <a:cubicBezTo>
                  <a:pt x="1947" y="1228"/>
                  <a:pt x="1939" y="1231"/>
                  <a:pt x="1940" y="1224"/>
                </a:cubicBezTo>
                <a:close/>
                <a:moveTo>
                  <a:pt x="1794" y="1225"/>
                </a:moveTo>
                <a:cubicBezTo>
                  <a:pt x="1794" y="1227"/>
                  <a:pt x="1794" y="1228"/>
                  <a:pt x="1794" y="1230"/>
                </a:cubicBezTo>
                <a:cubicBezTo>
                  <a:pt x="1791" y="1230"/>
                  <a:pt x="1791" y="1228"/>
                  <a:pt x="1788" y="1228"/>
                </a:cubicBezTo>
                <a:cubicBezTo>
                  <a:pt x="1788" y="1226"/>
                  <a:pt x="1790" y="1225"/>
                  <a:pt x="1794" y="1225"/>
                </a:cubicBezTo>
                <a:close/>
                <a:moveTo>
                  <a:pt x="252" y="1230"/>
                </a:moveTo>
                <a:cubicBezTo>
                  <a:pt x="255" y="1230"/>
                  <a:pt x="256" y="1229"/>
                  <a:pt x="256" y="1227"/>
                </a:cubicBezTo>
                <a:cubicBezTo>
                  <a:pt x="254" y="1227"/>
                  <a:pt x="252" y="1228"/>
                  <a:pt x="252" y="1230"/>
                </a:cubicBezTo>
                <a:close/>
                <a:moveTo>
                  <a:pt x="1595" y="1233"/>
                </a:moveTo>
                <a:cubicBezTo>
                  <a:pt x="1600" y="1232"/>
                  <a:pt x="1599" y="1236"/>
                  <a:pt x="1602" y="1236"/>
                </a:cubicBezTo>
                <a:cubicBezTo>
                  <a:pt x="1602" y="1240"/>
                  <a:pt x="1598" y="1240"/>
                  <a:pt x="1595" y="1240"/>
                </a:cubicBezTo>
                <a:cubicBezTo>
                  <a:pt x="1595" y="1237"/>
                  <a:pt x="1595" y="1235"/>
                  <a:pt x="1595" y="1233"/>
                </a:cubicBezTo>
                <a:close/>
                <a:moveTo>
                  <a:pt x="1933" y="1236"/>
                </a:moveTo>
                <a:cubicBezTo>
                  <a:pt x="1931" y="1246"/>
                  <a:pt x="1940" y="1237"/>
                  <a:pt x="1933" y="1236"/>
                </a:cubicBezTo>
                <a:close/>
                <a:moveTo>
                  <a:pt x="1541" y="1240"/>
                </a:moveTo>
                <a:cubicBezTo>
                  <a:pt x="1541" y="1244"/>
                  <a:pt x="1537" y="1245"/>
                  <a:pt x="1533" y="1246"/>
                </a:cubicBezTo>
                <a:cubicBezTo>
                  <a:pt x="1532" y="1244"/>
                  <a:pt x="1530" y="1244"/>
                  <a:pt x="1530" y="1241"/>
                </a:cubicBezTo>
                <a:cubicBezTo>
                  <a:pt x="1534" y="1241"/>
                  <a:pt x="1536" y="1239"/>
                  <a:pt x="1541" y="1240"/>
                </a:cubicBezTo>
                <a:close/>
                <a:moveTo>
                  <a:pt x="1150" y="1252"/>
                </a:moveTo>
                <a:cubicBezTo>
                  <a:pt x="1148" y="1252"/>
                  <a:pt x="1146" y="1252"/>
                  <a:pt x="1143" y="1252"/>
                </a:cubicBezTo>
                <a:cubicBezTo>
                  <a:pt x="1142" y="1245"/>
                  <a:pt x="1152" y="1244"/>
                  <a:pt x="1150" y="1252"/>
                </a:cubicBezTo>
                <a:close/>
                <a:moveTo>
                  <a:pt x="1912" y="1246"/>
                </a:moveTo>
                <a:cubicBezTo>
                  <a:pt x="1917" y="1249"/>
                  <a:pt x="1903" y="1259"/>
                  <a:pt x="1904" y="1249"/>
                </a:cubicBezTo>
                <a:cubicBezTo>
                  <a:pt x="1908" y="1249"/>
                  <a:pt x="1911" y="1248"/>
                  <a:pt x="1912" y="1246"/>
                </a:cubicBezTo>
                <a:close/>
                <a:moveTo>
                  <a:pt x="287" y="1255"/>
                </a:moveTo>
                <a:cubicBezTo>
                  <a:pt x="288" y="1251"/>
                  <a:pt x="282" y="1246"/>
                  <a:pt x="281" y="1249"/>
                </a:cubicBezTo>
                <a:cubicBezTo>
                  <a:pt x="285" y="1250"/>
                  <a:pt x="282" y="1257"/>
                  <a:pt x="287" y="1255"/>
                </a:cubicBezTo>
                <a:close/>
                <a:moveTo>
                  <a:pt x="1417" y="1257"/>
                </a:moveTo>
                <a:cubicBezTo>
                  <a:pt x="1420" y="1260"/>
                  <a:pt x="1430" y="1260"/>
                  <a:pt x="1430" y="1254"/>
                </a:cubicBezTo>
                <a:cubicBezTo>
                  <a:pt x="1427" y="1251"/>
                  <a:pt x="1417" y="1251"/>
                  <a:pt x="1417" y="1257"/>
                </a:cubicBezTo>
                <a:close/>
                <a:moveTo>
                  <a:pt x="1472" y="1259"/>
                </a:moveTo>
                <a:cubicBezTo>
                  <a:pt x="1473" y="1254"/>
                  <a:pt x="1471" y="1252"/>
                  <a:pt x="1466" y="1252"/>
                </a:cubicBezTo>
                <a:cubicBezTo>
                  <a:pt x="1466" y="1256"/>
                  <a:pt x="1467" y="1260"/>
                  <a:pt x="1472" y="1259"/>
                </a:cubicBezTo>
                <a:close/>
                <a:moveTo>
                  <a:pt x="281" y="1255"/>
                </a:moveTo>
                <a:cubicBezTo>
                  <a:pt x="275" y="1250"/>
                  <a:pt x="278" y="1261"/>
                  <a:pt x="281" y="1255"/>
                </a:cubicBezTo>
                <a:close/>
                <a:moveTo>
                  <a:pt x="286" y="1257"/>
                </a:moveTo>
                <a:cubicBezTo>
                  <a:pt x="291" y="1258"/>
                  <a:pt x="284" y="1261"/>
                  <a:pt x="286" y="1265"/>
                </a:cubicBezTo>
                <a:cubicBezTo>
                  <a:pt x="283" y="1266"/>
                  <a:pt x="281" y="1260"/>
                  <a:pt x="282" y="1267"/>
                </a:cubicBezTo>
                <a:cubicBezTo>
                  <a:pt x="277" y="1264"/>
                  <a:pt x="284" y="1259"/>
                  <a:pt x="286" y="1257"/>
                </a:cubicBezTo>
                <a:close/>
                <a:moveTo>
                  <a:pt x="1358" y="1260"/>
                </a:moveTo>
                <a:cubicBezTo>
                  <a:pt x="1361" y="1261"/>
                  <a:pt x="1364" y="1260"/>
                  <a:pt x="1364" y="1257"/>
                </a:cubicBezTo>
                <a:cubicBezTo>
                  <a:pt x="1361" y="1257"/>
                  <a:pt x="1358" y="1257"/>
                  <a:pt x="1358" y="1260"/>
                </a:cubicBezTo>
                <a:close/>
                <a:moveTo>
                  <a:pt x="332" y="1276"/>
                </a:moveTo>
                <a:cubicBezTo>
                  <a:pt x="330" y="1276"/>
                  <a:pt x="330" y="1274"/>
                  <a:pt x="327" y="1274"/>
                </a:cubicBezTo>
                <a:cubicBezTo>
                  <a:pt x="325" y="1278"/>
                  <a:pt x="333" y="1279"/>
                  <a:pt x="332" y="1276"/>
                </a:cubicBezTo>
                <a:close/>
                <a:moveTo>
                  <a:pt x="335" y="1274"/>
                </a:moveTo>
                <a:cubicBezTo>
                  <a:pt x="336" y="1274"/>
                  <a:pt x="337" y="1274"/>
                  <a:pt x="338" y="1274"/>
                </a:cubicBezTo>
                <a:cubicBezTo>
                  <a:pt x="338" y="1277"/>
                  <a:pt x="338" y="1279"/>
                  <a:pt x="339" y="1281"/>
                </a:cubicBezTo>
                <a:cubicBezTo>
                  <a:pt x="337" y="1281"/>
                  <a:pt x="336" y="1281"/>
                  <a:pt x="335" y="1281"/>
                </a:cubicBezTo>
                <a:cubicBezTo>
                  <a:pt x="335" y="1279"/>
                  <a:pt x="335" y="1277"/>
                  <a:pt x="335" y="1274"/>
                </a:cubicBezTo>
                <a:close/>
                <a:moveTo>
                  <a:pt x="296" y="1276"/>
                </a:moveTo>
                <a:cubicBezTo>
                  <a:pt x="300" y="1276"/>
                  <a:pt x="297" y="1281"/>
                  <a:pt x="296" y="1282"/>
                </a:cubicBezTo>
                <a:cubicBezTo>
                  <a:pt x="295" y="1282"/>
                  <a:pt x="295" y="1281"/>
                  <a:pt x="293" y="1281"/>
                </a:cubicBezTo>
                <a:cubicBezTo>
                  <a:pt x="293" y="1280"/>
                  <a:pt x="293" y="1279"/>
                  <a:pt x="293" y="1278"/>
                </a:cubicBezTo>
                <a:cubicBezTo>
                  <a:pt x="295" y="1278"/>
                  <a:pt x="296" y="1277"/>
                  <a:pt x="296" y="1276"/>
                </a:cubicBezTo>
                <a:close/>
                <a:moveTo>
                  <a:pt x="1554" y="1282"/>
                </a:moveTo>
                <a:cubicBezTo>
                  <a:pt x="1556" y="1277"/>
                  <a:pt x="1552" y="1275"/>
                  <a:pt x="1547" y="1276"/>
                </a:cubicBezTo>
                <a:cubicBezTo>
                  <a:pt x="1546" y="1282"/>
                  <a:pt x="1552" y="1280"/>
                  <a:pt x="1554" y="1282"/>
                </a:cubicBezTo>
                <a:close/>
                <a:moveTo>
                  <a:pt x="1517" y="1282"/>
                </a:moveTo>
                <a:cubicBezTo>
                  <a:pt x="1519" y="1277"/>
                  <a:pt x="1511" y="1280"/>
                  <a:pt x="1508" y="1279"/>
                </a:cubicBezTo>
                <a:cubicBezTo>
                  <a:pt x="1506" y="1285"/>
                  <a:pt x="1514" y="1281"/>
                  <a:pt x="1517" y="1282"/>
                </a:cubicBezTo>
                <a:close/>
                <a:moveTo>
                  <a:pt x="245" y="1286"/>
                </a:moveTo>
                <a:cubicBezTo>
                  <a:pt x="243" y="1286"/>
                  <a:pt x="240" y="1279"/>
                  <a:pt x="239" y="1284"/>
                </a:cubicBezTo>
                <a:cubicBezTo>
                  <a:pt x="241" y="1284"/>
                  <a:pt x="245" y="1289"/>
                  <a:pt x="245" y="1286"/>
                </a:cubicBezTo>
                <a:close/>
                <a:moveTo>
                  <a:pt x="1590" y="1284"/>
                </a:moveTo>
                <a:cubicBezTo>
                  <a:pt x="1594" y="1284"/>
                  <a:pt x="1595" y="1285"/>
                  <a:pt x="1595" y="1289"/>
                </a:cubicBezTo>
                <a:cubicBezTo>
                  <a:pt x="1593" y="1289"/>
                  <a:pt x="1592" y="1289"/>
                  <a:pt x="1590" y="1289"/>
                </a:cubicBezTo>
                <a:cubicBezTo>
                  <a:pt x="1590" y="1287"/>
                  <a:pt x="1590" y="1286"/>
                  <a:pt x="1590" y="1284"/>
                </a:cubicBezTo>
                <a:close/>
                <a:moveTo>
                  <a:pt x="1790" y="1289"/>
                </a:moveTo>
                <a:cubicBezTo>
                  <a:pt x="1785" y="1284"/>
                  <a:pt x="1785" y="1295"/>
                  <a:pt x="1790" y="1289"/>
                </a:cubicBezTo>
                <a:close/>
                <a:moveTo>
                  <a:pt x="248" y="1290"/>
                </a:moveTo>
                <a:cubicBezTo>
                  <a:pt x="247" y="1289"/>
                  <a:pt x="242" y="1291"/>
                  <a:pt x="242" y="1292"/>
                </a:cubicBezTo>
                <a:cubicBezTo>
                  <a:pt x="244" y="1295"/>
                  <a:pt x="249" y="1291"/>
                  <a:pt x="248" y="1290"/>
                </a:cubicBezTo>
                <a:close/>
                <a:moveTo>
                  <a:pt x="1737" y="1295"/>
                </a:moveTo>
                <a:cubicBezTo>
                  <a:pt x="1740" y="1291"/>
                  <a:pt x="1730" y="1291"/>
                  <a:pt x="1731" y="1293"/>
                </a:cubicBezTo>
                <a:cubicBezTo>
                  <a:pt x="1733" y="1294"/>
                  <a:pt x="1734" y="1296"/>
                  <a:pt x="1737" y="1295"/>
                </a:cubicBezTo>
                <a:close/>
                <a:moveTo>
                  <a:pt x="1526" y="1298"/>
                </a:moveTo>
                <a:cubicBezTo>
                  <a:pt x="1527" y="1294"/>
                  <a:pt x="1523" y="1294"/>
                  <a:pt x="1520" y="1293"/>
                </a:cubicBezTo>
                <a:cubicBezTo>
                  <a:pt x="1518" y="1299"/>
                  <a:pt x="1522" y="1299"/>
                  <a:pt x="1526" y="1298"/>
                </a:cubicBezTo>
                <a:close/>
                <a:moveTo>
                  <a:pt x="1418" y="1301"/>
                </a:moveTo>
                <a:cubicBezTo>
                  <a:pt x="1424" y="1302"/>
                  <a:pt x="1430" y="1301"/>
                  <a:pt x="1432" y="1298"/>
                </a:cubicBezTo>
                <a:cubicBezTo>
                  <a:pt x="1428" y="1300"/>
                  <a:pt x="1418" y="1295"/>
                  <a:pt x="1418" y="1301"/>
                </a:cubicBezTo>
                <a:close/>
                <a:moveTo>
                  <a:pt x="272" y="1306"/>
                </a:moveTo>
                <a:cubicBezTo>
                  <a:pt x="276" y="1307"/>
                  <a:pt x="279" y="1300"/>
                  <a:pt x="275" y="1300"/>
                </a:cubicBezTo>
                <a:cubicBezTo>
                  <a:pt x="275" y="1303"/>
                  <a:pt x="271" y="1302"/>
                  <a:pt x="272" y="1306"/>
                </a:cubicBezTo>
                <a:close/>
                <a:moveTo>
                  <a:pt x="1807" y="1309"/>
                </a:moveTo>
                <a:cubicBezTo>
                  <a:pt x="1812" y="1308"/>
                  <a:pt x="1813" y="1311"/>
                  <a:pt x="1816" y="1313"/>
                </a:cubicBezTo>
                <a:cubicBezTo>
                  <a:pt x="1816" y="1317"/>
                  <a:pt x="1811" y="1316"/>
                  <a:pt x="1806" y="1316"/>
                </a:cubicBezTo>
                <a:cubicBezTo>
                  <a:pt x="1807" y="1314"/>
                  <a:pt x="1807" y="1311"/>
                  <a:pt x="1807" y="1309"/>
                </a:cubicBezTo>
                <a:close/>
                <a:moveTo>
                  <a:pt x="1462" y="1314"/>
                </a:moveTo>
                <a:cubicBezTo>
                  <a:pt x="1464" y="1314"/>
                  <a:pt x="1464" y="1316"/>
                  <a:pt x="1466" y="1316"/>
                </a:cubicBezTo>
                <a:cubicBezTo>
                  <a:pt x="1466" y="1317"/>
                  <a:pt x="1465" y="1317"/>
                  <a:pt x="1465" y="1319"/>
                </a:cubicBezTo>
                <a:cubicBezTo>
                  <a:pt x="1464" y="1319"/>
                  <a:pt x="1463" y="1319"/>
                  <a:pt x="1462" y="1319"/>
                </a:cubicBezTo>
                <a:cubicBezTo>
                  <a:pt x="1462" y="1317"/>
                  <a:pt x="1462" y="1316"/>
                  <a:pt x="1462" y="1314"/>
                </a:cubicBezTo>
                <a:close/>
                <a:moveTo>
                  <a:pt x="513" y="1320"/>
                </a:moveTo>
                <a:cubicBezTo>
                  <a:pt x="508" y="1320"/>
                  <a:pt x="505" y="1321"/>
                  <a:pt x="501" y="1322"/>
                </a:cubicBezTo>
                <a:cubicBezTo>
                  <a:pt x="500" y="1318"/>
                  <a:pt x="502" y="1318"/>
                  <a:pt x="505" y="1317"/>
                </a:cubicBezTo>
                <a:cubicBezTo>
                  <a:pt x="506" y="1317"/>
                  <a:pt x="514" y="1313"/>
                  <a:pt x="513" y="1320"/>
                </a:cubicBezTo>
                <a:close/>
                <a:moveTo>
                  <a:pt x="1568" y="1316"/>
                </a:moveTo>
                <a:cubicBezTo>
                  <a:pt x="1569" y="1316"/>
                  <a:pt x="1570" y="1316"/>
                  <a:pt x="1571" y="1316"/>
                </a:cubicBezTo>
                <a:cubicBezTo>
                  <a:pt x="1571" y="1318"/>
                  <a:pt x="1569" y="1318"/>
                  <a:pt x="1569" y="1320"/>
                </a:cubicBezTo>
                <a:cubicBezTo>
                  <a:pt x="1568" y="1320"/>
                  <a:pt x="1567" y="1320"/>
                  <a:pt x="1566" y="1320"/>
                </a:cubicBezTo>
                <a:cubicBezTo>
                  <a:pt x="1566" y="1318"/>
                  <a:pt x="1568" y="1318"/>
                  <a:pt x="1568" y="1316"/>
                </a:cubicBezTo>
                <a:close/>
                <a:moveTo>
                  <a:pt x="1641" y="1319"/>
                </a:moveTo>
                <a:cubicBezTo>
                  <a:pt x="1641" y="1315"/>
                  <a:pt x="1636" y="1318"/>
                  <a:pt x="1633" y="1317"/>
                </a:cubicBezTo>
                <a:cubicBezTo>
                  <a:pt x="1630" y="1324"/>
                  <a:pt x="1643" y="1324"/>
                  <a:pt x="1641" y="1319"/>
                </a:cubicBezTo>
                <a:close/>
                <a:moveTo>
                  <a:pt x="612" y="1320"/>
                </a:moveTo>
                <a:cubicBezTo>
                  <a:pt x="612" y="1327"/>
                  <a:pt x="622" y="1322"/>
                  <a:pt x="622" y="1319"/>
                </a:cubicBezTo>
                <a:cubicBezTo>
                  <a:pt x="618" y="1319"/>
                  <a:pt x="614" y="1318"/>
                  <a:pt x="612" y="1320"/>
                </a:cubicBezTo>
                <a:close/>
                <a:moveTo>
                  <a:pt x="903" y="1325"/>
                </a:moveTo>
                <a:cubicBezTo>
                  <a:pt x="901" y="1325"/>
                  <a:pt x="901" y="1323"/>
                  <a:pt x="899" y="1324"/>
                </a:cubicBezTo>
                <a:cubicBezTo>
                  <a:pt x="896" y="1328"/>
                  <a:pt x="904" y="1328"/>
                  <a:pt x="903" y="1325"/>
                </a:cubicBezTo>
                <a:close/>
                <a:moveTo>
                  <a:pt x="730" y="1325"/>
                </a:moveTo>
                <a:cubicBezTo>
                  <a:pt x="728" y="1325"/>
                  <a:pt x="725" y="1325"/>
                  <a:pt x="722" y="1325"/>
                </a:cubicBezTo>
                <a:cubicBezTo>
                  <a:pt x="721" y="1332"/>
                  <a:pt x="732" y="1332"/>
                  <a:pt x="730" y="1325"/>
                </a:cubicBezTo>
                <a:close/>
                <a:moveTo>
                  <a:pt x="1295" y="1330"/>
                </a:moveTo>
                <a:cubicBezTo>
                  <a:pt x="1297" y="1330"/>
                  <a:pt x="1298" y="1332"/>
                  <a:pt x="1301" y="1332"/>
                </a:cubicBezTo>
                <a:cubicBezTo>
                  <a:pt x="1302" y="1326"/>
                  <a:pt x="1295" y="1325"/>
                  <a:pt x="1295" y="1330"/>
                </a:cubicBezTo>
                <a:close/>
                <a:moveTo>
                  <a:pt x="467" y="1328"/>
                </a:moveTo>
                <a:cubicBezTo>
                  <a:pt x="474" y="1327"/>
                  <a:pt x="472" y="1337"/>
                  <a:pt x="481" y="1335"/>
                </a:cubicBezTo>
                <a:cubicBezTo>
                  <a:pt x="483" y="1334"/>
                  <a:pt x="485" y="1332"/>
                  <a:pt x="482" y="1332"/>
                </a:cubicBezTo>
                <a:cubicBezTo>
                  <a:pt x="483" y="1330"/>
                  <a:pt x="486" y="1330"/>
                  <a:pt x="485" y="1328"/>
                </a:cubicBezTo>
                <a:cubicBezTo>
                  <a:pt x="488" y="1331"/>
                  <a:pt x="493" y="1336"/>
                  <a:pt x="489" y="1336"/>
                </a:cubicBezTo>
                <a:cubicBezTo>
                  <a:pt x="485" y="1336"/>
                  <a:pt x="491" y="1338"/>
                  <a:pt x="489" y="1344"/>
                </a:cubicBezTo>
                <a:cubicBezTo>
                  <a:pt x="482" y="1345"/>
                  <a:pt x="478" y="1341"/>
                  <a:pt x="470" y="1343"/>
                </a:cubicBezTo>
                <a:cubicBezTo>
                  <a:pt x="467" y="1336"/>
                  <a:pt x="468" y="1336"/>
                  <a:pt x="467" y="1328"/>
                </a:cubicBezTo>
                <a:close/>
                <a:moveTo>
                  <a:pt x="492" y="1332"/>
                </a:moveTo>
                <a:cubicBezTo>
                  <a:pt x="493" y="1332"/>
                  <a:pt x="494" y="1332"/>
                  <a:pt x="495" y="1332"/>
                </a:cubicBezTo>
                <a:cubicBezTo>
                  <a:pt x="495" y="1333"/>
                  <a:pt x="495" y="1334"/>
                  <a:pt x="495" y="1335"/>
                </a:cubicBezTo>
                <a:cubicBezTo>
                  <a:pt x="494" y="1335"/>
                  <a:pt x="493" y="1335"/>
                  <a:pt x="492" y="1335"/>
                </a:cubicBezTo>
                <a:cubicBezTo>
                  <a:pt x="492" y="1334"/>
                  <a:pt x="492" y="1333"/>
                  <a:pt x="492" y="1332"/>
                </a:cubicBezTo>
                <a:close/>
                <a:moveTo>
                  <a:pt x="665" y="1332"/>
                </a:moveTo>
                <a:cubicBezTo>
                  <a:pt x="665" y="1334"/>
                  <a:pt x="665" y="1336"/>
                  <a:pt x="663" y="1336"/>
                </a:cubicBezTo>
                <a:cubicBezTo>
                  <a:pt x="665" y="1338"/>
                  <a:pt x="668" y="1339"/>
                  <a:pt x="670" y="1341"/>
                </a:cubicBezTo>
                <a:cubicBezTo>
                  <a:pt x="668" y="1344"/>
                  <a:pt x="665" y="1346"/>
                  <a:pt x="661" y="1346"/>
                </a:cubicBezTo>
                <a:cubicBezTo>
                  <a:pt x="661" y="1349"/>
                  <a:pt x="667" y="1347"/>
                  <a:pt x="665" y="1352"/>
                </a:cubicBezTo>
                <a:cubicBezTo>
                  <a:pt x="659" y="1353"/>
                  <a:pt x="655" y="1351"/>
                  <a:pt x="651" y="1349"/>
                </a:cubicBezTo>
                <a:cubicBezTo>
                  <a:pt x="653" y="1344"/>
                  <a:pt x="653" y="1336"/>
                  <a:pt x="662" y="1338"/>
                </a:cubicBezTo>
                <a:cubicBezTo>
                  <a:pt x="662" y="1333"/>
                  <a:pt x="650" y="1340"/>
                  <a:pt x="652" y="1333"/>
                </a:cubicBezTo>
                <a:cubicBezTo>
                  <a:pt x="655" y="1331"/>
                  <a:pt x="660" y="1332"/>
                  <a:pt x="665" y="1332"/>
                </a:cubicBezTo>
                <a:close/>
                <a:moveTo>
                  <a:pt x="553" y="1336"/>
                </a:moveTo>
                <a:cubicBezTo>
                  <a:pt x="553" y="1339"/>
                  <a:pt x="553" y="1342"/>
                  <a:pt x="553" y="1344"/>
                </a:cubicBezTo>
                <a:cubicBezTo>
                  <a:pt x="548" y="1344"/>
                  <a:pt x="544" y="1344"/>
                  <a:pt x="545" y="1338"/>
                </a:cubicBezTo>
                <a:cubicBezTo>
                  <a:pt x="547" y="1337"/>
                  <a:pt x="549" y="1336"/>
                  <a:pt x="553" y="1336"/>
                </a:cubicBezTo>
                <a:close/>
                <a:moveTo>
                  <a:pt x="1514" y="1343"/>
                </a:moveTo>
                <a:cubicBezTo>
                  <a:pt x="1517" y="1338"/>
                  <a:pt x="1508" y="1338"/>
                  <a:pt x="1508" y="1341"/>
                </a:cubicBezTo>
                <a:cubicBezTo>
                  <a:pt x="1510" y="1342"/>
                  <a:pt x="1511" y="1343"/>
                  <a:pt x="1514" y="1343"/>
                </a:cubicBezTo>
                <a:close/>
                <a:moveTo>
                  <a:pt x="636" y="1343"/>
                </a:moveTo>
                <a:cubicBezTo>
                  <a:pt x="640" y="1341"/>
                  <a:pt x="640" y="1345"/>
                  <a:pt x="643" y="1346"/>
                </a:cubicBezTo>
                <a:cubicBezTo>
                  <a:pt x="643" y="1352"/>
                  <a:pt x="640" y="1355"/>
                  <a:pt x="639" y="1360"/>
                </a:cubicBezTo>
                <a:cubicBezTo>
                  <a:pt x="638" y="1359"/>
                  <a:pt x="637" y="1358"/>
                  <a:pt x="634" y="1358"/>
                </a:cubicBezTo>
                <a:cubicBezTo>
                  <a:pt x="636" y="1352"/>
                  <a:pt x="633" y="1350"/>
                  <a:pt x="636" y="1343"/>
                </a:cubicBezTo>
                <a:close/>
                <a:moveTo>
                  <a:pt x="466" y="1346"/>
                </a:moveTo>
                <a:cubicBezTo>
                  <a:pt x="465" y="1351"/>
                  <a:pt x="468" y="1352"/>
                  <a:pt x="468" y="1357"/>
                </a:cubicBezTo>
                <a:cubicBezTo>
                  <a:pt x="462" y="1356"/>
                  <a:pt x="460" y="1359"/>
                  <a:pt x="460" y="1363"/>
                </a:cubicBezTo>
                <a:cubicBezTo>
                  <a:pt x="459" y="1368"/>
                  <a:pt x="464" y="1367"/>
                  <a:pt x="465" y="1370"/>
                </a:cubicBezTo>
                <a:cubicBezTo>
                  <a:pt x="467" y="1374"/>
                  <a:pt x="463" y="1374"/>
                  <a:pt x="464" y="1378"/>
                </a:cubicBezTo>
                <a:cubicBezTo>
                  <a:pt x="459" y="1375"/>
                  <a:pt x="450" y="1376"/>
                  <a:pt x="449" y="1368"/>
                </a:cubicBezTo>
                <a:cubicBezTo>
                  <a:pt x="452" y="1368"/>
                  <a:pt x="453" y="1370"/>
                  <a:pt x="456" y="1370"/>
                </a:cubicBezTo>
                <a:cubicBezTo>
                  <a:pt x="456" y="1366"/>
                  <a:pt x="451" y="1368"/>
                  <a:pt x="451" y="1365"/>
                </a:cubicBezTo>
                <a:cubicBezTo>
                  <a:pt x="451" y="1362"/>
                  <a:pt x="451" y="1358"/>
                  <a:pt x="455" y="1358"/>
                </a:cubicBezTo>
                <a:cubicBezTo>
                  <a:pt x="456" y="1354"/>
                  <a:pt x="453" y="1354"/>
                  <a:pt x="453" y="1349"/>
                </a:cubicBezTo>
                <a:cubicBezTo>
                  <a:pt x="456" y="1350"/>
                  <a:pt x="456" y="1348"/>
                  <a:pt x="456" y="1346"/>
                </a:cubicBezTo>
                <a:cubicBezTo>
                  <a:pt x="460" y="1346"/>
                  <a:pt x="463" y="1346"/>
                  <a:pt x="466" y="1346"/>
                </a:cubicBezTo>
                <a:close/>
                <a:moveTo>
                  <a:pt x="486" y="1346"/>
                </a:moveTo>
                <a:cubicBezTo>
                  <a:pt x="486" y="1349"/>
                  <a:pt x="484" y="1349"/>
                  <a:pt x="485" y="1352"/>
                </a:cubicBezTo>
                <a:cubicBezTo>
                  <a:pt x="479" y="1353"/>
                  <a:pt x="478" y="1350"/>
                  <a:pt x="475" y="1349"/>
                </a:cubicBezTo>
                <a:cubicBezTo>
                  <a:pt x="475" y="1344"/>
                  <a:pt x="482" y="1346"/>
                  <a:pt x="486" y="1346"/>
                </a:cubicBezTo>
                <a:close/>
                <a:moveTo>
                  <a:pt x="528" y="1349"/>
                </a:moveTo>
                <a:cubicBezTo>
                  <a:pt x="526" y="1349"/>
                  <a:pt x="524" y="1349"/>
                  <a:pt x="522" y="1349"/>
                </a:cubicBezTo>
                <a:cubicBezTo>
                  <a:pt x="521" y="1355"/>
                  <a:pt x="530" y="1355"/>
                  <a:pt x="528" y="1349"/>
                </a:cubicBezTo>
                <a:close/>
                <a:moveTo>
                  <a:pt x="1492" y="1357"/>
                </a:moveTo>
                <a:cubicBezTo>
                  <a:pt x="1491" y="1360"/>
                  <a:pt x="1488" y="1361"/>
                  <a:pt x="1486" y="1362"/>
                </a:cubicBezTo>
                <a:cubicBezTo>
                  <a:pt x="1482" y="1362"/>
                  <a:pt x="1480" y="1357"/>
                  <a:pt x="1477" y="1360"/>
                </a:cubicBezTo>
                <a:cubicBezTo>
                  <a:pt x="1475" y="1352"/>
                  <a:pt x="1483" y="1356"/>
                  <a:pt x="1486" y="1357"/>
                </a:cubicBezTo>
                <a:cubicBezTo>
                  <a:pt x="1488" y="1352"/>
                  <a:pt x="1481" y="1356"/>
                  <a:pt x="1483" y="1351"/>
                </a:cubicBezTo>
                <a:cubicBezTo>
                  <a:pt x="1489" y="1345"/>
                  <a:pt x="1489" y="1355"/>
                  <a:pt x="1492" y="1357"/>
                </a:cubicBezTo>
                <a:close/>
                <a:moveTo>
                  <a:pt x="698" y="1351"/>
                </a:moveTo>
                <a:cubicBezTo>
                  <a:pt x="701" y="1349"/>
                  <a:pt x="700" y="1353"/>
                  <a:pt x="701" y="1354"/>
                </a:cubicBezTo>
                <a:cubicBezTo>
                  <a:pt x="703" y="1355"/>
                  <a:pt x="708" y="1357"/>
                  <a:pt x="708" y="1362"/>
                </a:cubicBezTo>
                <a:cubicBezTo>
                  <a:pt x="702" y="1365"/>
                  <a:pt x="701" y="1359"/>
                  <a:pt x="695" y="1358"/>
                </a:cubicBezTo>
                <a:cubicBezTo>
                  <a:pt x="695" y="1355"/>
                  <a:pt x="697" y="1354"/>
                  <a:pt x="698" y="1351"/>
                </a:cubicBezTo>
                <a:close/>
                <a:moveTo>
                  <a:pt x="1382" y="1354"/>
                </a:moveTo>
                <a:cubicBezTo>
                  <a:pt x="1392" y="1356"/>
                  <a:pt x="1389" y="1367"/>
                  <a:pt x="1386" y="1374"/>
                </a:cubicBezTo>
                <a:cubicBezTo>
                  <a:pt x="1380" y="1375"/>
                  <a:pt x="1380" y="1370"/>
                  <a:pt x="1375" y="1370"/>
                </a:cubicBezTo>
                <a:cubicBezTo>
                  <a:pt x="1377" y="1364"/>
                  <a:pt x="1377" y="1357"/>
                  <a:pt x="1382" y="1354"/>
                </a:cubicBezTo>
                <a:close/>
                <a:moveTo>
                  <a:pt x="1428" y="1373"/>
                </a:moveTo>
                <a:cubicBezTo>
                  <a:pt x="1423" y="1372"/>
                  <a:pt x="1421" y="1376"/>
                  <a:pt x="1416" y="1374"/>
                </a:cubicBezTo>
                <a:cubicBezTo>
                  <a:pt x="1411" y="1367"/>
                  <a:pt x="1413" y="1358"/>
                  <a:pt x="1424" y="1358"/>
                </a:cubicBezTo>
                <a:cubicBezTo>
                  <a:pt x="1425" y="1363"/>
                  <a:pt x="1430" y="1365"/>
                  <a:pt x="1428" y="1373"/>
                </a:cubicBezTo>
                <a:close/>
                <a:moveTo>
                  <a:pt x="1343" y="1362"/>
                </a:moveTo>
                <a:cubicBezTo>
                  <a:pt x="1341" y="1360"/>
                  <a:pt x="1338" y="1363"/>
                  <a:pt x="1338" y="1363"/>
                </a:cubicBezTo>
                <a:cubicBezTo>
                  <a:pt x="1336" y="1368"/>
                  <a:pt x="1346" y="1365"/>
                  <a:pt x="1343" y="1362"/>
                </a:cubicBezTo>
                <a:close/>
                <a:moveTo>
                  <a:pt x="566" y="1368"/>
                </a:moveTo>
                <a:cubicBezTo>
                  <a:pt x="566" y="1372"/>
                  <a:pt x="568" y="1373"/>
                  <a:pt x="573" y="1373"/>
                </a:cubicBezTo>
                <a:cubicBezTo>
                  <a:pt x="573" y="1366"/>
                  <a:pt x="570" y="1366"/>
                  <a:pt x="566" y="1368"/>
                </a:cubicBezTo>
                <a:close/>
                <a:moveTo>
                  <a:pt x="1033" y="1366"/>
                </a:moveTo>
                <a:cubicBezTo>
                  <a:pt x="1036" y="1366"/>
                  <a:pt x="1038" y="1366"/>
                  <a:pt x="1041" y="1366"/>
                </a:cubicBezTo>
                <a:cubicBezTo>
                  <a:pt x="1043" y="1372"/>
                  <a:pt x="1030" y="1374"/>
                  <a:pt x="1033" y="1366"/>
                </a:cubicBezTo>
                <a:close/>
                <a:moveTo>
                  <a:pt x="422" y="1374"/>
                </a:moveTo>
                <a:cubicBezTo>
                  <a:pt x="422" y="1372"/>
                  <a:pt x="424" y="1371"/>
                  <a:pt x="422" y="1370"/>
                </a:cubicBezTo>
                <a:cubicBezTo>
                  <a:pt x="421" y="1371"/>
                  <a:pt x="419" y="1373"/>
                  <a:pt x="422" y="1374"/>
                </a:cubicBezTo>
                <a:close/>
                <a:moveTo>
                  <a:pt x="429" y="1370"/>
                </a:moveTo>
                <a:cubicBezTo>
                  <a:pt x="432" y="1368"/>
                  <a:pt x="433" y="1372"/>
                  <a:pt x="434" y="1373"/>
                </a:cubicBezTo>
                <a:cubicBezTo>
                  <a:pt x="436" y="1373"/>
                  <a:pt x="439" y="1372"/>
                  <a:pt x="440" y="1373"/>
                </a:cubicBezTo>
                <a:cubicBezTo>
                  <a:pt x="441" y="1373"/>
                  <a:pt x="440" y="1375"/>
                  <a:pt x="440" y="1376"/>
                </a:cubicBezTo>
                <a:cubicBezTo>
                  <a:pt x="441" y="1378"/>
                  <a:pt x="444" y="1377"/>
                  <a:pt x="444" y="1381"/>
                </a:cubicBezTo>
                <a:cubicBezTo>
                  <a:pt x="440" y="1376"/>
                  <a:pt x="428" y="1380"/>
                  <a:pt x="429" y="1370"/>
                </a:cubicBezTo>
                <a:close/>
                <a:moveTo>
                  <a:pt x="1473" y="1376"/>
                </a:moveTo>
                <a:cubicBezTo>
                  <a:pt x="1469" y="1376"/>
                  <a:pt x="1466" y="1376"/>
                  <a:pt x="1464" y="1374"/>
                </a:cubicBezTo>
                <a:cubicBezTo>
                  <a:pt x="1466" y="1372"/>
                  <a:pt x="1474" y="1369"/>
                  <a:pt x="1473" y="1376"/>
                </a:cubicBezTo>
                <a:close/>
                <a:moveTo>
                  <a:pt x="1145" y="1373"/>
                </a:moveTo>
                <a:cubicBezTo>
                  <a:pt x="1147" y="1373"/>
                  <a:pt x="1148" y="1373"/>
                  <a:pt x="1150" y="1373"/>
                </a:cubicBezTo>
                <a:cubicBezTo>
                  <a:pt x="1151" y="1376"/>
                  <a:pt x="1153" y="1379"/>
                  <a:pt x="1153" y="1384"/>
                </a:cubicBezTo>
                <a:cubicBezTo>
                  <a:pt x="1150" y="1386"/>
                  <a:pt x="1148" y="1388"/>
                  <a:pt x="1142" y="1387"/>
                </a:cubicBezTo>
                <a:cubicBezTo>
                  <a:pt x="1140" y="1380"/>
                  <a:pt x="1144" y="1377"/>
                  <a:pt x="1145" y="1373"/>
                </a:cubicBezTo>
                <a:close/>
                <a:moveTo>
                  <a:pt x="519" y="1395"/>
                </a:moveTo>
                <a:cubicBezTo>
                  <a:pt x="517" y="1397"/>
                  <a:pt x="518" y="1401"/>
                  <a:pt x="514" y="1401"/>
                </a:cubicBezTo>
                <a:cubicBezTo>
                  <a:pt x="511" y="1403"/>
                  <a:pt x="512" y="1398"/>
                  <a:pt x="511" y="1398"/>
                </a:cubicBezTo>
                <a:cubicBezTo>
                  <a:pt x="507" y="1397"/>
                  <a:pt x="503" y="1398"/>
                  <a:pt x="500" y="1395"/>
                </a:cubicBezTo>
                <a:cubicBezTo>
                  <a:pt x="499" y="1394"/>
                  <a:pt x="498" y="1393"/>
                  <a:pt x="497" y="1392"/>
                </a:cubicBezTo>
                <a:cubicBezTo>
                  <a:pt x="496" y="1391"/>
                  <a:pt x="497" y="1388"/>
                  <a:pt x="497" y="1387"/>
                </a:cubicBezTo>
                <a:cubicBezTo>
                  <a:pt x="496" y="1386"/>
                  <a:pt x="491" y="1384"/>
                  <a:pt x="492" y="1379"/>
                </a:cubicBezTo>
                <a:cubicBezTo>
                  <a:pt x="494" y="1379"/>
                  <a:pt x="493" y="1376"/>
                  <a:pt x="493" y="1374"/>
                </a:cubicBezTo>
                <a:cubicBezTo>
                  <a:pt x="495" y="1375"/>
                  <a:pt x="498" y="1375"/>
                  <a:pt x="500" y="1376"/>
                </a:cubicBezTo>
                <a:cubicBezTo>
                  <a:pt x="500" y="1376"/>
                  <a:pt x="499" y="1377"/>
                  <a:pt x="500" y="1378"/>
                </a:cubicBezTo>
                <a:cubicBezTo>
                  <a:pt x="500" y="1378"/>
                  <a:pt x="505" y="1378"/>
                  <a:pt x="506" y="1379"/>
                </a:cubicBezTo>
                <a:cubicBezTo>
                  <a:pt x="506" y="1380"/>
                  <a:pt x="505" y="1382"/>
                  <a:pt x="506" y="1382"/>
                </a:cubicBezTo>
                <a:cubicBezTo>
                  <a:pt x="506" y="1383"/>
                  <a:pt x="509" y="1383"/>
                  <a:pt x="509" y="1384"/>
                </a:cubicBezTo>
                <a:cubicBezTo>
                  <a:pt x="510" y="1384"/>
                  <a:pt x="509" y="1387"/>
                  <a:pt x="509" y="1387"/>
                </a:cubicBezTo>
                <a:cubicBezTo>
                  <a:pt x="511" y="1388"/>
                  <a:pt x="514" y="1389"/>
                  <a:pt x="514" y="1393"/>
                </a:cubicBezTo>
                <a:cubicBezTo>
                  <a:pt x="514" y="1395"/>
                  <a:pt x="517" y="1395"/>
                  <a:pt x="519" y="1395"/>
                </a:cubicBezTo>
                <a:close/>
                <a:moveTo>
                  <a:pt x="1350" y="1379"/>
                </a:moveTo>
                <a:cubicBezTo>
                  <a:pt x="1359" y="1381"/>
                  <a:pt x="1344" y="1387"/>
                  <a:pt x="1350" y="1379"/>
                </a:cubicBezTo>
                <a:close/>
                <a:moveTo>
                  <a:pt x="445" y="1384"/>
                </a:moveTo>
                <a:cubicBezTo>
                  <a:pt x="447" y="1390"/>
                  <a:pt x="428" y="1387"/>
                  <a:pt x="430" y="1382"/>
                </a:cubicBezTo>
                <a:cubicBezTo>
                  <a:pt x="432" y="1384"/>
                  <a:pt x="432" y="1381"/>
                  <a:pt x="433" y="1381"/>
                </a:cubicBezTo>
                <a:cubicBezTo>
                  <a:pt x="434" y="1381"/>
                  <a:pt x="434" y="1382"/>
                  <a:pt x="434" y="1382"/>
                </a:cubicBezTo>
                <a:cubicBezTo>
                  <a:pt x="437" y="1382"/>
                  <a:pt x="443" y="1381"/>
                  <a:pt x="445" y="1384"/>
                </a:cubicBezTo>
                <a:close/>
                <a:moveTo>
                  <a:pt x="1182" y="1389"/>
                </a:moveTo>
                <a:cubicBezTo>
                  <a:pt x="1186" y="1389"/>
                  <a:pt x="1187" y="1392"/>
                  <a:pt x="1188" y="1387"/>
                </a:cubicBezTo>
                <a:cubicBezTo>
                  <a:pt x="1186" y="1385"/>
                  <a:pt x="1183" y="1385"/>
                  <a:pt x="1182" y="1389"/>
                </a:cubicBezTo>
                <a:close/>
                <a:moveTo>
                  <a:pt x="439" y="1389"/>
                </a:moveTo>
                <a:cubicBezTo>
                  <a:pt x="446" y="1388"/>
                  <a:pt x="446" y="1394"/>
                  <a:pt x="452" y="1395"/>
                </a:cubicBezTo>
                <a:cubicBezTo>
                  <a:pt x="455" y="1398"/>
                  <a:pt x="445" y="1400"/>
                  <a:pt x="449" y="1404"/>
                </a:cubicBezTo>
                <a:cubicBezTo>
                  <a:pt x="449" y="1405"/>
                  <a:pt x="452" y="1404"/>
                  <a:pt x="452" y="1404"/>
                </a:cubicBezTo>
                <a:cubicBezTo>
                  <a:pt x="452" y="1408"/>
                  <a:pt x="448" y="1409"/>
                  <a:pt x="451" y="1411"/>
                </a:cubicBezTo>
                <a:cubicBezTo>
                  <a:pt x="453" y="1415"/>
                  <a:pt x="441" y="1413"/>
                  <a:pt x="447" y="1416"/>
                </a:cubicBezTo>
                <a:cubicBezTo>
                  <a:pt x="442" y="1420"/>
                  <a:pt x="437" y="1413"/>
                  <a:pt x="438" y="1406"/>
                </a:cubicBezTo>
                <a:cubicBezTo>
                  <a:pt x="441" y="1405"/>
                  <a:pt x="442" y="1404"/>
                  <a:pt x="444" y="1403"/>
                </a:cubicBezTo>
                <a:cubicBezTo>
                  <a:pt x="443" y="1401"/>
                  <a:pt x="441" y="1401"/>
                  <a:pt x="441" y="1398"/>
                </a:cubicBezTo>
                <a:cubicBezTo>
                  <a:pt x="440" y="1398"/>
                  <a:pt x="438" y="1398"/>
                  <a:pt x="437" y="1398"/>
                </a:cubicBezTo>
                <a:cubicBezTo>
                  <a:pt x="436" y="1395"/>
                  <a:pt x="436" y="1393"/>
                  <a:pt x="436" y="1390"/>
                </a:cubicBezTo>
                <a:cubicBezTo>
                  <a:pt x="438" y="1390"/>
                  <a:pt x="439" y="1390"/>
                  <a:pt x="439" y="1389"/>
                </a:cubicBezTo>
                <a:close/>
                <a:moveTo>
                  <a:pt x="918" y="1393"/>
                </a:moveTo>
                <a:cubicBezTo>
                  <a:pt x="920" y="1401"/>
                  <a:pt x="915" y="1403"/>
                  <a:pt x="914" y="1408"/>
                </a:cubicBezTo>
                <a:cubicBezTo>
                  <a:pt x="911" y="1405"/>
                  <a:pt x="906" y="1406"/>
                  <a:pt x="901" y="1406"/>
                </a:cubicBezTo>
                <a:cubicBezTo>
                  <a:pt x="900" y="1405"/>
                  <a:pt x="900" y="1402"/>
                  <a:pt x="898" y="1401"/>
                </a:cubicBezTo>
                <a:cubicBezTo>
                  <a:pt x="896" y="1391"/>
                  <a:pt x="904" y="1386"/>
                  <a:pt x="912" y="1389"/>
                </a:cubicBezTo>
                <a:cubicBezTo>
                  <a:pt x="912" y="1389"/>
                  <a:pt x="912" y="1392"/>
                  <a:pt x="912" y="1392"/>
                </a:cubicBezTo>
                <a:cubicBezTo>
                  <a:pt x="913" y="1393"/>
                  <a:pt x="916" y="1393"/>
                  <a:pt x="918" y="1393"/>
                </a:cubicBezTo>
                <a:close/>
                <a:moveTo>
                  <a:pt x="1723" y="1390"/>
                </a:moveTo>
                <a:cubicBezTo>
                  <a:pt x="1728" y="1391"/>
                  <a:pt x="1733" y="1392"/>
                  <a:pt x="1734" y="1397"/>
                </a:cubicBezTo>
                <a:cubicBezTo>
                  <a:pt x="1730" y="1400"/>
                  <a:pt x="1724" y="1397"/>
                  <a:pt x="1721" y="1395"/>
                </a:cubicBezTo>
                <a:cubicBezTo>
                  <a:pt x="1722" y="1394"/>
                  <a:pt x="1723" y="1392"/>
                  <a:pt x="1723" y="1390"/>
                </a:cubicBezTo>
                <a:close/>
                <a:moveTo>
                  <a:pt x="621" y="1395"/>
                </a:moveTo>
                <a:cubicBezTo>
                  <a:pt x="622" y="1400"/>
                  <a:pt x="617" y="1399"/>
                  <a:pt x="619" y="1406"/>
                </a:cubicBezTo>
                <a:cubicBezTo>
                  <a:pt x="615" y="1406"/>
                  <a:pt x="614" y="1404"/>
                  <a:pt x="611" y="1403"/>
                </a:cubicBezTo>
                <a:cubicBezTo>
                  <a:pt x="609" y="1394"/>
                  <a:pt x="617" y="1390"/>
                  <a:pt x="621" y="1395"/>
                </a:cubicBezTo>
                <a:close/>
                <a:moveTo>
                  <a:pt x="1774" y="1393"/>
                </a:moveTo>
                <a:cubicBezTo>
                  <a:pt x="1774" y="1395"/>
                  <a:pt x="1773" y="1398"/>
                  <a:pt x="1773" y="1398"/>
                </a:cubicBezTo>
                <a:cubicBezTo>
                  <a:pt x="1772" y="1398"/>
                  <a:pt x="1770" y="1396"/>
                  <a:pt x="1768" y="1397"/>
                </a:cubicBezTo>
                <a:cubicBezTo>
                  <a:pt x="1765" y="1397"/>
                  <a:pt x="1761" y="1397"/>
                  <a:pt x="1755" y="1398"/>
                </a:cubicBezTo>
                <a:cubicBezTo>
                  <a:pt x="1755" y="1398"/>
                  <a:pt x="1750" y="1401"/>
                  <a:pt x="1749" y="1400"/>
                </a:cubicBezTo>
                <a:cubicBezTo>
                  <a:pt x="1749" y="1400"/>
                  <a:pt x="1749" y="1398"/>
                  <a:pt x="1749" y="1398"/>
                </a:cubicBezTo>
                <a:cubicBezTo>
                  <a:pt x="1747" y="1398"/>
                  <a:pt x="1746" y="1400"/>
                  <a:pt x="1746" y="1400"/>
                </a:cubicBezTo>
                <a:cubicBezTo>
                  <a:pt x="1743" y="1399"/>
                  <a:pt x="1741" y="1397"/>
                  <a:pt x="1738" y="1398"/>
                </a:cubicBezTo>
                <a:cubicBezTo>
                  <a:pt x="1738" y="1397"/>
                  <a:pt x="1738" y="1395"/>
                  <a:pt x="1739" y="1393"/>
                </a:cubicBezTo>
                <a:cubicBezTo>
                  <a:pt x="1753" y="1389"/>
                  <a:pt x="1759" y="1395"/>
                  <a:pt x="1774" y="1393"/>
                </a:cubicBezTo>
                <a:close/>
                <a:moveTo>
                  <a:pt x="1291" y="1395"/>
                </a:moveTo>
                <a:cubicBezTo>
                  <a:pt x="1290" y="1401"/>
                  <a:pt x="1303" y="1399"/>
                  <a:pt x="1300" y="1393"/>
                </a:cubicBezTo>
                <a:cubicBezTo>
                  <a:pt x="1296" y="1393"/>
                  <a:pt x="1293" y="1393"/>
                  <a:pt x="1291" y="1395"/>
                </a:cubicBezTo>
                <a:close/>
                <a:moveTo>
                  <a:pt x="1693" y="1398"/>
                </a:moveTo>
                <a:cubicBezTo>
                  <a:pt x="1688" y="1397"/>
                  <a:pt x="1687" y="1401"/>
                  <a:pt x="1681" y="1400"/>
                </a:cubicBezTo>
                <a:cubicBezTo>
                  <a:pt x="1681" y="1398"/>
                  <a:pt x="1681" y="1397"/>
                  <a:pt x="1681" y="1395"/>
                </a:cubicBezTo>
                <a:cubicBezTo>
                  <a:pt x="1684" y="1392"/>
                  <a:pt x="1694" y="1392"/>
                  <a:pt x="1693" y="1398"/>
                </a:cubicBezTo>
                <a:close/>
                <a:moveTo>
                  <a:pt x="1797" y="1397"/>
                </a:moveTo>
                <a:cubicBezTo>
                  <a:pt x="1800" y="1391"/>
                  <a:pt x="1787" y="1393"/>
                  <a:pt x="1787" y="1395"/>
                </a:cubicBezTo>
                <a:cubicBezTo>
                  <a:pt x="1789" y="1397"/>
                  <a:pt x="1793" y="1397"/>
                  <a:pt x="1797" y="1397"/>
                </a:cubicBezTo>
                <a:close/>
                <a:moveTo>
                  <a:pt x="651" y="1395"/>
                </a:moveTo>
                <a:cubicBezTo>
                  <a:pt x="653" y="1395"/>
                  <a:pt x="656" y="1395"/>
                  <a:pt x="659" y="1395"/>
                </a:cubicBezTo>
                <a:cubicBezTo>
                  <a:pt x="659" y="1401"/>
                  <a:pt x="664" y="1403"/>
                  <a:pt x="664" y="1409"/>
                </a:cubicBezTo>
                <a:cubicBezTo>
                  <a:pt x="661" y="1409"/>
                  <a:pt x="657" y="1409"/>
                  <a:pt x="654" y="1409"/>
                </a:cubicBezTo>
                <a:cubicBezTo>
                  <a:pt x="654" y="1407"/>
                  <a:pt x="655" y="1405"/>
                  <a:pt x="654" y="1403"/>
                </a:cubicBezTo>
                <a:cubicBezTo>
                  <a:pt x="653" y="1400"/>
                  <a:pt x="649" y="1401"/>
                  <a:pt x="651" y="1395"/>
                </a:cubicBezTo>
                <a:close/>
                <a:moveTo>
                  <a:pt x="1027" y="1401"/>
                </a:moveTo>
                <a:cubicBezTo>
                  <a:pt x="1023" y="1405"/>
                  <a:pt x="1019" y="1401"/>
                  <a:pt x="1014" y="1401"/>
                </a:cubicBezTo>
                <a:cubicBezTo>
                  <a:pt x="1014" y="1393"/>
                  <a:pt x="1026" y="1394"/>
                  <a:pt x="1027" y="1401"/>
                </a:cubicBezTo>
                <a:close/>
                <a:moveTo>
                  <a:pt x="1330" y="1395"/>
                </a:moveTo>
                <a:cubicBezTo>
                  <a:pt x="1333" y="1395"/>
                  <a:pt x="1336" y="1395"/>
                  <a:pt x="1339" y="1395"/>
                </a:cubicBezTo>
                <a:cubicBezTo>
                  <a:pt x="1340" y="1401"/>
                  <a:pt x="1337" y="1405"/>
                  <a:pt x="1331" y="1404"/>
                </a:cubicBezTo>
                <a:cubicBezTo>
                  <a:pt x="1329" y="1400"/>
                  <a:pt x="1332" y="1400"/>
                  <a:pt x="1330" y="1395"/>
                </a:cubicBezTo>
                <a:close/>
                <a:moveTo>
                  <a:pt x="1852" y="1398"/>
                </a:moveTo>
                <a:cubicBezTo>
                  <a:pt x="1854" y="1399"/>
                  <a:pt x="1855" y="1400"/>
                  <a:pt x="1858" y="1400"/>
                </a:cubicBezTo>
                <a:cubicBezTo>
                  <a:pt x="1859" y="1394"/>
                  <a:pt x="1852" y="1394"/>
                  <a:pt x="1852" y="1398"/>
                </a:cubicBezTo>
                <a:close/>
                <a:moveTo>
                  <a:pt x="962" y="1406"/>
                </a:moveTo>
                <a:cubicBezTo>
                  <a:pt x="955" y="1406"/>
                  <a:pt x="949" y="1406"/>
                  <a:pt x="945" y="1404"/>
                </a:cubicBezTo>
                <a:cubicBezTo>
                  <a:pt x="945" y="1403"/>
                  <a:pt x="945" y="1401"/>
                  <a:pt x="945" y="1400"/>
                </a:cubicBezTo>
                <a:cubicBezTo>
                  <a:pt x="949" y="1397"/>
                  <a:pt x="954" y="1398"/>
                  <a:pt x="959" y="1401"/>
                </a:cubicBezTo>
                <a:cubicBezTo>
                  <a:pt x="960" y="1402"/>
                  <a:pt x="962" y="1403"/>
                  <a:pt x="962" y="1406"/>
                </a:cubicBezTo>
                <a:close/>
                <a:moveTo>
                  <a:pt x="1395" y="1401"/>
                </a:moveTo>
                <a:cubicBezTo>
                  <a:pt x="1398" y="1403"/>
                  <a:pt x="1400" y="1401"/>
                  <a:pt x="1404" y="1403"/>
                </a:cubicBezTo>
                <a:cubicBezTo>
                  <a:pt x="1405" y="1398"/>
                  <a:pt x="1395" y="1396"/>
                  <a:pt x="1395" y="1401"/>
                </a:cubicBezTo>
                <a:close/>
                <a:moveTo>
                  <a:pt x="603" y="1412"/>
                </a:moveTo>
                <a:cubicBezTo>
                  <a:pt x="604" y="1414"/>
                  <a:pt x="606" y="1413"/>
                  <a:pt x="606" y="1416"/>
                </a:cubicBezTo>
                <a:cubicBezTo>
                  <a:pt x="608" y="1415"/>
                  <a:pt x="608" y="1412"/>
                  <a:pt x="611" y="1412"/>
                </a:cubicBezTo>
                <a:cubicBezTo>
                  <a:pt x="614" y="1415"/>
                  <a:pt x="611" y="1419"/>
                  <a:pt x="606" y="1419"/>
                </a:cubicBezTo>
                <a:cubicBezTo>
                  <a:pt x="607" y="1423"/>
                  <a:pt x="613" y="1426"/>
                  <a:pt x="605" y="1427"/>
                </a:cubicBezTo>
                <a:cubicBezTo>
                  <a:pt x="605" y="1423"/>
                  <a:pt x="608" y="1421"/>
                  <a:pt x="602" y="1422"/>
                </a:cubicBezTo>
                <a:cubicBezTo>
                  <a:pt x="602" y="1420"/>
                  <a:pt x="604" y="1421"/>
                  <a:pt x="605" y="1420"/>
                </a:cubicBezTo>
                <a:cubicBezTo>
                  <a:pt x="605" y="1419"/>
                  <a:pt x="603" y="1419"/>
                  <a:pt x="603" y="1417"/>
                </a:cubicBezTo>
                <a:cubicBezTo>
                  <a:pt x="600" y="1420"/>
                  <a:pt x="601" y="1421"/>
                  <a:pt x="602" y="1425"/>
                </a:cubicBezTo>
                <a:cubicBezTo>
                  <a:pt x="602" y="1429"/>
                  <a:pt x="608" y="1426"/>
                  <a:pt x="607" y="1431"/>
                </a:cubicBezTo>
                <a:cubicBezTo>
                  <a:pt x="600" y="1430"/>
                  <a:pt x="601" y="1433"/>
                  <a:pt x="602" y="1438"/>
                </a:cubicBezTo>
                <a:cubicBezTo>
                  <a:pt x="599" y="1438"/>
                  <a:pt x="598" y="1437"/>
                  <a:pt x="596" y="1436"/>
                </a:cubicBezTo>
                <a:cubicBezTo>
                  <a:pt x="595" y="1433"/>
                  <a:pt x="599" y="1434"/>
                  <a:pt x="599" y="1431"/>
                </a:cubicBezTo>
                <a:cubicBezTo>
                  <a:pt x="599" y="1428"/>
                  <a:pt x="595" y="1432"/>
                  <a:pt x="594" y="1431"/>
                </a:cubicBezTo>
                <a:cubicBezTo>
                  <a:pt x="593" y="1430"/>
                  <a:pt x="593" y="1432"/>
                  <a:pt x="590" y="1431"/>
                </a:cubicBezTo>
                <a:cubicBezTo>
                  <a:pt x="588" y="1431"/>
                  <a:pt x="587" y="1429"/>
                  <a:pt x="585" y="1430"/>
                </a:cubicBezTo>
                <a:cubicBezTo>
                  <a:pt x="585" y="1425"/>
                  <a:pt x="591" y="1427"/>
                  <a:pt x="596" y="1427"/>
                </a:cubicBezTo>
                <a:cubicBezTo>
                  <a:pt x="595" y="1425"/>
                  <a:pt x="592" y="1425"/>
                  <a:pt x="590" y="1425"/>
                </a:cubicBezTo>
                <a:cubicBezTo>
                  <a:pt x="589" y="1422"/>
                  <a:pt x="586" y="1421"/>
                  <a:pt x="586" y="1417"/>
                </a:cubicBezTo>
                <a:cubicBezTo>
                  <a:pt x="583" y="1417"/>
                  <a:pt x="581" y="1417"/>
                  <a:pt x="582" y="1420"/>
                </a:cubicBezTo>
                <a:cubicBezTo>
                  <a:pt x="578" y="1419"/>
                  <a:pt x="583" y="1413"/>
                  <a:pt x="583" y="1411"/>
                </a:cubicBezTo>
                <a:cubicBezTo>
                  <a:pt x="582" y="1408"/>
                  <a:pt x="579" y="1407"/>
                  <a:pt x="580" y="1403"/>
                </a:cubicBezTo>
                <a:cubicBezTo>
                  <a:pt x="582" y="1400"/>
                  <a:pt x="586" y="1399"/>
                  <a:pt x="592" y="1400"/>
                </a:cubicBezTo>
                <a:cubicBezTo>
                  <a:pt x="593" y="1405"/>
                  <a:pt x="603" y="1403"/>
                  <a:pt x="603" y="1409"/>
                </a:cubicBezTo>
                <a:cubicBezTo>
                  <a:pt x="605" y="1409"/>
                  <a:pt x="607" y="1410"/>
                  <a:pt x="608" y="1408"/>
                </a:cubicBezTo>
                <a:cubicBezTo>
                  <a:pt x="612" y="1412"/>
                  <a:pt x="605" y="1411"/>
                  <a:pt x="603" y="1412"/>
                </a:cubicBezTo>
                <a:close/>
                <a:moveTo>
                  <a:pt x="842" y="1401"/>
                </a:moveTo>
                <a:cubicBezTo>
                  <a:pt x="842" y="1404"/>
                  <a:pt x="840" y="1405"/>
                  <a:pt x="841" y="1408"/>
                </a:cubicBezTo>
                <a:cubicBezTo>
                  <a:pt x="838" y="1408"/>
                  <a:pt x="835" y="1408"/>
                  <a:pt x="833" y="1408"/>
                </a:cubicBezTo>
                <a:cubicBezTo>
                  <a:pt x="833" y="1406"/>
                  <a:pt x="833" y="1403"/>
                  <a:pt x="833" y="1401"/>
                </a:cubicBezTo>
                <a:cubicBezTo>
                  <a:pt x="835" y="1399"/>
                  <a:pt x="840" y="1399"/>
                  <a:pt x="842" y="1401"/>
                </a:cubicBezTo>
                <a:close/>
                <a:moveTo>
                  <a:pt x="1504" y="1403"/>
                </a:moveTo>
                <a:cubicBezTo>
                  <a:pt x="1506" y="1405"/>
                  <a:pt x="1511" y="1405"/>
                  <a:pt x="1511" y="1401"/>
                </a:cubicBezTo>
                <a:cubicBezTo>
                  <a:pt x="1510" y="1399"/>
                  <a:pt x="1504" y="1399"/>
                  <a:pt x="1504" y="1403"/>
                </a:cubicBezTo>
                <a:close/>
                <a:moveTo>
                  <a:pt x="1616" y="1400"/>
                </a:moveTo>
                <a:cubicBezTo>
                  <a:pt x="1622" y="1399"/>
                  <a:pt x="1625" y="1402"/>
                  <a:pt x="1623" y="1409"/>
                </a:cubicBezTo>
                <a:cubicBezTo>
                  <a:pt x="1619" y="1409"/>
                  <a:pt x="1615" y="1409"/>
                  <a:pt x="1611" y="1409"/>
                </a:cubicBezTo>
                <a:cubicBezTo>
                  <a:pt x="1610" y="1404"/>
                  <a:pt x="1616" y="1406"/>
                  <a:pt x="1616" y="1400"/>
                </a:cubicBezTo>
                <a:close/>
                <a:moveTo>
                  <a:pt x="1123" y="1403"/>
                </a:moveTo>
                <a:cubicBezTo>
                  <a:pt x="1129" y="1404"/>
                  <a:pt x="1124" y="1410"/>
                  <a:pt x="1119" y="1409"/>
                </a:cubicBezTo>
                <a:cubicBezTo>
                  <a:pt x="1119" y="1408"/>
                  <a:pt x="1119" y="1406"/>
                  <a:pt x="1119" y="1404"/>
                </a:cubicBezTo>
                <a:cubicBezTo>
                  <a:pt x="1121" y="1405"/>
                  <a:pt x="1123" y="1405"/>
                  <a:pt x="1123" y="1403"/>
                </a:cubicBezTo>
                <a:close/>
                <a:moveTo>
                  <a:pt x="407" y="1404"/>
                </a:moveTo>
                <a:cubicBezTo>
                  <a:pt x="414" y="1406"/>
                  <a:pt x="406" y="1414"/>
                  <a:pt x="407" y="1404"/>
                </a:cubicBezTo>
                <a:close/>
                <a:moveTo>
                  <a:pt x="704" y="1406"/>
                </a:moveTo>
                <a:cubicBezTo>
                  <a:pt x="702" y="1405"/>
                  <a:pt x="700" y="1404"/>
                  <a:pt x="696" y="1404"/>
                </a:cubicBezTo>
                <a:cubicBezTo>
                  <a:pt x="695" y="1410"/>
                  <a:pt x="704" y="1411"/>
                  <a:pt x="704" y="1406"/>
                </a:cubicBezTo>
                <a:close/>
                <a:moveTo>
                  <a:pt x="876" y="1408"/>
                </a:moveTo>
                <a:cubicBezTo>
                  <a:pt x="878" y="1409"/>
                  <a:pt x="884" y="1409"/>
                  <a:pt x="884" y="1404"/>
                </a:cubicBezTo>
                <a:cubicBezTo>
                  <a:pt x="880" y="1404"/>
                  <a:pt x="876" y="1404"/>
                  <a:pt x="876" y="1408"/>
                </a:cubicBezTo>
                <a:close/>
                <a:moveTo>
                  <a:pt x="1561" y="1409"/>
                </a:moveTo>
                <a:cubicBezTo>
                  <a:pt x="1561" y="1414"/>
                  <a:pt x="1552" y="1413"/>
                  <a:pt x="1550" y="1411"/>
                </a:cubicBezTo>
                <a:cubicBezTo>
                  <a:pt x="1549" y="1406"/>
                  <a:pt x="1553" y="1408"/>
                  <a:pt x="1553" y="1404"/>
                </a:cubicBezTo>
                <a:cubicBezTo>
                  <a:pt x="1559" y="1403"/>
                  <a:pt x="1558" y="1408"/>
                  <a:pt x="1561" y="1409"/>
                </a:cubicBezTo>
                <a:close/>
                <a:moveTo>
                  <a:pt x="1589" y="1463"/>
                </a:moveTo>
                <a:cubicBezTo>
                  <a:pt x="1589" y="1465"/>
                  <a:pt x="1597" y="1463"/>
                  <a:pt x="1595" y="1471"/>
                </a:cubicBezTo>
                <a:cubicBezTo>
                  <a:pt x="1589" y="1472"/>
                  <a:pt x="1578" y="1474"/>
                  <a:pt x="1581" y="1465"/>
                </a:cubicBezTo>
                <a:cubicBezTo>
                  <a:pt x="1582" y="1464"/>
                  <a:pt x="1586" y="1465"/>
                  <a:pt x="1586" y="1465"/>
                </a:cubicBezTo>
                <a:cubicBezTo>
                  <a:pt x="1585" y="1461"/>
                  <a:pt x="1575" y="1463"/>
                  <a:pt x="1574" y="1465"/>
                </a:cubicBezTo>
                <a:cubicBezTo>
                  <a:pt x="1573" y="1466"/>
                  <a:pt x="1577" y="1467"/>
                  <a:pt x="1577" y="1468"/>
                </a:cubicBezTo>
                <a:cubicBezTo>
                  <a:pt x="1577" y="1470"/>
                  <a:pt x="1572" y="1471"/>
                  <a:pt x="1572" y="1474"/>
                </a:cubicBezTo>
                <a:cubicBezTo>
                  <a:pt x="1569" y="1474"/>
                  <a:pt x="1567" y="1474"/>
                  <a:pt x="1564" y="1474"/>
                </a:cubicBezTo>
                <a:cubicBezTo>
                  <a:pt x="1563" y="1472"/>
                  <a:pt x="1560" y="1457"/>
                  <a:pt x="1568" y="1460"/>
                </a:cubicBezTo>
                <a:cubicBezTo>
                  <a:pt x="1567" y="1457"/>
                  <a:pt x="1562" y="1459"/>
                  <a:pt x="1562" y="1457"/>
                </a:cubicBezTo>
                <a:cubicBezTo>
                  <a:pt x="1564" y="1451"/>
                  <a:pt x="1563" y="1442"/>
                  <a:pt x="1571" y="1443"/>
                </a:cubicBezTo>
                <a:cubicBezTo>
                  <a:pt x="1570" y="1439"/>
                  <a:pt x="1560" y="1443"/>
                  <a:pt x="1562" y="1436"/>
                </a:cubicBezTo>
                <a:cubicBezTo>
                  <a:pt x="1569" y="1437"/>
                  <a:pt x="1572" y="1429"/>
                  <a:pt x="1567" y="1427"/>
                </a:cubicBezTo>
                <a:cubicBezTo>
                  <a:pt x="1570" y="1424"/>
                  <a:pt x="1569" y="1425"/>
                  <a:pt x="1569" y="1419"/>
                </a:cubicBezTo>
                <a:cubicBezTo>
                  <a:pt x="1577" y="1420"/>
                  <a:pt x="1584" y="1416"/>
                  <a:pt x="1581" y="1409"/>
                </a:cubicBezTo>
                <a:cubicBezTo>
                  <a:pt x="1583" y="1408"/>
                  <a:pt x="1584" y="1407"/>
                  <a:pt x="1584" y="1409"/>
                </a:cubicBezTo>
                <a:cubicBezTo>
                  <a:pt x="1588" y="1408"/>
                  <a:pt x="1588" y="1403"/>
                  <a:pt x="1594" y="1404"/>
                </a:cubicBezTo>
                <a:cubicBezTo>
                  <a:pt x="1594" y="1407"/>
                  <a:pt x="1594" y="1409"/>
                  <a:pt x="1594" y="1411"/>
                </a:cubicBezTo>
                <a:cubicBezTo>
                  <a:pt x="1590" y="1411"/>
                  <a:pt x="1586" y="1412"/>
                  <a:pt x="1584" y="1414"/>
                </a:cubicBezTo>
                <a:cubicBezTo>
                  <a:pt x="1587" y="1418"/>
                  <a:pt x="1589" y="1413"/>
                  <a:pt x="1594" y="1414"/>
                </a:cubicBezTo>
                <a:cubicBezTo>
                  <a:pt x="1594" y="1414"/>
                  <a:pt x="1591" y="1417"/>
                  <a:pt x="1592" y="1417"/>
                </a:cubicBezTo>
                <a:cubicBezTo>
                  <a:pt x="1594" y="1418"/>
                  <a:pt x="1603" y="1418"/>
                  <a:pt x="1609" y="1419"/>
                </a:cubicBezTo>
                <a:cubicBezTo>
                  <a:pt x="1609" y="1420"/>
                  <a:pt x="1609" y="1421"/>
                  <a:pt x="1609" y="1422"/>
                </a:cubicBezTo>
                <a:cubicBezTo>
                  <a:pt x="1611" y="1422"/>
                  <a:pt x="1610" y="1419"/>
                  <a:pt x="1611" y="1417"/>
                </a:cubicBezTo>
                <a:cubicBezTo>
                  <a:pt x="1616" y="1418"/>
                  <a:pt x="1617" y="1415"/>
                  <a:pt x="1621" y="1416"/>
                </a:cubicBezTo>
                <a:cubicBezTo>
                  <a:pt x="1623" y="1422"/>
                  <a:pt x="1616" y="1423"/>
                  <a:pt x="1614" y="1420"/>
                </a:cubicBezTo>
                <a:cubicBezTo>
                  <a:pt x="1612" y="1424"/>
                  <a:pt x="1618" y="1425"/>
                  <a:pt x="1612" y="1425"/>
                </a:cubicBezTo>
                <a:cubicBezTo>
                  <a:pt x="1612" y="1430"/>
                  <a:pt x="1619" y="1427"/>
                  <a:pt x="1621" y="1430"/>
                </a:cubicBezTo>
                <a:cubicBezTo>
                  <a:pt x="1621" y="1433"/>
                  <a:pt x="1617" y="1431"/>
                  <a:pt x="1616" y="1435"/>
                </a:cubicBezTo>
                <a:cubicBezTo>
                  <a:pt x="1616" y="1436"/>
                  <a:pt x="1613" y="1437"/>
                  <a:pt x="1612" y="1438"/>
                </a:cubicBezTo>
                <a:cubicBezTo>
                  <a:pt x="1611" y="1443"/>
                  <a:pt x="1612" y="1445"/>
                  <a:pt x="1613" y="1449"/>
                </a:cubicBezTo>
                <a:cubicBezTo>
                  <a:pt x="1611" y="1448"/>
                  <a:pt x="1610" y="1447"/>
                  <a:pt x="1610" y="1449"/>
                </a:cubicBezTo>
                <a:cubicBezTo>
                  <a:pt x="1607" y="1448"/>
                  <a:pt x="1606" y="1446"/>
                  <a:pt x="1608" y="1444"/>
                </a:cubicBezTo>
                <a:cubicBezTo>
                  <a:pt x="1605" y="1443"/>
                  <a:pt x="1605" y="1446"/>
                  <a:pt x="1605" y="1449"/>
                </a:cubicBezTo>
                <a:cubicBezTo>
                  <a:pt x="1598" y="1448"/>
                  <a:pt x="1595" y="1452"/>
                  <a:pt x="1588" y="1450"/>
                </a:cubicBezTo>
                <a:cubicBezTo>
                  <a:pt x="1590" y="1446"/>
                  <a:pt x="1583" y="1441"/>
                  <a:pt x="1590" y="1441"/>
                </a:cubicBezTo>
                <a:cubicBezTo>
                  <a:pt x="1589" y="1439"/>
                  <a:pt x="1586" y="1440"/>
                  <a:pt x="1584" y="1439"/>
                </a:cubicBezTo>
                <a:cubicBezTo>
                  <a:pt x="1581" y="1438"/>
                  <a:pt x="1584" y="1432"/>
                  <a:pt x="1579" y="1433"/>
                </a:cubicBezTo>
                <a:cubicBezTo>
                  <a:pt x="1578" y="1429"/>
                  <a:pt x="1579" y="1423"/>
                  <a:pt x="1575" y="1424"/>
                </a:cubicBezTo>
                <a:cubicBezTo>
                  <a:pt x="1571" y="1425"/>
                  <a:pt x="1573" y="1433"/>
                  <a:pt x="1570" y="1435"/>
                </a:cubicBezTo>
                <a:cubicBezTo>
                  <a:pt x="1571" y="1437"/>
                  <a:pt x="1575" y="1438"/>
                  <a:pt x="1577" y="1439"/>
                </a:cubicBezTo>
                <a:cubicBezTo>
                  <a:pt x="1575" y="1442"/>
                  <a:pt x="1576" y="1443"/>
                  <a:pt x="1577" y="1447"/>
                </a:cubicBezTo>
                <a:cubicBezTo>
                  <a:pt x="1577" y="1448"/>
                  <a:pt x="1579" y="1449"/>
                  <a:pt x="1579" y="1449"/>
                </a:cubicBezTo>
                <a:cubicBezTo>
                  <a:pt x="1579" y="1450"/>
                  <a:pt x="1578" y="1451"/>
                  <a:pt x="1577" y="1450"/>
                </a:cubicBezTo>
                <a:cubicBezTo>
                  <a:pt x="1580" y="1456"/>
                  <a:pt x="1584" y="1457"/>
                  <a:pt x="1592" y="1457"/>
                </a:cubicBezTo>
                <a:cubicBezTo>
                  <a:pt x="1593" y="1460"/>
                  <a:pt x="1592" y="1463"/>
                  <a:pt x="1589" y="1463"/>
                </a:cubicBezTo>
                <a:close/>
                <a:moveTo>
                  <a:pt x="1064" y="1408"/>
                </a:moveTo>
                <a:cubicBezTo>
                  <a:pt x="1064" y="1413"/>
                  <a:pt x="1063" y="1417"/>
                  <a:pt x="1056" y="1416"/>
                </a:cubicBezTo>
                <a:cubicBezTo>
                  <a:pt x="1056" y="1413"/>
                  <a:pt x="1056" y="1411"/>
                  <a:pt x="1056" y="1409"/>
                </a:cubicBezTo>
                <a:cubicBezTo>
                  <a:pt x="1058" y="1408"/>
                  <a:pt x="1061" y="1407"/>
                  <a:pt x="1064" y="1408"/>
                </a:cubicBezTo>
                <a:close/>
                <a:moveTo>
                  <a:pt x="1514" y="1416"/>
                </a:moveTo>
                <a:cubicBezTo>
                  <a:pt x="1509" y="1416"/>
                  <a:pt x="1506" y="1415"/>
                  <a:pt x="1504" y="1412"/>
                </a:cubicBezTo>
                <a:cubicBezTo>
                  <a:pt x="1504" y="1406"/>
                  <a:pt x="1516" y="1411"/>
                  <a:pt x="1514" y="1416"/>
                </a:cubicBezTo>
                <a:close/>
                <a:moveTo>
                  <a:pt x="574" y="1411"/>
                </a:moveTo>
                <a:cubicBezTo>
                  <a:pt x="575" y="1412"/>
                  <a:pt x="576" y="1412"/>
                  <a:pt x="578" y="1412"/>
                </a:cubicBezTo>
                <a:cubicBezTo>
                  <a:pt x="578" y="1416"/>
                  <a:pt x="576" y="1416"/>
                  <a:pt x="574" y="1414"/>
                </a:cubicBezTo>
                <a:cubicBezTo>
                  <a:pt x="574" y="1413"/>
                  <a:pt x="574" y="1412"/>
                  <a:pt x="574" y="1411"/>
                </a:cubicBezTo>
                <a:close/>
                <a:moveTo>
                  <a:pt x="665" y="1412"/>
                </a:moveTo>
                <a:cubicBezTo>
                  <a:pt x="665" y="1411"/>
                  <a:pt x="661" y="1410"/>
                  <a:pt x="661" y="1412"/>
                </a:cubicBezTo>
                <a:cubicBezTo>
                  <a:pt x="660" y="1416"/>
                  <a:pt x="667" y="1416"/>
                  <a:pt x="665" y="1412"/>
                </a:cubicBezTo>
                <a:close/>
                <a:moveTo>
                  <a:pt x="997" y="1411"/>
                </a:moveTo>
                <a:cubicBezTo>
                  <a:pt x="998" y="1414"/>
                  <a:pt x="1001" y="1415"/>
                  <a:pt x="1001" y="1420"/>
                </a:cubicBezTo>
                <a:cubicBezTo>
                  <a:pt x="996" y="1419"/>
                  <a:pt x="995" y="1422"/>
                  <a:pt x="991" y="1422"/>
                </a:cubicBezTo>
                <a:cubicBezTo>
                  <a:pt x="992" y="1417"/>
                  <a:pt x="987" y="1418"/>
                  <a:pt x="988" y="1412"/>
                </a:cubicBezTo>
                <a:cubicBezTo>
                  <a:pt x="990" y="1411"/>
                  <a:pt x="994" y="1411"/>
                  <a:pt x="997" y="1411"/>
                </a:cubicBezTo>
                <a:close/>
                <a:moveTo>
                  <a:pt x="889" y="1412"/>
                </a:moveTo>
                <a:cubicBezTo>
                  <a:pt x="890" y="1417"/>
                  <a:pt x="886" y="1418"/>
                  <a:pt x="887" y="1424"/>
                </a:cubicBezTo>
                <a:cubicBezTo>
                  <a:pt x="885" y="1424"/>
                  <a:pt x="882" y="1424"/>
                  <a:pt x="880" y="1424"/>
                </a:cubicBezTo>
                <a:cubicBezTo>
                  <a:pt x="880" y="1420"/>
                  <a:pt x="880" y="1417"/>
                  <a:pt x="880" y="1414"/>
                </a:cubicBezTo>
                <a:cubicBezTo>
                  <a:pt x="884" y="1415"/>
                  <a:pt x="884" y="1411"/>
                  <a:pt x="889" y="1412"/>
                </a:cubicBezTo>
                <a:close/>
                <a:moveTo>
                  <a:pt x="1345" y="1425"/>
                </a:moveTo>
                <a:cubicBezTo>
                  <a:pt x="1342" y="1425"/>
                  <a:pt x="1339" y="1425"/>
                  <a:pt x="1336" y="1425"/>
                </a:cubicBezTo>
                <a:cubicBezTo>
                  <a:pt x="1337" y="1420"/>
                  <a:pt x="1333" y="1420"/>
                  <a:pt x="1334" y="1416"/>
                </a:cubicBezTo>
                <a:cubicBezTo>
                  <a:pt x="1337" y="1414"/>
                  <a:pt x="1340" y="1411"/>
                  <a:pt x="1344" y="1414"/>
                </a:cubicBezTo>
                <a:cubicBezTo>
                  <a:pt x="1342" y="1420"/>
                  <a:pt x="1346" y="1420"/>
                  <a:pt x="1345" y="1425"/>
                </a:cubicBezTo>
                <a:close/>
                <a:moveTo>
                  <a:pt x="923" y="1416"/>
                </a:moveTo>
                <a:cubicBezTo>
                  <a:pt x="930" y="1415"/>
                  <a:pt x="931" y="1420"/>
                  <a:pt x="931" y="1427"/>
                </a:cubicBezTo>
                <a:cubicBezTo>
                  <a:pt x="925" y="1425"/>
                  <a:pt x="923" y="1429"/>
                  <a:pt x="918" y="1428"/>
                </a:cubicBezTo>
                <a:cubicBezTo>
                  <a:pt x="918" y="1422"/>
                  <a:pt x="922" y="1420"/>
                  <a:pt x="923" y="1416"/>
                </a:cubicBezTo>
                <a:close/>
                <a:moveTo>
                  <a:pt x="574" y="1417"/>
                </a:moveTo>
                <a:cubicBezTo>
                  <a:pt x="578" y="1417"/>
                  <a:pt x="577" y="1422"/>
                  <a:pt x="577" y="1427"/>
                </a:cubicBezTo>
                <a:cubicBezTo>
                  <a:pt x="576" y="1426"/>
                  <a:pt x="573" y="1424"/>
                  <a:pt x="573" y="1427"/>
                </a:cubicBezTo>
                <a:cubicBezTo>
                  <a:pt x="569" y="1427"/>
                  <a:pt x="572" y="1421"/>
                  <a:pt x="571" y="1419"/>
                </a:cubicBezTo>
                <a:cubicBezTo>
                  <a:pt x="573" y="1419"/>
                  <a:pt x="574" y="1418"/>
                  <a:pt x="574" y="1417"/>
                </a:cubicBezTo>
                <a:close/>
                <a:moveTo>
                  <a:pt x="819" y="1417"/>
                </a:moveTo>
                <a:cubicBezTo>
                  <a:pt x="820" y="1418"/>
                  <a:pt x="823" y="1419"/>
                  <a:pt x="825" y="1419"/>
                </a:cubicBezTo>
                <a:cubicBezTo>
                  <a:pt x="825" y="1424"/>
                  <a:pt x="831" y="1428"/>
                  <a:pt x="827" y="1431"/>
                </a:cubicBezTo>
                <a:cubicBezTo>
                  <a:pt x="818" y="1433"/>
                  <a:pt x="813" y="1422"/>
                  <a:pt x="819" y="1417"/>
                </a:cubicBezTo>
                <a:close/>
                <a:moveTo>
                  <a:pt x="1264" y="1419"/>
                </a:moveTo>
                <a:cubicBezTo>
                  <a:pt x="1263" y="1424"/>
                  <a:pt x="1271" y="1421"/>
                  <a:pt x="1274" y="1422"/>
                </a:cubicBezTo>
                <a:cubicBezTo>
                  <a:pt x="1275" y="1416"/>
                  <a:pt x="1267" y="1416"/>
                  <a:pt x="1264" y="1419"/>
                </a:cubicBezTo>
                <a:close/>
                <a:moveTo>
                  <a:pt x="436" y="1419"/>
                </a:moveTo>
                <a:cubicBezTo>
                  <a:pt x="439" y="1419"/>
                  <a:pt x="443" y="1419"/>
                  <a:pt x="447" y="1419"/>
                </a:cubicBezTo>
                <a:cubicBezTo>
                  <a:pt x="446" y="1425"/>
                  <a:pt x="436" y="1427"/>
                  <a:pt x="436" y="1419"/>
                </a:cubicBezTo>
                <a:close/>
                <a:moveTo>
                  <a:pt x="1379" y="1419"/>
                </a:moveTo>
                <a:cubicBezTo>
                  <a:pt x="1382" y="1419"/>
                  <a:pt x="1385" y="1419"/>
                  <a:pt x="1389" y="1419"/>
                </a:cubicBezTo>
                <a:cubicBezTo>
                  <a:pt x="1389" y="1426"/>
                  <a:pt x="1388" y="1432"/>
                  <a:pt x="1381" y="1431"/>
                </a:cubicBezTo>
                <a:cubicBezTo>
                  <a:pt x="1378" y="1426"/>
                  <a:pt x="1378" y="1425"/>
                  <a:pt x="1379" y="1419"/>
                </a:cubicBezTo>
                <a:close/>
                <a:moveTo>
                  <a:pt x="1562" y="1425"/>
                </a:moveTo>
                <a:cubicBezTo>
                  <a:pt x="1561" y="1425"/>
                  <a:pt x="1559" y="1425"/>
                  <a:pt x="1558" y="1425"/>
                </a:cubicBezTo>
                <a:cubicBezTo>
                  <a:pt x="1557" y="1428"/>
                  <a:pt x="1559" y="1428"/>
                  <a:pt x="1559" y="1430"/>
                </a:cubicBezTo>
                <a:cubicBezTo>
                  <a:pt x="1559" y="1435"/>
                  <a:pt x="1554" y="1434"/>
                  <a:pt x="1556" y="1441"/>
                </a:cubicBezTo>
                <a:cubicBezTo>
                  <a:pt x="1552" y="1441"/>
                  <a:pt x="1547" y="1441"/>
                  <a:pt x="1543" y="1441"/>
                </a:cubicBezTo>
                <a:cubicBezTo>
                  <a:pt x="1542" y="1436"/>
                  <a:pt x="1548" y="1438"/>
                  <a:pt x="1547" y="1433"/>
                </a:cubicBezTo>
                <a:cubicBezTo>
                  <a:pt x="1546" y="1429"/>
                  <a:pt x="1542" y="1429"/>
                  <a:pt x="1540" y="1431"/>
                </a:cubicBezTo>
                <a:cubicBezTo>
                  <a:pt x="1538" y="1430"/>
                  <a:pt x="1542" y="1430"/>
                  <a:pt x="1542" y="1428"/>
                </a:cubicBezTo>
                <a:cubicBezTo>
                  <a:pt x="1542" y="1426"/>
                  <a:pt x="1544" y="1423"/>
                  <a:pt x="1545" y="1420"/>
                </a:cubicBezTo>
                <a:cubicBezTo>
                  <a:pt x="1550" y="1420"/>
                  <a:pt x="1561" y="1415"/>
                  <a:pt x="1562" y="1425"/>
                </a:cubicBezTo>
                <a:close/>
                <a:moveTo>
                  <a:pt x="1038" y="1424"/>
                </a:moveTo>
                <a:cubicBezTo>
                  <a:pt x="1040" y="1426"/>
                  <a:pt x="1047" y="1426"/>
                  <a:pt x="1047" y="1422"/>
                </a:cubicBezTo>
                <a:cubicBezTo>
                  <a:pt x="1045" y="1420"/>
                  <a:pt x="1038" y="1419"/>
                  <a:pt x="1038" y="1424"/>
                </a:cubicBezTo>
                <a:close/>
                <a:moveTo>
                  <a:pt x="566" y="1425"/>
                </a:moveTo>
                <a:cubicBezTo>
                  <a:pt x="568" y="1424"/>
                  <a:pt x="567" y="1425"/>
                  <a:pt x="565" y="1424"/>
                </a:cubicBezTo>
                <a:cubicBezTo>
                  <a:pt x="565" y="1423"/>
                  <a:pt x="563" y="1421"/>
                  <a:pt x="563" y="1424"/>
                </a:cubicBezTo>
                <a:cubicBezTo>
                  <a:pt x="563" y="1424"/>
                  <a:pt x="565" y="1423"/>
                  <a:pt x="565" y="1424"/>
                </a:cubicBezTo>
                <a:cubicBezTo>
                  <a:pt x="566" y="1425"/>
                  <a:pt x="564" y="1427"/>
                  <a:pt x="566" y="1425"/>
                </a:cubicBezTo>
                <a:close/>
                <a:moveTo>
                  <a:pt x="1818" y="1428"/>
                </a:moveTo>
                <a:cubicBezTo>
                  <a:pt x="1812" y="1427"/>
                  <a:pt x="1805" y="1430"/>
                  <a:pt x="1803" y="1428"/>
                </a:cubicBezTo>
                <a:cubicBezTo>
                  <a:pt x="1800" y="1422"/>
                  <a:pt x="1810" y="1427"/>
                  <a:pt x="1812" y="1425"/>
                </a:cubicBezTo>
                <a:cubicBezTo>
                  <a:pt x="1812" y="1425"/>
                  <a:pt x="1812" y="1423"/>
                  <a:pt x="1812" y="1424"/>
                </a:cubicBezTo>
                <a:cubicBezTo>
                  <a:pt x="1815" y="1424"/>
                  <a:pt x="1819" y="1425"/>
                  <a:pt x="1818" y="1428"/>
                </a:cubicBezTo>
                <a:close/>
                <a:moveTo>
                  <a:pt x="1312" y="1425"/>
                </a:moveTo>
                <a:cubicBezTo>
                  <a:pt x="1315" y="1425"/>
                  <a:pt x="1315" y="1427"/>
                  <a:pt x="1317" y="1427"/>
                </a:cubicBezTo>
                <a:cubicBezTo>
                  <a:pt x="1316" y="1429"/>
                  <a:pt x="1316" y="1433"/>
                  <a:pt x="1311" y="1431"/>
                </a:cubicBezTo>
                <a:cubicBezTo>
                  <a:pt x="1310" y="1428"/>
                  <a:pt x="1312" y="1427"/>
                  <a:pt x="1312" y="1425"/>
                </a:cubicBezTo>
                <a:close/>
                <a:moveTo>
                  <a:pt x="1795" y="1427"/>
                </a:moveTo>
                <a:cubicBezTo>
                  <a:pt x="1795" y="1429"/>
                  <a:pt x="1795" y="1432"/>
                  <a:pt x="1795" y="1435"/>
                </a:cubicBezTo>
                <a:cubicBezTo>
                  <a:pt x="1791" y="1430"/>
                  <a:pt x="1788" y="1437"/>
                  <a:pt x="1793" y="1438"/>
                </a:cubicBezTo>
                <a:cubicBezTo>
                  <a:pt x="1790" y="1440"/>
                  <a:pt x="1788" y="1438"/>
                  <a:pt x="1785" y="1438"/>
                </a:cubicBezTo>
                <a:cubicBezTo>
                  <a:pt x="1786" y="1433"/>
                  <a:pt x="1784" y="1432"/>
                  <a:pt x="1784" y="1428"/>
                </a:cubicBezTo>
                <a:cubicBezTo>
                  <a:pt x="1786" y="1426"/>
                  <a:pt x="1791" y="1427"/>
                  <a:pt x="1795" y="1427"/>
                </a:cubicBezTo>
                <a:close/>
                <a:moveTo>
                  <a:pt x="1782" y="1431"/>
                </a:moveTo>
                <a:cubicBezTo>
                  <a:pt x="1777" y="1438"/>
                  <a:pt x="1768" y="1435"/>
                  <a:pt x="1759" y="1435"/>
                </a:cubicBezTo>
                <a:cubicBezTo>
                  <a:pt x="1759" y="1433"/>
                  <a:pt x="1759" y="1431"/>
                  <a:pt x="1759" y="1430"/>
                </a:cubicBezTo>
                <a:cubicBezTo>
                  <a:pt x="1764" y="1427"/>
                  <a:pt x="1779" y="1427"/>
                  <a:pt x="1782" y="1431"/>
                </a:cubicBezTo>
                <a:close/>
                <a:moveTo>
                  <a:pt x="1393" y="1433"/>
                </a:moveTo>
                <a:cubicBezTo>
                  <a:pt x="1391" y="1433"/>
                  <a:pt x="1391" y="1431"/>
                  <a:pt x="1388" y="1431"/>
                </a:cubicBezTo>
                <a:cubicBezTo>
                  <a:pt x="1386" y="1435"/>
                  <a:pt x="1394" y="1436"/>
                  <a:pt x="1393" y="1433"/>
                </a:cubicBezTo>
                <a:close/>
                <a:moveTo>
                  <a:pt x="756" y="1441"/>
                </a:moveTo>
                <a:cubicBezTo>
                  <a:pt x="751" y="1440"/>
                  <a:pt x="742" y="1443"/>
                  <a:pt x="743" y="1436"/>
                </a:cubicBezTo>
                <a:cubicBezTo>
                  <a:pt x="747" y="1434"/>
                  <a:pt x="758" y="1433"/>
                  <a:pt x="756" y="1441"/>
                </a:cubicBezTo>
                <a:close/>
                <a:moveTo>
                  <a:pt x="1844" y="1443"/>
                </a:moveTo>
                <a:cubicBezTo>
                  <a:pt x="1842" y="1447"/>
                  <a:pt x="1837" y="1442"/>
                  <a:pt x="1836" y="1439"/>
                </a:cubicBezTo>
                <a:cubicBezTo>
                  <a:pt x="1832" y="1439"/>
                  <a:pt x="1827" y="1440"/>
                  <a:pt x="1825" y="1438"/>
                </a:cubicBezTo>
                <a:cubicBezTo>
                  <a:pt x="1826" y="1432"/>
                  <a:pt x="1836" y="1435"/>
                  <a:pt x="1841" y="1435"/>
                </a:cubicBezTo>
                <a:cubicBezTo>
                  <a:pt x="1842" y="1436"/>
                  <a:pt x="1842" y="1437"/>
                  <a:pt x="1844" y="1438"/>
                </a:cubicBezTo>
                <a:cubicBezTo>
                  <a:pt x="1843" y="1439"/>
                  <a:pt x="1842" y="1442"/>
                  <a:pt x="1844" y="1443"/>
                </a:cubicBezTo>
                <a:close/>
                <a:moveTo>
                  <a:pt x="497" y="1446"/>
                </a:moveTo>
                <a:cubicBezTo>
                  <a:pt x="496" y="1444"/>
                  <a:pt x="489" y="1446"/>
                  <a:pt x="494" y="1449"/>
                </a:cubicBezTo>
                <a:cubicBezTo>
                  <a:pt x="493" y="1448"/>
                  <a:pt x="498" y="1446"/>
                  <a:pt x="497" y="1446"/>
                </a:cubicBezTo>
                <a:close/>
                <a:moveTo>
                  <a:pt x="1776" y="1447"/>
                </a:moveTo>
                <a:cubicBezTo>
                  <a:pt x="1774" y="1451"/>
                  <a:pt x="1770" y="1451"/>
                  <a:pt x="1769" y="1455"/>
                </a:cubicBezTo>
                <a:cubicBezTo>
                  <a:pt x="1768" y="1454"/>
                  <a:pt x="1762" y="1457"/>
                  <a:pt x="1761" y="1455"/>
                </a:cubicBezTo>
                <a:cubicBezTo>
                  <a:pt x="1760" y="1453"/>
                  <a:pt x="1760" y="1457"/>
                  <a:pt x="1757" y="1454"/>
                </a:cubicBezTo>
                <a:cubicBezTo>
                  <a:pt x="1754" y="1454"/>
                  <a:pt x="1756" y="1461"/>
                  <a:pt x="1753" y="1462"/>
                </a:cubicBezTo>
                <a:cubicBezTo>
                  <a:pt x="1750" y="1460"/>
                  <a:pt x="1743" y="1461"/>
                  <a:pt x="1740" y="1458"/>
                </a:cubicBezTo>
                <a:cubicBezTo>
                  <a:pt x="1740" y="1457"/>
                  <a:pt x="1739" y="1456"/>
                  <a:pt x="1738" y="1455"/>
                </a:cubicBezTo>
                <a:cubicBezTo>
                  <a:pt x="1739" y="1450"/>
                  <a:pt x="1749" y="1447"/>
                  <a:pt x="1755" y="1449"/>
                </a:cubicBezTo>
                <a:cubicBezTo>
                  <a:pt x="1758" y="1449"/>
                  <a:pt x="1758" y="1449"/>
                  <a:pt x="1758" y="1452"/>
                </a:cubicBezTo>
                <a:cubicBezTo>
                  <a:pt x="1765" y="1450"/>
                  <a:pt x="1769" y="1444"/>
                  <a:pt x="1776" y="1447"/>
                </a:cubicBezTo>
                <a:close/>
                <a:moveTo>
                  <a:pt x="1653" y="1447"/>
                </a:moveTo>
                <a:cubicBezTo>
                  <a:pt x="1654" y="1448"/>
                  <a:pt x="1656" y="1449"/>
                  <a:pt x="1658" y="1449"/>
                </a:cubicBezTo>
                <a:cubicBezTo>
                  <a:pt x="1655" y="1451"/>
                  <a:pt x="1656" y="1455"/>
                  <a:pt x="1651" y="1455"/>
                </a:cubicBezTo>
                <a:cubicBezTo>
                  <a:pt x="1651" y="1452"/>
                  <a:pt x="1652" y="1449"/>
                  <a:pt x="1653" y="1447"/>
                </a:cubicBezTo>
                <a:close/>
                <a:moveTo>
                  <a:pt x="1685" y="1454"/>
                </a:moveTo>
                <a:cubicBezTo>
                  <a:pt x="1684" y="1454"/>
                  <a:pt x="1684" y="1453"/>
                  <a:pt x="1684" y="1452"/>
                </a:cubicBezTo>
                <a:cubicBezTo>
                  <a:pt x="1681" y="1456"/>
                  <a:pt x="1676" y="1456"/>
                  <a:pt x="1672" y="1454"/>
                </a:cubicBezTo>
                <a:cubicBezTo>
                  <a:pt x="1672" y="1449"/>
                  <a:pt x="1679" y="1452"/>
                  <a:pt x="1679" y="1447"/>
                </a:cubicBezTo>
                <a:cubicBezTo>
                  <a:pt x="1681" y="1447"/>
                  <a:pt x="1683" y="1447"/>
                  <a:pt x="1684" y="1447"/>
                </a:cubicBezTo>
                <a:cubicBezTo>
                  <a:pt x="1684" y="1450"/>
                  <a:pt x="1686" y="1451"/>
                  <a:pt x="1685" y="1454"/>
                </a:cubicBezTo>
                <a:close/>
                <a:moveTo>
                  <a:pt x="1714" y="1449"/>
                </a:moveTo>
                <a:cubicBezTo>
                  <a:pt x="1711" y="1456"/>
                  <a:pt x="1706" y="1451"/>
                  <a:pt x="1701" y="1454"/>
                </a:cubicBezTo>
                <a:cubicBezTo>
                  <a:pt x="1699" y="1445"/>
                  <a:pt x="1709" y="1447"/>
                  <a:pt x="1714" y="1449"/>
                </a:cubicBezTo>
                <a:close/>
                <a:moveTo>
                  <a:pt x="1937" y="1449"/>
                </a:moveTo>
                <a:cubicBezTo>
                  <a:pt x="1934" y="1449"/>
                  <a:pt x="1931" y="1449"/>
                  <a:pt x="1929" y="1449"/>
                </a:cubicBezTo>
                <a:cubicBezTo>
                  <a:pt x="1926" y="1454"/>
                  <a:pt x="1939" y="1454"/>
                  <a:pt x="1937" y="1449"/>
                </a:cubicBezTo>
                <a:close/>
                <a:moveTo>
                  <a:pt x="1729" y="1458"/>
                </a:moveTo>
                <a:cubicBezTo>
                  <a:pt x="1723" y="1457"/>
                  <a:pt x="1724" y="1463"/>
                  <a:pt x="1718" y="1462"/>
                </a:cubicBezTo>
                <a:cubicBezTo>
                  <a:pt x="1718" y="1459"/>
                  <a:pt x="1718" y="1457"/>
                  <a:pt x="1716" y="1457"/>
                </a:cubicBezTo>
                <a:cubicBezTo>
                  <a:pt x="1718" y="1453"/>
                  <a:pt x="1729" y="1452"/>
                  <a:pt x="1729" y="1458"/>
                </a:cubicBezTo>
                <a:close/>
                <a:moveTo>
                  <a:pt x="1380" y="1463"/>
                </a:moveTo>
                <a:cubicBezTo>
                  <a:pt x="1381" y="1459"/>
                  <a:pt x="1378" y="1458"/>
                  <a:pt x="1374" y="1458"/>
                </a:cubicBezTo>
                <a:cubicBezTo>
                  <a:pt x="1374" y="1463"/>
                  <a:pt x="1376" y="1464"/>
                  <a:pt x="1380" y="1463"/>
                </a:cubicBezTo>
                <a:close/>
                <a:moveTo>
                  <a:pt x="1572" y="1479"/>
                </a:moveTo>
                <a:cubicBezTo>
                  <a:pt x="1572" y="1483"/>
                  <a:pt x="1575" y="1486"/>
                  <a:pt x="1572" y="1489"/>
                </a:cubicBezTo>
                <a:cubicBezTo>
                  <a:pt x="1566" y="1489"/>
                  <a:pt x="1564" y="1486"/>
                  <a:pt x="1564" y="1481"/>
                </a:cubicBezTo>
                <a:cubicBezTo>
                  <a:pt x="1568" y="1481"/>
                  <a:pt x="1567" y="1478"/>
                  <a:pt x="1572" y="1479"/>
                </a:cubicBezTo>
                <a:close/>
                <a:moveTo>
                  <a:pt x="104" y="1281"/>
                </a:moveTo>
                <a:cubicBezTo>
                  <a:pt x="107" y="1280"/>
                  <a:pt x="102" y="1271"/>
                  <a:pt x="101" y="1276"/>
                </a:cubicBezTo>
                <a:cubicBezTo>
                  <a:pt x="103" y="1276"/>
                  <a:pt x="102" y="1280"/>
                  <a:pt x="104" y="1281"/>
                </a:cubicBezTo>
                <a:close/>
                <a:moveTo>
                  <a:pt x="149" y="1276"/>
                </a:moveTo>
                <a:cubicBezTo>
                  <a:pt x="153" y="1279"/>
                  <a:pt x="164" y="1272"/>
                  <a:pt x="164" y="1282"/>
                </a:cubicBezTo>
                <a:cubicBezTo>
                  <a:pt x="159" y="1280"/>
                  <a:pt x="157" y="1283"/>
                  <a:pt x="149" y="1282"/>
                </a:cubicBezTo>
                <a:cubicBezTo>
                  <a:pt x="149" y="1280"/>
                  <a:pt x="149" y="1278"/>
                  <a:pt x="149" y="1276"/>
                </a:cubicBezTo>
                <a:close/>
                <a:moveTo>
                  <a:pt x="428" y="1422"/>
                </a:moveTo>
                <a:cubicBezTo>
                  <a:pt x="426" y="1424"/>
                  <a:pt x="423" y="1427"/>
                  <a:pt x="417" y="1427"/>
                </a:cubicBezTo>
                <a:cubicBezTo>
                  <a:pt x="418" y="1422"/>
                  <a:pt x="425" y="1424"/>
                  <a:pt x="428" y="1422"/>
                </a:cubicBezTo>
                <a:close/>
                <a:moveTo>
                  <a:pt x="1352" y="57"/>
                </a:moveTo>
                <a:cubicBezTo>
                  <a:pt x="1350" y="59"/>
                  <a:pt x="1346" y="61"/>
                  <a:pt x="1344" y="58"/>
                </a:cubicBezTo>
                <a:cubicBezTo>
                  <a:pt x="1346" y="55"/>
                  <a:pt x="1348" y="59"/>
                  <a:pt x="1352" y="57"/>
                </a:cubicBezTo>
                <a:close/>
                <a:moveTo>
                  <a:pt x="1011" y="20"/>
                </a:moveTo>
                <a:cubicBezTo>
                  <a:pt x="1015" y="23"/>
                  <a:pt x="1006" y="30"/>
                  <a:pt x="1001" y="31"/>
                </a:cubicBezTo>
                <a:cubicBezTo>
                  <a:pt x="1004" y="27"/>
                  <a:pt x="1010" y="26"/>
                  <a:pt x="1011" y="20"/>
                </a:cubicBezTo>
                <a:close/>
                <a:moveTo>
                  <a:pt x="151" y="608"/>
                </a:moveTo>
                <a:cubicBezTo>
                  <a:pt x="147" y="605"/>
                  <a:pt x="150" y="604"/>
                  <a:pt x="152" y="602"/>
                </a:cubicBezTo>
                <a:cubicBezTo>
                  <a:pt x="145" y="598"/>
                  <a:pt x="147" y="604"/>
                  <a:pt x="146" y="608"/>
                </a:cubicBezTo>
                <a:cubicBezTo>
                  <a:pt x="149" y="608"/>
                  <a:pt x="149" y="611"/>
                  <a:pt x="151" y="612"/>
                </a:cubicBezTo>
                <a:cubicBezTo>
                  <a:pt x="150" y="607"/>
                  <a:pt x="157" y="610"/>
                  <a:pt x="156" y="605"/>
                </a:cubicBezTo>
                <a:cubicBezTo>
                  <a:pt x="152" y="605"/>
                  <a:pt x="152" y="607"/>
                  <a:pt x="151" y="608"/>
                </a:cubicBezTo>
                <a:close/>
                <a:moveTo>
                  <a:pt x="1142" y="25"/>
                </a:moveTo>
                <a:cubicBezTo>
                  <a:pt x="1140" y="25"/>
                  <a:pt x="1138" y="26"/>
                  <a:pt x="1138" y="28"/>
                </a:cubicBezTo>
                <a:cubicBezTo>
                  <a:pt x="1139" y="28"/>
                  <a:pt x="1141" y="28"/>
                  <a:pt x="1141" y="30"/>
                </a:cubicBezTo>
                <a:cubicBezTo>
                  <a:pt x="1140" y="30"/>
                  <a:pt x="1138" y="30"/>
                  <a:pt x="1138" y="31"/>
                </a:cubicBezTo>
                <a:cubicBezTo>
                  <a:pt x="1144" y="31"/>
                  <a:pt x="1147" y="28"/>
                  <a:pt x="1148" y="22"/>
                </a:cubicBezTo>
                <a:cubicBezTo>
                  <a:pt x="1150" y="21"/>
                  <a:pt x="1151" y="19"/>
                  <a:pt x="1154" y="20"/>
                </a:cubicBezTo>
                <a:cubicBezTo>
                  <a:pt x="1153" y="15"/>
                  <a:pt x="1157" y="14"/>
                  <a:pt x="1156" y="9"/>
                </a:cubicBezTo>
                <a:cubicBezTo>
                  <a:pt x="1146" y="6"/>
                  <a:pt x="1150" y="17"/>
                  <a:pt x="1141" y="15"/>
                </a:cubicBezTo>
                <a:cubicBezTo>
                  <a:pt x="1140" y="20"/>
                  <a:pt x="1144" y="20"/>
                  <a:pt x="1142" y="25"/>
                </a:cubicBezTo>
                <a:close/>
                <a:moveTo>
                  <a:pt x="1142" y="20"/>
                </a:moveTo>
                <a:cubicBezTo>
                  <a:pt x="1142" y="17"/>
                  <a:pt x="1144" y="17"/>
                  <a:pt x="1146" y="17"/>
                </a:cubicBezTo>
                <a:cubicBezTo>
                  <a:pt x="1146" y="18"/>
                  <a:pt x="1146" y="18"/>
                  <a:pt x="1148" y="18"/>
                </a:cubicBezTo>
                <a:cubicBezTo>
                  <a:pt x="1147" y="20"/>
                  <a:pt x="1144" y="20"/>
                  <a:pt x="1142" y="20"/>
                </a:cubicBezTo>
                <a:close/>
                <a:moveTo>
                  <a:pt x="983" y="31"/>
                </a:moveTo>
                <a:cubicBezTo>
                  <a:pt x="986" y="31"/>
                  <a:pt x="988" y="30"/>
                  <a:pt x="989" y="28"/>
                </a:cubicBezTo>
                <a:cubicBezTo>
                  <a:pt x="985" y="30"/>
                  <a:pt x="980" y="25"/>
                  <a:pt x="979" y="28"/>
                </a:cubicBezTo>
                <a:cubicBezTo>
                  <a:pt x="981" y="28"/>
                  <a:pt x="982" y="30"/>
                  <a:pt x="983" y="31"/>
                </a:cubicBezTo>
                <a:close/>
                <a:moveTo>
                  <a:pt x="1597" y="41"/>
                </a:moveTo>
                <a:cubicBezTo>
                  <a:pt x="1597" y="41"/>
                  <a:pt x="1600" y="38"/>
                  <a:pt x="1602" y="39"/>
                </a:cubicBezTo>
                <a:cubicBezTo>
                  <a:pt x="1602" y="40"/>
                  <a:pt x="1595" y="44"/>
                  <a:pt x="1593" y="41"/>
                </a:cubicBezTo>
                <a:cubicBezTo>
                  <a:pt x="1592" y="39"/>
                  <a:pt x="1597" y="39"/>
                  <a:pt x="1597" y="41"/>
                </a:cubicBezTo>
                <a:close/>
                <a:moveTo>
                  <a:pt x="1407" y="63"/>
                </a:moveTo>
                <a:cubicBezTo>
                  <a:pt x="1407" y="61"/>
                  <a:pt x="1408" y="59"/>
                  <a:pt x="1410" y="58"/>
                </a:cubicBezTo>
                <a:cubicBezTo>
                  <a:pt x="1412" y="65"/>
                  <a:pt x="1421" y="56"/>
                  <a:pt x="1413" y="60"/>
                </a:cubicBezTo>
                <a:cubicBezTo>
                  <a:pt x="1413" y="58"/>
                  <a:pt x="1411" y="56"/>
                  <a:pt x="1408" y="57"/>
                </a:cubicBezTo>
                <a:cubicBezTo>
                  <a:pt x="1409" y="59"/>
                  <a:pt x="1402" y="61"/>
                  <a:pt x="1407" y="63"/>
                </a:cubicBezTo>
                <a:close/>
                <a:moveTo>
                  <a:pt x="1814" y="141"/>
                </a:moveTo>
                <a:cubicBezTo>
                  <a:pt x="1810" y="140"/>
                  <a:pt x="1811" y="143"/>
                  <a:pt x="1808" y="141"/>
                </a:cubicBezTo>
                <a:cubicBezTo>
                  <a:pt x="1812" y="135"/>
                  <a:pt x="1817" y="143"/>
                  <a:pt x="1819" y="144"/>
                </a:cubicBezTo>
                <a:cubicBezTo>
                  <a:pt x="1818" y="148"/>
                  <a:pt x="1813" y="144"/>
                  <a:pt x="1814" y="141"/>
                </a:cubicBezTo>
                <a:close/>
                <a:moveTo>
                  <a:pt x="2041" y="175"/>
                </a:moveTo>
                <a:cubicBezTo>
                  <a:pt x="2043" y="171"/>
                  <a:pt x="2033" y="177"/>
                  <a:pt x="2035" y="172"/>
                </a:cubicBezTo>
                <a:cubicBezTo>
                  <a:pt x="2036" y="172"/>
                  <a:pt x="2038" y="172"/>
                  <a:pt x="2038" y="171"/>
                </a:cubicBezTo>
                <a:cubicBezTo>
                  <a:pt x="2036" y="170"/>
                  <a:pt x="2035" y="172"/>
                  <a:pt x="2033" y="172"/>
                </a:cubicBezTo>
                <a:cubicBezTo>
                  <a:pt x="2029" y="173"/>
                  <a:pt x="2025" y="173"/>
                  <a:pt x="2017" y="174"/>
                </a:cubicBezTo>
                <a:cubicBezTo>
                  <a:pt x="2017" y="172"/>
                  <a:pt x="2019" y="171"/>
                  <a:pt x="2015" y="171"/>
                </a:cubicBezTo>
                <a:cubicBezTo>
                  <a:pt x="2012" y="171"/>
                  <a:pt x="2014" y="175"/>
                  <a:pt x="2010" y="174"/>
                </a:cubicBezTo>
                <a:cubicBezTo>
                  <a:pt x="2010" y="172"/>
                  <a:pt x="2013" y="171"/>
                  <a:pt x="2008" y="171"/>
                </a:cubicBezTo>
                <a:cubicBezTo>
                  <a:pt x="2006" y="171"/>
                  <a:pt x="2007" y="175"/>
                  <a:pt x="2003" y="174"/>
                </a:cubicBezTo>
                <a:cubicBezTo>
                  <a:pt x="1996" y="172"/>
                  <a:pt x="1986" y="168"/>
                  <a:pt x="1983" y="177"/>
                </a:cubicBezTo>
                <a:cubicBezTo>
                  <a:pt x="1995" y="176"/>
                  <a:pt x="2006" y="178"/>
                  <a:pt x="2016" y="177"/>
                </a:cubicBezTo>
                <a:cubicBezTo>
                  <a:pt x="2019" y="177"/>
                  <a:pt x="2020" y="175"/>
                  <a:pt x="2021" y="175"/>
                </a:cubicBezTo>
                <a:cubicBezTo>
                  <a:pt x="2024" y="175"/>
                  <a:pt x="2024" y="177"/>
                  <a:pt x="2028" y="177"/>
                </a:cubicBezTo>
                <a:cubicBezTo>
                  <a:pt x="2030" y="177"/>
                  <a:pt x="2031" y="175"/>
                  <a:pt x="2035" y="175"/>
                </a:cubicBezTo>
                <a:cubicBezTo>
                  <a:pt x="2037" y="175"/>
                  <a:pt x="2037" y="177"/>
                  <a:pt x="2040" y="177"/>
                </a:cubicBezTo>
                <a:cubicBezTo>
                  <a:pt x="2050" y="178"/>
                  <a:pt x="2062" y="177"/>
                  <a:pt x="2071" y="177"/>
                </a:cubicBezTo>
                <a:cubicBezTo>
                  <a:pt x="2074" y="177"/>
                  <a:pt x="2078" y="179"/>
                  <a:pt x="2081" y="175"/>
                </a:cubicBezTo>
                <a:cubicBezTo>
                  <a:pt x="2074" y="173"/>
                  <a:pt x="2069" y="175"/>
                  <a:pt x="2059" y="175"/>
                </a:cubicBezTo>
                <a:cubicBezTo>
                  <a:pt x="2057" y="176"/>
                  <a:pt x="2055" y="174"/>
                  <a:pt x="2055" y="172"/>
                </a:cubicBezTo>
                <a:cubicBezTo>
                  <a:pt x="2057" y="172"/>
                  <a:pt x="2059" y="173"/>
                  <a:pt x="2060" y="171"/>
                </a:cubicBezTo>
                <a:cubicBezTo>
                  <a:pt x="2051" y="169"/>
                  <a:pt x="2047" y="174"/>
                  <a:pt x="2041" y="175"/>
                </a:cubicBezTo>
                <a:close/>
                <a:moveTo>
                  <a:pt x="2091" y="174"/>
                </a:moveTo>
                <a:cubicBezTo>
                  <a:pt x="2090" y="175"/>
                  <a:pt x="2088" y="176"/>
                  <a:pt x="2086" y="177"/>
                </a:cubicBezTo>
                <a:cubicBezTo>
                  <a:pt x="2082" y="176"/>
                  <a:pt x="2089" y="174"/>
                  <a:pt x="2091" y="174"/>
                </a:cubicBezTo>
                <a:close/>
                <a:moveTo>
                  <a:pt x="1991" y="193"/>
                </a:moveTo>
                <a:cubicBezTo>
                  <a:pt x="1996" y="188"/>
                  <a:pt x="2003" y="194"/>
                  <a:pt x="2009" y="193"/>
                </a:cubicBezTo>
                <a:cubicBezTo>
                  <a:pt x="2015" y="194"/>
                  <a:pt x="2001" y="196"/>
                  <a:pt x="2003" y="193"/>
                </a:cubicBezTo>
                <a:cubicBezTo>
                  <a:pt x="1997" y="192"/>
                  <a:pt x="1994" y="197"/>
                  <a:pt x="1991" y="193"/>
                </a:cubicBezTo>
                <a:close/>
                <a:moveTo>
                  <a:pt x="1867" y="209"/>
                </a:moveTo>
                <a:cubicBezTo>
                  <a:pt x="1861" y="211"/>
                  <a:pt x="1860" y="208"/>
                  <a:pt x="1857" y="210"/>
                </a:cubicBezTo>
                <a:cubicBezTo>
                  <a:pt x="1858" y="211"/>
                  <a:pt x="1860" y="210"/>
                  <a:pt x="1860" y="212"/>
                </a:cubicBezTo>
                <a:cubicBezTo>
                  <a:pt x="1863" y="209"/>
                  <a:pt x="1872" y="212"/>
                  <a:pt x="1875" y="209"/>
                </a:cubicBezTo>
                <a:cubicBezTo>
                  <a:pt x="1868" y="211"/>
                  <a:pt x="1867" y="199"/>
                  <a:pt x="1863" y="204"/>
                </a:cubicBezTo>
                <a:cubicBezTo>
                  <a:pt x="1865" y="205"/>
                  <a:pt x="1867" y="206"/>
                  <a:pt x="1867" y="209"/>
                </a:cubicBezTo>
                <a:close/>
                <a:moveTo>
                  <a:pt x="1895" y="209"/>
                </a:moveTo>
                <a:cubicBezTo>
                  <a:pt x="1893" y="209"/>
                  <a:pt x="1890" y="209"/>
                  <a:pt x="1893" y="210"/>
                </a:cubicBezTo>
                <a:cubicBezTo>
                  <a:pt x="1896" y="207"/>
                  <a:pt x="1915" y="211"/>
                  <a:pt x="1911" y="207"/>
                </a:cubicBezTo>
                <a:cubicBezTo>
                  <a:pt x="1904" y="210"/>
                  <a:pt x="1906" y="203"/>
                  <a:pt x="1900" y="204"/>
                </a:cubicBezTo>
                <a:cubicBezTo>
                  <a:pt x="1897" y="204"/>
                  <a:pt x="1898" y="209"/>
                  <a:pt x="1895" y="209"/>
                </a:cubicBezTo>
                <a:close/>
                <a:moveTo>
                  <a:pt x="2018" y="218"/>
                </a:moveTo>
                <a:cubicBezTo>
                  <a:pt x="2015" y="219"/>
                  <a:pt x="2015" y="220"/>
                  <a:pt x="2016" y="218"/>
                </a:cubicBezTo>
                <a:cubicBezTo>
                  <a:pt x="2018" y="216"/>
                  <a:pt x="2017" y="218"/>
                  <a:pt x="2018" y="218"/>
                </a:cubicBezTo>
                <a:close/>
                <a:moveTo>
                  <a:pt x="124" y="226"/>
                </a:moveTo>
                <a:cubicBezTo>
                  <a:pt x="128" y="227"/>
                  <a:pt x="121" y="230"/>
                  <a:pt x="123" y="234"/>
                </a:cubicBezTo>
                <a:cubicBezTo>
                  <a:pt x="117" y="232"/>
                  <a:pt x="123" y="228"/>
                  <a:pt x="124" y="226"/>
                </a:cubicBezTo>
                <a:close/>
                <a:moveTo>
                  <a:pt x="1881" y="255"/>
                </a:moveTo>
                <a:cubicBezTo>
                  <a:pt x="1881" y="256"/>
                  <a:pt x="1883" y="257"/>
                  <a:pt x="1883" y="255"/>
                </a:cubicBezTo>
                <a:cubicBezTo>
                  <a:pt x="1881" y="254"/>
                  <a:pt x="1877" y="252"/>
                  <a:pt x="1873" y="252"/>
                </a:cubicBezTo>
                <a:cubicBezTo>
                  <a:pt x="1869" y="251"/>
                  <a:pt x="1861" y="250"/>
                  <a:pt x="1862" y="255"/>
                </a:cubicBezTo>
                <a:cubicBezTo>
                  <a:pt x="1869" y="253"/>
                  <a:pt x="1873" y="253"/>
                  <a:pt x="1881" y="255"/>
                </a:cubicBezTo>
                <a:close/>
                <a:moveTo>
                  <a:pt x="1820" y="264"/>
                </a:moveTo>
                <a:cubicBezTo>
                  <a:pt x="1819" y="265"/>
                  <a:pt x="1816" y="271"/>
                  <a:pt x="1818" y="271"/>
                </a:cubicBezTo>
                <a:cubicBezTo>
                  <a:pt x="1822" y="268"/>
                  <a:pt x="1821" y="262"/>
                  <a:pt x="1825" y="259"/>
                </a:cubicBezTo>
                <a:cubicBezTo>
                  <a:pt x="1828" y="260"/>
                  <a:pt x="1832" y="259"/>
                  <a:pt x="1829" y="258"/>
                </a:cubicBezTo>
                <a:cubicBezTo>
                  <a:pt x="1824" y="260"/>
                  <a:pt x="1817" y="255"/>
                  <a:pt x="1817" y="258"/>
                </a:cubicBezTo>
                <a:cubicBezTo>
                  <a:pt x="1820" y="258"/>
                  <a:pt x="1818" y="263"/>
                  <a:pt x="1820" y="264"/>
                </a:cubicBezTo>
                <a:close/>
                <a:moveTo>
                  <a:pt x="1884" y="266"/>
                </a:moveTo>
                <a:cubicBezTo>
                  <a:pt x="1877" y="266"/>
                  <a:pt x="1869" y="266"/>
                  <a:pt x="1863" y="266"/>
                </a:cubicBezTo>
                <a:cubicBezTo>
                  <a:pt x="1863" y="266"/>
                  <a:pt x="1863" y="267"/>
                  <a:pt x="1863" y="267"/>
                </a:cubicBezTo>
                <a:cubicBezTo>
                  <a:pt x="1860" y="270"/>
                  <a:pt x="1851" y="262"/>
                  <a:pt x="1851" y="267"/>
                </a:cubicBezTo>
                <a:cubicBezTo>
                  <a:pt x="1853" y="268"/>
                  <a:pt x="1856" y="267"/>
                  <a:pt x="1856" y="269"/>
                </a:cubicBezTo>
                <a:cubicBezTo>
                  <a:pt x="1865" y="268"/>
                  <a:pt x="1876" y="268"/>
                  <a:pt x="1887" y="267"/>
                </a:cubicBezTo>
                <a:cubicBezTo>
                  <a:pt x="1892" y="267"/>
                  <a:pt x="1898" y="269"/>
                  <a:pt x="1901" y="266"/>
                </a:cubicBezTo>
                <a:cubicBezTo>
                  <a:pt x="1897" y="265"/>
                  <a:pt x="1891" y="266"/>
                  <a:pt x="1884" y="266"/>
                </a:cubicBezTo>
                <a:close/>
                <a:moveTo>
                  <a:pt x="1885" y="283"/>
                </a:moveTo>
                <a:cubicBezTo>
                  <a:pt x="1892" y="285"/>
                  <a:pt x="1895" y="284"/>
                  <a:pt x="1902" y="283"/>
                </a:cubicBezTo>
                <a:cubicBezTo>
                  <a:pt x="1907" y="283"/>
                  <a:pt x="1914" y="283"/>
                  <a:pt x="1920" y="283"/>
                </a:cubicBezTo>
                <a:cubicBezTo>
                  <a:pt x="1925" y="283"/>
                  <a:pt x="1926" y="281"/>
                  <a:pt x="1928" y="283"/>
                </a:cubicBezTo>
                <a:cubicBezTo>
                  <a:pt x="1931" y="286"/>
                  <a:pt x="1941" y="281"/>
                  <a:pt x="1940" y="280"/>
                </a:cubicBezTo>
                <a:cubicBezTo>
                  <a:pt x="1933" y="282"/>
                  <a:pt x="1928" y="280"/>
                  <a:pt x="1923" y="280"/>
                </a:cubicBezTo>
                <a:cubicBezTo>
                  <a:pt x="1921" y="280"/>
                  <a:pt x="1920" y="282"/>
                  <a:pt x="1917" y="282"/>
                </a:cubicBezTo>
                <a:cubicBezTo>
                  <a:pt x="1911" y="282"/>
                  <a:pt x="1900" y="282"/>
                  <a:pt x="1899" y="280"/>
                </a:cubicBezTo>
                <a:cubicBezTo>
                  <a:pt x="1898" y="279"/>
                  <a:pt x="1896" y="282"/>
                  <a:pt x="1897" y="282"/>
                </a:cubicBezTo>
                <a:cubicBezTo>
                  <a:pt x="1889" y="282"/>
                  <a:pt x="1884" y="280"/>
                  <a:pt x="1879" y="280"/>
                </a:cubicBezTo>
                <a:cubicBezTo>
                  <a:pt x="1877" y="285"/>
                  <a:pt x="1883" y="283"/>
                  <a:pt x="1885" y="283"/>
                </a:cubicBezTo>
                <a:close/>
                <a:moveTo>
                  <a:pt x="1898" y="298"/>
                </a:moveTo>
                <a:cubicBezTo>
                  <a:pt x="1892" y="299"/>
                  <a:pt x="1886" y="292"/>
                  <a:pt x="1883" y="298"/>
                </a:cubicBezTo>
                <a:cubicBezTo>
                  <a:pt x="1890" y="295"/>
                  <a:pt x="1888" y="301"/>
                  <a:pt x="1893" y="301"/>
                </a:cubicBezTo>
                <a:cubicBezTo>
                  <a:pt x="1897" y="300"/>
                  <a:pt x="1899" y="298"/>
                  <a:pt x="1901" y="298"/>
                </a:cubicBezTo>
                <a:cubicBezTo>
                  <a:pt x="1902" y="297"/>
                  <a:pt x="1904" y="298"/>
                  <a:pt x="1904" y="296"/>
                </a:cubicBezTo>
                <a:cubicBezTo>
                  <a:pt x="1903" y="293"/>
                  <a:pt x="1901" y="297"/>
                  <a:pt x="1898" y="298"/>
                </a:cubicBezTo>
                <a:close/>
                <a:moveTo>
                  <a:pt x="1867" y="301"/>
                </a:moveTo>
                <a:cubicBezTo>
                  <a:pt x="1865" y="300"/>
                  <a:pt x="1866" y="299"/>
                  <a:pt x="1867" y="298"/>
                </a:cubicBezTo>
                <a:cubicBezTo>
                  <a:pt x="1864" y="298"/>
                  <a:pt x="1858" y="296"/>
                  <a:pt x="1858" y="299"/>
                </a:cubicBezTo>
                <a:cubicBezTo>
                  <a:pt x="1864" y="297"/>
                  <a:pt x="1865" y="305"/>
                  <a:pt x="1867" y="301"/>
                </a:cubicBezTo>
                <a:close/>
                <a:moveTo>
                  <a:pt x="1865" y="304"/>
                </a:moveTo>
                <a:cubicBezTo>
                  <a:pt x="1864" y="306"/>
                  <a:pt x="1857" y="310"/>
                  <a:pt x="1858" y="304"/>
                </a:cubicBezTo>
                <a:cubicBezTo>
                  <a:pt x="1862" y="308"/>
                  <a:pt x="1861" y="300"/>
                  <a:pt x="1865" y="304"/>
                </a:cubicBezTo>
                <a:close/>
                <a:moveTo>
                  <a:pt x="2047" y="409"/>
                </a:moveTo>
                <a:cubicBezTo>
                  <a:pt x="2048" y="409"/>
                  <a:pt x="2048" y="411"/>
                  <a:pt x="2050" y="410"/>
                </a:cubicBezTo>
                <a:cubicBezTo>
                  <a:pt x="2052" y="410"/>
                  <a:pt x="2053" y="408"/>
                  <a:pt x="2051" y="407"/>
                </a:cubicBezTo>
                <a:cubicBezTo>
                  <a:pt x="2049" y="410"/>
                  <a:pt x="2042" y="405"/>
                  <a:pt x="2036" y="407"/>
                </a:cubicBezTo>
                <a:cubicBezTo>
                  <a:pt x="2034" y="413"/>
                  <a:pt x="2044" y="409"/>
                  <a:pt x="2047" y="409"/>
                </a:cubicBezTo>
                <a:close/>
                <a:moveTo>
                  <a:pt x="289" y="432"/>
                </a:moveTo>
                <a:cubicBezTo>
                  <a:pt x="285" y="430"/>
                  <a:pt x="277" y="434"/>
                  <a:pt x="274" y="434"/>
                </a:cubicBezTo>
                <a:cubicBezTo>
                  <a:pt x="274" y="434"/>
                  <a:pt x="273" y="432"/>
                  <a:pt x="271" y="432"/>
                </a:cubicBezTo>
                <a:cubicBezTo>
                  <a:pt x="269" y="433"/>
                  <a:pt x="269" y="434"/>
                  <a:pt x="266" y="434"/>
                </a:cubicBezTo>
                <a:cubicBezTo>
                  <a:pt x="264" y="434"/>
                  <a:pt x="263" y="432"/>
                  <a:pt x="260" y="432"/>
                </a:cubicBezTo>
                <a:cubicBezTo>
                  <a:pt x="260" y="432"/>
                  <a:pt x="260" y="434"/>
                  <a:pt x="260" y="434"/>
                </a:cubicBezTo>
                <a:cubicBezTo>
                  <a:pt x="258" y="436"/>
                  <a:pt x="251" y="432"/>
                  <a:pt x="250" y="432"/>
                </a:cubicBezTo>
                <a:cubicBezTo>
                  <a:pt x="247" y="432"/>
                  <a:pt x="245" y="434"/>
                  <a:pt x="243" y="434"/>
                </a:cubicBezTo>
                <a:cubicBezTo>
                  <a:pt x="244" y="434"/>
                  <a:pt x="242" y="432"/>
                  <a:pt x="242" y="432"/>
                </a:cubicBezTo>
                <a:cubicBezTo>
                  <a:pt x="237" y="431"/>
                  <a:pt x="232" y="434"/>
                  <a:pt x="230" y="431"/>
                </a:cubicBezTo>
                <a:cubicBezTo>
                  <a:pt x="232" y="436"/>
                  <a:pt x="225" y="433"/>
                  <a:pt x="226" y="437"/>
                </a:cubicBezTo>
                <a:cubicBezTo>
                  <a:pt x="228" y="437"/>
                  <a:pt x="230" y="437"/>
                  <a:pt x="232" y="437"/>
                </a:cubicBezTo>
                <a:cubicBezTo>
                  <a:pt x="232" y="435"/>
                  <a:pt x="232" y="433"/>
                  <a:pt x="235" y="434"/>
                </a:cubicBezTo>
                <a:cubicBezTo>
                  <a:pt x="239" y="436"/>
                  <a:pt x="245" y="435"/>
                  <a:pt x="248" y="437"/>
                </a:cubicBezTo>
                <a:cubicBezTo>
                  <a:pt x="249" y="435"/>
                  <a:pt x="249" y="433"/>
                  <a:pt x="252" y="434"/>
                </a:cubicBezTo>
                <a:cubicBezTo>
                  <a:pt x="248" y="441"/>
                  <a:pt x="260" y="434"/>
                  <a:pt x="263" y="434"/>
                </a:cubicBezTo>
                <a:cubicBezTo>
                  <a:pt x="264" y="433"/>
                  <a:pt x="265" y="437"/>
                  <a:pt x="265" y="437"/>
                </a:cubicBezTo>
                <a:cubicBezTo>
                  <a:pt x="266" y="437"/>
                  <a:pt x="270" y="436"/>
                  <a:pt x="273" y="436"/>
                </a:cubicBezTo>
                <a:cubicBezTo>
                  <a:pt x="278" y="435"/>
                  <a:pt x="283" y="436"/>
                  <a:pt x="288" y="436"/>
                </a:cubicBezTo>
                <a:cubicBezTo>
                  <a:pt x="289" y="435"/>
                  <a:pt x="290" y="438"/>
                  <a:pt x="291" y="436"/>
                </a:cubicBezTo>
                <a:cubicBezTo>
                  <a:pt x="289" y="436"/>
                  <a:pt x="290" y="433"/>
                  <a:pt x="289" y="432"/>
                </a:cubicBezTo>
                <a:close/>
                <a:moveTo>
                  <a:pt x="175" y="434"/>
                </a:moveTo>
                <a:cubicBezTo>
                  <a:pt x="176" y="434"/>
                  <a:pt x="181" y="434"/>
                  <a:pt x="180" y="432"/>
                </a:cubicBezTo>
                <a:cubicBezTo>
                  <a:pt x="179" y="432"/>
                  <a:pt x="174" y="432"/>
                  <a:pt x="173" y="432"/>
                </a:cubicBezTo>
                <a:cubicBezTo>
                  <a:pt x="173" y="432"/>
                  <a:pt x="173" y="434"/>
                  <a:pt x="173" y="434"/>
                </a:cubicBezTo>
                <a:cubicBezTo>
                  <a:pt x="171" y="435"/>
                  <a:pt x="173" y="434"/>
                  <a:pt x="175" y="434"/>
                </a:cubicBezTo>
                <a:close/>
                <a:moveTo>
                  <a:pt x="177" y="443"/>
                </a:moveTo>
                <a:cubicBezTo>
                  <a:pt x="177" y="441"/>
                  <a:pt x="181" y="443"/>
                  <a:pt x="182" y="440"/>
                </a:cubicBezTo>
                <a:cubicBezTo>
                  <a:pt x="180" y="440"/>
                  <a:pt x="180" y="438"/>
                  <a:pt x="178" y="437"/>
                </a:cubicBezTo>
                <a:cubicBezTo>
                  <a:pt x="179" y="439"/>
                  <a:pt x="173" y="443"/>
                  <a:pt x="177" y="443"/>
                </a:cubicBezTo>
                <a:close/>
                <a:moveTo>
                  <a:pt x="243" y="456"/>
                </a:moveTo>
                <a:cubicBezTo>
                  <a:pt x="243" y="454"/>
                  <a:pt x="244" y="455"/>
                  <a:pt x="244" y="456"/>
                </a:cubicBezTo>
                <a:cubicBezTo>
                  <a:pt x="246" y="456"/>
                  <a:pt x="246" y="456"/>
                  <a:pt x="246" y="455"/>
                </a:cubicBezTo>
                <a:cubicBezTo>
                  <a:pt x="251" y="457"/>
                  <a:pt x="244" y="459"/>
                  <a:pt x="243" y="456"/>
                </a:cubicBezTo>
                <a:close/>
                <a:moveTo>
                  <a:pt x="338" y="464"/>
                </a:moveTo>
                <a:cubicBezTo>
                  <a:pt x="336" y="466"/>
                  <a:pt x="335" y="466"/>
                  <a:pt x="333" y="467"/>
                </a:cubicBezTo>
                <a:cubicBezTo>
                  <a:pt x="329" y="467"/>
                  <a:pt x="335" y="464"/>
                  <a:pt x="338" y="464"/>
                </a:cubicBezTo>
                <a:close/>
                <a:moveTo>
                  <a:pt x="260" y="553"/>
                </a:moveTo>
                <a:cubicBezTo>
                  <a:pt x="262" y="553"/>
                  <a:pt x="267" y="560"/>
                  <a:pt x="260" y="559"/>
                </a:cubicBezTo>
                <a:cubicBezTo>
                  <a:pt x="263" y="556"/>
                  <a:pt x="260" y="557"/>
                  <a:pt x="260" y="553"/>
                </a:cubicBezTo>
                <a:close/>
                <a:moveTo>
                  <a:pt x="1991" y="570"/>
                </a:moveTo>
                <a:cubicBezTo>
                  <a:pt x="1988" y="571"/>
                  <a:pt x="1981" y="570"/>
                  <a:pt x="1988" y="572"/>
                </a:cubicBezTo>
                <a:cubicBezTo>
                  <a:pt x="1998" y="573"/>
                  <a:pt x="2004" y="570"/>
                  <a:pt x="2011" y="569"/>
                </a:cubicBezTo>
                <a:cubicBezTo>
                  <a:pt x="2012" y="569"/>
                  <a:pt x="2013" y="567"/>
                  <a:pt x="2011" y="567"/>
                </a:cubicBezTo>
                <a:cubicBezTo>
                  <a:pt x="2005" y="569"/>
                  <a:pt x="1999" y="569"/>
                  <a:pt x="1991" y="570"/>
                </a:cubicBezTo>
                <a:close/>
                <a:moveTo>
                  <a:pt x="2007" y="659"/>
                </a:moveTo>
                <a:cubicBezTo>
                  <a:pt x="2014" y="660"/>
                  <a:pt x="2017" y="656"/>
                  <a:pt x="2025" y="658"/>
                </a:cubicBezTo>
                <a:cubicBezTo>
                  <a:pt x="2025" y="656"/>
                  <a:pt x="2027" y="654"/>
                  <a:pt x="2025" y="656"/>
                </a:cubicBezTo>
                <a:cubicBezTo>
                  <a:pt x="2018" y="656"/>
                  <a:pt x="2009" y="654"/>
                  <a:pt x="2007" y="659"/>
                </a:cubicBezTo>
                <a:close/>
                <a:moveTo>
                  <a:pt x="1982" y="673"/>
                </a:moveTo>
                <a:cubicBezTo>
                  <a:pt x="1982" y="676"/>
                  <a:pt x="1977" y="674"/>
                  <a:pt x="1977" y="677"/>
                </a:cubicBezTo>
                <a:cubicBezTo>
                  <a:pt x="1973" y="676"/>
                  <a:pt x="1979" y="672"/>
                  <a:pt x="1982" y="673"/>
                </a:cubicBezTo>
                <a:close/>
                <a:moveTo>
                  <a:pt x="1957" y="686"/>
                </a:moveTo>
                <a:cubicBezTo>
                  <a:pt x="1955" y="688"/>
                  <a:pt x="1949" y="693"/>
                  <a:pt x="1946" y="689"/>
                </a:cubicBezTo>
                <a:cubicBezTo>
                  <a:pt x="1948" y="686"/>
                  <a:pt x="1954" y="688"/>
                  <a:pt x="1957" y="686"/>
                </a:cubicBezTo>
                <a:close/>
                <a:moveTo>
                  <a:pt x="39" y="753"/>
                </a:moveTo>
                <a:cubicBezTo>
                  <a:pt x="38" y="754"/>
                  <a:pt x="36" y="755"/>
                  <a:pt x="34" y="756"/>
                </a:cubicBezTo>
                <a:cubicBezTo>
                  <a:pt x="30" y="755"/>
                  <a:pt x="37" y="752"/>
                  <a:pt x="39" y="753"/>
                </a:cubicBezTo>
                <a:close/>
                <a:moveTo>
                  <a:pt x="26" y="808"/>
                </a:moveTo>
                <a:cubicBezTo>
                  <a:pt x="26" y="810"/>
                  <a:pt x="21" y="809"/>
                  <a:pt x="21" y="811"/>
                </a:cubicBezTo>
                <a:cubicBezTo>
                  <a:pt x="17" y="811"/>
                  <a:pt x="23" y="807"/>
                  <a:pt x="26" y="808"/>
                </a:cubicBezTo>
                <a:close/>
                <a:moveTo>
                  <a:pt x="2132" y="872"/>
                </a:moveTo>
                <a:cubicBezTo>
                  <a:pt x="2139" y="872"/>
                  <a:pt x="2140" y="869"/>
                  <a:pt x="2144" y="872"/>
                </a:cubicBezTo>
                <a:cubicBezTo>
                  <a:pt x="2145" y="869"/>
                  <a:pt x="2149" y="871"/>
                  <a:pt x="2149" y="868"/>
                </a:cubicBezTo>
                <a:cubicBezTo>
                  <a:pt x="2143" y="870"/>
                  <a:pt x="2137" y="867"/>
                  <a:pt x="2132" y="872"/>
                </a:cubicBezTo>
                <a:close/>
                <a:moveTo>
                  <a:pt x="2170" y="872"/>
                </a:moveTo>
                <a:cubicBezTo>
                  <a:pt x="2170" y="871"/>
                  <a:pt x="2169" y="869"/>
                  <a:pt x="2168" y="868"/>
                </a:cubicBezTo>
                <a:cubicBezTo>
                  <a:pt x="2166" y="867"/>
                  <a:pt x="2163" y="869"/>
                  <a:pt x="2165" y="870"/>
                </a:cubicBezTo>
                <a:cubicBezTo>
                  <a:pt x="2166" y="870"/>
                  <a:pt x="2168" y="870"/>
                  <a:pt x="2168" y="870"/>
                </a:cubicBezTo>
                <a:cubicBezTo>
                  <a:pt x="2168" y="870"/>
                  <a:pt x="2169" y="873"/>
                  <a:pt x="2170" y="872"/>
                </a:cubicBezTo>
                <a:close/>
                <a:moveTo>
                  <a:pt x="26" y="957"/>
                </a:moveTo>
                <a:cubicBezTo>
                  <a:pt x="27" y="960"/>
                  <a:pt x="27" y="963"/>
                  <a:pt x="27" y="965"/>
                </a:cubicBezTo>
                <a:cubicBezTo>
                  <a:pt x="32" y="967"/>
                  <a:pt x="30" y="962"/>
                  <a:pt x="30" y="959"/>
                </a:cubicBezTo>
                <a:cubicBezTo>
                  <a:pt x="31" y="958"/>
                  <a:pt x="33" y="956"/>
                  <a:pt x="31" y="956"/>
                </a:cubicBezTo>
                <a:cubicBezTo>
                  <a:pt x="31" y="958"/>
                  <a:pt x="29" y="957"/>
                  <a:pt x="26" y="957"/>
                </a:cubicBezTo>
                <a:close/>
                <a:moveTo>
                  <a:pt x="95" y="1054"/>
                </a:moveTo>
                <a:cubicBezTo>
                  <a:pt x="94" y="1058"/>
                  <a:pt x="86" y="1055"/>
                  <a:pt x="84" y="1059"/>
                </a:cubicBezTo>
                <a:cubicBezTo>
                  <a:pt x="81" y="1056"/>
                  <a:pt x="90" y="1054"/>
                  <a:pt x="95" y="1054"/>
                </a:cubicBezTo>
                <a:close/>
                <a:moveTo>
                  <a:pt x="57" y="1135"/>
                </a:moveTo>
                <a:cubicBezTo>
                  <a:pt x="56" y="1135"/>
                  <a:pt x="55" y="1135"/>
                  <a:pt x="55" y="1136"/>
                </a:cubicBezTo>
                <a:cubicBezTo>
                  <a:pt x="62" y="1136"/>
                  <a:pt x="63" y="1131"/>
                  <a:pt x="66" y="1129"/>
                </a:cubicBezTo>
                <a:cubicBezTo>
                  <a:pt x="61" y="1128"/>
                  <a:pt x="61" y="1134"/>
                  <a:pt x="57" y="1135"/>
                </a:cubicBezTo>
                <a:close/>
                <a:moveTo>
                  <a:pt x="43" y="1197"/>
                </a:moveTo>
                <a:cubicBezTo>
                  <a:pt x="45" y="1197"/>
                  <a:pt x="44" y="1198"/>
                  <a:pt x="43" y="1198"/>
                </a:cubicBezTo>
                <a:cubicBezTo>
                  <a:pt x="44" y="1200"/>
                  <a:pt x="47" y="1200"/>
                  <a:pt x="47" y="1203"/>
                </a:cubicBezTo>
                <a:cubicBezTo>
                  <a:pt x="44" y="1202"/>
                  <a:pt x="40" y="1200"/>
                  <a:pt x="43" y="1197"/>
                </a:cubicBezTo>
                <a:close/>
                <a:moveTo>
                  <a:pt x="1952" y="1235"/>
                </a:moveTo>
                <a:cubicBezTo>
                  <a:pt x="1951" y="1236"/>
                  <a:pt x="1949" y="1237"/>
                  <a:pt x="1947" y="1238"/>
                </a:cubicBezTo>
                <a:cubicBezTo>
                  <a:pt x="1943" y="1237"/>
                  <a:pt x="1950" y="1235"/>
                  <a:pt x="1952" y="1235"/>
                </a:cubicBezTo>
                <a:close/>
                <a:moveTo>
                  <a:pt x="388" y="1343"/>
                </a:moveTo>
                <a:cubicBezTo>
                  <a:pt x="388" y="1339"/>
                  <a:pt x="392" y="1344"/>
                  <a:pt x="394" y="1344"/>
                </a:cubicBezTo>
                <a:cubicBezTo>
                  <a:pt x="393" y="1349"/>
                  <a:pt x="390" y="1342"/>
                  <a:pt x="388" y="1343"/>
                </a:cubicBezTo>
                <a:close/>
                <a:moveTo>
                  <a:pt x="399" y="1343"/>
                </a:moveTo>
                <a:cubicBezTo>
                  <a:pt x="399" y="1345"/>
                  <a:pt x="399" y="1347"/>
                  <a:pt x="399" y="1349"/>
                </a:cubicBezTo>
                <a:cubicBezTo>
                  <a:pt x="402" y="1349"/>
                  <a:pt x="410" y="1346"/>
                  <a:pt x="407" y="1344"/>
                </a:cubicBezTo>
                <a:cubicBezTo>
                  <a:pt x="403" y="1348"/>
                  <a:pt x="405" y="1341"/>
                  <a:pt x="399" y="1343"/>
                </a:cubicBezTo>
                <a:close/>
                <a:moveTo>
                  <a:pt x="379" y="1346"/>
                </a:moveTo>
                <a:cubicBezTo>
                  <a:pt x="378" y="1348"/>
                  <a:pt x="376" y="1350"/>
                  <a:pt x="374" y="1351"/>
                </a:cubicBezTo>
                <a:cubicBezTo>
                  <a:pt x="369" y="1352"/>
                  <a:pt x="371" y="1346"/>
                  <a:pt x="366" y="1347"/>
                </a:cubicBezTo>
                <a:cubicBezTo>
                  <a:pt x="366" y="1349"/>
                  <a:pt x="365" y="1349"/>
                  <a:pt x="363" y="1349"/>
                </a:cubicBezTo>
                <a:cubicBezTo>
                  <a:pt x="363" y="1353"/>
                  <a:pt x="369" y="1358"/>
                  <a:pt x="371" y="1354"/>
                </a:cubicBezTo>
                <a:cubicBezTo>
                  <a:pt x="369" y="1353"/>
                  <a:pt x="367" y="1351"/>
                  <a:pt x="369" y="1351"/>
                </a:cubicBezTo>
                <a:cubicBezTo>
                  <a:pt x="373" y="1355"/>
                  <a:pt x="379" y="1348"/>
                  <a:pt x="387" y="1351"/>
                </a:cubicBezTo>
                <a:cubicBezTo>
                  <a:pt x="386" y="1348"/>
                  <a:pt x="385" y="1345"/>
                  <a:pt x="383" y="1344"/>
                </a:cubicBezTo>
                <a:cubicBezTo>
                  <a:pt x="383" y="1346"/>
                  <a:pt x="381" y="1346"/>
                  <a:pt x="379" y="1346"/>
                </a:cubicBezTo>
                <a:close/>
                <a:moveTo>
                  <a:pt x="264" y="1370"/>
                </a:moveTo>
                <a:cubicBezTo>
                  <a:pt x="265" y="1373"/>
                  <a:pt x="272" y="1363"/>
                  <a:pt x="275" y="1370"/>
                </a:cubicBezTo>
                <a:cubicBezTo>
                  <a:pt x="273" y="1371"/>
                  <a:pt x="271" y="1371"/>
                  <a:pt x="269" y="1370"/>
                </a:cubicBezTo>
                <a:cubicBezTo>
                  <a:pt x="267" y="1375"/>
                  <a:pt x="274" y="1371"/>
                  <a:pt x="274" y="1374"/>
                </a:cubicBezTo>
                <a:cubicBezTo>
                  <a:pt x="268" y="1373"/>
                  <a:pt x="268" y="1377"/>
                  <a:pt x="263" y="1376"/>
                </a:cubicBezTo>
                <a:cubicBezTo>
                  <a:pt x="265" y="1381"/>
                  <a:pt x="262" y="1383"/>
                  <a:pt x="262" y="1384"/>
                </a:cubicBezTo>
                <a:cubicBezTo>
                  <a:pt x="262" y="1387"/>
                  <a:pt x="265" y="1382"/>
                  <a:pt x="267" y="1384"/>
                </a:cubicBezTo>
                <a:cubicBezTo>
                  <a:pt x="267" y="1385"/>
                  <a:pt x="263" y="1390"/>
                  <a:pt x="264" y="1390"/>
                </a:cubicBezTo>
                <a:cubicBezTo>
                  <a:pt x="269" y="1391"/>
                  <a:pt x="266" y="1384"/>
                  <a:pt x="270" y="1384"/>
                </a:cubicBezTo>
                <a:cubicBezTo>
                  <a:pt x="270" y="1386"/>
                  <a:pt x="272" y="1386"/>
                  <a:pt x="273" y="1387"/>
                </a:cubicBezTo>
                <a:cubicBezTo>
                  <a:pt x="273" y="1385"/>
                  <a:pt x="275" y="1384"/>
                  <a:pt x="277" y="1384"/>
                </a:cubicBezTo>
                <a:cubicBezTo>
                  <a:pt x="278" y="1381"/>
                  <a:pt x="277" y="1378"/>
                  <a:pt x="279" y="1378"/>
                </a:cubicBezTo>
                <a:cubicBezTo>
                  <a:pt x="279" y="1380"/>
                  <a:pt x="282" y="1379"/>
                  <a:pt x="282" y="1381"/>
                </a:cubicBezTo>
                <a:cubicBezTo>
                  <a:pt x="279" y="1382"/>
                  <a:pt x="280" y="1388"/>
                  <a:pt x="278" y="1390"/>
                </a:cubicBezTo>
                <a:cubicBezTo>
                  <a:pt x="282" y="1389"/>
                  <a:pt x="281" y="1393"/>
                  <a:pt x="283" y="1395"/>
                </a:cubicBezTo>
                <a:cubicBezTo>
                  <a:pt x="280" y="1397"/>
                  <a:pt x="275" y="1397"/>
                  <a:pt x="275" y="1403"/>
                </a:cubicBezTo>
                <a:cubicBezTo>
                  <a:pt x="281" y="1403"/>
                  <a:pt x="275" y="1407"/>
                  <a:pt x="279" y="1411"/>
                </a:cubicBezTo>
                <a:cubicBezTo>
                  <a:pt x="275" y="1412"/>
                  <a:pt x="275" y="1415"/>
                  <a:pt x="273" y="1417"/>
                </a:cubicBezTo>
                <a:cubicBezTo>
                  <a:pt x="271" y="1418"/>
                  <a:pt x="268" y="1417"/>
                  <a:pt x="268" y="1420"/>
                </a:cubicBezTo>
                <a:cubicBezTo>
                  <a:pt x="271" y="1421"/>
                  <a:pt x="276" y="1418"/>
                  <a:pt x="276" y="1422"/>
                </a:cubicBezTo>
                <a:cubicBezTo>
                  <a:pt x="274" y="1422"/>
                  <a:pt x="274" y="1424"/>
                  <a:pt x="275" y="1427"/>
                </a:cubicBezTo>
                <a:cubicBezTo>
                  <a:pt x="277" y="1427"/>
                  <a:pt x="280" y="1426"/>
                  <a:pt x="280" y="1430"/>
                </a:cubicBezTo>
                <a:cubicBezTo>
                  <a:pt x="275" y="1427"/>
                  <a:pt x="274" y="1431"/>
                  <a:pt x="272" y="1431"/>
                </a:cubicBezTo>
                <a:cubicBezTo>
                  <a:pt x="272" y="1431"/>
                  <a:pt x="271" y="1428"/>
                  <a:pt x="270" y="1428"/>
                </a:cubicBezTo>
                <a:cubicBezTo>
                  <a:pt x="270" y="1428"/>
                  <a:pt x="269" y="1431"/>
                  <a:pt x="267" y="1430"/>
                </a:cubicBezTo>
                <a:cubicBezTo>
                  <a:pt x="266" y="1436"/>
                  <a:pt x="273" y="1432"/>
                  <a:pt x="277" y="1433"/>
                </a:cubicBezTo>
                <a:cubicBezTo>
                  <a:pt x="276" y="1431"/>
                  <a:pt x="278" y="1432"/>
                  <a:pt x="280" y="1431"/>
                </a:cubicBezTo>
                <a:cubicBezTo>
                  <a:pt x="280" y="1431"/>
                  <a:pt x="282" y="1429"/>
                  <a:pt x="283" y="1428"/>
                </a:cubicBezTo>
                <a:cubicBezTo>
                  <a:pt x="285" y="1427"/>
                  <a:pt x="287" y="1425"/>
                  <a:pt x="290" y="1425"/>
                </a:cubicBezTo>
                <a:cubicBezTo>
                  <a:pt x="290" y="1427"/>
                  <a:pt x="287" y="1427"/>
                  <a:pt x="287" y="1428"/>
                </a:cubicBezTo>
                <a:cubicBezTo>
                  <a:pt x="288" y="1430"/>
                  <a:pt x="291" y="1431"/>
                  <a:pt x="292" y="1433"/>
                </a:cubicBezTo>
                <a:cubicBezTo>
                  <a:pt x="293" y="1434"/>
                  <a:pt x="290" y="1435"/>
                  <a:pt x="291" y="1436"/>
                </a:cubicBezTo>
                <a:cubicBezTo>
                  <a:pt x="291" y="1436"/>
                  <a:pt x="294" y="1438"/>
                  <a:pt x="294" y="1438"/>
                </a:cubicBezTo>
                <a:cubicBezTo>
                  <a:pt x="295" y="1438"/>
                  <a:pt x="293" y="1440"/>
                  <a:pt x="292" y="1439"/>
                </a:cubicBezTo>
                <a:cubicBezTo>
                  <a:pt x="293" y="1441"/>
                  <a:pt x="295" y="1442"/>
                  <a:pt x="296" y="1444"/>
                </a:cubicBezTo>
                <a:cubicBezTo>
                  <a:pt x="296" y="1446"/>
                  <a:pt x="291" y="1449"/>
                  <a:pt x="296" y="1450"/>
                </a:cubicBezTo>
                <a:cubicBezTo>
                  <a:pt x="297" y="1447"/>
                  <a:pt x="305" y="1451"/>
                  <a:pt x="305" y="1454"/>
                </a:cubicBezTo>
                <a:cubicBezTo>
                  <a:pt x="305" y="1456"/>
                  <a:pt x="301" y="1455"/>
                  <a:pt x="302" y="1458"/>
                </a:cubicBezTo>
                <a:cubicBezTo>
                  <a:pt x="308" y="1460"/>
                  <a:pt x="310" y="1456"/>
                  <a:pt x="315" y="1457"/>
                </a:cubicBezTo>
                <a:cubicBezTo>
                  <a:pt x="325" y="1462"/>
                  <a:pt x="346" y="1455"/>
                  <a:pt x="360" y="1460"/>
                </a:cubicBezTo>
                <a:cubicBezTo>
                  <a:pt x="361" y="1453"/>
                  <a:pt x="357" y="1452"/>
                  <a:pt x="352" y="1452"/>
                </a:cubicBezTo>
                <a:cubicBezTo>
                  <a:pt x="352" y="1448"/>
                  <a:pt x="349" y="1447"/>
                  <a:pt x="347" y="1446"/>
                </a:cubicBezTo>
                <a:cubicBezTo>
                  <a:pt x="347" y="1449"/>
                  <a:pt x="347" y="1452"/>
                  <a:pt x="347" y="1455"/>
                </a:cubicBezTo>
                <a:cubicBezTo>
                  <a:pt x="340" y="1459"/>
                  <a:pt x="334" y="1454"/>
                  <a:pt x="326" y="1455"/>
                </a:cubicBezTo>
                <a:cubicBezTo>
                  <a:pt x="328" y="1450"/>
                  <a:pt x="325" y="1447"/>
                  <a:pt x="321" y="1446"/>
                </a:cubicBezTo>
                <a:cubicBezTo>
                  <a:pt x="321" y="1450"/>
                  <a:pt x="322" y="1455"/>
                  <a:pt x="318" y="1455"/>
                </a:cubicBezTo>
                <a:cubicBezTo>
                  <a:pt x="316" y="1455"/>
                  <a:pt x="312" y="1455"/>
                  <a:pt x="310" y="1454"/>
                </a:cubicBezTo>
                <a:cubicBezTo>
                  <a:pt x="309" y="1453"/>
                  <a:pt x="309" y="1450"/>
                  <a:pt x="308" y="1449"/>
                </a:cubicBezTo>
                <a:cubicBezTo>
                  <a:pt x="305" y="1446"/>
                  <a:pt x="299" y="1450"/>
                  <a:pt x="297" y="1444"/>
                </a:cubicBezTo>
                <a:cubicBezTo>
                  <a:pt x="303" y="1447"/>
                  <a:pt x="298" y="1439"/>
                  <a:pt x="302" y="1439"/>
                </a:cubicBezTo>
                <a:cubicBezTo>
                  <a:pt x="307" y="1441"/>
                  <a:pt x="314" y="1438"/>
                  <a:pt x="317" y="1438"/>
                </a:cubicBezTo>
                <a:cubicBezTo>
                  <a:pt x="323" y="1438"/>
                  <a:pt x="334" y="1441"/>
                  <a:pt x="332" y="1433"/>
                </a:cubicBezTo>
                <a:cubicBezTo>
                  <a:pt x="326" y="1436"/>
                  <a:pt x="323" y="1436"/>
                  <a:pt x="315" y="1435"/>
                </a:cubicBezTo>
                <a:cubicBezTo>
                  <a:pt x="314" y="1430"/>
                  <a:pt x="314" y="1430"/>
                  <a:pt x="315" y="1425"/>
                </a:cubicBezTo>
                <a:cubicBezTo>
                  <a:pt x="310" y="1428"/>
                  <a:pt x="311" y="1417"/>
                  <a:pt x="313" y="1417"/>
                </a:cubicBezTo>
                <a:cubicBezTo>
                  <a:pt x="318" y="1418"/>
                  <a:pt x="322" y="1418"/>
                  <a:pt x="324" y="1417"/>
                </a:cubicBezTo>
                <a:cubicBezTo>
                  <a:pt x="326" y="1417"/>
                  <a:pt x="329" y="1417"/>
                  <a:pt x="332" y="1417"/>
                </a:cubicBezTo>
                <a:cubicBezTo>
                  <a:pt x="333" y="1417"/>
                  <a:pt x="334" y="1419"/>
                  <a:pt x="333" y="1419"/>
                </a:cubicBezTo>
                <a:cubicBezTo>
                  <a:pt x="336" y="1419"/>
                  <a:pt x="337" y="1417"/>
                  <a:pt x="339" y="1417"/>
                </a:cubicBezTo>
                <a:cubicBezTo>
                  <a:pt x="349" y="1416"/>
                  <a:pt x="362" y="1419"/>
                  <a:pt x="367" y="1419"/>
                </a:cubicBezTo>
                <a:cubicBezTo>
                  <a:pt x="370" y="1419"/>
                  <a:pt x="372" y="1417"/>
                  <a:pt x="375" y="1417"/>
                </a:cubicBezTo>
                <a:cubicBezTo>
                  <a:pt x="379" y="1417"/>
                  <a:pt x="384" y="1420"/>
                  <a:pt x="388" y="1417"/>
                </a:cubicBezTo>
                <a:cubicBezTo>
                  <a:pt x="388" y="1418"/>
                  <a:pt x="389" y="1419"/>
                  <a:pt x="391" y="1419"/>
                </a:cubicBezTo>
                <a:cubicBezTo>
                  <a:pt x="392" y="1419"/>
                  <a:pt x="392" y="1417"/>
                  <a:pt x="389" y="1417"/>
                </a:cubicBezTo>
                <a:cubicBezTo>
                  <a:pt x="386" y="1414"/>
                  <a:pt x="379" y="1416"/>
                  <a:pt x="374" y="1416"/>
                </a:cubicBezTo>
                <a:cubicBezTo>
                  <a:pt x="373" y="1412"/>
                  <a:pt x="368" y="1414"/>
                  <a:pt x="367" y="1411"/>
                </a:cubicBezTo>
                <a:cubicBezTo>
                  <a:pt x="367" y="1408"/>
                  <a:pt x="367" y="1405"/>
                  <a:pt x="365" y="1404"/>
                </a:cubicBezTo>
                <a:cubicBezTo>
                  <a:pt x="362" y="1411"/>
                  <a:pt x="355" y="1404"/>
                  <a:pt x="347" y="1406"/>
                </a:cubicBezTo>
                <a:cubicBezTo>
                  <a:pt x="346" y="1408"/>
                  <a:pt x="345" y="1410"/>
                  <a:pt x="344" y="1411"/>
                </a:cubicBezTo>
                <a:cubicBezTo>
                  <a:pt x="341" y="1410"/>
                  <a:pt x="338" y="1412"/>
                  <a:pt x="335" y="1411"/>
                </a:cubicBezTo>
                <a:cubicBezTo>
                  <a:pt x="334" y="1411"/>
                  <a:pt x="332" y="1409"/>
                  <a:pt x="333" y="1409"/>
                </a:cubicBezTo>
                <a:cubicBezTo>
                  <a:pt x="328" y="1409"/>
                  <a:pt x="322" y="1412"/>
                  <a:pt x="318" y="1412"/>
                </a:cubicBezTo>
                <a:cubicBezTo>
                  <a:pt x="316" y="1412"/>
                  <a:pt x="312" y="1414"/>
                  <a:pt x="310" y="1411"/>
                </a:cubicBezTo>
                <a:cubicBezTo>
                  <a:pt x="313" y="1407"/>
                  <a:pt x="315" y="1405"/>
                  <a:pt x="319" y="1409"/>
                </a:cubicBezTo>
                <a:cubicBezTo>
                  <a:pt x="319" y="1407"/>
                  <a:pt x="318" y="1403"/>
                  <a:pt x="320" y="1403"/>
                </a:cubicBezTo>
                <a:cubicBezTo>
                  <a:pt x="323" y="1404"/>
                  <a:pt x="322" y="1405"/>
                  <a:pt x="323" y="1401"/>
                </a:cubicBezTo>
                <a:cubicBezTo>
                  <a:pt x="323" y="1401"/>
                  <a:pt x="326" y="1400"/>
                  <a:pt x="326" y="1400"/>
                </a:cubicBezTo>
                <a:cubicBezTo>
                  <a:pt x="327" y="1398"/>
                  <a:pt x="328" y="1396"/>
                  <a:pt x="329" y="1395"/>
                </a:cubicBezTo>
                <a:cubicBezTo>
                  <a:pt x="332" y="1393"/>
                  <a:pt x="336" y="1394"/>
                  <a:pt x="342" y="1392"/>
                </a:cubicBezTo>
                <a:cubicBezTo>
                  <a:pt x="342" y="1394"/>
                  <a:pt x="343" y="1393"/>
                  <a:pt x="345" y="1392"/>
                </a:cubicBezTo>
                <a:cubicBezTo>
                  <a:pt x="345" y="1393"/>
                  <a:pt x="345" y="1395"/>
                  <a:pt x="345" y="1397"/>
                </a:cubicBezTo>
                <a:cubicBezTo>
                  <a:pt x="348" y="1398"/>
                  <a:pt x="350" y="1392"/>
                  <a:pt x="350" y="1398"/>
                </a:cubicBezTo>
                <a:cubicBezTo>
                  <a:pt x="356" y="1397"/>
                  <a:pt x="356" y="1398"/>
                  <a:pt x="364" y="1398"/>
                </a:cubicBezTo>
                <a:cubicBezTo>
                  <a:pt x="364" y="1396"/>
                  <a:pt x="365" y="1395"/>
                  <a:pt x="366" y="1393"/>
                </a:cubicBezTo>
                <a:cubicBezTo>
                  <a:pt x="372" y="1395"/>
                  <a:pt x="375" y="1390"/>
                  <a:pt x="379" y="1390"/>
                </a:cubicBezTo>
                <a:cubicBezTo>
                  <a:pt x="382" y="1390"/>
                  <a:pt x="384" y="1394"/>
                  <a:pt x="387" y="1392"/>
                </a:cubicBezTo>
                <a:cubicBezTo>
                  <a:pt x="387" y="1396"/>
                  <a:pt x="389" y="1398"/>
                  <a:pt x="393" y="1398"/>
                </a:cubicBezTo>
                <a:cubicBezTo>
                  <a:pt x="392" y="1394"/>
                  <a:pt x="396" y="1395"/>
                  <a:pt x="394" y="1390"/>
                </a:cubicBezTo>
                <a:cubicBezTo>
                  <a:pt x="397" y="1390"/>
                  <a:pt x="400" y="1390"/>
                  <a:pt x="399" y="1387"/>
                </a:cubicBezTo>
                <a:cubicBezTo>
                  <a:pt x="398" y="1381"/>
                  <a:pt x="393" y="1391"/>
                  <a:pt x="393" y="1385"/>
                </a:cubicBezTo>
                <a:cubicBezTo>
                  <a:pt x="400" y="1386"/>
                  <a:pt x="391" y="1381"/>
                  <a:pt x="392" y="1378"/>
                </a:cubicBezTo>
                <a:cubicBezTo>
                  <a:pt x="390" y="1378"/>
                  <a:pt x="388" y="1378"/>
                  <a:pt x="386" y="1378"/>
                </a:cubicBezTo>
                <a:cubicBezTo>
                  <a:pt x="383" y="1382"/>
                  <a:pt x="388" y="1385"/>
                  <a:pt x="382" y="1387"/>
                </a:cubicBezTo>
                <a:cubicBezTo>
                  <a:pt x="378" y="1384"/>
                  <a:pt x="372" y="1386"/>
                  <a:pt x="368" y="1385"/>
                </a:cubicBezTo>
                <a:cubicBezTo>
                  <a:pt x="365" y="1385"/>
                  <a:pt x="365" y="1383"/>
                  <a:pt x="363" y="1385"/>
                </a:cubicBezTo>
                <a:cubicBezTo>
                  <a:pt x="361" y="1387"/>
                  <a:pt x="349" y="1385"/>
                  <a:pt x="349" y="1384"/>
                </a:cubicBezTo>
                <a:cubicBezTo>
                  <a:pt x="349" y="1380"/>
                  <a:pt x="350" y="1377"/>
                  <a:pt x="353" y="1376"/>
                </a:cubicBezTo>
                <a:cubicBezTo>
                  <a:pt x="359" y="1376"/>
                  <a:pt x="365" y="1376"/>
                  <a:pt x="370" y="1376"/>
                </a:cubicBezTo>
                <a:cubicBezTo>
                  <a:pt x="372" y="1374"/>
                  <a:pt x="371" y="1370"/>
                  <a:pt x="375" y="1371"/>
                </a:cubicBezTo>
                <a:cubicBezTo>
                  <a:pt x="381" y="1370"/>
                  <a:pt x="379" y="1377"/>
                  <a:pt x="383" y="1378"/>
                </a:cubicBezTo>
                <a:cubicBezTo>
                  <a:pt x="383" y="1375"/>
                  <a:pt x="383" y="1372"/>
                  <a:pt x="383" y="1370"/>
                </a:cubicBezTo>
                <a:cubicBezTo>
                  <a:pt x="384" y="1369"/>
                  <a:pt x="386" y="1368"/>
                  <a:pt x="387" y="1366"/>
                </a:cubicBezTo>
                <a:cubicBezTo>
                  <a:pt x="384" y="1366"/>
                  <a:pt x="384" y="1364"/>
                  <a:pt x="384" y="1360"/>
                </a:cubicBezTo>
                <a:cubicBezTo>
                  <a:pt x="378" y="1360"/>
                  <a:pt x="380" y="1366"/>
                  <a:pt x="375" y="1366"/>
                </a:cubicBezTo>
                <a:cubicBezTo>
                  <a:pt x="375" y="1364"/>
                  <a:pt x="373" y="1364"/>
                  <a:pt x="373" y="1362"/>
                </a:cubicBezTo>
                <a:cubicBezTo>
                  <a:pt x="369" y="1362"/>
                  <a:pt x="367" y="1364"/>
                  <a:pt x="362" y="1363"/>
                </a:cubicBezTo>
                <a:cubicBezTo>
                  <a:pt x="361" y="1365"/>
                  <a:pt x="361" y="1369"/>
                  <a:pt x="358" y="1370"/>
                </a:cubicBezTo>
                <a:cubicBezTo>
                  <a:pt x="346" y="1369"/>
                  <a:pt x="344" y="1367"/>
                  <a:pt x="336" y="1371"/>
                </a:cubicBezTo>
                <a:cubicBezTo>
                  <a:pt x="331" y="1370"/>
                  <a:pt x="328" y="1366"/>
                  <a:pt x="326" y="1362"/>
                </a:cubicBezTo>
                <a:cubicBezTo>
                  <a:pt x="330" y="1362"/>
                  <a:pt x="328" y="1357"/>
                  <a:pt x="329" y="1355"/>
                </a:cubicBezTo>
                <a:cubicBezTo>
                  <a:pt x="330" y="1353"/>
                  <a:pt x="334" y="1353"/>
                  <a:pt x="332" y="1349"/>
                </a:cubicBezTo>
                <a:cubicBezTo>
                  <a:pt x="329" y="1349"/>
                  <a:pt x="329" y="1351"/>
                  <a:pt x="327" y="1352"/>
                </a:cubicBezTo>
                <a:cubicBezTo>
                  <a:pt x="316" y="1352"/>
                  <a:pt x="307" y="1354"/>
                  <a:pt x="301" y="1358"/>
                </a:cubicBezTo>
                <a:cubicBezTo>
                  <a:pt x="295" y="1358"/>
                  <a:pt x="293" y="1361"/>
                  <a:pt x="287" y="1358"/>
                </a:cubicBezTo>
                <a:cubicBezTo>
                  <a:pt x="287" y="1361"/>
                  <a:pt x="290" y="1363"/>
                  <a:pt x="287" y="1363"/>
                </a:cubicBezTo>
                <a:cubicBezTo>
                  <a:pt x="285" y="1363"/>
                  <a:pt x="287" y="1368"/>
                  <a:pt x="285" y="1368"/>
                </a:cubicBezTo>
                <a:cubicBezTo>
                  <a:pt x="283" y="1366"/>
                  <a:pt x="283" y="1362"/>
                  <a:pt x="280" y="1362"/>
                </a:cubicBezTo>
                <a:cubicBezTo>
                  <a:pt x="281" y="1366"/>
                  <a:pt x="283" y="1371"/>
                  <a:pt x="277" y="1371"/>
                </a:cubicBezTo>
                <a:cubicBezTo>
                  <a:pt x="276" y="1369"/>
                  <a:pt x="283" y="1367"/>
                  <a:pt x="278" y="1366"/>
                </a:cubicBezTo>
                <a:cubicBezTo>
                  <a:pt x="278" y="1371"/>
                  <a:pt x="264" y="1361"/>
                  <a:pt x="264" y="1370"/>
                </a:cubicBezTo>
                <a:close/>
                <a:moveTo>
                  <a:pt x="346" y="1379"/>
                </a:moveTo>
                <a:cubicBezTo>
                  <a:pt x="349" y="1386"/>
                  <a:pt x="340" y="1382"/>
                  <a:pt x="340" y="1385"/>
                </a:cubicBezTo>
                <a:cubicBezTo>
                  <a:pt x="333" y="1387"/>
                  <a:pt x="326" y="1384"/>
                  <a:pt x="320" y="1385"/>
                </a:cubicBezTo>
                <a:cubicBezTo>
                  <a:pt x="317" y="1386"/>
                  <a:pt x="318" y="1389"/>
                  <a:pt x="313" y="1389"/>
                </a:cubicBezTo>
                <a:cubicBezTo>
                  <a:pt x="312" y="1380"/>
                  <a:pt x="319" y="1380"/>
                  <a:pt x="327" y="1381"/>
                </a:cubicBezTo>
                <a:cubicBezTo>
                  <a:pt x="330" y="1378"/>
                  <a:pt x="331" y="1377"/>
                  <a:pt x="339" y="1378"/>
                </a:cubicBezTo>
                <a:cubicBezTo>
                  <a:pt x="342" y="1378"/>
                  <a:pt x="345" y="1377"/>
                  <a:pt x="346" y="1379"/>
                </a:cubicBezTo>
                <a:close/>
                <a:moveTo>
                  <a:pt x="271" y="1379"/>
                </a:moveTo>
                <a:cubicBezTo>
                  <a:pt x="272" y="1379"/>
                  <a:pt x="273" y="1379"/>
                  <a:pt x="274" y="1379"/>
                </a:cubicBezTo>
                <a:cubicBezTo>
                  <a:pt x="273" y="1380"/>
                  <a:pt x="273" y="1382"/>
                  <a:pt x="273" y="1384"/>
                </a:cubicBezTo>
                <a:cubicBezTo>
                  <a:pt x="270" y="1383"/>
                  <a:pt x="269" y="1381"/>
                  <a:pt x="271" y="1379"/>
                </a:cubicBezTo>
                <a:close/>
                <a:moveTo>
                  <a:pt x="307" y="1382"/>
                </a:moveTo>
                <a:cubicBezTo>
                  <a:pt x="308" y="1383"/>
                  <a:pt x="309" y="1384"/>
                  <a:pt x="310" y="1384"/>
                </a:cubicBezTo>
                <a:cubicBezTo>
                  <a:pt x="310" y="1385"/>
                  <a:pt x="310" y="1386"/>
                  <a:pt x="310" y="1387"/>
                </a:cubicBezTo>
                <a:cubicBezTo>
                  <a:pt x="308" y="1387"/>
                  <a:pt x="306" y="1387"/>
                  <a:pt x="306" y="1389"/>
                </a:cubicBezTo>
                <a:cubicBezTo>
                  <a:pt x="301" y="1387"/>
                  <a:pt x="306" y="1383"/>
                  <a:pt x="307" y="1382"/>
                </a:cubicBezTo>
                <a:close/>
                <a:moveTo>
                  <a:pt x="371" y="1389"/>
                </a:moveTo>
                <a:cubicBezTo>
                  <a:pt x="372" y="1389"/>
                  <a:pt x="373" y="1389"/>
                  <a:pt x="374" y="1389"/>
                </a:cubicBezTo>
                <a:cubicBezTo>
                  <a:pt x="375" y="1393"/>
                  <a:pt x="362" y="1388"/>
                  <a:pt x="371" y="1389"/>
                </a:cubicBezTo>
                <a:close/>
                <a:moveTo>
                  <a:pt x="277" y="1416"/>
                </a:moveTo>
                <a:cubicBezTo>
                  <a:pt x="280" y="1416"/>
                  <a:pt x="281" y="1414"/>
                  <a:pt x="282" y="1412"/>
                </a:cubicBezTo>
                <a:cubicBezTo>
                  <a:pt x="279" y="1412"/>
                  <a:pt x="278" y="1414"/>
                  <a:pt x="277" y="1416"/>
                </a:cubicBezTo>
                <a:close/>
                <a:moveTo>
                  <a:pt x="253" y="1397"/>
                </a:moveTo>
                <a:cubicBezTo>
                  <a:pt x="253" y="1394"/>
                  <a:pt x="252" y="1393"/>
                  <a:pt x="250" y="1395"/>
                </a:cubicBezTo>
                <a:cubicBezTo>
                  <a:pt x="250" y="1392"/>
                  <a:pt x="245" y="1394"/>
                  <a:pt x="248" y="1395"/>
                </a:cubicBezTo>
                <a:cubicBezTo>
                  <a:pt x="250" y="1395"/>
                  <a:pt x="251" y="1397"/>
                  <a:pt x="253" y="1397"/>
                </a:cubicBezTo>
                <a:close/>
                <a:moveTo>
                  <a:pt x="1906" y="1412"/>
                </a:moveTo>
                <a:cubicBezTo>
                  <a:pt x="1910" y="1411"/>
                  <a:pt x="1915" y="1409"/>
                  <a:pt x="1920" y="1411"/>
                </a:cubicBezTo>
                <a:cubicBezTo>
                  <a:pt x="1920" y="1409"/>
                  <a:pt x="1917" y="1409"/>
                  <a:pt x="1917" y="1408"/>
                </a:cubicBezTo>
                <a:cubicBezTo>
                  <a:pt x="1910" y="1407"/>
                  <a:pt x="1906" y="1409"/>
                  <a:pt x="1903" y="1409"/>
                </a:cubicBezTo>
                <a:cubicBezTo>
                  <a:pt x="1900" y="1410"/>
                  <a:pt x="1897" y="1409"/>
                  <a:pt x="1896" y="1411"/>
                </a:cubicBezTo>
                <a:cubicBezTo>
                  <a:pt x="1901" y="1410"/>
                  <a:pt x="1901" y="1414"/>
                  <a:pt x="1906" y="1412"/>
                </a:cubicBezTo>
                <a:close/>
                <a:moveTo>
                  <a:pt x="270" y="1425"/>
                </a:moveTo>
                <a:cubicBezTo>
                  <a:pt x="267" y="1425"/>
                  <a:pt x="266" y="1423"/>
                  <a:pt x="264" y="1424"/>
                </a:cubicBezTo>
                <a:cubicBezTo>
                  <a:pt x="266" y="1428"/>
                  <a:pt x="257" y="1429"/>
                  <a:pt x="263" y="1431"/>
                </a:cubicBezTo>
                <a:cubicBezTo>
                  <a:pt x="263" y="1430"/>
                  <a:pt x="264" y="1430"/>
                  <a:pt x="266" y="1430"/>
                </a:cubicBezTo>
                <a:cubicBezTo>
                  <a:pt x="266" y="1428"/>
                  <a:pt x="265" y="1425"/>
                  <a:pt x="267" y="1425"/>
                </a:cubicBezTo>
                <a:cubicBezTo>
                  <a:pt x="267" y="1427"/>
                  <a:pt x="270" y="1427"/>
                  <a:pt x="270" y="1425"/>
                </a:cubicBezTo>
                <a:close/>
                <a:moveTo>
                  <a:pt x="343" y="1428"/>
                </a:moveTo>
                <a:cubicBezTo>
                  <a:pt x="345" y="1423"/>
                  <a:pt x="347" y="1432"/>
                  <a:pt x="348" y="1435"/>
                </a:cubicBezTo>
                <a:cubicBezTo>
                  <a:pt x="346" y="1439"/>
                  <a:pt x="346" y="1428"/>
                  <a:pt x="343" y="1428"/>
                </a:cubicBezTo>
                <a:close/>
                <a:moveTo>
                  <a:pt x="1413" y="1435"/>
                </a:moveTo>
                <a:cubicBezTo>
                  <a:pt x="1412" y="1434"/>
                  <a:pt x="1411" y="1433"/>
                  <a:pt x="1412" y="1431"/>
                </a:cubicBezTo>
                <a:cubicBezTo>
                  <a:pt x="1408" y="1431"/>
                  <a:pt x="1407" y="1433"/>
                  <a:pt x="1407" y="1436"/>
                </a:cubicBezTo>
                <a:cubicBezTo>
                  <a:pt x="1411" y="1434"/>
                  <a:pt x="1412" y="1437"/>
                  <a:pt x="1413" y="1435"/>
                </a:cubicBezTo>
                <a:close/>
                <a:moveTo>
                  <a:pt x="351" y="1443"/>
                </a:moveTo>
                <a:cubicBezTo>
                  <a:pt x="351" y="1440"/>
                  <a:pt x="347" y="1442"/>
                  <a:pt x="347" y="1439"/>
                </a:cubicBezTo>
                <a:cubicBezTo>
                  <a:pt x="346" y="1438"/>
                  <a:pt x="345" y="1438"/>
                  <a:pt x="345" y="1441"/>
                </a:cubicBezTo>
                <a:cubicBezTo>
                  <a:pt x="347" y="1441"/>
                  <a:pt x="348" y="1443"/>
                  <a:pt x="351" y="1443"/>
                </a:cubicBezTo>
                <a:close/>
                <a:moveTo>
                  <a:pt x="640" y="1443"/>
                </a:moveTo>
                <a:cubicBezTo>
                  <a:pt x="639" y="1444"/>
                  <a:pt x="640" y="1447"/>
                  <a:pt x="638" y="1447"/>
                </a:cubicBezTo>
                <a:cubicBezTo>
                  <a:pt x="638" y="1446"/>
                  <a:pt x="635" y="1445"/>
                  <a:pt x="635" y="1447"/>
                </a:cubicBezTo>
                <a:cubicBezTo>
                  <a:pt x="637" y="1447"/>
                  <a:pt x="639" y="1448"/>
                  <a:pt x="640" y="1449"/>
                </a:cubicBezTo>
                <a:cubicBezTo>
                  <a:pt x="639" y="1446"/>
                  <a:pt x="646" y="1442"/>
                  <a:pt x="643" y="1441"/>
                </a:cubicBezTo>
                <a:cubicBezTo>
                  <a:pt x="642" y="1442"/>
                  <a:pt x="641" y="1443"/>
                  <a:pt x="640" y="1443"/>
                </a:cubicBezTo>
                <a:close/>
                <a:moveTo>
                  <a:pt x="1308" y="1455"/>
                </a:moveTo>
                <a:cubicBezTo>
                  <a:pt x="1307" y="1459"/>
                  <a:pt x="1312" y="1462"/>
                  <a:pt x="1307" y="1462"/>
                </a:cubicBezTo>
                <a:cubicBezTo>
                  <a:pt x="1303" y="1462"/>
                  <a:pt x="1309" y="1466"/>
                  <a:pt x="1307" y="1470"/>
                </a:cubicBezTo>
                <a:cubicBezTo>
                  <a:pt x="1305" y="1470"/>
                  <a:pt x="1305" y="1472"/>
                  <a:pt x="1303" y="1471"/>
                </a:cubicBezTo>
                <a:cubicBezTo>
                  <a:pt x="1305" y="1476"/>
                  <a:pt x="1301" y="1480"/>
                  <a:pt x="1298" y="1484"/>
                </a:cubicBezTo>
                <a:cubicBezTo>
                  <a:pt x="1300" y="1484"/>
                  <a:pt x="1302" y="1484"/>
                  <a:pt x="1301" y="1487"/>
                </a:cubicBezTo>
                <a:cubicBezTo>
                  <a:pt x="1306" y="1488"/>
                  <a:pt x="1304" y="1483"/>
                  <a:pt x="1307" y="1482"/>
                </a:cubicBezTo>
                <a:cubicBezTo>
                  <a:pt x="1312" y="1484"/>
                  <a:pt x="1315" y="1480"/>
                  <a:pt x="1318" y="1481"/>
                </a:cubicBezTo>
                <a:cubicBezTo>
                  <a:pt x="1318" y="1481"/>
                  <a:pt x="1319" y="1484"/>
                  <a:pt x="1320" y="1484"/>
                </a:cubicBezTo>
                <a:cubicBezTo>
                  <a:pt x="1322" y="1485"/>
                  <a:pt x="1329" y="1484"/>
                  <a:pt x="1329" y="1489"/>
                </a:cubicBezTo>
                <a:cubicBezTo>
                  <a:pt x="1326" y="1489"/>
                  <a:pt x="1324" y="1488"/>
                  <a:pt x="1324" y="1492"/>
                </a:cubicBezTo>
                <a:cubicBezTo>
                  <a:pt x="1328" y="1496"/>
                  <a:pt x="1325" y="1489"/>
                  <a:pt x="1330" y="1490"/>
                </a:cubicBezTo>
                <a:cubicBezTo>
                  <a:pt x="1329" y="1495"/>
                  <a:pt x="1333" y="1501"/>
                  <a:pt x="1335" y="1496"/>
                </a:cubicBezTo>
                <a:cubicBezTo>
                  <a:pt x="1330" y="1496"/>
                  <a:pt x="1333" y="1489"/>
                  <a:pt x="1332" y="1485"/>
                </a:cubicBezTo>
                <a:cubicBezTo>
                  <a:pt x="1332" y="1485"/>
                  <a:pt x="1329" y="1484"/>
                  <a:pt x="1329" y="1482"/>
                </a:cubicBezTo>
                <a:cubicBezTo>
                  <a:pt x="1329" y="1478"/>
                  <a:pt x="1328" y="1475"/>
                  <a:pt x="1329" y="1473"/>
                </a:cubicBezTo>
                <a:cubicBezTo>
                  <a:pt x="1330" y="1467"/>
                  <a:pt x="1329" y="1469"/>
                  <a:pt x="1328" y="1463"/>
                </a:cubicBezTo>
                <a:cubicBezTo>
                  <a:pt x="1328" y="1461"/>
                  <a:pt x="1330" y="1462"/>
                  <a:pt x="1331" y="1460"/>
                </a:cubicBezTo>
                <a:cubicBezTo>
                  <a:pt x="1328" y="1460"/>
                  <a:pt x="1330" y="1455"/>
                  <a:pt x="1328" y="1454"/>
                </a:cubicBezTo>
                <a:cubicBezTo>
                  <a:pt x="1323" y="1454"/>
                  <a:pt x="1319" y="1459"/>
                  <a:pt x="1315" y="1455"/>
                </a:cubicBezTo>
                <a:cubicBezTo>
                  <a:pt x="1316" y="1456"/>
                  <a:pt x="1317" y="1454"/>
                  <a:pt x="1315" y="1454"/>
                </a:cubicBezTo>
                <a:cubicBezTo>
                  <a:pt x="1316" y="1457"/>
                  <a:pt x="1310" y="1454"/>
                  <a:pt x="1308" y="1455"/>
                </a:cubicBezTo>
                <a:close/>
                <a:moveTo>
                  <a:pt x="1311" y="1462"/>
                </a:moveTo>
                <a:cubicBezTo>
                  <a:pt x="1317" y="1460"/>
                  <a:pt x="1316" y="1474"/>
                  <a:pt x="1314" y="1476"/>
                </a:cubicBezTo>
                <a:cubicBezTo>
                  <a:pt x="1311" y="1477"/>
                  <a:pt x="1311" y="1474"/>
                  <a:pt x="1310" y="1473"/>
                </a:cubicBezTo>
                <a:cubicBezTo>
                  <a:pt x="1310" y="1471"/>
                  <a:pt x="1310" y="1467"/>
                  <a:pt x="1311" y="1462"/>
                </a:cubicBezTo>
                <a:close/>
                <a:moveTo>
                  <a:pt x="1006" y="1474"/>
                </a:moveTo>
                <a:cubicBezTo>
                  <a:pt x="1007" y="1473"/>
                  <a:pt x="1009" y="1467"/>
                  <a:pt x="1006" y="1466"/>
                </a:cubicBezTo>
                <a:cubicBezTo>
                  <a:pt x="1004" y="1464"/>
                  <a:pt x="1004" y="1460"/>
                  <a:pt x="1001" y="1458"/>
                </a:cubicBezTo>
                <a:cubicBezTo>
                  <a:pt x="1004" y="1462"/>
                  <a:pt x="1000" y="1473"/>
                  <a:pt x="1006" y="1474"/>
                </a:cubicBezTo>
                <a:close/>
                <a:moveTo>
                  <a:pt x="791" y="1476"/>
                </a:moveTo>
                <a:cubicBezTo>
                  <a:pt x="787" y="1475"/>
                  <a:pt x="785" y="1476"/>
                  <a:pt x="783" y="1477"/>
                </a:cubicBezTo>
                <a:cubicBezTo>
                  <a:pt x="783" y="1478"/>
                  <a:pt x="783" y="1480"/>
                  <a:pt x="783" y="1481"/>
                </a:cubicBezTo>
                <a:cubicBezTo>
                  <a:pt x="783" y="1481"/>
                  <a:pt x="785" y="1483"/>
                  <a:pt x="785" y="1482"/>
                </a:cubicBezTo>
                <a:cubicBezTo>
                  <a:pt x="785" y="1484"/>
                  <a:pt x="782" y="1484"/>
                  <a:pt x="783" y="1487"/>
                </a:cubicBezTo>
                <a:cubicBezTo>
                  <a:pt x="783" y="1487"/>
                  <a:pt x="786" y="1489"/>
                  <a:pt x="786" y="1490"/>
                </a:cubicBezTo>
                <a:cubicBezTo>
                  <a:pt x="787" y="1493"/>
                  <a:pt x="785" y="1496"/>
                  <a:pt x="788" y="1498"/>
                </a:cubicBezTo>
                <a:cubicBezTo>
                  <a:pt x="793" y="1498"/>
                  <a:pt x="795" y="1494"/>
                  <a:pt x="802" y="1495"/>
                </a:cubicBezTo>
                <a:cubicBezTo>
                  <a:pt x="802" y="1500"/>
                  <a:pt x="807" y="1500"/>
                  <a:pt x="811" y="1501"/>
                </a:cubicBezTo>
                <a:cubicBezTo>
                  <a:pt x="816" y="1497"/>
                  <a:pt x="806" y="1486"/>
                  <a:pt x="815" y="1485"/>
                </a:cubicBezTo>
                <a:cubicBezTo>
                  <a:pt x="817" y="1478"/>
                  <a:pt x="813" y="1476"/>
                  <a:pt x="812" y="1471"/>
                </a:cubicBezTo>
                <a:cubicBezTo>
                  <a:pt x="814" y="1470"/>
                  <a:pt x="818" y="1470"/>
                  <a:pt x="817" y="1465"/>
                </a:cubicBezTo>
                <a:cubicBezTo>
                  <a:pt x="814" y="1465"/>
                  <a:pt x="813" y="1467"/>
                  <a:pt x="812" y="1468"/>
                </a:cubicBezTo>
                <a:cubicBezTo>
                  <a:pt x="811" y="1469"/>
                  <a:pt x="808" y="1472"/>
                  <a:pt x="808" y="1473"/>
                </a:cubicBezTo>
                <a:cubicBezTo>
                  <a:pt x="807" y="1474"/>
                  <a:pt x="808" y="1477"/>
                  <a:pt x="806" y="1477"/>
                </a:cubicBezTo>
                <a:cubicBezTo>
                  <a:pt x="804" y="1475"/>
                  <a:pt x="795" y="1478"/>
                  <a:pt x="797" y="1471"/>
                </a:cubicBezTo>
                <a:cubicBezTo>
                  <a:pt x="791" y="1472"/>
                  <a:pt x="788" y="1471"/>
                  <a:pt x="789" y="1465"/>
                </a:cubicBezTo>
                <a:cubicBezTo>
                  <a:pt x="794" y="1465"/>
                  <a:pt x="801" y="1466"/>
                  <a:pt x="800" y="1460"/>
                </a:cubicBezTo>
                <a:cubicBezTo>
                  <a:pt x="783" y="1460"/>
                  <a:pt x="768" y="1460"/>
                  <a:pt x="753" y="1462"/>
                </a:cubicBezTo>
                <a:cubicBezTo>
                  <a:pt x="754" y="1466"/>
                  <a:pt x="756" y="1464"/>
                  <a:pt x="756" y="1468"/>
                </a:cubicBezTo>
                <a:cubicBezTo>
                  <a:pt x="757" y="1471"/>
                  <a:pt x="761" y="1470"/>
                  <a:pt x="760" y="1474"/>
                </a:cubicBezTo>
                <a:cubicBezTo>
                  <a:pt x="758" y="1474"/>
                  <a:pt x="758" y="1476"/>
                  <a:pt x="757" y="1476"/>
                </a:cubicBezTo>
                <a:cubicBezTo>
                  <a:pt x="755" y="1476"/>
                  <a:pt x="754" y="1473"/>
                  <a:pt x="753" y="1473"/>
                </a:cubicBezTo>
                <a:cubicBezTo>
                  <a:pt x="750" y="1471"/>
                  <a:pt x="745" y="1475"/>
                  <a:pt x="747" y="1470"/>
                </a:cubicBezTo>
                <a:cubicBezTo>
                  <a:pt x="742" y="1469"/>
                  <a:pt x="740" y="1473"/>
                  <a:pt x="738" y="1476"/>
                </a:cubicBezTo>
                <a:cubicBezTo>
                  <a:pt x="738" y="1474"/>
                  <a:pt x="736" y="1473"/>
                  <a:pt x="735" y="1473"/>
                </a:cubicBezTo>
                <a:cubicBezTo>
                  <a:pt x="734" y="1474"/>
                  <a:pt x="735" y="1476"/>
                  <a:pt x="733" y="1476"/>
                </a:cubicBezTo>
                <a:cubicBezTo>
                  <a:pt x="731" y="1476"/>
                  <a:pt x="732" y="1479"/>
                  <a:pt x="730" y="1479"/>
                </a:cubicBezTo>
                <a:cubicBezTo>
                  <a:pt x="729" y="1477"/>
                  <a:pt x="727" y="1476"/>
                  <a:pt x="726" y="1474"/>
                </a:cubicBezTo>
                <a:cubicBezTo>
                  <a:pt x="726" y="1477"/>
                  <a:pt x="726" y="1480"/>
                  <a:pt x="726" y="1482"/>
                </a:cubicBezTo>
                <a:cubicBezTo>
                  <a:pt x="722" y="1483"/>
                  <a:pt x="725" y="1490"/>
                  <a:pt x="720" y="1489"/>
                </a:cubicBezTo>
                <a:cubicBezTo>
                  <a:pt x="720" y="1490"/>
                  <a:pt x="720" y="1491"/>
                  <a:pt x="720" y="1492"/>
                </a:cubicBezTo>
                <a:cubicBezTo>
                  <a:pt x="720" y="1492"/>
                  <a:pt x="718" y="1494"/>
                  <a:pt x="718" y="1493"/>
                </a:cubicBezTo>
                <a:cubicBezTo>
                  <a:pt x="718" y="1496"/>
                  <a:pt x="720" y="1497"/>
                  <a:pt x="718" y="1498"/>
                </a:cubicBezTo>
                <a:cubicBezTo>
                  <a:pt x="717" y="1498"/>
                  <a:pt x="715" y="1498"/>
                  <a:pt x="715" y="1500"/>
                </a:cubicBezTo>
                <a:cubicBezTo>
                  <a:pt x="721" y="1501"/>
                  <a:pt x="726" y="1502"/>
                  <a:pt x="729" y="1498"/>
                </a:cubicBezTo>
                <a:cubicBezTo>
                  <a:pt x="723" y="1496"/>
                  <a:pt x="730" y="1485"/>
                  <a:pt x="738" y="1487"/>
                </a:cubicBezTo>
                <a:cubicBezTo>
                  <a:pt x="740" y="1495"/>
                  <a:pt x="739" y="1495"/>
                  <a:pt x="735" y="1500"/>
                </a:cubicBezTo>
                <a:cubicBezTo>
                  <a:pt x="740" y="1502"/>
                  <a:pt x="741" y="1499"/>
                  <a:pt x="748" y="1500"/>
                </a:cubicBezTo>
                <a:cubicBezTo>
                  <a:pt x="751" y="1498"/>
                  <a:pt x="744" y="1492"/>
                  <a:pt x="749" y="1490"/>
                </a:cubicBezTo>
                <a:cubicBezTo>
                  <a:pt x="753" y="1490"/>
                  <a:pt x="756" y="1491"/>
                  <a:pt x="758" y="1493"/>
                </a:cubicBezTo>
                <a:cubicBezTo>
                  <a:pt x="759" y="1497"/>
                  <a:pt x="751" y="1492"/>
                  <a:pt x="754" y="1498"/>
                </a:cubicBezTo>
                <a:cubicBezTo>
                  <a:pt x="755" y="1501"/>
                  <a:pt x="759" y="1499"/>
                  <a:pt x="762" y="1500"/>
                </a:cubicBezTo>
                <a:cubicBezTo>
                  <a:pt x="764" y="1500"/>
                  <a:pt x="764" y="1501"/>
                  <a:pt x="766" y="1501"/>
                </a:cubicBezTo>
                <a:cubicBezTo>
                  <a:pt x="772" y="1502"/>
                  <a:pt x="777" y="1500"/>
                  <a:pt x="779" y="1500"/>
                </a:cubicBezTo>
                <a:cubicBezTo>
                  <a:pt x="780" y="1499"/>
                  <a:pt x="782" y="1500"/>
                  <a:pt x="782" y="1498"/>
                </a:cubicBezTo>
                <a:cubicBezTo>
                  <a:pt x="784" y="1497"/>
                  <a:pt x="785" y="1496"/>
                  <a:pt x="785" y="1493"/>
                </a:cubicBezTo>
                <a:cubicBezTo>
                  <a:pt x="782" y="1493"/>
                  <a:pt x="780" y="1492"/>
                  <a:pt x="778" y="1490"/>
                </a:cubicBezTo>
                <a:cubicBezTo>
                  <a:pt x="780" y="1485"/>
                  <a:pt x="773" y="1488"/>
                  <a:pt x="774" y="1484"/>
                </a:cubicBezTo>
                <a:cubicBezTo>
                  <a:pt x="774" y="1482"/>
                  <a:pt x="774" y="1480"/>
                  <a:pt x="774" y="1477"/>
                </a:cubicBezTo>
                <a:cubicBezTo>
                  <a:pt x="768" y="1480"/>
                  <a:pt x="769" y="1474"/>
                  <a:pt x="767" y="1473"/>
                </a:cubicBezTo>
                <a:cubicBezTo>
                  <a:pt x="765" y="1471"/>
                  <a:pt x="761" y="1474"/>
                  <a:pt x="760" y="1470"/>
                </a:cubicBezTo>
                <a:cubicBezTo>
                  <a:pt x="759" y="1467"/>
                  <a:pt x="757" y="1467"/>
                  <a:pt x="758" y="1465"/>
                </a:cubicBezTo>
                <a:cubicBezTo>
                  <a:pt x="767" y="1462"/>
                  <a:pt x="775" y="1466"/>
                  <a:pt x="786" y="1463"/>
                </a:cubicBezTo>
                <a:cubicBezTo>
                  <a:pt x="783" y="1472"/>
                  <a:pt x="792" y="1469"/>
                  <a:pt x="791" y="1476"/>
                </a:cubicBezTo>
                <a:close/>
                <a:moveTo>
                  <a:pt x="684" y="1470"/>
                </a:moveTo>
                <a:cubicBezTo>
                  <a:pt x="686" y="1477"/>
                  <a:pt x="678" y="1478"/>
                  <a:pt x="676" y="1476"/>
                </a:cubicBezTo>
                <a:cubicBezTo>
                  <a:pt x="674" y="1479"/>
                  <a:pt x="676" y="1485"/>
                  <a:pt x="673" y="1487"/>
                </a:cubicBezTo>
                <a:cubicBezTo>
                  <a:pt x="671" y="1487"/>
                  <a:pt x="668" y="1488"/>
                  <a:pt x="667" y="1485"/>
                </a:cubicBezTo>
                <a:cubicBezTo>
                  <a:pt x="666" y="1483"/>
                  <a:pt x="669" y="1481"/>
                  <a:pt x="667" y="1481"/>
                </a:cubicBezTo>
                <a:cubicBezTo>
                  <a:pt x="666" y="1485"/>
                  <a:pt x="664" y="1479"/>
                  <a:pt x="661" y="1481"/>
                </a:cubicBezTo>
                <a:cubicBezTo>
                  <a:pt x="660" y="1483"/>
                  <a:pt x="660" y="1487"/>
                  <a:pt x="658" y="1489"/>
                </a:cubicBezTo>
                <a:cubicBezTo>
                  <a:pt x="656" y="1489"/>
                  <a:pt x="655" y="1486"/>
                  <a:pt x="655" y="1489"/>
                </a:cubicBezTo>
                <a:cubicBezTo>
                  <a:pt x="660" y="1490"/>
                  <a:pt x="660" y="1496"/>
                  <a:pt x="658" y="1501"/>
                </a:cubicBezTo>
                <a:cubicBezTo>
                  <a:pt x="664" y="1499"/>
                  <a:pt x="667" y="1503"/>
                  <a:pt x="671" y="1503"/>
                </a:cubicBezTo>
                <a:cubicBezTo>
                  <a:pt x="672" y="1503"/>
                  <a:pt x="673" y="1497"/>
                  <a:pt x="677" y="1500"/>
                </a:cubicBezTo>
                <a:cubicBezTo>
                  <a:pt x="674" y="1496"/>
                  <a:pt x="679" y="1495"/>
                  <a:pt x="680" y="1493"/>
                </a:cubicBezTo>
                <a:cubicBezTo>
                  <a:pt x="681" y="1491"/>
                  <a:pt x="680" y="1488"/>
                  <a:pt x="683" y="1487"/>
                </a:cubicBezTo>
                <a:cubicBezTo>
                  <a:pt x="683" y="1485"/>
                  <a:pt x="686" y="1485"/>
                  <a:pt x="689" y="1485"/>
                </a:cubicBezTo>
                <a:cubicBezTo>
                  <a:pt x="691" y="1492"/>
                  <a:pt x="692" y="1499"/>
                  <a:pt x="697" y="1503"/>
                </a:cubicBezTo>
                <a:cubicBezTo>
                  <a:pt x="700" y="1502"/>
                  <a:pt x="706" y="1505"/>
                  <a:pt x="706" y="1501"/>
                </a:cubicBezTo>
                <a:cubicBezTo>
                  <a:pt x="703" y="1501"/>
                  <a:pt x="705" y="1496"/>
                  <a:pt x="704" y="1493"/>
                </a:cubicBezTo>
                <a:cubicBezTo>
                  <a:pt x="700" y="1492"/>
                  <a:pt x="699" y="1487"/>
                  <a:pt x="696" y="1484"/>
                </a:cubicBezTo>
                <a:cubicBezTo>
                  <a:pt x="699" y="1481"/>
                  <a:pt x="697" y="1478"/>
                  <a:pt x="696" y="1474"/>
                </a:cubicBezTo>
                <a:cubicBezTo>
                  <a:pt x="699" y="1473"/>
                  <a:pt x="702" y="1471"/>
                  <a:pt x="699" y="1468"/>
                </a:cubicBezTo>
                <a:cubicBezTo>
                  <a:pt x="692" y="1467"/>
                  <a:pt x="690" y="1471"/>
                  <a:pt x="684" y="1470"/>
                </a:cubicBezTo>
                <a:close/>
                <a:moveTo>
                  <a:pt x="695" y="1471"/>
                </a:moveTo>
                <a:cubicBezTo>
                  <a:pt x="689" y="1466"/>
                  <a:pt x="690" y="1477"/>
                  <a:pt x="695" y="1471"/>
                </a:cubicBezTo>
                <a:close/>
                <a:moveTo>
                  <a:pt x="828" y="1476"/>
                </a:moveTo>
                <a:cubicBezTo>
                  <a:pt x="829" y="1476"/>
                  <a:pt x="830" y="1477"/>
                  <a:pt x="831" y="1477"/>
                </a:cubicBezTo>
                <a:cubicBezTo>
                  <a:pt x="833" y="1483"/>
                  <a:pt x="824" y="1485"/>
                  <a:pt x="829" y="1489"/>
                </a:cubicBezTo>
                <a:cubicBezTo>
                  <a:pt x="830" y="1486"/>
                  <a:pt x="832" y="1485"/>
                  <a:pt x="836" y="1485"/>
                </a:cubicBezTo>
                <a:cubicBezTo>
                  <a:pt x="837" y="1491"/>
                  <a:pt x="833" y="1493"/>
                  <a:pt x="834" y="1500"/>
                </a:cubicBezTo>
                <a:cubicBezTo>
                  <a:pt x="840" y="1498"/>
                  <a:pt x="842" y="1502"/>
                  <a:pt x="847" y="1501"/>
                </a:cubicBezTo>
                <a:cubicBezTo>
                  <a:pt x="849" y="1500"/>
                  <a:pt x="846" y="1494"/>
                  <a:pt x="850" y="1493"/>
                </a:cubicBezTo>
                <a:cubicBezTo>
                  <a:pt x="854" y="1495"/>
                  <a:pt x="857" y="1489"/>
                  <a:pt x="862" y="1489"/>
                </a:cubicBezTo>
                <a:cubicBezTo>
                  <a:pt x="867" y="1488"/>
                  <a:pt x="875" y="1488"/>
                  <a:pt x="876" y="1490"/>
                </a:cubicBezTo>
                <a:cubicBezTo>
                  <a:pt x="876" y="1492"/>
                  <a:pt x="873" y="1492"/>
                  <a:pt x="873" y="1493"/>
                </a:cubicBezTo>
                <a:cubicBezTo>
                  <a:pt x="874" y="1495"/>
                  <a:pt x="877" y="1494"/>
                  <a:pt x="879" y="1495"/>
                </a:cubicBezTo>
                <a:cubicBezTo>
                  <a:pt x="881" y="1497"/>
                  <a:pt x="879" y="1500"/>
                  <a:pt x="882" y="1501"/>
                </a:cubicBezTo>
                <a:cubicBezTo>
                  <a:pt x="885" y="1497"/>
                  <a:pt x="895" y="1501"/>
                  <a:pt x="899" y="1500"/>
                </a:cubicBezTo>
                <a:cubicBezTo>
                  <a:pt x="900" y="1499"/>
                  <a:pt x="899" y="1496"/>
                  <a:pt x="901" y="1496"/>
                </a:cubicBezTo>
                <a:cubicBezTo>
                  <a:pt x="905" y="1500"/>
                  <a:pt x="904" y="1498"/>
                  <a:pt x="908" y="1498"/>
                </a:cubicBezTo>
                <a:cubicBezTo>
                  <a:pt x="911" y="1498"/>
                  <a:pt x="912" y="1499"/>
                  <a:pt x="913" y="1500"/>
                </a:cubicBezTo>
                <a:cubicBezTo>
                  <a:pt x="913" y="1498"/>
                  <a:pt x="913" y="1495"/>
                  <a:pt x="913" y="1493"/>
                </a:cubicBezTo>
                <a:cubicBezTo>
                  <a:pt x="916" y="1493"/>
                  <a:pt x="916" y="1490"/>
                  <a:pt x="918" y="1489"/>
                </a:cubicBezTo>
                <a:cubicBezTo>
                  <a:pt x="919" y="1487"/>
                  <a:pt x="921" y="1485"/>
                  <a:pt x="922" y="1482"/>
                </a:cubicBezTo>
                <a:cubicBezTo>
                  <a:pt x="922" y="1482"/>
                  <a:pt x="921" y="1482"/>
                  <a:pt x="921" y="1482"/>
                </a:cubicBezTo>
                <a:cubicBezTo>
                  <a:pt x="920" y="1481"/>
                  <a:pt x="929" y="1475"/>
                  <a:pt x="925" y="1471"/>
                </a:cubicBezTo>
                <a:cubicBezTo>
                  <a:pt x="921" y="1472"/>
                  <a:pt x="922" y="1468"/>
                  <a:pt x="919" y="1468"/>
                </a:cubicBezTo>
                <a:cubicBezTo>
                  <a:pt x="919" y="1472"/>
                  <a:pt x="922" y="1473"/>
                  <a:pt x="917" y="1474"/>
                </a:cubicBezTo>
                <a:cubicBezTo>
                  <a:pt x="917" y="1473"/>
                  <a:pt x="917" y="1472"/>
                  <a:pt x="917" y="1471"/>
                </a:cubicBezTo>
                <a:cubicBezTo>
                  <a:pt x="915" y="1471"/>
                  <a:pt x="909" y="1476"/>
                  <a:pt x="908" y="1477"/>
                </a:cubicBezTo>
                <a:cubicBezTo>
                  <a:pt x="907" y="1480"/>
                  <a:pt x="910" y="1484"/>
                  <a:pt x="907" y="1485"/>
                </a:cubicBezTo>
                <a:cubicBezTo>
                  <a:pt x="902" y="1486"/>
                  <a:pt x="899" y="1479"/>
                  <a:pt x="902" y="1476"/>
                </a:cubicBezTo>
                <a:cubicBezTo>
                  <a:pt x="896" y="1475"/>
                  <a:pt x="894" y="1474"/>
                  <a:pt x="890" y="1477"/>
                </a:cubicBezTo>
                <a:cubicBezTo>
                  <a:pt x="889" y="1482"/>
                  <a:pt x="891" y="1483"/>
                  <a:pt x="891" y="1487"/>
                </a:cubicBezTo>
                <a:cubicBezTo>
                  <a:pt x="889" y="1486"/>
                  <a:pt x="886" y="1489"/>
                  <a:pt x="885" y="1489"/>
                </a:cubicBezTo>
                <a:cubicBezTo>
                  <a:pt x="885" y="1489"/>
                  <a:pt x="884" y="1486"/>
                  <a:pt x="884" y="1485"/>
                </a:cubicBezTo>
                <a:cubicBezTo>
                  <a:pt x="882" y="1484"/>
                  <a:pt x="877" y="1487"/>
                  <a:pt x="876" y="1485"/>
                </a:cubicBezTo>
                <a:cubicBezTo>
                  <a:pt x="875" y="1485"/>
                  <a:pt x="876" y="1481"/>
                  <a:pt x="876" y="1481"/>
                </a:cubicBezTo>
                <a:cubicBezTo>
                  <a:pt x="873" y="1480"/>
                  <a:pt x="869" y="1481"/>
                  <a:pt x="865" y="1481"/>
                </a:cubicBezTo>
                <a:cubicBezTo>
                  <a:pt x="865" y="1479"/>
                  <a:pt x="865" y="1476"/>
                  <a:pt x="863" y="1476"/>
                </a:cubicBezTo>
                <a:cubicBezTo>
                  <a:pt x="859" y="1476"/>
                  <a:pt x="857" y="1467"/>
                  <a:pt x="854" y="1468"/>
                </a:cubicBezTo>
                <a:cubicBezTo>
                  <a:pt x="854" y="1471"/>
                  <a:pt x="858" y="1476"/>
                  <a:pt x="854" y="1477"/>
                </a:cubicBezTo>
                <a:cubicBezTo>
                  <a:pt x="852" y="1476"/>
                  <a:pt x="850" y="1475"/>
                  <a:pt x="846" y="1476"/>
                </a:cubicBezTo>
                <a:cubicBezTo>
                  <a:pt x="844" y="1478"/>
                  <a:pt x="837" y="1477"/>
                  <a:pt x="832" y="1477"/>
                </a:cubicBezTo>
                <a:cubicBezTo>
                  <a:pt x="831" y="1477"/>
                  <a:pt x="825" y="1469"/>
                  <a:pt x="826" y="1476"/>
                </a:cubicBezTo>
                <a:cubicBezTo>
                  <a:pt x="826" y="1477"/>
                  <a:pt x="827" y="1478"/>
                  <a:pt x="828" y="1476"/>
                </a:cubicBezTo>
                <a:close/>
                <a:moveTo>
                  <a:pt x="588" y="1482"/>
                </a:moveTo>
                <a:cubicBezTo>
                  <a:pt x="586" y="1482"/>
                  <a:pt x="584" y="1479"/>
                  <a:pt x="583" y="1482"/>
                </a:cubicBezTo>
                <a:cubicBezTo>
                  <a:pt x="587" y="1485"/>
                  <a:pt x="590" y="1487"/>
                  <a:pt x="590" y="1493"/>
                </a:cubicBezTo>
                <a:cubicBezTo>
                  <a:pt x="591" y="1497"/>
                  <a:pt x="586" y="1495"/>
                  <a:pt x="585" y="1498"/>
                </a:cubicBezTo>
                <a:cubicBezTo>
                  <a:pt x="588" y="1500"/>
                  <a:pt x="589" y="1502"/>
                  <a:pt x="590" y="1504"/>
                </a:cubicBezTo>
                <a:cubicBezTo>
                  <a:pt x="597" y="1504"/>
                  <a:pt x="598" y="1499"/>
                  <a:pt x="604" y="1498"/>
                </a:cubicBezTo>
                <a:cubicBezTo>
                  <a:pt x="608" y="1503"/>
                  <a:pt x="609" y="1500"/>
                  <a:pt x="616" y="1501"/>
                </a:cubicBezTo>
                <a:cubicBezTo>
                  <a:pt x="617" y="1499"/>
                  <a:pt x="617" y="1497"/>
                  <a:pt x="619" y="1498"/>
                </a:cubicBezTo>
                <a:cubicBezTo>
                  <a:pt x="624" y="1498"/>
                  <a:pt x="629" y="1506"/>
                  <a:pt x="633" y="1501"/>
                </a:cubicBezTo>
                <a:cubicBezTo>
                  <a:pt x="631" y="1500"/>
                  <a:pt x="634" y="1490"/>
                  <a:pt x="636" y="1489"/>
                </a:cubicBezTo>
                <a:cubicBezTo>
                  <a:pt x="637" y="1485"/>
                  <a:pt x="633" y="1484"/>
                  <a:pt x="631" y="1482"/>
                </a:cubicBezTo>
                <a:cubicBezTo>
                  <a:pt x="630" y="1480"/>
                  <a:pt x="629" y="1478"/>
                  <a:pt x="627" y="1476"/>
                </a:cubicBezTo>
                <a:cubicBezTo>
                  <a:pt x="627" y="1478"/>
                  <a:pt x="627" y="1479"/>
                  <a:pt x="628" y="1481"/>
                </a:cubicBezTo>
                <a:cubicBezTo>
                  <a:pt x="622" y="1480"/>
                  <a:pt x="622" y="1487"/>
                  <a:pt x="618" y="1489"/>
                </a:cubicBezTo>
                <a:cubicBezTo>
                  <a:pt x="615" y="1489"/>
                  <a:pt x="616" y="1484"/>
                  <a:pt x="611" y="1485"/>
                </a:cubicBezTo>
                <a:cubicBezTo>
                  <a:pt x="610" y="1489"/>
                  <a:pt x="611" y="1494"/>
                  <a:pt x="607" y="1495"/>
                </a:cubicBezTo>
                <a:cubicBezTo>
                  <a:pt x="602" y="1497"/>
                  <a:pt x="600" y="1495"/>
                  <a:pt x="595" y="1495"/>
                </a:cubicBezTo>
                <a:cubicBezTo>
                  <a:pt x="596" y="1489"/>
                  <a:pt x="590" y="1490"/>
                  <a:pt x="590" y="1485"/>
                </a:cubicBezTo>
                <a:cubicBezTo>
                  <a:pt x="590" y="1482"/>
                  <a:pt x="592" y="1481"/>
                  <a:pt x="591" y="1476"/>
                </a:cubicBezTo>
                <a:cubicBezTo>
                  <a:pt x="586" y="1478"/>
                  <a:pt x="590" y="1470"/>
                  <a:pt x="586" y="1471"/>
                </a:cubicBezTo>
                <a:cubicBezTo>
                  <a:pt x="586" y="1476"/>
                  <a:pt x="589" y="1477"/>
                  <a:pt x="588" y="1482"/>
                </a:cubicBezTo>
                <a:close/>
                <a:moveTo>
                  <a:pt x="546" y="1508"/>
                </a:moveTo>
                <a:cubicBezTo>
                  <a:pt x="546" y="1506"/>
                  <a:pt x="547" y="1505"/>
                  <a:pt x="549" y="1504"/>
                </a:cubicBezTo>
                <a:cubicBezTo>
                  <a:pt x="549" y="1502"/>
                  <a:pt x="548" y="1499"/>
                  <a:pt x="550" y="1498"/>
                </a:cubicBezTo>
                <a:cubicBezTo>
                  <a:pt x="551" y="1495"/>
                  <a:pt x="545" y="1493"/>
                  <a:pt x="551" y="1493"/>
                </a:cubicBezTo>
                <a:cubicBezTo>
                  <a:pt x="552" y="1495"/>
                  <a:pt x="552" y="1497"/>
                  <a:pt x="554" y="1496"/>
                </a:cubicBezTo>
                <a:cubicBezTo>
                  <a:pt x="555" y="1493"/>
                  <a:pt x="552" y="1493"/>
                  <a:pt x="551" y="1492"/>
                </a:cubicBezTo>
                <a:cubicBezTo>
                  <a:pt x="551" y="1490"/>
                  <a:pt x="551" y="1488"/>
                  <a:pt x="551" y="1487"/>
                </a:cubicBezTo>
                <a:cubicBezTo>
                  <a:pt x="551" y="1485"/>
                  <a:pt x="549" y="1484"/>
                  <a:pt x="548" y="1482"/>
                </a:cubicBezTo>
                <a:cubicBezTo>
                  <a:pt x="550" y="1482"/>
                  <a:pt x="550" y="1479"/>
                  <a:pt x="551" y="1477"/>
                </a:cubicBezTo>
                <a:cubicBezTo>
                  <a:pt x="553" y="1477"/>
                  <a:pt x="556" y="1478"/>
                  <a:pt x="555" y="1474"/>
                </a:cubicBezTo>
                <a:cubicBezTo>
                  <a:pt x="553" y="1471"/>
                  <a:pt x="551" y="1476"/>
                  <a:pt x="548" y="1473"/>
                </a:cubicBezTo>
                <a:cubicBezTo>
                  <a:pt x="546" y="1479"/>
                  <a:pt x="547" y="1479"/>
                  <a:pt x="546" y="1485"/>
                </a:cubicBezTo>
                <a:cubicBezTo>
                  <a:pt x="546" y="1487"/>
                  <a:pt x="549" y="1487"/>
                  <a:pt x="550" y="1489"/>
                </a:cubicBezTo>
                <a:cubicBezTo>
                  <a:pt x="548" y="1490"/>
                  <a:pt x="549" y="1492"/>
                  <a:pt x="548" y="1493"/>
                </a:cubicBezTo>
                <a:cubicBezTo>
                  <a:pt x="547" y="1494"/>
                  <a:pt x="544" y="1494"/>
                  <a:pt x="544" y="1495"/>
                </a:cubicBezTo>
                <a:cubicBezTo>
                  <a:pt x="543" y="1496"/>
                  <a:pt x="545" y="1500"/>
                  <a:pt x="542" y="1500"/>
                </a:cubicBezTo>
                <a:cubicBezTo>
                  <a:pt x="539" y="1499"/>
                  <a:pt x="536" y="1500"/>
                  <a:pt x="533" y="1500"/>
                </a:cubicBezTo>
                <a:cubicBezTo>
                  <a:pt x="530" y="1499"/>
                  <a:pt x="529" y="1495"/>
                  <a:pt x="528" y="1495"/>
                </a:cubicBezTo>
                <a:cubicBezTo>
                  <a:pt x="527" y="1495"/>
                  <a:pt x="524" y="1496"/>
                  <a:pt x="524" y="1496"/>
                </a:cubicBezTo>
                <a:cubicBezTo>
                  <a:pt x="523" y="1496"/>
                  <a:pt x="525" y="1495"/>
                  <a:pt x="525" y="1495"/>
                </a:cubicBezTo>
                <a:cubicBezTo>
                  <a:pt x="525" y="1493"/>
                  <a:pt x="521" y="1490"/>
                  <a:pt x="520" y="1489"/>
                </a:cubicBezTo>
                <a:cubicBezTo>
                  <a:pt x="520" y="1487"/>
                  <a:pt x="519" y="1483"/>
                  <a:pt x="518" y="1481"/>
                </a:cubicBezTo>
                <a:cubicBezTo>
                  <a:pt x="518" y="1480"/>
                  <a:pt x="517" y="1475"/>
                  <a:pt x="515" y="1477"/>
                </a:cubicBezTo>
                <a:cubicBezTo>
                  <a:pt x="516" y="1478"/>
                  <a:pt x="519" y="1484"/>
                  <a:pt x="515" y="1484"/>
                </a:cubicBezTo>
                <a:cubicBezTo>
                  <a:pt x="510" y="1479"/>
                  <a:pt x="502" y="1490"/>
                  <a:pt x="495" y="1484"/>
                </a:cubicBezTo>
                <a:cubicBezTo>
                  <a:pt x="496" y="1488"/>
                  <a:pt x="495" y="1491"/>
                  <a:pt x="491" y="1490"/>
                </a:cubicBezTo>
                <a:cubicBezTo>
                  <a:pt x="489" y="1496"/>
                  <a:pt x="495" y="1495"/>
                  <a:pt x="494" y="1500"/>
                </a:cubicBezTo>
                <a:cubicBezTo>
                  <a:pt x="493" y="1500"/>
                  <a:pt x="493" y="1501"/>
                  <a:pt x="493" y="1503"/>
                </a:cubicBezTo>
                <a:cubicBezTo>
                  <a:pt x="490" y="1503"/>
                  <a:pt x="488" y="1503"/>
                  <a:pt x="488" y="1506"/>
                </a:cubicBezTo>
                <a:cubicBezTo>
                  <a:pt x="491" y="1506"/>
                  <a:pt x="493" y="1506"/>
                  <a:pt x="496" y="1506"/>
                </a:cubicBezTo>
                <a:cubicBezTo>
                  <a:pt x="496" y="1504"/>
                  <a:pt x="496" y="1502"/>
                  <a:pt x="496" y="1500"/>
                </a:cubicBezTo>
                <a:cubicBezTo>
                  <a:pt x="504" y="1500"/>
                  <a:pt x="504" y="1491"/>
                  <a:pt x="511" y="1490"/>
                </a:cubicBezTo>
                <a:cubicBezTo>
                  <a:pt x="513" y="1493"/>
                  <a:pt x="516" y="1494"/>
                  <a:pt x="517" y="1496"/>
                </a:cubicBezTo>
                <a:cubicBezTo>
                  <a:pt x="517" y="1498"/>
                  <a:pt x="517" y="1499"/>
                  <a:pt x="517" y="1500"/>
                </a:cubicBezTo>
                <a:cubicBezTo>
                  <a:pt x="520" y="1500"/>
                  <a:pt x="523" y="1499"/>
                  <a:pt x="524" y="1501"/>
                </a:cubicBezTo>
                <a:cubicBezTo>
                  <a:pt x="525" y="1504"/>
                  <a:pt x="522" y="1509"/>
                  <a:pt x="526" y="1509"/>
                </a:cubicBezTo>
                <a:cubicBezTo>
                  <a:pt x="529" y="1505"/>
                  <a:pt x="539" y="1509"/>
                  <a:pt x="546" y="1508"/>
                </a:cubicBezTo>
                <a:close/>
                <a:moveTo>
                  <a:pt x="497" y="1493"/>
                </a:moveTo>
                <a:cubicBezTo>
                  <a:pt x="503" y="1495"/>
                  <a:pt x="503" y="1486"/>
                  <a:pt x="497" y="1487"/>
                </a:cubicBezTo>
                <a:cubicBezTo>
                  <a:pt x="497" y="1489"/>
                  <a:pt x="497" y="1491"/>
                  <a:pt x="497" y="1493"/>
                </a:cubicBezTo>
                <a:close/>
                <a:moveTo>
                  <a:pt x="414" y="1500"/>
                </a:moveTo>
                <a:cubicBezTo>
                  <a:pt x="415" y="1500"/>
                  <a:pt x="416" y="1499"/>
                  <a:pt x="417" y="1500"/>
                </a:cubicBezTo>
                <a:cubicBezTo>
                  <a:pt x="418" y="1500"/>
                  <a:pt x="418" y="1502"/>
                  <a:pt x="420" y="1503"/>
                </a:cubicBezTo>
                <a:cubicBezTo>
                  <a:pt x="420" y="1503"/>
                  <a:pt x="425" y="1500"/>
                  <a:pt x="426" y="1501"/>
                </a:cubicBezTo>
                <a:cubicBezTo>
                  <a:pt x="430" y="1505"/>
                  <a:pt x="429" y="1499"/>
                  <a:pt x="433" y="1503"/>
                </a:cubicBezTo>
                <a:cubicBezTo>
                  <a:pt x="434" y="1504"/>
                  <a:pt x="440" y="1501"/>
                  <a:pt x="442" y="1501"/>
                </a:cubicBezTo>
                <a:cubicBezTo>
                  <a:pt x="444" y="1501"/>
                  <a:pt x="445" y="1504"/>
                  <a:pt x="446" y="1501"/>
                </a:cubicBezTo>
                <a:cubicBezTo>
                  <a:pt x="447" y="1500"/>
                  <a:pt x="448" y="1503"/>
                  <a:pt x="448" y="1503"/>
                </a:cubicBezTo>
                <a:cubicBezTo>
                  <a:pt x="456" y="1503"/>
                  <a:pt x="458" y="1504"/>
                  <a:pt x="462" y="1504"/>
                </a:cubicBezTo>
                <a:cubicBezTo>
                  <a:pt x="466" y="1505"/>
                  <a:pt x="470" y="1503"/>
                  <a:pt x="474" y="1506"/>
                </a:cubicBezTo>
                <a:cubicBezTo>
                  <a:pt x="475" y="1500"/>
                  <a:pt x="466" y="1504"/>
                  <a:pt x="462" y="1503"/>
                </a:cubicBezTo>
                <a:cubicBezTo>
                  <a:pt x="460" y="1498"/>
                  <a:pt x="460" y="1496"/>
                  <a:pt x="459" y="1495"/>
                </a:cubicBezTo>
                <a:cubicBezTo>
                  <a:pt x="458" y="1495"/>
                  <a:pt x="457" y="1490"/>
                  <a:pt x="457" y="1490"/>
                </a:cubicBezTo>
                <a:cubicBezTo>
                  <a:pt x="457" y="1489"/>
                  <a:pt x="457" y="1487"/>
                  <a:pt x="455" y="1487"/>
                </a:cubicBezTo>
                <a:cubicBezTo>
                  <a:pt x="450" y="1487"/>
                  <a:pt x="454" y="1476"/>
                  <a:pt x="449" y="1477"/>
                </a:cubicBezTo>
                <a:cubicBezTo>
                  <a:pt x="442" y="1476"/>
                  <a:pt x="449" y="1488"/>
                  <a:pt x="441" y="1485"/>
                </a:cubicBezTo>
                <a:cubicBezTo>
                  <a:pt x="441" y="1483"/>
                  <a:pt x="443" y="1483"/>
                  <a:pt x="443" y="1481"/>
                </a:cubicBezTo>
                <a:cubicBezTo>
                  <a:pt x="436" y="1481"/>
                  <a:pt x="437" y="1488"/>
                  <a:pt x="438" y="1492"/>
                </a:cubicBezTo>
                <a:cubicBezTo>
                  <a:pt x="432" y="1492"/>
                  <a:pt x="421" y="1496"/>
                  <a:pt x="417" y="1490"/>
                </a:cubicBezTo>
                <a:cubicBezTo>
                  <a:pt x="416" y="1486"/>
                  <a:pt x="414" y="1484"/>
                  <a:pt x="413" y="1479"/>
                </a:cubicBezTo>
                <a:cubicBezTo>
                  <a:pt x="407" y="1481"/>
                  <a:pt x="413" y="1472"/>
                  <a:pt x="407" y="1474"/>
                </a:cubicBezTo>
                <a:cubicBezTo>
                  <a:pt x="406" y="1479"/>
                  <a:pt x="406" y="1477"/>
                  <a:pt x="407" y="1482"/>
                </a:cubicBezTo>
                <a:cubicBezTo>
                  <a:pt x="409" y="1486"/>
                  <a:pt x="411" y="1480"/>
                  <a:pt x="412" y="1484"/>
                </a:cubicBezTo>
                <a:cubicBezTo>
                  <a:pt x="411" y="1488"/>
                  <a:pt x="411" y="1490"/>
                  <a:pt x="411" y="1496"/>
                </a:cubicBezTo>
                <a:cubicBezTo>
                  <a:pt x="414" y="1495"/>
                  <a:pt x="413" y="1499"/>
                  <a:pt x="414" y="1500"/>
                </a:cubicBezTo>
                <a:close/>
                <a:moveTo>
                  <a:pt x="414" y="1496"/>
                </a:moveTo>
                <a:cubicBezTo>
                  <a:pt x="414" y="1496"/>
                  <a:pt x="412" y="1494"/>
                  <a:pt x="412" y="1493"/>
                </a:cubicBezTo>
                <a:cubicBezTo>
                  <a:pt x="412" y="1494"/>
                  <a:pt x="415" y="1492"/>
                  <a:pt x="414" y="1492"/>
                </a:cubicBezTo>
                <a:cubicBezTo>
                  <a:pt x="417" y="1491"/>
                  <a:pt x="418" y="1498"/>
                  <a:pt x="414" y="1496"/>
                </a:cubicBezTo>
                <a:close/>
                <a:moveTo>
                  <a:pt x="440" y="1487"/>
                </a:moveTo>
                <a:cubicBezTo>
                  <a:pt x="442" y="1490"/>
                  <a:pt x="449" y="1487"/>
                  <a:pt x="449" y="1492"/>
                </a:cubicBezTo>
                <a:cubicBezTo>
                  <a:pt x="450" y="1496"/>
                  <a:pt x="446" y="1496"/>
                  <a:pt x="442" y="1496"/>
                </a:cubicBezTo>
                <a:cubicBezTo>
                  <a:pt x="443" y="1492"/>
                  <a:pt x="439" y="1492"/>
                  <a:pt x="440" y="1487"/>
                </a:cubicBezTo>
                <a:close/>
                <a:moveTo>
                  <a:pt x="719" y="1477"/>
                </a:moveTo>
                <a:cubicBezTo>
                  <a:pt x="720" y="1474"/>
                  <a:pt x="726" y="1480"/>
                  <a:pt x="723" y="1482"/>
                </a:cubicBezTo>
                <a:cubicBezTo>
                  <a:pt x="720" y="1482"/>
                  <a:pt x="722" y="1477"/>
                  <a:pt x="719" y="1477"/>
                </a:cubicBezTo>
                <a:close/>
                <a:moveTo>
                  <a:pt x="370" y="1477"/>
                </a:moveTo>
                <a:cubicBezTo>
                  <a:pt x="373" y="1477"/>
                  <a:pt x="372" y="1481"/>
                  <a:pt x="373" y="1482"/>
                </a:cubicBezTo>
                <a:cubicBezTo>
                  <a:pt x="373" y="1482"/>
                  <a:pt x="376" y="1482"/>
                  <a:pt x="376" y="1482"/>
                </a:cubicBezTo>
                <a:cubicBezTo>
                  <a:pt x="377" y="1486"/>
                  <a:pt x="370" y="1483"/>
                  <a:pt x="370" y="1477"/>
                </a:cubicBezTo>
                <a:close/>
                <a:moveTo>
                  <a:pt x="1392" y="1492"/>
                </a:moveTo>
                <a:cubicBezTo>
                  <a:pt x="1404" y="1491"/>
                  <a:pt x="1389" y="1480"/>
                  <a:pt x="1388" y="1484"/>
                </a:cubicBezTo>
                <a:cubicBezTo>
                  <a:pt x="1390" y="1485"/>
                  <a:pt x="1393" y="1487"/>
                  <a:pt x="1392" y="1492"/>
                </a:cubicBezTo>
                <a:close/>
                <a:moveTo>
                  <a:pt x="1400" y="1493"/>
                </a:moveTo>
                <a:cubicBezTo>
                  <a:pt x="1400" y="1499"/>
                  <a:pt x="1404" y="1500"/>
                  <a:pt x="1408" y="1503"/>
                </a:cubicBezTo>
                <a:cubicBezTo>
                  <a:pt x="1410" y="1496"/>
                  <a:pt x="1402" y="1499"/>
                  <a:pt x="1403" y="1493"/>
                </a:cubicBezTo>
                <a:cubicBezTo>
                  <a:pt x="1406" y="1492"/>
                  <a:pt x="1411" y="1493"/>
                  <a:pt x="1411" y="1489"/>
                </a:cubicBezTo>
                <a:cubicBezTo>
                  <a:pt x="1404" y="1487"/>
                  <a:pt x="1406" y="1494"/>
                  <a:pt x="1400" y="1493"/>
                </a:cubicBezTo>
                <a:close/>
                <a:moveTo>
                  <a:pt x="261" y="1503"/>
                </a:moveTo>
                <a:cubicBezTo>
                  <a:pt x="268" y="1503"/>
                  <a:pt x="265" y="1513"/>
                  <a:pt x="274" y="1511"/>
                </a:cubicBezTo>
                <a:cubicBezTo>
                  <a:pt x="275" y="1516"/>
                  <a:pt x="282" y="1515"/>
                  <a:pt x="288" y="1515"/>
                </a:cubicBezTo>
                <a:cubicBezTo>
                  <a:pt x="287" y="1509"/>
                  <a:pt x="288" y="1504"/>
                  <a:pt x="294" y="1504"/>
                </a:cubicBezTo>
                <a:cubicBezTo>
                  <a:pt x="297" y="1505"/>
                  <a:pt x="298" y="1508"/>
                  <a:pt x="301" y="1508"/>
                </a:cubicBezTo>
                <a:cubicBezTo>
                  <a:pt x="303" y="1506"/>
                  <a:pt x="311" y="1504"/>
                  <a:pt x="307" y="1503"/>
                </a:cubicBezTo>
                <a:cubicBezTo>
                  <a:pt x="302" y="1509"/>
                  <a:pt x="298" y="1501"/>
                  <a:pt x="290" y="1500"/>
                </a:cubicBezTo>
                <a:cubicBezTo>
                  <a:pt x="290" y="1501"/>
                  <a:pt x="290" y="1503"/>
                  <a:pt x="289" y="1503"/>
                </a:cubicBezTo>
                <a:cubicBezTo>
                  <a:pt x="283" y="1504"/>
                  <a:pt x="282" y="1500"/>
                  <a:pt x="277" y="1501"/>
                </a:cubicBezTo>
                <a:cubicBezTo>
                  <a:pt x="276" y="1500"/>
                  <a:pt x="276" y="1498"/>
                  <a:pt x="275" y="1498"/>
                </a:cubicBezTo>
                <a:cubicBezTo>
                  <a:pt x="275" y="1500"/>
                  <a:pt x="272" y="1501"/>
                  <a:pt x="272" y="1503"/>
                </a:cubicBezTo>
                <a:cubicBezTo>
                  <a:pt x="272" y="1505"/>
                  <a:pt x="277" y="1505"/>
                  <a:pt x="274" y="1506"/>
                </a:cubicBezTo>
                <a:cubicBezTo>
                  <a:pt x="269" y="1506"/>
                  <a:pt x="271" y="1498"/>
                  <a:pt x="266" y="1500"/>
                </a:cubicBezTo>
                <a:cubicBezTo>
                  <a:pt x="266" y="1502"/>
                  <a:pt x="261" y="1501"/>
                  <a:pt x="261" y="1503"/>
                </a:cubicBezTo>
                <a:close/>
                <a:moveTo>
                  <a:pt x="266" y="1501"/>
                </a:moveTo>
                <a:cubicBezTo>
                  <a:pt x="267" y="1501"/>
                  <a:pt x="268" y="1501"/>
                  <a:pt x="269" y="1501"/>
                </a:cubicBezTo>
                <a:cubicBezTo>
                  <a:pt x="269" y="1502"/>
                  <a:pt x="269" y="1503"/>
                  <a:pt x="269" y="1504"/>
                </a:cubicBezTo>
                <a:cubicBezTo>
                  <a:pt x="268" y="1504"/>
                  <a:pt x="267" y="1504"/>
                  <a:pt x="266" y="1504"/>
                </a:cubicBezTo>
                <a:cubicBezTo>
                  <a:pt x="266" y="1503"/>
                  <a:pt x="266" y="1502"/>
                  <a:pt x="266" y="1501"/>
                </a:cubicBezTo>
                <a:close/>
                <a:moveTo>
                  <a:pt x="259" y="1515"/>
                </a:moveTo>
                <a:cubicBezTo>
                  <a:pt x="257" y="1515"/>
                  <a:pt x="257" y="1516"/>
                  <a:pt x="257" y="1517"/>
                </a:cubicBezTo>
                <a:cubicBezTo>
                  <a:pt x="252" y="1515"/>
                  <a:pt x="259" y="1512"/>
                  <a:pt x="260" y="1515"/>
                </a:cubicBezTo>
                <a:cubicBezTo>
                  <a:pt x="260" y="1517"/>
                  <a:pt x="259" y="1516"/>
                  <a:pt x="259" y="1515"/>
                </a:cubicBezTo>
                <a:close/>
                <a:moveTo>
                  <a:pt x="1784" y="1525"/>
                </a:moveTo>
                <a:cubicBezTo>
                  <a:pt x="1777" y="1525"/>
                  <a:pt x="1784" y="1518"/>
                  <a:pt x="1784" y="1515"/>
                </a:cubicBezTo>
                <a:cubicBezTo>
                  <a:pt x="1782" y="1515"/>
                  <a:pt x="1780" y="1515"/>
                  <a:pt x="1778" y="1515"/>
                </a:cubicBezTo>
                <a:cubicBezTo>
                  <a:pt x="1780" y="1522"/>
                  <a:pt x="1773" y="1521"/>
                  <a:pt x="1771" y="1523"/>
                </a:cubicBezTo>
                <a:cubicBezTo>
                  <a:pt x="1775" y="1524"/>
                  <a:pt x="1774" y="1528"/>
                  <a:pt x="1777" y="1528"/>
                </a:cubicBezTo>
                <a:cubicBezTo>
                  <a:pt x="1777" y="1522"/>
                  <a:pt x="1787" y="1529"/>
                  <a:pt x="1784" y="1525"/>
                </a:cubicBezTo>
                <a:close/>
                <a:moveTo>
                  <a:pt x="299" y="1528"/>
                </a:moveTo>
                <a:cubicBezTo>
                  <a:pt x="299" y="1534"/>
                  <a:pt x="304" y="1530"/>
                  <a:pt x="307" y="1530"/>
                </a:cubicBezTo>
                <a:cubicBezTo>
                  <a:pt x="311" y="1530"/>
                  <a:pt x="314" y="1529"/>
                  <a:pt x="316" y="1531"/>
                </a:cubicBezTo>
                <a:cubicBezTo>
                  <a:pt x="317" y="1529"/>
                  <a:pt x="319" y="1529"/>
                  <a:pt x="319" y="1527"/>
                </a:cubicBezTo>
                <a:cubicBezTo>
                  <a:pt x="317" y="1526"/>
                  <a:pt x="318" y="1522"/>
                  <a:pt x="313" y="1523"/>
                </a:cubicBezTo>
                <a:cubicBezTo>
                  <a:pt x="313" y="1527"/>
                  <a:pt x="315" y="1527"/>
                  <a:pt x="316" y="1528"/>
                </a:cubicBezTo>
                <a:cubicBezTo>
                  <a:pt x="309" y="1525"/>
                  <a:pt x="306" y="1531"/>
                  <a:pt x="299" y="1528"/>
                </a:cubicBezTo>
                <a:close/>
                <a:moveTo>
                  <a:pt x="404" y="1531"/>
                </a:moveTo>
                <a:cubicBezTo>
                  <a:pt x="406" y="1531"/>
                  <a:pt x="407" y="1531"/>
                  <a:pt x="407" y="1530"/>
                </a:cubicBezTo>
                <a:cubicBezTo>
                  <a:pt x="405" y="1529"/>
                  <a:pt x="404" y="1528"/>
                  <a:pt x="401" y="1528"/>
                </a:cubicBezTo>
                <a:cubicBezTo>
                  <a:pt x="401" y="1531"/>
                  <a:pt x="401" y="1533"/>
                  <a:pt x="401" y="1536"/>
                </a:cubicBezTo>
                <a:cubicBezTo>
                  <a:pt x="405" y="1536"/>
                  <a:pt x="408" y="1536"/>
                  <a:pt x="411" y="1536"/>
                </a:cubicBezTo>
                <a:cubicBezTo>
                  <a:pt x="410" y="1534"/>
                  <a:pt x="416" y="1530"/>
                  <a:pt x="412" y="1530"/>
                </a:cubicBezTo>
                <a:cubicBezTo>
                  <a:pt x="412" y="1532"/>
                  <a:pt x="405" y="1535"/>
                  <a:pt x="404" y="1531"/>
                </a:cubicBezTo>
                <a:close/>
                <a:moveTo>
                  <a:pt x="440" y="1535"/>
                </a:moveTo>
                <a:cubicBezTo>
                  <a:pt x="434" y="1535"/>
                  <a:pt x="439" y="1533"/>
                  <a:pt x="438" y="1530"/>
                </a:cubicBezTo>
                <a:cubicBezTo>
                  <a:pt x="437" y="1530"/>
                  <a:pt x="436" y="1530"/>
                  <a:pt x="435" y="1530"/>
                </a:cubicBezTo>
                <a:cubicBezTo>
                  <a:pt x="435" y="1531"/>
                  <a:pt x="434" y="1532"/>
                  <a:pt x="434" y="1533"/>
                </a:cubicBezTo>
                <a:cubicBezTo>
                  <a:pt x="436" y="1533"/>
                  <a:pt x="439" y="1539"/>
                  <a:pt x="440" y="1535"/>
                </a:cubicBezTo>
                <a:close/>
                <a:moveTo>
                  <a:pt x="812" y="1533"/>
                </a:moveTo>
                <a:cubicBezTo>
                  <a:pt x="816" y="1535"/>
                  <a:pt x="810" y="1538"/>
                  <a:pt x="807" y="1538"/>
                </a:cubicBezTo>
                <a:cubicBezTo>
                  <a:pt x="806" y="1531"/>
                  <a:pt x="811" y="1539"/>
                  <a:pt x="812" y="1533"/>
                </a:cubicBezTo>
                <a:close/>
                <a:moveTo>
                  <a:pt x="545" y="1536"/>
                </a:moveTo>
                <a:cubicBezTo>
                  <a:pt x="547" y="1530"/>
                  <a:pt x="547" y="1540"/>
                  <a:pt x="551" y="1538"/>
                </a:cubicBezTo>
                <a:cubicBezTo>
                  <a:pt x="550" y="1543"/>
                  <a:pt x="547" y="1536"/>
                  <a:pt x="545" y="1536"/>
                </a:cubicBezTo>
                <a:close/>
                <a:moveTo>
                  <a:pt x="633" y="1536"/>
                </a:moveTo>
                <a:cubicBezTo>
                  <a:pt x="633" y="1537"/>
                  <a:pt x="633" y="1538"/>
                  <a:pt x="633" y="1539"/>
                </a:cubicBezTo>
                <a:cubicBezTo>
                  <a:pt x="637" y="1541"/>
                  <a:pt x="642" y="1536"/>
                  <a:pt x="637" y="1535"/>
                </a:cubicBezTo>
                <a:cubicBezTo>
                  <a:pt x="638" y="1537"/>
                  <a:pt x="635" y="1539"/>
                  <a:pt x="634" y="1536"/>
                </a:cubicBezTo>
                <a:cubicBezTo>
                  <a:pt x="635" y="1536"/>
                  <a:pt x="636" y="1535"/>
                  <a:pt x="634" y="1535"/>
                </a:cubicBezTo>
                <a:cubicBezTo>
                  <a:pt x="634" y="1535"/>
                  <a:pt x="634" y="1536"/>
                  <a:pt x="633" y="1536"/>
                </a:cubicBezTo>
                <a:close/>
                <a:moveTo>
                  <a:pt x="1532" y="1542"/>
                </a:moveTo>
                <a:cubicBezTo>
                  <a:pt x="1528" y="1543"/>
                  <a:pt x="1525" y="1544"/>
                  <a:pt x="1523" y="1546"/>
                </a:cubicBezTo>
                <a:cubicBezTo>
                  <a:pt x="1521" y="1544"/>
                  <a:pt x="1521" y="1541"/>
                  <a:pt x="1521" y="1538"/>
                </a:cubicBezTo>
                <a:cubicBezTo>
                  <a:pt x="1519" y="1538"/>
                  <a:pt x="1517" y="1538"/>
                  <a:pt x="1515" y="1538"/>
                </a:cubicBezTo>
                <a:cubicBezTo>
                  <a:pt x="1516" y="1542"/>
                  <a:pt x="1516" y="1548"/>
                  <a:pt x="1510" y="1549"/>
                </a:cubicBezTo>
                <a:cubicBezTo>
                  <a:pt x="1509" y="1552"/>
                  <a:pt x="1512" y="1560"/>
                  <a:pt x="1515" y="1555"/>
                </a:cubicBezTo>
                <a:cubicBezTo>
                  <a:pt x="1511" y="1554"/>
                  <a:pt x="1515" y="1551"/>
                  <a:pt x="1516" y="1550"/>
                </a:cubicBezTo>
                <a:cubicBezTo>
                  <a:pt x="1525" y="1548"/>
                  <a:pt x="1528" y="1549"/>
                  <a:pt x="1532" y="1552"/>
                </a:cubicBezTo>
                <a:cubicBezTo>
                  <a:pt x="1531" y="1546"/>
                  <a:pt x="1536" y="1546"/>
                  <a:pt x="1536" y="1541"/>
                </a:cubicBezTo>
                <a:cubicBezTo>
                  <a:pt x="1529" y="1544"/>
                  <a:pt x="1535" y="1535"/>
                  <a:pt x="1529" y="1536"/>
                </a:cubicBezTo>
                <a:cubicBezTo>
                  <a:pt x="1528" y="1540"/>
                  <a:pt x="1532" y="1539"/>
                  <a:pt x="1532" y="1542"/>
                </a:cubicBezTo>
                <a:close/>
                <a:moveTo>
                  <a:pt x="281" y="1541"/>
                </a:moveTo>
                <a:cubicBezTo>
                  <a:pt x="283" y="1536"/>
                  <a:pt x="284" y="1543"/>
                  <a:pt x="286" y="1542"/>
                </a:cubicBezTo>
                <a:cubicBezTo>
                  <a:pt x="285" y="1547"/>
                  <a:pt x="284" y="1540"/>
                  <a:pt x="281" y="1541"/>
                </a:cubicBezTo>
                <a:close/>
                <a:moveTo>
                  <a:pt x="311" y="1542"/>
                </a:moveTo>
                <a:cubicBezTo>
                  <a:pt x="308" y="1541"/>
                  <a:pt x="308" y="1545"/>
                  <a:pt x="308" y="1546"/>
                </a:cubicBezTo>
                <a:cubicBezTo>
                  <a:pt x="306" y="1546"/>
                  <a:pt x="303" y="1545"/>
                  <a:pt x="303" y="1544"/>
                </a:cubicBezTo>
                <a:cubicBezTo>
                  <a:pt x="303" y="1545"/>
                  <a:pt x="307" y="1542"/>
                  <a:pt x="306" y="1542"/>
                </a:cubicBezTo>
                <a:cubicBezTo>
                  <a:pt x="300" y="1544"/>
                  <a:pt x="297" y="1543"/>
                  <a:pt x="297" y="1546"/>
                </a:cubicBezTo>
                <a:cubicBezTo>
                  <a:pt x="297" y="1549"/>
                  <a:pt x="294" y="1546"/>
                  <a:pt x="292" y="1547"/>
                </a:cubicBezTo>
                <a:cubicBezTo>
                  <a:pt x="292" y="1548"/>
                  <a:pt x="293" y="1551"/>
                  <a:pt x="291" y="1550"/>
                </a:cubicBezTo>
                <a:cubicBezTo>
                  <a:pt x="289" y="1550"/>
                  <a:pt x="285" y="1551"/>
                  <a:pt x="288" y="1552"/>
                </a:cubicBezTo>
                <a:cubicBezTo>
                  <a:pt x="292" y="1553"/>
                  <a:pt x="293" y="1550"/>
                  <a:pt x="296" y="1550"/>
                </a:cubicBezTo>
                <a:cubicBezTo>
                  <a:pt x="301" y="1551"/>
                  <a:pt x="305" y="1557"/>
                  <a:pt x="310" y="1554"/>
                </a:cubicBezTo>
                <a:cubicBezTo>
                  <a:pt x="309" y="1558"/>
                  <a:pt x="313" y="1558"/>
                  <a:pt x="312" y="1563"/>
                </a:cubicBezTo>
                <a:cubicBezTo>
                  <a:pt x="315" y="1563"/>
                  <a:pt x="316" y="1561"/>
                  <a:pt x="319" y="1560"/>
                </a:cubicBezTo>
                <a:cubicBezTo>
                  <a:pt x="319" y="1555"/>
                  <a:pt x="316" y="1554"/>
                  <a:pt x="314" y="1552"/>
                </a:cubicBezTo>
                <a:cubicBezTo>
                  <a:pt x="320" y="1548"/>
                  <a:pt x="335" y="1553"/>
                  <a:pt x="339" y="1549"/>
                </a:cubicBezTo>
                <a:cubicBezTo>
                  <a:pt x="337" y="1551"/>
                  <a:pt x="333" y="1547"/>
                  <a:pt x="331" y="1547"/>
                </a:cubicBezTo>
                <a:cubicBezTo>
                  <a:pt x="331" y="1547"/>
                  <a:pt x="330" y="1549"/>
                  <a:pt x="329" y="1549"/>
                </a:cubicBezTo>
                <a:cubicBezTo>
                  <a:pt x="325" y="1550"/>
                  <a:pt x="321" y="1549"/>
                  <a:pt x="317" y="1549"/>
                </a:cubicBezTo>
                <a:cubicBezTo>
                  <a:pt x="312" y="1549"/>
                  <a:pt x="310" y="1551"/>
                  <a:pt x="309" y="1549"/>
                </a:cubicBezTo>
                <a:cubicBezTo>
                  <a:pt x="312" y="1549"/>
                  <a:pt x="311" y="1545"/>
                  <a:pt x="311" y="1542"/>
                </a:cubicBezTo>
                <a:close/>
                <a:moveTo>
                  <a:pt x="298" y="1558"/>
                </a:moveTo>
                <a:cubicBezTo>
                  <a:pt x="300" y="1553"/>
                  <a:pt x="303" y="1562"/>
                  <a:pt x="305" y="1561"/>
                </a:cubicBezTo>
                <a:cubicBezTo>
                  <a:pt x="304" y="1565"/>
                  <a:pt x="301" y="1558"/>
                  <a:pt x="298" y="1558"/>
                </a:cubicBezTo>
                <a:close/>
                <a:moveTo>
                  <a:pt x="1057" y="1558"/>
                </a:moveTo>
                <a:cubicBezTo>
                  <a:pt x="1052" y="1556"/>
                  <a:pt x="1066" y="1558"/>
                  <a:pt x="1060" y="1560"/>
                </a:cubicBezTo>
                <a:cubicBezTo>
                  <a:pt x="1058" y="1561"/>
                  <a:pt x="1058" y="1559"/>
                  <a:pt x="1057" y="1558"/>
                </a:cubicBezTo>
                <a:close/>
                <a:moveTo>
                  <a:pt x="611" y="1592"/>
                </a:moveTo>
                <a:cubicBezTo>
                  <a:pt x="614" y="1591"/>
                  <a:pt x="615" y="1593"/>
                  <a:pt x="617" y="1593"/>
                </a:cubicBezTo>
                <a:cubicBezTo>
                  <a:pt x="616" y="1586"/>
                  <a:pt x="622" y="1587"/>
                  <a:pt x="623" y="1582"/>
                </a:cubicBezTo>
                <a:cubicBezTo>
                  <a:pt x="618" y="1581"/>
                  <a:pt x="615" y="1583"/>
                  <a:pt x="611" y="1584"/>
                </a:cubicBezTo>
                <a:cubicBezTo>
                  <a:pt x="611" y="1583"/>
                  <a:pt x="610" y="1582"/>
                  <a:pt x="609" y="1584"/>
                </a:cubicBezTo>
                <a:cubicBezTo>
                  <a:pt x="613" y="1583"/>
                  <a:pt x="610" y="1589"/>
                  <a:pt x="611" y="1592"/>
                </a:cubicBezTo>
                <a:close/>
                <a:moveTo>
                  <a:pt x="634" y="1598"/>
                </a:moveTo>
                <a:cubicBezTo>
                  <a:pt x="633" y="1603"/>
                  <a:pt x="637" y="1603"/>
                  <a:pt x="639" y="1604"/>
                </a:cubicBezTo>
                <a:cubicBezTo>
                  <a:pt x="638" y="1600"/>
                  <a:pt x="642" y="1601"/>
                  <a:pt x="641" y="1596"/>
                </a:cubicBezTo>
                <a:cubicBezTo>
                  <a:pt x="638" y="1596"/>
                  <a:pt x="636" y="1597"/>
                  <a:pt x="634" y="1598"/>
                </a:cubicBezTo>
                <a:close/>
                <a:moveTo>
                  <a:pt x="1282" y="7"/>
                </a:moveTo>
                <a:cubicBezTo>
                  <a:pt x="1282" y="15"/>
                  <a:pt x="1280" y="16"/>
                  <a:pt x="1282" y="23"/>
                </a:cubicBezTo>
                <a:cubicBezTo>
                  <a:pt x="1285" y="23"/>
                  <a:pt x="1287" y="23"/>
                  <a:pt x="1289" y="23"/>
                </a:cubicBezTo>
                <a:cubicBezTo>
                  <a:pt x="1292" y="20"/>
                  <a:pt x="1288" y="19"/>
                  <a:pt x="1289" y="14"/>
                </a:cubicBezTo>
                <a:cubicBezTo>
                  <a:pt x="1291" y="12"/>
                  <a:pt x="1292" y="9"/>
                  <a:pt x="1294" y="7"/>
                </a:cubicBezTo>
                <a:cubicBezTo>
                  <a:pt x="1288" y="7"/>
                  <a:pt x="1288" y="5"/>
                  <a:pt x="1282" y="7"/>
                </a:cubicBezTo>
                <a:close/>
                <a:moveTo>
                  <a:pt x="1217" y="14"/>
                </a:moveTo>
                <a:cubicBezTo>
                  <a:pt x="1213" y="9"/>
                  <a:pt x="1211" y="16"/>
                  <a:pt x="1204" y="15"/>
                </a:cubicBezTo>
                <a:cubicBezTo>
                  <a:pt x="1204" y="17"/>
                  <a:pt x="1204" y="20"/>
                  <a:pt x="1204" y="22"/>
                </a:cubicBezTo>
                <a:cubicBezTo>
                  <a:pt x="1211" y="23"/>
                  <a:pt x="1211" y="22"/>
                  <a:pt x="1219" y="22"/>
                </a:cubicBezTo>
                <a:cubicBezTo>
                  <a:pt x="1219" y="16"/>
                  <a:pt x="1225" y="16"/>
                  <a:pt x="1224" y="11"/>
                </a:cubicBezTo>
                <a:cubicBezTo>
                  <a:pt x="1222" y="10"/>
                  <a:pt x="1222" y="8"/>
                  <a:pt x="1219" y="9"/>
                </a:cubicBezTo>
                <a:cubicBezTo>
                  <a:pt x="1219" y="11"/>
                  <a:pt x="1218" y="12"/>
                  <a:pt x="1217" y="14"/>
                </a:cubicBezTo>
                <a:close/>
                <a:moveTo>
                  <a:pt x="1261" y="14"/>
                </a:moveTo>
                <a:cubicBezTo>
                  <a:pt x="1259" y="16"/>
                  <a:pt x="1253" y="17"/>
                  <a:pt x="1256" y="22"/>
                </a:cubicBezTo>
                <a:cubicBezTo>
                  <a:pt x="1261" y="21"/>
                  <a:pt x="1262" y="24"/>
                  <a:pt x="1267" y="23"/>
                </a:cubicBezTo>
                <a:cubicBezTo>
                  <a:pt x="1269" y="21"/>
                  <a:pt x="1273" y="19"/>
                  <a:pt x="1272" y="15"/>
                </a:cubicBezTo>
                <a:cubicBezTo>
                  <a:pt x="1272" y="15"/>
                  <a:pt x="1269" y="13"/>
                  <a:pt x="1269" y="12"/>
                </a:cubicBezTo>
                <a:cubicBezTo>
                  <a:pt x="1270" y="13"/>
                  <a:pt x="1266" y="14"/>
                  <a:pt x="1266" y="12"/>
                </a:cubicBezTo>
                <a:cubicBezTo>
                  <a:pt x="1265" y="10"/>
                  <a:pt x="1267" y="8"/>
                  <a:pt x="1267" y="7"/>
                </a:cubicBezTo>
                <a:cubicBezTo>
                  <a:pt x="1261" y="5"/>
                  <a:pt x="1262" y="12"/>
                  <a:pt x="1261" y="14"/>
                </a:cubicBezTo>
                <a:close/>
                <a:moveTo>
                  <a:pt x="1890" y="193"/>
                </a:moveTo>
                <a:cubicBezTo>
                  <a:pt x="1888" y="192"/>
                  <a:pt x="1880" y="193"/>
                  <a:pt x="1885" y="194"/>
                </a:cubicBezTo>
                <a:cubicBezTo>
                  <a:pt x="1892" y="194"/>
                  <a:pt x="1900" y="194"/>
                  <a:pt x="1907" y="194"/>
                </a:cubicBezTo>
                <a:cubicBezTo>
                  <a:pt x="1908" y="187"/>
                  <a:pt x="1899" y="197"/>
                  <a:pt x="1899" y="190"/>
                </a:cubicBezTo>
                <a:cubicBezTo>
                  <a:pt x="1901" y="190"/>
                  <a:pt x="1911" y="190"/>
                  <a:pt x="1905" y="188"/>
                </a:cubicBezTo>
                <a:cubicBezTo>
                  <a:pt x="1900" y="189"/>
                  <a:pt x="1890" y="186"/>
                  <a:pt x="1887" y="190"/>
                </a:cubicBezTo>
                <a:cubicBezTo>
                  <a:pt x="1889" y="190"/>
                  <a:pt x="1890" y="191"/>
                  <a:pt x="1890" y="193"/>
                </a:cubicBezTo>
                <a:close/>
                <a:moveTo>
                  <a:pt x="1838" y="210"/>
                </a:moveTo>
                <a:cubicBezTo>
                  <a:pt x="1837" y="210"/>
                  <a:pt x="1849" y="215"/>
                  <a:pt x="1847" y="210"/>
                </a:cubicBezTo>
                <a:cubicBezTo>
                  <a:pt x="1838" y="207"/>
                  <a:pt x="1851" y="208"/>
                  <a:pt x="1850" y="202"/>
                </a:cubicBezTo>
                <a:cubicBezTo>
                  <a:pt x="1844" y="201"/>
                  <a:pt x="1837" y="201"/>
                  <a:pt x="1830" y="202"/>
                </a:cubicBezTo>
                <a:cubicBezTo>
                  <a:pt x="1832" y="211"/>
                  <a:pt x="1820" y="206"/>
                  <a:pt x="1819" y="210"/>
                </a:cubicBezTo>
                <a:cubicBezTo>
                  <a:pt x="1824" y="210"/>
                  <a:pt x="1828" y="211"/>
                  <a:pt x="1832" y="212"/>
                </a:cubicBezTo>
                <a:cubicBezTo>
                  <a:pt x="1831" y="209"/>
                  <a:pt x="1835" y="205"/>
                  <a:pt x="1835" y="209"/>
                </a:cubicBezTo>
                <a:cubicBezTo>
                  <a:pt x="1830" y="213"/>
                  <a:pt x="1838" y="210"/>
                  <a:pt x="1838" y="210"/>
                </a:cubicBezTo>
                <a:close/>
                <a:moveTo>
                  <a:pt x="2018" y="372"/>
                </a:moveTo>
                <a:cubicBezTo>
                  <a:pt x="2011" y="371"/>
                  <a:pt x="2004" y="373"/>
                  <a:pt x="1998" y="374"/>
                </a:cubicBezTo>
                <a:cubicBezTo>
                  <a:pt x="1994" y="374"/>
                  <a:pt x="1989" y="372"/>
                  <a:pt x="1987" y="375"/>
                </a:cubicBezTo>
                <a:cubicBezTo>
                  <a:pt x="1992" y="379"/>
                  <a:pt x="2007" y="370"/>
                  <a:pt x="2011" y="377"/>
                </a:cubicBezTo>
                <a:cubicBezTo>
                  <a:pt x="2009" y="377"/>
                  <a:pt x="2008" y="379"/>
                  <a:pt x="2008" y="380"/>
                </a:cubicBezTo>
                <a:cubicBezTo>
                  <a:pt x="2013" y="379"/>
                  <a:pt x="2014" y="381"/>
                  <a:pt x="2016" y="383"/>
                </a:cubicBezTo>
                <a:cubicBezTo>
                  <a:pt x="2017" y="377"/>
                  <a:pt x="2024" y="381"/>
                  <a:pt x="2029" y="380"/>
                </a:cubicBezTo>
                <a:cubicBezTo>
                  <a:pt x="2031" y="379"/>
                  <a:pt x="2032" y="378"/>
                  <a:pt x="2034" y="377"/>
                </a:cubicBezTo>
                <a:cubicBezTo>
                  <a:pt x="2036" y="376"/>
                  <a:pt x="2038" y="375"/>
                  <a:pt x="2039" y="374"/>
                </a:cubicBezTo>
                <a:cubicBezTo>
                  <a:pt x="2031" y="375"/>
                  <a:pt x="2021" y="371"/>
                  <a:pt x="2016" y="378"/>
                </a:cubicBezTo>
                <a:cubicBezTo>
                  <a:pt x="2016" y="376"/>
                  <a:pt x="2013" y="377"/>
                  <a:pt x="2013" y="375"/>
                </a:cubicBezTo>
                <a:cubicBezTo>
                  <a:pt x="2015" y="375"/>
                  <a:pt x="2018" y="375"/>
                  <a:pt x="2018" y="372"/>
                </a:cubicBezTo>
                <a:close/>
                <a:moveTo>
                  <a:pt x="182" y="472"/>
                </a:moveTo>
                <a:cubicBezTo>
                  <a:pt x="177" y="472"/>
                  <a:pt x="173" y="471"/>
                  <a:pt x="169" y="472"/>
                </a:cubicBezTo>
                <a:cubicBezTo>
                  <a:pt x="167" y="472"/>
                  <a:pt x="168" y="473"/>
                  <a:pt x="167" y="474"/>
                </a:cubicBezTo>
                <a:cubicBezTo>
                  <a:pt x="163" y="475"/>
                  <a:pt x="157" y="471"/>
                  <a:pt x="157" y="477"/>
                </a:cubicBezTo>
                <a:cubicBezTo>
                  <a:pt x="165" y="476"/>
                  <a:pt x="164" y="478"/>
                  <a:pt x="161" y="482"/>
                </a:cubicBezTo>
                <a:cubicBezTo>
                  <a:pt x="171" y="482"/>
                  <a:pt x="181" y="478"/>
                  <a:pt x="190" y="477"/>
                </a:cubicBezTo>
                <a:cubicBezTo>
                  <a:pt x="195" y="476"/>
                  <a:pt x="199" y="479"/>
                  <a:pt x="203" y="475"/>
                </a:cubicBezTo>
                <a:cubicBezTo>
                  <a:pt x="200" y="476"/>
                  <a:pt x="196" y="472"/>
                  <a:pt x="199" y="472"/>
                </a:cubicBezTo>
                <a:cubicBezTo>
                  <a:pt x="206" y="473"/>
                  <a:pt x="205" y="473"/>
                  <a:pt x="208" y="472"/>
                </a:cubicBezTo>
                <a:cubicBezTo>
                  <a:pt x="211" y="471"/>
                  <a:pt x="217" y="474"/>
                  <a:pt x="217" y="470"/>
                </a:cubicBezTo>
                <a:cubicBezTo>
                  <a:pt x="207" y="467"/>
                  <a:pt x="194" y="471"/>
                  <a:pt x="182" y="472"/>
                </a:cubicBezTo>
                <a:close/>
                <a:moveTo>
                  <a:pt x="180" y="475"/>
                </a:moveTo>
                <a:cubicBezTo>
                  <a:pt x="178" y="480"/>
                  <a:pt x="173" y="476"/>
                  <a:pt x="166" y="478"/>
                </a:cubicBezTo>
                <a:cubicBezTo>
                  <a:pt x="169" y="473"/>
                  <a:pt x="173" y="475"/>
                  <a:pt x="180" y="475"/>
                </a:cubicBezTo>
                <a:close/>
                <a:moveTo>
                  <a:pt x="53" y="781"/>
                </a:moveTo>
                <a:cubicBezTo>
                  <a:pt x="56" y="786"/>
                  <a:pt x="50" y="788"/>
                  <a:pt x="49" y="784"/>
                </a:cubicBezTo>
                <a:cubicBezTo>
                  <a:pt x="50" y="784"/>
                  <a:pt x="52" y="784"/>
                  <a:pt x="52" y="783"/>
                </a:cubicBezTo>
                <a:cubicBezTo>
                  <a:pt x="47" y="783"/>
                  <a:pt x="42" y="784"/>
                  <a:pt x="43" y="789"/>
                </a:cubicBezTo>
                <a:cubicBezTo>
                  <a:pt x="47" y="788"/>
                  <a:pt x="52" y="789"/>
                  <a:pt x="57" y="791"/>
                </a:cubicBezTo>
                <a:cubicBezTo>
                  <a:pt x="57" y="788"/>
                  <a:pt x="57" y="785"/>
                  <a:pt x="60" y="786"/>
                </a:cubicBezTo>
                <a:cubicBezTo>
                  <a:pt x="58" y="791"/>
                  <a:pt x="61" y="792"/>
                  <a:pt x="67" y="792"/>
                </a:cubicBezTo>
                <a:cubicBezTo>
                  <a:pt x="69" y="787"/>
                  <a:pt x="61" y="791"/>
                  <a:pt x="62" y="788"/>
                </a:cubicBezTo>
                <a:cubicBezTo>
                  <a:pt x="66" y="785"/>
                  <a:pt x="64" y="780"/>
                  <a:pt x="60" y="778"/>
                </a:cubicBezTo>
                <a:cubicBezTo>
                  <a:pt x="59" y="780"/>
                  <a:pt x="56" y="781"/>
                  <a:pt x="53" y="781"/>
                </a:cubicBezTo>
                <a:close/>
                <a:moveTo>
                  <a:pt x="396" y="1433"/>
                </a:moveTo>
                <a:cubicBezTo>
                  <a:pt x="390" y="1435"/>
                  <a:pt x="389" y="1422"/>
                  <a:pt x="385" y="1427"/>
                </a:cubicBezTo>
                <a:cubicBezTo>
                  <a:pt x="386" y="1426"/>
                  <a:pt x="386" y="1429"/>
                  <a:pt x="385" y="1428"/>
                </a:cubicBezTo>
                <a:cubicBezTo>
                  <a:pt x="384" y="1428"/>
                  <a:pt x="384" y="1425"/>
                  <a:pt x="383" y="1425"/>
                </a:cubicBezTo>
                <a:cubicBezTo>
                  <a:pt x="381" y="1424"/>
                  <a:pt x="380" y="1427"/>
                  <a:pt x="377" y="1427"/>
                </a:cubicBezTo>
                <a:cubicBezTo>
                  <a:pt x="377" y="1429"/>
                  <a:pt x="377" y="1432"/>
                  <a:pt x="377" y="1435"/>
                </a:cubicBezTo>
                <a:cubicBezTo>
                  <a:pt x="375" y="1433"/>
                  <a:pt x="372" y="1433"/>
                  <a:pt x="371" y="1436"/>
                </a:cubicBezTo>
                <a:cubicBezTo>
                  <a:pt x="375" y="1436"/>
                  <a:pt x="378" y="1437"/>
                  <a:pt x="379" y="1439"/>
                </a:cubicBezTo>
                <a:cubicBezTo>
                  <a:pt x="379" y="1441"/>
                  <a:pt x="376" y="1441"/>
                  <a:pt x="376" y="1443"/>
                </a:cubicBezTo>
                <a:cubicBezTo>
                  <a:pt x="377" y="1443"/>
                  <a:pt x="378" y="1444"/>
                  <a:pt x="376" y="1444"/>
                </a:cubicBezTo>
                <a:cubicBezTo>
                  <a:pt x="372" y="1441"/>
                  <a:pt x="369" y="1446"/>
                  <a:pt x="365" y="1441"/>
                </a:cubicBezTo>
                <a:cubicBezTo>
                  <a:pt x="366" y="1444"/>
                  <a:pt x="364" y="1445"/>
                  <a:pt x="361" y="1444"/>
                </a:cubicBezTo>
                <a:cubicBezTo>
                  <a:pt x="358" y="1440"/>
                  <a:pt x="361" y="1442"/>
                  <a:pt x="362" y="1439"/>
                </a:cubicBezTo>
                <a:cubicBezTo>
                  <a:pt x="358" y="1439"/>
                  <a:pt x="355" y="1436"/>
                  <a:pt x="354" y="1441"/>
                </a:cubicBezTo>
                <a:cubicBezTo>
                  <a:pt x="362" y="1442"/>
                  <a:pt x="351" y="1443"/>
                  <a:pt x="352" y="1446"/>
                </a:cubicBezTo>
                <a:cubicBezTo>
                  <a:pt x="358" y="1446"/>
                  <a:pt x="365" y="1445"/>
                  <a:pt x="369" y="1449"/>
                </a:cubicBezTo>
                <a:cubicBezTo>
                  <a:pt x="366" y="1449"/>
                  <a:pt x="365" y="1452"/>
                  <a:pt x="366" y="1455"/>
                </a:cubicBezTo>
                <a:cubicBezTo>
                  <a:pt x="367" y="1456"/>
                  <a:pt x="368" y="1457"/>
                  <a:pt x="368" y="1458"/>
                </a:cubicBezTo>
                <a:cubicBezTo>
                  <a:pt x="370" y="1458"/>
                  <a:pt x="373" y="1458"/>
                  <a:pt x="375" y="1458"/>
                </a:cubicBezTo>
                <a:cubicBezTo>
                  <a:pt x="377" y="1453"/>
                  <a:pt x="375" y="1454"/>
                  <a:pt x="375" y="1447"/>
                </a:cubicBezTo>
                <a:cubicBezTo>
                  <a:pt x="379" y="1447"/>
                  <a:pt x="385" y="1446"/>
                  <a:pt x="387" y="1449"/>
                </a:cubicBezTo>
                <a:cubicBezTo>
                  <a:pt x="388" y="1447"/>
                  <a:pt x="390" y="1446"/>
                  <a:pt x="393" y="1446"/>
                </a:cubicBezTo>
                <a:cubicBezTo>
                  <a:pt x="391" y="1439"/>
                  <a:pt x="393" y="1438"/>
                  <a:pt x="398" y="1441"/>
                </a:cubicBezTo>
                <a:cubicBezTo>
                  <a:pt x="398" y="1437"/>
                  <a:pt x="395" y="1438"/>
                  <a:pt x="396" y="1433"/>
                </a:cubicBezTo>
                <a:close/>
                <a:moveTo>
                  <a:pt x="1510" y="1454"/>
                </a:moveTo>
                <a:cubicBezTo>
                  <a:pt x="1512" y="1454"/>
                  <a:pt x="1512" y="1454"/>
                  <a:pt x="1512" y="1455"/>
                </a:cubicBezTo>
                <a:cubicBezTo>
                  <a:pt x="1513" y="1459"/>
                  <a:pt x="1514" y="1462"/>
                  <a:pt x="1515" y="1465"/>
                </a:cubicBezTo>
                <a:cubicBezTo>
                  <a:pt x="1512" y="1472"/>
                  <a:pt x="1512" y="1486"/>
                  <a:pt x="1521" y="1487"/>
                </a:cubicBezTo>
                <a:cubicBezTo>
                  <a:pt x="1523" y="1482"/>
                  <a:pt x="1521" y="1475"/>
                  <a:pt x="1521" y="1465"/>
                </a:cubicBezTo>
                <a:cubicBezTo>
                  <a:pt x="1524" y="1465"/>
                  <a:pt x="1526" y="1464"/>
                  <a:pt x="1527" y="1462"/>
                </a:cubicBezTo>
                <a:cubicBezTo>
                  <a:pt x="1523" y="1462"/>
                  <a:pt x="1525" y="1457"/>
                  <a:pt x="1524" y="1455"/>
                </a:cubicBezTo>
                <a:cubicBezTo>
                  <a:pt x="1523" y="1454"/>
                  <a:pt x="1519" y="1451"/>
                  <a:pt x="1518" y="1450"/>
                </a:cubicBezTo>
                <a:cubicBezTo>
                  <a:pt x="1518" y="1450"/>
                  <a:pt x="1519" y="1448"/>
                  <a:pt x="1518" y="1447"/>
                </a:cubicBezTo>
                <a:cubicBezTo>
                  <a:pt x="1517" y="1446"/>
                  <a:pt x="1516" y="1445"/>
                  <a:pt x="1515" y="1444"/>
                </a:cubicBezTo>
                <a:cubicBezTo>
                  <a:pt x="1514" y="1436"/>
                  <a:pt x="1520" y="1430"/>
                  <a:pt x="1513" y="1428"/>
                </a:cubicBezTo>
                <a:cubicBezTo>
                  <a:pt x="1514" y="1434"/>
                  <a:pt x="1512" y="1446"/>
                  <a:pt x="1510" y="1454"/>
                </a:cubicBezTo>
                <a:close/>
                <a:moveTo>
                  <a:pt x="655" y="1485"/>
                </a:moveTo>
                <a:cubicBezTo>
                  <a:pt x="654" y="1480"/>
                  <a:pt x="659" y="1474"/>
                  <a:pt x="656" y="1471"/>
                </a:cubicBezTo>
                <a:cubicBezTo>
                  <a:pt x="654" y="1471"/>
                  <a:pt x="652" y="1471"/>
                  <a:pt x="650" y="1471"/>
                </a:cubicBezTo>
                <a:cubicBezTo>
                  <a:pt x="650" y="1478"/>
                  <a:pt x="649" y="1484"/>
                  <a:pt x="655" y="1485"/>
                </a:cubicBezTo>
                <a:close/>
                <a:moveTo>
                  <a:pt x="305" y="1482"/>
                </a:moveTo>
                <a:cubicBezTo>
                  <a:pt x="302" y="1479"/>
                  <a:pt x="298" y="1482"/>
                  <a:pt x="296" y="1482"/>
                </a:cubicBezTo>
                <a:cubicBezTo>
                  <a:pt x="296" y="1482"/>
                  <a:pt x="295" y="1479"/>
                  <a:pt x="294" y="1479"/>
                </a:cubicBezTo>
                <a:cubicBezTo>
                  <a:pt x="292" y="1479"/>
                  <a:pt x="292" y="1481"/>
                  <a:pt x="291" y="1482"/>
                </a:cubicBezTo>
                <a:cubicBezTo>
                  <a:pt x="293" y="1482"/>
                  <a:pt x="295" y="1483"/>
                  <a:pt x="294" y="1485"/>
                </a:cubicBezTo>
                <a:cubicBezTo>
                  <a:pt x="298" y="1485"/>
                  <a:pt x="299" y="1483"/>
                  <a:pt x="304" y="1484"/>
                </a:cubicBezTo>
                <a:cubicBezTo>
                  <a:pt x="305" y="1487"/>
                  <a:pt x="306" y="1490"/>
                  <a:pt x="307" y="1493"/>
                </a:cubicBezTo>
                <a:cubicBezTo>
                  <a:pt x="310" y="1493"/>
                  <a:pt x="312" y="1493"/>
                  <a:pt x="315" y="1493"/>
                </a:cubicBezTo>
                <a:cubicBezTo>
                  <a:pt x="316" y="1488"/>
                  <a:pt x="310" y="1490"/>
                  <a:pt x="311" y="1485"/>
                </a:cubicBezTo>
                <a:cubicBezTo>
                  <a:pt x="315" y="1480"/>
                  <a:pt x="323" y="1485"/>
                  <a:pt x="330" y="1485"/>
                </a:cubicBezTo>
                <a:cubicBezTo>
                  <a:pt x="330" y="1480"/>
                  <a:pt x="321" y="1483"/>
                  <a:pt x="326" y="1477"/>
                </a:cubicBezTo>
                <a:cubicBezTo>
                  <a:pt x="321" y="1475"/>
                  <a:pt x="310" y="1482"/>
                  <a:pt x="314" y="1476"/>
                </a:cubicBezTo>
                <a:cubicBezTo>
                  <a:pt x="311" y="1476"/>
                  <a:pt x="308" y="1476"/>
                  <a:pt x="305" y="1476"/>
                </a:cubicBezTo>
                <a:cubicBezTo>
                  <a:pt x="305" y="1478"/>
                  <a:pt x="305" y="1480"/>
                  <a:pt x="305" y="1482"/>
                </a:cubicBezTo>
                <a:close/>
                <a:moveTo>
                  <a:pt x="471" y="1485"/>
                </a:moveTo>
                <a:cubicBezTo>
                  <a:pt x="471" y="1492"/>
                  <a:pt x="472" y="1501"/>
                  <a:pt x="476" y="1501"/>
                </a:cubicBezTo>
                <a:cubicBezTo>
                  <a:pt x="478" y="1501"/>
                  <a:pt x="477" y="1502"/>
                  <a:pt x="477" y="1503"/>
                </a:cubicBezTo>
                <a:cubicBezTo>
                  <a:pt x="480" y="1504"/>
                  <a:pt x="482" y="1507"/>
                  <a:pt x="484" y="1506"/>
                </a:cubicBezTo>
                <a:cubicBezTo>
                  <a:pt x="484" y="1502"/>
                  <a:pt x="481" y="1501"/>
                  <a:pt x="482" y="1496"/>
                </a:cubicBezTo>
                <a:cubicBezTo>
                  <a:pt x="482" y="1493"/>
                  <a:pt x="486" y="1494"/>
                  <a:pt x="485" y="1490"/>
                </a:cubicBezTo>
                <a:cubicBezTo>
                  <a:pt x="481" y="1489"/>
                  <a:pt x="482" y="1480"/>
                  <a:pt x="477" y="1481"/>
                </a:cubicBezTo>
                <a:cubicBezTo>
                  <a:pt x="478" y="1486"/>
                  <a:pt x="475" y="1486"/>
                  <a:pt x="471" y="1485"/>
                </a:cubicBezTo>
                <a:close/>
                <a:moveTo>
                  <a:pt x="377" y="1533"/>
                </a:moveTo>
                <a:cubicBezTo>
                  <a:pt x="375" y="1529"/>
                  <a:pt x="380" y="1530"/>
                  <a:pt x="379" y="1527"/>
                </a:cubicBezTo>
                <a:cubicBezTo>
                  <a:pt x="375" y="1527"/>
                  <a:pt x="371" y="1527"/>
                  <a:pt x="367" y="1527"/>
                </a:cubicBezTo>
                <a:cubicBezTo>
                  <a:pt x="366" y="1533"/>
                  <a:pt x="371" y="1533"/>
                  <a:pt x="377" y="1533"/>
                </a:cubicBezTo>
                <a:close/>
                <a:moveTo>
                  <a:pt x="1878" y="1527"/>
                </a:moveTo>
                <a:cubicBezTo>
                  <a:pt x="1875" y="1531"/>
                  <a:pt x="1872" y="1536"/>
                  <a:pt x="1864" y="1535"/>
                </a:cubicBezTo>
                <a:cubicBezTo>
                  <a:pt x="1864" y="1537"/>
                  <a:pt x="1863" y="1539"/>
                  <a:pt x="1863" y="1541"/>
                </a:cubicBezTo>
                <a:cubicBezTo>
                  <a:pt x="1867" y="1541"/>
                  <a:pt x="1871" y="1541"/>
                  <a:pt x="1873" y="1539"/>
                </a:cubicBezTo>
                <a:cubicBezTo>
                  <a:pt x="1875" y="1539"/>
                  <a:pt x="1877" y="1540"/>
                  <a:pt x="1877" y="1538"/>
                </a:cubicBezTo>
                <a:cubicBezTo>
                  <a:pt x="1875" y="1538"/>
                  <a:pt x="1873" y="1536"/>
                  <a:pt x="1873" y="1535"/>
                </a:cubicBezTo>
                <a:cubicBezTo>
                  <a:pt x="1875" y="1532"/>
                  <a:pt x="1880" y="1533"/>
                  <a:pt x="1884" y="1533"/>
                </a:cubicBezTo>
                <a:cubicBezTo>
                  <a:pt x="1884" y="1529"/>
                  <a:pt x="1882" y="1527"/>
                  <a:pt x="1878" y="1527"/>
                </a:cubicBezTo>
                <a:close/>
                <a:moveTo>
                  <a:pt x="460" y="1581"/>
                </a:moveTo>
                <a:cubicBezTo>
                  <a:pt x="465" y="1582"/>
                  <a:pt x="463" y="1576"/>
                  <a:pt x="466" y="1576"/>
                </a:cubicBezTo>
                <a:cubicBezTo>
                  <a:pt x="467" y="1575"/>
                  <a:pt x="469" y="1576"/>
                  <a:pt x="469" y="1574"/>
                </a:cubicBezTo>
                <a:cubicBezTo>
                  <a:pt x="467" y="1574"/>
                  <a:pt x="465" y="1574"/>
                  <a:pt x="466" y="1571"/>
                </a:cubicBezTo>
                <a:cubicBezTo>
                  <a:pt x="461" y="1572"/>
                  <a:pt x="460" y="1569"/>
                  <a:pt x="457" y="1569"/>
                </a:cubicBezTo>
                <a:cubicBezTo>
                  <a:pt x="457" y="1574"/>
                  <a:pt x="459" y="1577"/>
                  <a:pt x="460" y="1581"/>
                </a:cubicBezTo>
                <a:close/>
                <a:moveTo>
                  <a:pt x="891" y="1574"/>
                </a:moveTo>
                <a:cubicBezTo>
                  <a:pt x="889" y="1572"/>
                  <a:pt x="887" y="1570"/>
                  <a:pt x="883" y="1569"/>
                </a:cubicBezTo>
                <a:cubicBezTo>
                  <a:pt x="881" y="1570"/>
                  <a:pt x="880" y="1572"/>
                  <a:pt x="877" y="1571"/>
                </a:cubicBezTo>
                <a:cubicBezTo>
                  <a:pt x="877" y="1573"/>
                  <a:pt x="875" y="1573"/>
                  <a:pt x="875" y="1576"/>
                </a:cubicBezTo>
                <a:cubicBezTo>
                  <a:pt x="873" y="1575"/>
                  <a:pt x="873" y="1583"/>
                  <a:pt x="876" y="1582"/>
                </a:cubicBezTo>
                <a:cubicBezTo>
                  <a:pt x="877" y="1580"/>
                  <a:pt x="877" y="1575"/>
                  <a:pt x="882" y="1576"/>
                </a:cubicBezTo>
                <a:cubicBezTo>
                  <a:pt x="886" y="1576"/>
                  <a:pt x="885" y="1581"/>
                  <a:pt x="885" y="1585"/>
                </a:cubicBezTo>
                <a:cubicBezTo>
                  <a:pt x="883" y="1586"/>
                  <a:pt x="873" y="1587"/>
                  <a:pt x="877" y="1588"/>
                </a:cubicBezTo>
                <a:cubicBezTo>
                  <a:pt x="883" y="1587"/>
                  <a:pt x="884" y="1591"/>
                  <a:pt x="890" y="1590"/>
                </a:cubicBezTo>
                <a:cubicBezTo>
                  <a:pt x="889" y="1588"/>
                  <a:pt x="892" y="1589"/>
                  <a:pt x="893" y="1588"/>
                </a:cubicBezTo>
                <a:cubicBezTo>
                  <a:pt x="893" y="1588"/>
                  <a:pt x="892" y="1586"/>
                  <a:pt x="893" y="1585"/>
                </a:cubicBezTo>
                <a:cubicBezTo>
                  <a:pt x="893" y="1582"/>
                  <a:pt x="897" y="1582"/>
                  <a:pt x="899" y="1581"/>
                </a:cubicBezTo>
                <a:cubicBezTo>
                  <a:pt x="899" y="1582"/>
                  <a:pt x="899" y="1584"/>
                  <a:pt x="902" y="1584"/>
                </a:cubicBezTo>
                <a:cubicBezTo>
                  <a:pt x="905" y="1578"/>
                  <a:pt x="901" y="1575"/>
                  <a:pt x="898" y="1571"/>
                </a:cubicBezTo>
                <a:cubicBezTo>
                  <a:pt x="894" y="1570"/>
                  <a:pt x="896" y="1575"/>
                  <a:pt x="891" y="1574"/>
                </a:cubicBezTo>
                <a:close/>
                <a:moveTo>
                  <a:pt x="768" y="1574"/>
                </a:moveTo>
                <a:cubicBezTo>
                  <a:pt x="763" y="1578"/>
                  <a:pt x="766" y="1589"/>
                  <a:pt x="756" y="1587"/>
                </a:cubicBezTo>
                <a:cubicBezTo>
                  <a:pt x="754" y="1588"/>
                  <a:pt x="756" y="1593"/>
                  <a:pt x="753" y="1593"/>
                </a:cubicBezTo>
                <a:cubicBezTo>
                  <a:pt x="751" y="1593"/>
                  <a:pt x="750" y="1593"/>
                  <a:pt x="748" y="1593"/>
                </a:cubicBezTo>
                <a:cubicBezTo>
                  <a:pt x="746" y="1593"/>
                  <a:pt x="744" y="1594"/>
                  <a:pt x="747" y="1595"/>
                </a:cubicBezTo>
                <a:cubicBezTo>
                  <a:pt x="758" y="1595"/>
                  <a:pt x="762" y="1594"/>
                  <a:pt x="771" y="1595"/>
                </a:cubicBezTo>
                <a:cubicBezTo>
                  <a:pt x="773" y="1592"/>
                  <a:pt x="775" y="1590"/>
                  <a:pt x="776" y="1587"/>
                </a:cubicBezTo>
                <a:cubicBezTo>
                  <a:pt x="773" y="1587"/>
                  <a:pt x="772" y="1585"/>
                  <a:pt x="772" y="1582"/>
                </a:cubicBezTo>
                <a:cubicBezTo>
                  <a:pt x="773" y="1578"/>
                  <a:pt x="778" y="1580"/>
                  <a:pt x="779" y="1576"/>
                </a:cubicBezTo>
                <a:cubicBezTo>
                  <a:pt x="774" y="1577"/>
                  <a:pt x="773" y="1573"/>
                  <a:pt x="768" y="1574"/>
                </a:cubicBezTo>
                <a:close/>
                <a:moveTo>
                  <a:pt x="1033" y="1606"/>
                </a:moveTo>
                <a:cubicBezTo>
                  <a:pt x="1036" y="1606"/>
                  <a:pt x="1039" y="1606"/>
                  <a:pt x="1040" y="1604"/>
                </a:cubicBezTo>
                <a:cubicBezTo>
                  <a:pt x="1040" y="1606"/>
                  <a:pt x="1045" y="1606"/>
                  <a:pt x="1045" y="1604"/>
                </a:cubicBezTo>
                <a:cubicBezTo>
                  <a:pt x="1037" y="1605"/>
                  <a:pt x="1042" y="1592"/>
                  <a:pt x="1034" y="1592"/>
                </a:cubicBezTo>
                <a:cubicBezTo>
                  <a:pt x="1032" y="1594"/>
                  <a:pt x="1033" y="1601"/>
                  <a:pt x="1033" y="1606"/>
                </a:cubicBezTo>
                <a:close/>
              </a:path>
            </a:pathLst>
          </a:custGeom>
          <a:solidFill>
            <a:srgbClr val="DED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33" name="图片 4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988" y="981075"/>
            <a:ext cx="5002212" cy="252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4" name="组合 433"/>
          <p:cNvGrpSpPr/>
          <p:nvPr/>
        </p:nvGrpSpPr>
        <p:grpSpPr>
          <a:xfrm>
            <a:off x="1357890" y="2178809"/>
            <a:ext cx="2817368" cy="1716633"/>
            <a:chOff x="2157491" y="838929"/>
            <a:chExt cx="3117954" cy="1899781"/>
          </a:xfrm>
          <a:scene3d>
            <a:camera prst="perspectiveFront" fov="7200000">
              <a:rot lat="18600000" lon="0" rev="0"/>
            </a:camera>
            <a:lightRig rig="threePt" dir="t"/>
          </a:scene3d>
        </p:grpSpPr>
        <p:grpSp>
          <p:nvGrpSpPr>
            <p:cNvPr id="435" name="组合 434"/>
            <p:cNvGrpSpPr/>
            <p:nvPr/>
          </p:nvGrpSpPr>
          <p:grpSpPr>
            <a:xfrm>
              <a:off x="2157491" y="838929"/>
              <a:ext cx="3117954" cy="1899781"/>
              <a:chOff x="2096978" y="1139428"/>
              <a:chExt cx="3117954" cy="1899781"/>
            </a:xfrm>
          </p:grpSpPr>
          <p:sp>
            <p:nvSpPr>
              <p:cNvPr id="438" name="矩形 437"/>
              <p:cNvSpPr/>
              <p:nvPr/>
            </p:nvSpPr>
            <p:spPr>
              <a:xfrm>
                <a:off x="2096978" y="1139428"/>
                <a:ext cx="3117954" cy="1899781"/>
              </a:xfrm>
              <a:prstGeom prst="rect">
                <a:avLst/>
              </a:prstGeom>
              <a:gradFill flip="none" rotWithShape="1">
                <a:gsLst>
                  <a:gs pos="26000">
                    <a:srgbClr val="EA0000">
                      <a:alpha val="79000"/>
                    </a:srgbClr>
                  </a:gs>
                  <a:gs pos="78000">
                    <a:srgbClr val="C00000">
                      <a:alpha val="70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sp3d z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9" name="圆角矩形 438"/>
              <p:cNvSpPr/>
              <p:nvPr/>
            </p:nvSpPr>
            <p:spPr>
              <a:xfrm>
                <a:off x="2203563" y="1244509"/>
                <a:ext cx="2912936" cy="1703620"/>
              </a:xfrm>
              <a:prstGeom prst="roundRect">
                <a:avLst/>
              </a:prstGeom>
              <a:noFill/>
              <a:ln w="28575">
                <a:solidFill>
                  <a:schemeClr val="bg1"/>
                </a:solidFill>
              </a:ln>
              <a:sp3d z="254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36" name="文本框 435"/>
            <p:cNvSpPr txBox="1"/>
            <p:nvPr/>
          </p:nvSpPr>
          <p:spPr>
            <a:xfrm>
              <a:off x="2424178" y="1771479"/>
              <a:ext cx="2605103" cy="647165"/>
            </a:xfrm>
            <a:prstGeom prst="rect">
              <a:avLst/>
            </a:prstGeom>
            <a:noFill/>
            <a:sp3d z="25400"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录取通知书</a:t>
              </a:r>
            </a:p>
          </p:txBody>
        </p:sp>
        <p:sp>
          <p:nvSpPr>
            <p:cNvPr id="437" name="文本框 436"/>
            <p:cNvSpPr txBox="1"/>
            <p:nvPr/>
          </p:nvSpPr>
          <p:spPr>
            <a:xfrm>
              <a:off x="2525078" y="1214069"/>
              <a:ext cx="2411126" cy="584775"/>
            </a:xfrm>
            <a:prstGeom prst="rect">
              <a:avLst/>
            </a:prstGeom>
            <a:noFill/>
            <a:sp3d z="25400"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XX</a:t>
              </a:r>
              <a:r>
                <a:rPr lang="zh-CN" altLang="en-US" sz="32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大学</a:t>
              </a:r>
            </a:p>
          </p:txBody>
        </p:sp>
      </p:grpSp>
      <p:grpSp>
        <p:nvGrpSpPr>
          <p:cNvPr id="440" name="组合 439"/>
          <p:cNvGrpSpPr>
            <a:grpSpLocks/>
          </p:cNvGrpSpPr>
          <p:nvPr/>
        </p:nvGrpSpPr>
        <p:grpSpPr bwMode="auto">
          <a:xfrm>
            <a:off x="3195638" y="4645025"/>
            <a:ext cx="1781175" cy="1971675"/>
            <a:chOff x="1052965" y="938462"/>
            <a:chExt cx="1926503" cy="2133115"/>
          </a:xfrm>
        </p:grpSpPr>
        <p:pic>
          <p:nvPicPr>
            <p:cNvPr id="16423" name="图片 4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1052965" y="938462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2" name="矩形 441"/>
            <p:cNvSpPr/>
            <p:nvPr/>
          </p:nvSpPr>
          <p:spPr>
            <a:xfrm>
              <a:off x="1736341" y="1678698"/>
              <a:ext cx="576921" cy="434523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3" name="空心弧 442"/>
            <p:cNvSpPr/>
            <p:nvPr/>
          </p:nvSpPr>
          <p:spPr>
            <a:xfrm rot="855203">
              <a:off x="1660792" y="1699308"/>
              <a:ext cx="297045" cy="303994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4" name="空心弧 443"/>
            <p:cNvSpPr/>
            <p:nvPr/>
          </p:nvSpPr>
          <p:spPr>
            <a:xfrm rot="855203">
              <a:off x="2093483" y="1699308"/>
              <a:ext cx="297045" cy="303994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45" name="椭圆 444"/>
          <p:cNvSpPr/>
          <p:nvPr/>
        </p:nvSpPr>
        <p:spPr>
          <a:xfrm>
            <a:off x="4568364" y="4660389"/>
            <a:ext cx="270196" cy="270196"/>
          </a:xfrm>
          <a:prstGeom prst="ellipse">
            <a:avLst/>
          </a:prstGeom>
          <a:solidFill>
            <a:srgbClr val="EAE89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6" name="椭圆 445"/>
          <p:cNvSpPr/>
          <p:nvPr/>
        </p:nvSpPr>
        <p:spPr>
          <a:xfrm>
            <a:off x="5566331" y="3918096"/>
            <a:ext cx="592201" cy="592201"/>
          </a:xfrm>
          <a:prstGeom prst="ellipse">
            <a:avLst/>
          </a:prstGeom>
          <a:solidFill>
            <a:srgbClr val="EAE89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7" name="椭圆 446"/>
          <p:cNvSpPr/>
          <p:nvPr/>
        </p:nvSpPr>
        <p:spPr>
          <a:xfrm>
            <a:off x="5047685" y="4340449"/>
            <a:ext cx="383702" cy="383702"/>
          </a:xfrm>
          <a:prstGeom prst="ellipse">
            <a:avLst/>
          </a:prstGeom>
          <a:solidFill>
            <a:srgbClr val="EAE891"/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48" name="组合 447"/>
          <p:cNvGrpSpPr>
            <a:grpSpLocks/>
          </p:cNvGrpSpPr>
          <p:nvPr/>
        </p:nvGrpSpPr>
        <p:grpSpPr bwMode="auto">
          <a:xfrm>
            <a:off x="1366838" y="1057275"/>
            <a:ext cx="2817812" cy="2860675"/>
            <a:chOff x="1510290" y="1186254"/>
            <a:chExt cx="2817368" cy="2861588"/>
          </a:xfrm>
        </p:grpSpPr>
        <p:grpSp>
          <p:nvGrpSpPr>
            <p:cNvPr id="449" name="组合 448"/>
            <p:cNvGrpSpPr/>
            <p:nvPr/>
          </p:nvGrpSpPr>
          <p:grpSpPr>
            <a:xfrm>
              <a:off x="1510290" y="2331209"/>
              <a:ext cx="2817368" cy="1716633"/>
              <a:chOff x="2157491" y="838929"/>
              <a:chExt cx="3117954" cy="1899781"/>
            </a:xfrm>
            <a:scene3d>
              <a:camera prst="perspectiveFront" fov="7200000">
                <a:rot lat="18600000" lon="0" rev="0"/>
              </a:camera>
              <a:lightRig rig="threePt" dir="t"/>
            </a:scene3d>
          </p:grpSpPr>
          <p:grpSp>
            <p:nvGrpSpPr>
              <p:cNvPr id="455" name="组合 454"/>
              <p:cNvGrpSpPr/>
              <p:nvPr/>
            </p:nvGrpSpPr>
            <p:grpSpPr>
              <a:xfrm>
                <a:off x="2157491" y="838929"/>
                <a:ext cx="3117954" cy="1899781"/>
                <a:chOff x="2096978" y="1139428"/>
                <a:chExt cx="3117954" cy="1899781"/>
              </a:xfrm>
            </p:grpSpPr>
            <p:sp>
              <p:nvSpPr>
                <p:cNvPr id="458" name="矩形 457"/>
                <p:cNvSpPr/>
                <p:nvPr/>
              </p:nvSpPr>
              <p:spPr>
                <a:xfrm>
                  <a:off x="2096978" y="1139428"/>
                  <a:ext cx="3117954" cy="1899781"/>
                </a:xfrm>
                <a:prstGeom prst="rect">
                  <a:avLst/>
                </a:prstGeom>
                <a:gradFill flip="none" rotWithShape="1">
                  <a:gsLst>
                    <a:gs pos="26000">
                      <a:srgbClr val="EA0000">
                        <a:alpha val="79000"/>
                      </a:srgbClr>
                    </a:gs>
                    <a:gs pos="78000">
                      <a:srgbClr val="C00000">
                        <a:alpha val="7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sp3d z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459" name="圆角矩形 458"/>
                <p:cNvSpPr/>
                <p:nvPr/>
              </p:nvSpPr>
              <p:spPr>
                <a:xfrm>
                  <a:off x="2203563" y="1244509"/>
                  <a:ext cx="2912936" cy="1703620"/>
                </a:xfrm>
                <a:prstGeom prst="roundRect">
                  <a:avLst/>
                </a:prstGeom>
                <a:noFill/>
                <a:ln w="28575">
                  <a:solidFill>
                    <a:schemeClr val="bg1"/>
                  </a:solidFill>
                </a:ln>
                <a:sp3d z="25400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456" name="文本框 455"/>
              <p:cNvSpPr txBox="1"/>
              <p:nvPr/>
            </p:nvSpPr>
            <p:spPr>
              <a:xfrm>
                <a:off x="2424178" y="1771479"/>
                <a:ext cx="2605103" cy="647165"/>
              </a:xfrm>
              <a:prstGeom prst="rect">
                <a:avLst/>
              </a:prstGeom>
              <a:noFill/>
              <a:sp3d z="25400"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3200" dirty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录取通知书</a:t>
                </a:r>
              </a:p>
            </p:txBody>
          </p:sp>
          <p:sp>
            <p:nvSpPr>
              <p:cNvPr id="457" name="文本框 456"/>
              <p:cNvSpPr txBox="1"/>
              <p:nvPr/>
            </p:nvSpPr>
            <p:spPr>
              <a:xfrm>
                <a:off x="2525078" y="1214069"/>
                <a:ext cx="2411126" cy="584775"/>
              </a:xfrm>
              <a:prstGeom prst="rect">
                <a:avLst/>
              </a:prstGeom>
              <a:noFill/>
              <a:sp3d z="25400"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 dirty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XX</a:t>
                </a:r>
                <a:r>
                  <a:rPr lang="zh-CN" altLang="en-US" sz="3200" dirty="0">
                    <a:solidFill>
                      <a:schemeClr val="bg1"/>
                    </a:solidFill>
                    <a:latin typeface="方正喵呜体" panose="02010600010101010101" pitchFamily="2" charset="-122"/>
                    <a:ea typeface="方正喵呜体" panose="02010600010101010101" pitchFamily="2" charset="-122"/>
                  </a:rPr>
                  <a:t>大学</a:t>
                </a:r>
              </a:p>
            </p:txBody>
          </p:sp>
        </p:grpSp>
        <p:grpSp>
          <p:nvGrpSpPr>
            <p:cNvPr id="16418" name="组合 449"/>
            <p:cNvGrpSpPr>
              <a:grpSpLocks/>
            </p:cNvGrpSpPr>
            <p:nvPr/>
          </p:nvGrpSpPr>
          <p:grpSpPr bwMode="auto">
            <a:xfrm>
              <a:off x="2011287" y="1186254"/>
              <a:ext cx="1780215" cy="1971138"/>
              <a:chOff x="1052965" y="938462"/>
              <a:chExt cx="1926503" cy="2133115"/>
            </a:xfrm>
          </p:grpSpPr>
          <p:pic>
            <p:nvPicPr>
              <p:cNvPr id="16419" name="图片 45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9194"/>
              <a:stretch>
                <a:fillRect/>
              </a:stretch>
            </p:blipFill>
            <p:spPr bwMode="auto">
              <a:xfrm>
                <a:off x="1052965" y="938462"/>
                <a:ext cx="1926503" cy="2133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52" name="矩形 451"/>
              <p:cNvSpPr/>
              <p:nvPr/>
            </p:nvSpPr>
            <p:spPr>
              <a:xfrm>
                <a:off x="1735505" y="1679136"/>
                <a:ext cx="578859" cy="434780"/>
              </a:xfrm>
              <a:prstGeom prst="rect">
                <a:avLst/>
              </a:prstGeom>
              <a:solidFill>
                <a:srgbClr val="FCE5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53" name="空心弧 452"/>
              <p:cNvSpPr/>
              <p:nvPr/>
            </p:nvSpPr>
            <p:spPr>
              <a:xfrm rot="855203">
                <a:off x="1659927" y="1698039"/>
                <a:ext cx="297159" cy="304175"/>
              </a:xfrm>
              <a:prstGeom prst="blockArc">
                <a:avLst>
                  <a:gd name="adj1" fmla="val 10800000"/>
                  <a:gd name="adj2" fmla="val 19772074"/>
                  <a:gd name="adj3" fmla="val 0"/>
                </a:avLst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4" name="空心弧 453"/>
              <p:cNvSpPr/>
              <p:nvPr/>
            </p:nvSpPr>
            <p:spPr>
              <a:xfrm rot="855203">
                <a:off x="2094501" y="1698039"/>
                <a:ext cx="297158" cy="304175"/>
              </a:xfrm>
              <a:prstGeom prst="blockArc">
                <a:avLst>
                  <a:gd name="adj1" fmla="val 10800000"/>
                  <a:gd name="adj2" fmla="val 19772074"/>
                  <a:gd name="adj3" fmla="val 0"/>
                </a:avLst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60" name="组合 459"/>
          <p:cNvGrpSpPr>
            <a:grpSpLocks/>
          </p:cNvGrpSpPr>
          <p:nvPr/>
        </p:nvGrpSpPr>
        <p:grpSpPr bwMode="auto">
          <a:xfrm>
            <a:off x="1858963" y="1023938"/>
            <a:ext cx="1779587" cy="1971675"/>
            <a:chOff x="1052965" y="938462"/>
            <a:chExt cx="1926503" cy="2133115"/>
          </a:xfrm>
        </p:grpSpPr>
        <p:pic>
          <p:nvPicPr>
            <p:cNvPr id="16413" name="图片 4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94"/>
            <a:stretch>
              <a:fillRect/>
            </a:stretch>
          </p:blipFill>
          <p:spPr bwMode="auto">
            <a:xfrm>
              <a:off x="1052965" y="938462"/>
              <a:ext cx="1926503" cy="2133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2" name="矩形 461"/>
            <p:cNvSpPr/>
            <p:nvPr/>
          </p:nvSpPr>
          <p:spPr>
            <a:xfrm>
              <a:off x="1735232" y="1678697"/>
              <a:ext cx="579155" cy="434524"/>
            </a:xfrm>
            <a:prstGeom prst="rect">
              <a:avLst/>
            </a:prstGeom>
            <a:solidFill>
              <a:srgbClr val="FCE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3" name="空心弧 462"/>
            <p:cNvSpPr/>
            <p:nvPr/>
          </p:nvSpPr>
          <p:spPr>
            <a:xfrm rot="855203">
              <a:off x="1659615" y="1699307"/>
              <a:ext cx="297311" cy="303995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4" name="空心弧 463"/>
            <p:cNvSpPr/>
            <p:nvPr/>
          </p:nvSpPr>
          <p:spPr>
            <a:xfrm rot="855203">
              <a:off x="2094411" y="1699307"/>
              <a:ext cx="297310" cy="303995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000"/>
    </mc:Choice>
    <mc:Fallback xmlns="">
      <p:transition spd="slow" advTm="2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0.42995 -0.008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-41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nodeType="withEffect">
                                  <p:stCondLst>
                                    <p:cond delay="5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58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79" presetID="2" presetClass="exit" presetSubtype="2" fill="hold" grpId="1" nodeType="afterEffect">
                                  <p:stCondLst>
                                    <p:cond delay="1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295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3450"/>
                            </p:stCondLst>
                            <p:childTnLst>
                              <p:par>
                                <p:cTn id="89" presetID="23" presetClass="exit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5950"/>
                            </p:stCondLst>
                            <p:childTnLst>
                              <p:par>
                                <p:cTn id="9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64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695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74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795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845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9450"/>
                            </p:stCondLst>
                            <p:childTnLst>
                              <p:par>
                                <p:cTn id="1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045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2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2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20950"/>
                            </p:stCondLst>
                            <p:childTnLst>
                              <p:par>
                                <p:cTn id="14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0.45951 -1.48148E-6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969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" grpId="0" animBg="1"/>
      <p:bldP spid="406" grpId="1" animBg="1"/>
      <p:bldP spid="424" grpId="0" animBg="1"/>
      <p:bldP spid="424" grpId="1" animBg="1"/>
      <p:bldP spid="430" grpId="0"/>
      <p:bldP spid="430" grpId="1"/>
      <p:bldP spid="411" grpId="0"/>
      <p:bldP spid="411" grpId="1"/>
      <p:bldP spid="418" grpId="0"/>
      <p:bldP spid="418" grpId="1"/>
      <p:bldP spid="4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-1089025" y="2697163"/>
            <a:ext cx="13196888" cy="1092200"/>
            <a:chOff x="-1384766" y="2697667"/>
            <a:chExt cx="13197627" cy="1092202"/>
          </a:xfrm>
        </p:grpSpPr>
        <p:grpSp>
          <p:nvGrpSpPr>
            <p:cNvPr id="17425" name="组合 106"/>
            <p:cNvGrpSpPr>
              <a:grpSpLocks/>
            </p:cNvGrpSpPr>
            <p:nvPr/>
          </p:nvGrpSpPr>
          <p:grpSpPr bwMode="auto">
            <a:xfrm>
              <a:off x="740987" y="2697667"/>
              <a:ext cx="11071874" cy="1089784"/>
              <a:chOff x="-571987" y="703989"/>
              <a:chExt cx="12036807" cy="1430193"/>
            </a:xfrm>
          </p:grpSpPr>
          <p:grpSp>
            <p:nvGrpSpPr>
              <p:cNvPr id="17433" name="组合 84"/>
              <p:cNvGrpSpPr>
                <a:grpSpLocks/>
              </p:cNvGrpSpPr>
              <p:nvPr/>
            </p:nvGrpSpPr>
            <p:grpSpPr bwMode="auto">
              <a:xfrm>
                <a:off x="4036529" y="70398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2367188" y="1696233"/>
                  <a:ext cx="2210942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>
                  <a:off x="2643340" y="2017074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3606421" y="2017074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7476" name="组合 30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7" name="弦形 16"/>
                  <p:cNvSpPr/>
                  <p:nvPr/>
                </p:nvSpPr>
                <p:spPr>
                  <a:xfrm rot="17582810">
                    <a:off x="2880731" y="2907826"/>
                    <a:ext cx="210421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2367188" y="2840009"/>
                    <a:ext cx="2210942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17582810">
                    <a:off x="3843811" y="2907826"/>
                    <a:ext cx="210421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7434" name="组合 85"/>
              <p:cNvGrpSpPr>
                <a:grpSpLocks/>
              </p:cNvGrpSpPr>
              <p:nvPr/>
            </p:nvGrpSpPr>
            <p:grpSpPr bwMode="auto">
              <a:xfrm>
                <a:off x="6337089" y="70398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4667879" y="1696233"/>
                  <a:ext cx="2210943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>
                  <a:off x="4938853" y="2017074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900207" y="2017074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7469" name="组合 31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33" name="弦形 32"/>
                  <p:cNvSpPr/>
                  <p:nvPr/>
                </p:nvSpPr>
                <p:spPr>
                  <a:xfrm rot="17582810">
                    <a:off x="2880861" y="2907827"/>
                    <a:ext cx="210421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4" name="任意多边形 33"/>
                  <p:cNvSpPr/>
                  <p:nvPr/>
                </p:nvSpPr>
                <p:spPr>
                  <a:xfrm>
                    <a:off x="2367319" y="2840009"/>
                    <a:ext cx="2210943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5" name="弦形 34"/>
                  <p:cNvSpPr/>
                  <p:nvPr/>
                </p:nvSpPr>
                <p:spPr>
                  <a:xfrm rot="17582810">
                    <a:off x="3843941" y="2907827"/>
                    <a:ext cx="210421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7435" name="组合 89"/>
              <p:cNvGrpSpPr>
                <a:grpSpLocks/>
              </p:cNvGrpSpPr>
              <p:nvPr/>
            </p:nvGrpSpPr>
            <p:grpSpPr bwMode="auto">
              <a:xfrm>
                <a:off x="8620581" y="710339"/>
                <a:ext cx="2844239" cy="1419948"/>
                <a:chOff x="6951438" y="1702583"/>
                <a:chExt cx="2844239" cy="1419948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9117378" y="2844175"/>
                  <a:ext cx="579919" cy="181255"/>
                </a:xfrm>
                <a:custGeom>
                  <a:avLst/>
                  <a:gdLst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580386 w 580386"/>
                    <a:gd name="connsiteY2" fmla="*/ 184801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580386 w 580386"/>
                    <a:gd name="connsiteY2" fmla="*/ 184801 h 190050"/>
                    <a:gd name="connsiteX3" fmla="*/ 251329 w 580386"/>
                    <a:gd name="connsiteY3" fmla="*/ 190050 h 190050"/>
                    <a:gd name="connsiteX4" fmla="*/ 0 w 580386"/>
                    <a:gd name="connsiteY4" fmla="*/ 184801 h 190050"/>
                    <a:gd name="connsiteX5" fmla="*/ 0 w 580386"/>
                    <a:gd name="connsiteY5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251329 w 580386"/>
                    <a:gd name="connsiteY2" fmla="*/ 176402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386" h="184801">
                      <a:moveTo>
                        <a:pt x="0" y="0"/>
                      </a:moveTo>
                      <a:lnTo>
                        <a:pt x="580386" y="0"/>
                      </a:lnTo>
                      <a:cubicBezTo>
                        <a:pt x="470700" y="63350"/>
                        <a:pt x="415606" y="140347"/>
                        <a:pt x="251329" y="176402"/>
                      </a:cubicBezTo>
                      <a:lnTo>
                        <a:pt x="0" y="184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7453" name="组合 88"/>
                <p:cNvGrpSpPr>
                  <a:grpSpLocks/>
                </p:cNvGrpSpPr>
                <p:nvPr/>
              </p:nvGrpSpPr>
              <p:grpSpPr bwMode="auto">
                <a:xfrm>
                  <a:off x="6951438" y="1702583"/>
                  <a:ext cx="2844239" cy="1419948"/>
                  <a:chOff x="6951438" y="1702583"/>
                  <a:chExt cx="2844239" cy="1419948"/>
                </a:xfrm>
              </p:grpSpPr>
              <p:grpSp>
                <p:nvGrpSpPr>
                  <p:cNvPr id="17454" name="组合 38"/>
                  <p:cNvGrpSpPr>
                    <a:grpSpLocks/>
                  </p:cNvGrpSpPr>
                  <p:nvPr/>
                </p:nvGrpSpPr>
                <p:grpSpPr bwMode="auto">
                  <a:xfrm>
                    <a:off x="6968506" y="2842208"/>
                    <a:ext cx="2210768" cy="280323"/>
                    <a:chOff x="2367386" y="2839753"/>
                    <a:chExt cx="2210768" cy="280323"/>
                  </a:xfrm>
                </p:grpSpPr>
                <p:sp>
                  <p:nvSpPr>
                    <p:cNvPr id="40" name="弦形 39"/>
                    <p:cNvSpPr/>
                    <p:nvPr/>
                  </p:nvSpPr>
                  <p:spPr>
                    <a:xfrm rot="17582810">
                      <a:off x="2880993" y="2907453"/>
                      <a:ext cx="210422" cy="212292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>
                      <a:off x="2367451" y="2839638"/>
                      <a:ext cx="2210941" cy="183338"/>
                    </a:xfrm>
                    <a:custGeom>
                      <a:avLst/>
                      <a:gdLst>
                        <a:gd name="connsiteX0" fmla="*/ 0 w 2210768"/>
                        <a:gd name="connsiteY0" fmla="*/ 0 h 184801"/>
                        <a:gd name="connsiteX1" fmla="*/ 2210768 w 2210768"/>
                        <a:gd name="connsiteY1" fmla="*/ 0 h 184801"/>
                        <a:gd name="connsiteX2" fmla="*/ 2210768 w 2210768"/>
                        <a:gd name="connsiteY2" fmla="*/ 184801 h 184801"/>
                        <a:gd name="connsiteX3" fmla="*/ 1722326 w 2210768"/>
                        <a:gd name="connsiteY3" fmla="*/ 184801 h 184801"/>
                        <a:gd name="connsiteX4" fmla="*/ 1701064 w 2210768"/>
                        <a:gd name="connsiteY4" fmla="*/ 139001 h 184801"/>
                        <a:gd name="connsiteX5" fmla="*/ 1470834 w 2210768"/>
                        <a:gd name="connsiteY5" fmla="*/ 139001 h 184801"/>
                        <a:gd name="connsiteX6" fmla="*/ 1449572 w 2210768"/>
                        <a:gd name="connsiteY6" fmla="*/ 184801 h 184801"/>
                        <a:gd name="connsiteX7" fmla="*/ 763734 w 2210768"/>
                        <a:gd name="connsiteY7" fmla="*/ 184801 h 184801"/>
                        <a:gd name="connsiteX8" fmla="*/ 742472 w 2210768"/>
                        <a:gd name="connsiteY8" fmla="*/ 139001 h 184801"/>
                        <a:gd name="connsiteX9" fmla="*/ 512242 w 2210768"/>
                        <a:gd name="connsiteY9" fmla="*/ 139001 h 184801"/>
                        <a:gd name="connsiteX10" fmla="*/ 490980 w 2210768"/>
                        <a:gd name="connsiteY10" fmla="*/ 184801 h 184801"/>
                        <a:gd name="connsiteX11" fmla="*/ 0 w 2210768"/>
                        <a:gd name="connsiteY11" fmla="*/ 184801 h 1848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210768" h="184801">
                          <a:moveTo>
                            <a:pt x="0" y="0"/>
                          </a:moveTo>
                          <a:lnTo>
                            <a:pt x="2210768" y="0"/>
                          </a:lnTo>
                          <a:lnTo>
                            <a:pt x="2210768" y="184801"/>
                          </a:lnTo>
                          <a:lnTo>
                            <a:pt x="1722326" y="184801"/>
                          </a:lnTo>
                          <a:lnTo>
                            <a:pt x="1701064" y="139001"/>
                          </a:lnTo>
                          <a:lnTo>
                            <a:pt x="1470834" y="139001"/>
                          </a:lnTo>
                          <a:lnTo>
                            <a:pt x="1449572" y="184801"/>
                          </a:lnTo>
                          <a:lnTo>
                            <a:pt x="763734" y="184801"/>
                          </a:lnTo>
                          <a:lnTo>
                            <a:pt x="742472" y="139001"/>
                          </a:lnTo>
                          <a:lnTo>
                            <a:pt x="512242" y="139001"/>
                          </a:lnTo>
                          <a:lnTo>
                            <a:pt x="490980" y="184801"/>
                          </a:lnTo>
                          <a:lnTo>
                            <a:pt x="0" y="184801"/>
                          </a:lnTo>
                          <a:close/>
                        </a:path>
                      </a:pathLst>
                    </a:custGeom>
                    <a:solidFill>
                      <a:srgbClr val="FD87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2" name="弦形 41"/>
                    <p:cNvSpPr/>
                    <p:nvPr/>
                  </p:nvSpPr>
                  <p:spPr>
                    <a:xfrm rot="17582810">
                      <a:off x="3844073" y="2907453"/>
                      <a:ext cx="210422" cy="212292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  <p:grpSp>
                <p:nvGrpSpPr>
                  <p:cNvPr id="17455" name="组合 87"/>
                  <p:cNvGrpSpPr>
                    <a:grpSpLocks/>
                  </p:cNvGrpSpPr>
                  <p:nvPr/>
                </p:nvGrpSpPr>
                <p:grpSpPr bwMode="auto">
                  <a:xfrm>
                    <a:off x="6951438" y="1702583"/>
                    <a:ext cx="2844239" cy="1172464"/>
                    <a:chOff x="6951438" y="1702583"/>
                    <a:chExt cx="2844239" cy="1172464"/>
                  </a:xfrm>
                </p:grpSpPr>
                <p:grpSp>
                  <p:nvGrpSpPr>
                    <p:cNvPr id="17456" name="组合 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951438" y="1702583"/>
                      <a:ext cx="2844239" cy="1172464"/>
                      <a:chOff x="6951438" y="1702583"/>
                      <a:chExt cx="2844239" cy="1172464"/>
                    </a:xfrm>
                  </p:grpSpPr>
                  <p:grpSp>
                    <p:nvGrpSpPr>
                      <p:cNvPr id="17458" name="组合 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951438" y="1702583"/>
                        <a:ext cx="2844239" cy="1143520"/>
                        <a:chOff x="6951438" y="1702583"/>
                        <a:chExt cx="2844239" cy="1143520"/>
                      </a:xfrm>
                    </p:grpSpPr>
                    <p:sp>
                      <p:nvSpPr>
                        <p:cNvPr id="81" name="任意多边形 80"/>
                        <p:cNvSpPr/>
                        <p:nvPr/>
                      </p:nvSpPr>
                      <p:spPr>
                        <a:xfrm>
                          <a:off x="6951312" y="1702482"/>
                          <a:ext cx="2844365" cy="1141693"/>
                        </a:xfrm>
                        <a:custGeom>
                          <a:avLst/>
                          <a:gdLst>
                            <a:gd name="connsiteX0" fmla="*/ 0 w 2844239"/>
                            <a:gd name="connsiteY0" fmla="*/ 0 h 1143520"/>
                            <a:gd name="connsiteX1" fmla="*/ 1610218 w 2844239"/>
                            <a:gd name="connsiteY1" fmla="*/ 0 h 1143520"/>
                            <a:gd name="connsiteX2" fmla="*/ 1610218 w 2844239"/>
                            <a:gd name="connsiteY2" fmla="*/ 853443 h 1143520"/>
                            <a:gd name="connsiteX3" fmla="*/ 2803855 w 2844239"/>
                            <a:gd name="connsiteY3" fmla="*/ 853443 h 1143520"/>
                            <a:gd name="connsiteX4" fmla="*/ 2844235 w 2844239"/>
                            <a:gd name="connsiteY4" fmla="*/ 976273 h 1143520"/>
                            <a:gd name="connsiteX5" fmla="*/ 2738460 w 2844239"/>
                            <a:gd name="connsiteY5" fmla="*/ 1143520 h 1143520"/>
                            <a:gd name="connsiteX6" fmla="*/ 0 w 2844239"/>
                            <a:gd name="connsiteY6" fmla="*/ 1143520 h 1143520"/>
                            <a:gd name="connsiteX7" fmla="*/ 0 w 2844239"/>
                            <a:gd name="connsiteY7" fmla="*/ 0 h 1143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844239" h="1143520">
                              <a:moveTo>
                                <a:pt x="0" y="0"/>
                              </a:moveTo>
                              <a:lnTo>
                                <a:pt x="1610218" y="0"/>
                              </a:lnTo>
                              <a:lnTo>
                                <a:pt x="1610218" y="853443"/>
                              </a:lnTo>
                              <a:lnTo>
                                <a:pt x="2803855" y="853443"/>
                              </a:lnTo>
                              <a:cubicBezTo>
                                <a:pt x="2803351" y="898936"/>
                                <a:pt x="2844739" y="930780"/>
                                <a:pt x="2844235" y="976273"/>
                              </a:cubicBezTo>
                              <a:cubicBezTo>
                                <a:pt x="2844739" y="1027473"/>
                                <a:pt x="2788756" y="1098670"/>
                                <a:pt x="2738460" y="1143520"/>
                              </a:cubicBezTo>
                              <a:lnTo>
                                <a:pt x="0" y="114352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  <p:sp>
                      <p:nvSpPr>
                        <p:cNvPr id="83" name="矩形 82"/>
                        <p:cNvSpPr/>
                        <p:nvPr/>
                      </p:nvSpPr>
                      <p:spPr>
                        <a:xfrm>
                          <a:off x="8409739" y="2306663"/>
                          <a:ext cx="707639" cy="362508"/>
                        </a:xfrm>
                        <a:prstGeom prst="rect">
                          <a:avLst/>
                        </a:pr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7" name="圆角矩形 36"/>
                      <p:cNvSpPr/>
                      <p:nvPr/>
                    </p:nvSpPr>
                    <p:spPr>
                      <a:xfrm>
                        <a:off x="7239545" y="2019156"/>
                        <a:ext cx="712818" cy="429177"/>
                      </a:xfrm>
                      <a:prstGeom prst="roundRect">
                        <a:avLst/>
                      </a:prstGeom>
                      <a:solidFill>
                        <a:srgbClr val="1C6485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43" name="圆角矩形 42"/>
                      <p:cNvSpPr/>
                      <p:nvPr/>
                    </p:nvSpPr>
                    <p:spPr>
                      <a:xfrm>
                        <a:off x="8119779" y="2017073"/>
                        <a:ext cx="289960" cy="856269"/>
                      </a:xfrm>
                      <a:prstGeom prst="roundRect">
                        <a:avLst/>
                      </a:prstGeom>
                      <a:solidFill>
                        <a:srgbClr val="FD87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</p:grp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8563349" y="1704566"/>
                      <a:ext cx="1182275" cy="845853"/>
                    </a:xfrm>
                    <a:custGeom>
                      <a:avLst/>
                      <a:gdLst>
                        <a:gd name="connsiteX0" fmla="*/ 0 w 1180937"/>
                        <a:gd name="connsiteY0" fmla="*/ 0 h 847379"/>
                        <a:gd name="connsiteX1" fmla="*/ 45106 w 1180937"/>
                        <a:gd name="connsiteY1" fmla="*/ 0 h 847379"/>
                        <a:gd name="connsiteX2" fmla="*/ 201915 w 1180937"/>
                        <a:gd name="connsiteY2" fmla="*/ 29616 h 847379"/>
                        <a:gd name="connsiteX3" fmla="*/ 1180937 w 1180937"/>
                        <a:gd name="connsiteY3" fmla="*/ 847379 h 847379"/>
                        <a:gd name="connsiteX4" fmla="*/ 293949 w 1180937"/>
                        <a:gd name="connsiteY4" fmla="*/ 847379 h 847379"/>
                        <a:gd name="connsiteX5" fmla="*/ 265798 w 1180937"/>
                        <a:gd name="connsiteY5" fmla="*/ 844541 h 847379"/>
                        <a:gd name="connsiteX6" fmla="*/ 5931 w 1180937"/>
                        <a:gd name="connsiteY6" fmla="*/ 584674 h 847379"/>
                        <a:gd name="connsiteX7" fmla="*/ 0 w 1180937"/>
                        <a:gd name="connsiteY7" fmla="*/ 525842 h 847379"/>
                        <a:gd name="connsiteX8" fmla="*/ 0 w 1180937"/>
                        <a:gd name="connsiteY8" fmla="*/ 218103 h 847379"/>
                        <a:gd name="connsiteX9" fmla="*/ 622 w 1180937"/>
                        <a:gd name="connsiteY9" fmla="*/ 211933 h 847379"/>
                        <a:gd name="connsiteX10" fmla="*/ 0 w 1180937"/>
                        <a:gd name="connsiteY10" fmla="*/ 211933 h 847379"/>
                        <a:gd name="connsiteX11" fmla="*/ 0 w 1180937"/>
                        <a:gd name="connsiteY11" fmla="*/ 0 h 84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80937" h="847379">
                          <a:moveTo>
                            <a:pt x="0" y="0"/>
                          </a:moveTo>
                          <a:lnTo>
                            <a:pt x="45106" y="0"/>
                          </a:lnTo>
                          <a:lnTo>
                            <a:pt x="201915" y="29616"/>
                          </a:lnTo>
                          <a:cubicBezTo>
                            <a:pt x="645808" y="148080"/>
                            <a:pt x="908148" y="466383"/>
                            <a:pt x="1180937" y="847379"/>
                          </a:cubicBezTo>
                          <a:lnTo>
                            <a:pt x="293949" y="847379"/>
                          </a:lnTo>
                          <a:lnTo>
                            <a:pt x="265798" y="844541"/>
                          </a:lnTo>
                          <a:cubicBezTo>
                            <a:pt x="135360" y="817850"/>
                            <a:pt x="32622" y="715112"/>
                            <a:pt x="5931" y="584674"/>
                          </a:cubicBezTo>
                          <a:lnTo>
                            <a:pt x="0" y="525842"/>
                          </a:lnTo>
                          <a:lnTo>
                            <a:pt x="0" y="218103"/>
                          </a:lnTo>
                          <a:lnTo>
                            <a:pt x="622" y="211933"/>
                          </a:lnTo>
                          <a:lnTo>
                            <a:pt x="0" y="2119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7436" name="组合 90"/>
              <p:cNvGrpSpPr>
                <a:grpSpLocks/>
              </p:cNvGrpSpPr>
              <p:nvPr/>
            </p:nvGrpSpPr>
            <p:grpSpPr bwMode="auto">
              <a:xfrm>
                <a:off x="-571987" y="71033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2367418" y="1696132"/>
                  <a:ext cx="2210942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3" name="圆角矩形 92"/>
                <p:cNvSpPr/>
                <p:nvPr/>
              </p:nvSpPr>
              <p:spPr>
                <a:xfrm>
                  <a:off x="2643570" y="2016973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4" name="圆角矩形 93"/>
                <p:cNvSpPr/>
                <p:nvPr/>
              </p:nvSpPr>
              <p:spPr>
                <a:xfrm>
                  <a:off x="3606650" y="2016973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7448" name="组合 94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96" name="弦形 95"/>
                  <p:cNvSpPr/>
                  <p:nvPr/>
                </p:nvSpPr>
                <p:spPr>
                  <a:xfrm rot="17582810">
                    <a:off x="2880960" y="2907724"/>
                    <a:ext cx="210422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2367418" y="2839909"/>
                    <a:ext cx="2210942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8" name="弦形 97"/>
                  <p:cNvSpPr/>
                  <p:nvPr/>
                </p:nvSpPr>
                <p:spPr>
                  <a:xfrm rot="17582810">
                    <a:off x="3844040" y="2907724"/>
                    <a:ext cx="210422" cy="212292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17437" name="组合 98"/>
              <p:cNvGrpSpPr>
                <a:grpSpLocks/>
              </p:cNvGrpSpPr>
              <p:nvPr/>
            </p:nvGrpSpPr>
            <p:grpSpPr bwMode="auto">
              <a:xfrm>
                <a:off x="1728573" y="71033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4668108" y="1696132"/>
                  <a:ext cx="2210943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1" name="圆角矩形 100"/>
                <p:cNvSpPr/>
                <p:nvPr/>
              </p:nvSpPr>
              <p:spPr>
                <a:xfrm>
                  <a:off x="4939083" y="2016973"/>
                  <a:ext cx="712817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2" name="圆角矩形 101"/>
                <p:cNvSpPr/>
                <p:nvPr/>
              </p:nvSpPr>
              <p:spPr>
                <a:xfrm>
                  <a:off x="5900437" y="2016973"/>
                  <a:ext cx="712818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17441" name="组合 102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04" name="弦形 103"/>
                  <p:cNvSpPr/>
                  <p:nvPr/>
                </p:nvSpPr>
                <p:spPr>
                  <a:xfrm rot="17582810">
                    <a:off x="2881090" y="2907726"/>
                    <a:ext cx="210422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/>
                  <p:nvPr/>
                </p:nvSpPr>
                <p:spPr>
                  <a:xfrm>
                    <a:off x="2367548" y="2839909"/>
                    <a:ext cx="2210943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6" name="弦形 105"/>
                  <p:cNvSpPr/>
                  <p:nvPr/>
                </p:nvSpPr>
                <p:spPr>
                  <a:xfrm rot="17582810">
                    <a:off x="3844171" y="2907726"/>
                    <a:ext cx="210422" cy="212291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grpSp>
          <p:nvGrpSpPr>
            <p:cNvPr id="17426" name="组合 11"/>
            <p:cNvGrpSpPr>
              <a:grpSpLocks/>
            </p:cNvGrpSpPr>
            <p:nvPr/>
          </p:nvGrpSpPr>
          <p:grpSpPr bwMode="auto">
            <a:xfrm>
              <a:off x="-1384766" y="2704923"/>
              <a:ext cx="2033541" cy="1084946"/>
              <a:chOff x="893387" y="2854906"/>
              <a:chExt cx="2033541" cy="1084946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93387" y="2855587"/>
                <a:ext cx="2033702" cy="871540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147401" y="3100062"/>
                <a:ext cx="655674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033276" y="3100062"/>
                <a:ext cx="655675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弦形 70"/>
              <p:cNvSpPr/>
              <p:nvPr/>
            </p:nvSpPr>
            <p:spPr>
              <a:xfrm rot="17582810">
                <a:off x="1381575" y="3761252"/>
                <a:ext cx="161925" cy="195274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893387" y="3727127"/>
                <a:ext cx="2033702" cy="139700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弦形 72"/>
              <p:cNvSpPr/>
              <p:nvPr/>
            </p:nvSpPr>
            <p:spPr>
              <a:xfrm rot="17582810">
                <a:off x="2267449" y="3761253"/>
                <a:ext cx="161925" cy="195273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8896350" y="1698625"/>
            <a:ext cx="46038" cy="6350"/>
          </a:xfrm>
          <a:custGeom>
            <a:avLst/>
            <a:gdLst>
              <a:gd name="connsiteX0" fmla="*/ 0 w 45106"/>
              <a:gd name="connsiteY0" fmla="*/ 0 h 6064"/>
              <a:gd name="connsiteX1" fmla="*/ 12999 w 45106"/>
              <a:gd name="connsiteY1" fmla="*/ 0 h 6064"/>
              <a:gd name="connsiteX2" fmla="*/ 45106 w 45106"/>
              <a:gd name="connsiteY2" fmla="*/ 6064 h 6064"/>
              <a:gd name="connsiteX3" fmla="*/ 0 w 45106"/>
              <a:gd name="connsiteY3" fmla="*/ 6064 h 6064"/>
              <a:gd name="connsiteX4" fmla="*/ 0 w 45106"/>
              <a:gd name="connsiteY4" fmla="*/ 0 h 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6" h="6064">
                <a:moveTo>
                  <a:pt x="0" y="0"/>
                </a:moveTo>
                <a:lnTo>
                  <a:pt x="12999" y="0"/>
                </a:lnTo>
                <a:lnTo>
                  <a:pt x="45106" y="6064"/>
                </a:lnTo>
                <a:lnTo>
                  <a:pt x="0" y="60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896350" y="1695450"/>
            <a:ext cx="14288" cy="3175"/>
          </a:xfrm>
          <a:custGeom>
            <a:avLst/>
            <a:gdLst>
              <a:gd name="connsiteX0" fmla="*/ 0 w 12999"/>
              <a:gd name="connsiteY0" fmla="*/ 0 h 2455"/>
              <a:gd name="connsiteX1" fmla="*/ 12999 w 12999"/>
              <a:gd name="connsiteY1" fmla="*/ 2455 h 2455"/>
              <a:gd name="connsiteX2" fmla="*/ 0 w 12999"/>
              <a:gd name="connsiteY2" fmla="*/ 2455 h 2455"/>
              <a:gd name="connsiteX3" fmla="*/ 0 w 12999"/>
              <a:gd name="connsiteY3" fmla="*/ 0 h 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99" h="2455">
                <a:moveTo>
                  <a:pt x="0" y="0"/>
                </a:moveTo>
                <a:lnTo>
                  <a:pt x="12999" y="2455"/>
                </a:lnTo>
                <a:lnTo>
                  <a:pt x="0" y="2455"/>
                </a:lnTo>
                <a:lnTo>
                  <a:pt x="0" y="0"/>
                </a:lnTo>
                <a:close/>
              </a:path>
            </a:pathLst>
          </a:custGeom>
          <a:solidFill>
            <a:srgbClr val="1C6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0" y="3781425"/>
            <a:ext cx="12192000" cy="133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3370263" y="1973263"/>
            <a:ext cx="5348287" cy="300672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8539163" y="2941638"/>
            <a:ext cx="655637" cy="32702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4768850" y="2649538"/>
            <a:ext cx="2552700" cy="12763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4259263" y="2346325"/>
            <a:ext cx="3695700" cy="184626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3514725" y="5635625"/>
            <a:ext cx="48291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那一年，</a:t>
            </a:r>
            <a:r>
              <a:rPr lang="en-US" altLang="zh-CN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19</a:t>
            </a:r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51"/>
          <a:stretch>
            <a:fillRect/>
          </a:stretch>
        </p:blipFill>
        <p:spPr bwMode="auto">
          <a:xfrm>
            <a:off x="4297363" y="762000"/>
            <a:ext cx="3565525" cy="421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4" name="组合 123"/>
          <p:cNvGrpSpPr>
            <a:grpSpLocks/>
          </p:cNvGrpSpPr>
          <p:nvPr/>
        </p:nvGrpSpPr>
        <p:grpSpPr bwMode="auto">
          <a:xfrm>
            <a:off x="3346450" y="762000"/>
            <a:ext cx="5349875" cy="4217988"/>
            <a:chOff x="3131059" y="1936805"/>
            <a:chExt cx="5348933" cy="4217580"/>
          </a:xfrm>
        </p:grpSpPr>
        <p:sp>
          <p:nvSpPr>
            <p:cNvPr id="125" name="圆角矩形 124"/>
            <p:cNvSpPr/>
            <p:nvPr/>
          </p:nvSpPr>
          <p:spPr>
            <a:xfrm>
              <a:off x="3131059" y="3147951"/>
              <a:ext cx="5348933" cy="300643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24" name="图片 1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851"/>
            <a:stretch>
              <a:fillRect/>
            </a:stretch>
          </p:blipFill>
          <p:spPr bwMode="auto">
            <a:xfrm>
              <a:off x="4071922" y="1936805"/>
              <a:ext cx="3566469" cy="4217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0.22903 0.0356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1782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xit" presetSubtype="27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xit" presetSubtype="27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xit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53" grpId="0" animBg="1"/>
      <p:bldP spid="54" grpId="0" animBg="1"/>
      <p:bldP spid="79" grpId="0" animBg="1"/>
      <p:bldP spid="79" grpId="1" animBg="1"/>
      <p:bldP spid="114" grpId="0" animBg="1"/>
      <p:bldP spid="114" grpId="1" animBg="1"/>
      <p:bldP spid="114" grpId="2" animBg="1"/>
      <p:bldP spid="115" grpId="0" animBg="1"/>
      <p:bldP spid="115" grpId="1" animBg="1"/>
      <p:bldP spid="116" grpId="0" animBg="1"/>
      <p:bldP spid="116" grpId="1" animBg="1"/>
      <p:bldP spid="112" grpId="0"/>
      <p:bldP spid="1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155407" y="533442"/>
            <a:ext cx="5641147" cy="5858044"/>
          </a:xfrm>
          <a:prstGeom prst="rect">
            <a:avLst/>
          </a:prstGeom>
        </p:spPr>
      </p:pic>
      <p:grpSp>
        <p:nvGrpSpPr>
          <p:cNvPr id="4311" name="组合 4310"/>
          <p:cNvGrpSpPr>
            <a:grpSpLocks/>
          </p:cNvGrpSpPr>
          <p:nvPr/>
        </p:nvGrpSpPr>
        <p:grpSpPr bwMode="auto">
          <a:xfrm>
            <a:off x="1911350" y="1112838"/>
            <a:ext cx="4129088" cy="4365625"/>
            <a:chOff x="2185531" y="1667554"/>
            <a:chExt cx="3364816" cy="3556929"/>
          </a:xfrm>
        </p:grpSpPr>
        <p:sp>
          <p:nvSpPr>
            <p:cNvPr id="249" name="任意多边形 248"/>
            <p:cNvSpPr/>
            <p:nvPr/>
          </p:nvSpPr>
          <p:spPr>
            <a:xfrm>
              <a:off x="2185531" y="1940467"/>
              <a:ext cx="3364816" cy="3284016"/>
            </a:xfrm>
            <a:custGeom>
              <a:avLst/>
              <a:gdLst>
                <a:gd name="connsiteX0" fmla="*/ 1682408 w 3364816"/>
                <a:gd name="connsiteY0" fmla="*/ 0 h 3284118"/>
                <a:gd name="connsiteX1" fmla="*/ 3364816 w 3364816"/>
                <a:gd name="connsiteY1" fmla="*/ 1642059 h 3284118"/>
                <a:gd name="connsiteX2" fmla="*/ 3077487 w 3364816"/>
                <a:gd name="connsiteY2" fmla="*/ 2560150 h 3284118"/>
                <a:gd name="connsiteX3" fmla="*/ 3009984 w 3364816"/>
                <a:gd name="connsiteY3" fmla="*/ 2648256 h 3284118"/>
                <a:gd name="connsiteX4" fmla="*/ 3009984 w 3364816"/>
                <a:gd name="connsiteY4" fmla="*/ 2643906 h 3284118"/>
                <a:gd name="connsiteX5" fmla="*/ 2980636 w 3364816"/>
                <a:gd name="connsiteY5" fmla="*/ 2682211 h 3284118"/>
                <a:gd name="connsiteX6" fmla="*/ 1854425 w 3364816"/>
                <a:gd name="connsiteY6" fmla="*/ 3271290 h 3284118"/>
                <a:gd name="connsiteX7" fmla="*/ 1682429 w 3364816"/>
                <a:gd name="connsiteY7" fmla="*/ 3279767 h 3284118"/>
                <a:gd name="connsiteX8" fmla="*/ 1770688 w 3364816"/>
                <a:gd name="connsiteY8" fmla="*/ 3279767 h 3284118"/>
                <a:gd name="connsiteX9" fmla="*/ 1682408 w 3364816"/>
                <a:gd name="connsiteY9" fmla="*/ 3284118 h 3284118"/>
                <a:gd name="connsiteX10" fmla="*/ 1594128 w 3364816"/>
                <a:gd name="connsiteY10" fmla="*/ 3279767 h 3284118"/>
                <a:gd name="connsiteX11" fmla="*/ 1682388 w 3364816"/>
                <a:gd name="connsiteY11" fmla="*/ 3279767 h 3284118"/>
                <a:gd name="connsiteX12" fmla="*/ 1510392 w 3364816"/>
                <a:gd name="connsiteY12" fmla="*/ 3271290 h 3284118"/>
                <a:gd name="connsiteX13" fmla="*/ 384180 w 3364816"/>
                <a:gd name="connsiteY13" fmla="*/ 2682211 h 3284118"/>
                <a:gd name="connsiteX14" fmla="*/ 354830 w 3364816"/>
                <a:gd name="connsiteY14" fmla="*/ 2643903 h 3284118"/>
                <a:gd name="connsiteX15" fmla="*/ 354830 w 3364816"/>
                <a:gd name="connsiteY15" fmla="*/ 2648253 h 3284118"/>
                <a:gd name="connsiteX16" fmla="*/ 287329 w 3364816"/>
                <a:gd name="connsiteY16" fmla="*/ 2560150 h 3284118"/>
                <a:gd name="connsiteX17" fmla="*/ 0 w 3364816"/>
                <a:gd name="connsiteY17" fmla="*/ 1642059 h 3284118"/>
                <a:gd name="connsiteX18" fmla="*/ 1682408 w 3364816"/>
                <a:gd name="connsiteY18" fmla="*/ 0 h 3284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364816" h="3284118">
                  <a:moveTo>
                    <a:pt x="1682408" y="0"/>
                  </a:moveTo>
                  <a:cubicBezTo>
                    <a:pt x="2611576" y="0"/>
                    <a:pt x="3364816" y="735175"/>
                    <a:pt x="3364816" y="1642059"/>
                  </a:cubicBezTo>
                  <a:cubicBezTo>
                    <a:pt x="3364816" y="1982141"/>
                    <a:pt x="3258892" y="2298076"/>
                    <a:pt x="3077487" y="2560150"/>
                  </a:cubicBezTo>
                  <a:lnTo>
                    <a:pt x="3009984" y="2648256"/>
                  </a:lnTo>
                  <a:lnTo>
                    <a:pt x="3009984" y="2643906"/>
                  </a:lnTo>
                  <a:lnTo>
                    <a:pt x="2980636" y="2682211"/>
                  </a:lnTo>
                  <a:cubicBezTo>
                    <a:pt x="2706344" y="3006605"/>
                    <a:pt x="2306886" y="3226443"/>
                    <a:pt x="1854425" y="3271290"/>
                  </a:cubicBezTo>
                  <a:lnTo>
                    <a:pt x="1682429" y="3279767"/>
                  </a:lnTo>
                  <a:lnTo>
                    <a:pt x="1770688" y="3279767"/>
                  </a:lnTo>
                  <a:lnTo>
                    <a:pt x="1682408" y="3284118"/>
                  </a:lnTo>
                  <a:lnTo>
                    <a:pt x="1594128" y="3279767"/>
                  </a:lnTo>
                  <a:lnTo>
                    <a:pt x="1682388" y="3279767"/>
                  </a:lnTo>
                  <a:lnTo>
                    <a:pt x="1510392" y="3271290"/>
                  </a:lnTo>
                  <a:cubicBezTo>
                    <a:pt x="1057931" y="3226443"/>
                    <a:pt x="658472" y="3006605"/>
                    <a:pt x="384180" y="2682211"/>
                  </a:cubicBezTo>
                  <a:lnTo>
                    <a:pt x="354830" y="2643903"/>
                  </a:lnTo>
                  <a:lnTo>
                    <a:pt x="354830" y="2648253"/>
                  </a:lnTo>
                  <a:lnTo>
                    <a:pt x="287329" y="2560150"/>
                  </a:lnTo>
                  <a:cubicBezTo>
                    <a:pt x="105924" y="2298076"/>
                    <a:pt x="0" y="1982141"/>
                    <a:pt x="0" y="1642059"/>
                  </a:cubicBezTo>
                  <a:cubicBezTo>
                    <a:pt x="0" y="735175"/>
                    <a:pt x="753240" y="0"/>
                    <a:pt x="1682408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pic>
          <p:nvPicPr>
            <p:cNvPr id="254" name="图片 253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2540344" y="1667554"/>
              <a:ext cx="2655154" cy="3552578"/>
            </a:xfrm>
            <a:custGeom>
              <a:avLst/>
              <a:gdLst>
                <a:gd name="connsiteX0" fmla="*/ 0 w 2655154"/>
                <a:gd name="connsiteY0" fmla="*/ 0 h 3552578"/>
                <a:gd name="connsiteX1" fmla="*/ 2655154 w 2655154"/>
                <a:gd name="connsiteY1" fmla="*/ 0 h 3552578"/>
                <a:gd name="connsiteX2" fmla="*/ 2655154 w 2655154"/>
                <a:gd name="connsiteY2" fmla="*/ 2921067 h 3552578"/>
                <a:gd name="connsiteX3" fmla="*/ 2625806 w 2655154"/>
                <a:gd name="connsiteY3" fmla="*/ 2959372 h 3552578"/>
                <a:gd name="connsiteX4" fmla="*/ 1499594 w 2655154"/>
                <a:gd name="connsiteY4" fmla="*/ 3548451 h 3552578"/>
                <a:gd name="connsiteX5" fmla="*/ 1415858 w 2655154"/>
                <a:gd name="connsiteY5" fmla="*/ 3552578 h 3552578"/>
                <a:gd name="connsiteX6" fmla="*/ 1239298 w 2655154"/>
                <a:gd name="connsiteY6" fmla="*/ 3552578 h 3552578"/>
                <a:gd name="connsiteX7" fmla="*/ 1155562 w 2655154"/>
                <a:gd name="connsiteY7" fmla="*/ 3548451 h 3552578"/>
                <a:gd name="connsiteX8" fmla="*/ 29350 w 2655154"/>
                <a:gd name="connsiteY8" fmla="*/ 2959372 h 3552578"/>
                <a:gd name="connsiteX9" fmla="*/ 0 w 2655154"/>
                <a:gd name="connsiteY9" fmla="*/ 2921064 h 3552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55154" h="3552578">
                  <a:moveTo>
                    <a:pt x="0" y="0"/>
                  </a:moveTo>
                  <a:lnTo>
                    <a:pt x="2655154" y="0"/>
                  </a:lnTo>
                  <a:lnTo>
                    <a:pt x="2655154" y="2921067"/>
                  </a:lnTo>
                  <a:lnTo>
                    <a:pt x="2625806" y="2959372"/>
                  </a:lnTo>
                  <a:cubicBezTo>
                    <a:pt x="2351514" y="3283766"/>
                    <a:pt x="1952055" y="3503604"/>
                    <a:pt x="1499594" y="3548451"/>
                  </a:cubicBezTo>
                  <a:lnTo>
                    <a:pt x="1415858" y="3552578"/>
                  </a:lnTo>
                  <a:lnTo>
                    <a:pt x="1239298" y="3552578"/>
                  </a:lnTo>
                  <a:lnTo>
                    <a:pt x="1155562" y="3548451"/>
                  </a:lnTo>
                  <a:cubicBezTo>
                    <a:pt x="703101" y="3503604"/>
                    <a:pt x="303642" y="3283766"/>
                    <a:pt x="29350" y="2959372"/>
                  </a:cubicBezTo>
                  <a:lnTo>
                    <a:pt x="0" y="2921064"/>
                  </a:lnTo>
                  <a:close/>
                </a:path>
              </a:pathLst>
            </a:custGeom>
            <a:ln>
              <a:noFill/>
            </a:ln>
          </p:spPr>
        </p:pic>
      </p:grpSp>
      <p:sp>
        <p:nvSpPr>
          <p:cNvPr id="6" name="矩形 5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262322" y="4395338"/>
            <a:ext cx="42116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害怕变得没有追寻</a:t>
            </a:r>
            <a:endParaRPr lang="en-US" altLang="zh-CN" sz="2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232650" y="1564958"/>
            <a:ext cx="26971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上了大学的我，</a:t>
            </a:r>
            <a:endParaRPr lang="en-US" altLang="zh-CN" sz="2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223259" y="3539442"/>
            <a:ext cx="3416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害怕沉浸在学习中，</a:t>
            </a:r>
            <a:endParaRPr lang="en-US" altLang="zh-CN" sz="28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223259" y="2371485"/>
            <a:ext cx="377539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害怕错过</a:t>
            </a:r>
            <a:r>
              <a:rPr lang="zh-CN" altLang="en-US" sz="28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最美好的</a:t>
            </a:r>
            <a:r>
              <a:rPr lang="zh-CN" altLang="en-US" sz="2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事情</a:t>
            </a:r>
            <a:endParaRPr lang="en-US" altLang="zh-CN" sz="2800" dirty="0" smtClean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eaLnBrk="1" hangingPunct="1"/>
            <a:r>
              <a:rPr lang="zh-CN" altLang="en-US" sz="2800" dirty="0" smtClean="0">
                <a:latin typeface="方正喵呜体" panose="02010600010101010101" pitchFamily="2" charset="-122"/>
                <a:ea typeface="方正喵呜体" panose="02010600010101010101" pitchFamily="2" charset="-122"/>
              </a:rPr>
              <a:t>和机会，</a:t>
            </a:r>
            <a:endParaRPr lang="en-US" altLang="zh-CN" sz="28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225925" y="1001713"/>
            <a:ext cx="3740150" cy="3781425"/>
            <a:chOff x="2211939" y="1001330"/>
            <a:chExt cx="3740302" cy="3781977"/>
          </a:xfrm>
        </p:grpSpPr>
        <p:sp>
          <p:nvSpPr>
            <p:cNvPr id="13" name="椭圆 12"/>
            <p:cNvSpPr/>
            <p:nvPr/>
          </p:nvSpPr>
          <p:spPr>
            <a:xfrm>
              <a:off x="2211939" y="1001330"/>
              <a:ext cx="3740302" cy="3740302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74000">
                    <a:schemeClr val="accent1">
                      <a:lumMod val="45000"/>
                      <a:lumOff val="55000"/>
                      <a:alpha val="43000"/>
                    </a:schemeClr>
                  </a:gs>
                  <a:gs pos="83000">
                    <a:schemeClr val="accent1">
                      <a:lumMod val="45000"/>
                      <a:lumOff val="55000"/>
                      <a:alpha val="82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/>
            <a:srcRect b="26712"/>
            <a:stretch/>
          </p:blipFill>
          <p:spPr>
            <a:xfrm>
              <a:off x="2300688" y="1316143"/>
              <a:ext cx="3566469" cy="3467164"/>
            </a:xfrm>
            <a:prstGeom prst="ellipse">
              <a:avLst/>
            </a:prstGeom>
          </p:spPr>
        </p:pic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124075" y="2892425"/>
            <a:ext cx="3879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立志做一个“四有青年”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2124075" y="2084388"/>
            <a:ext cx="429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于是，我给自己做了一个规划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124075" y="3641725"/>
            <a:ext cx="30241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后来，这些都实现了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38" y="3881438"/>
            <a:ext cx="4090987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椭圆 18"/>
          <p:cNvSpPr/>
          <p:nvPr/>
        </p:nvSpPr>
        <p:spPr>
          <a:xfrm rot="20810695">
            <a:off x="5626100" y="677863"/>
            <a:ext cx="3163888" cy="3163887"/>
          </a:xfrm>
          <a:prstGeom prst="ellipse">
            <a:avLst/>
          </a:prstGeom>
          <a:noFill/>
          <a:ln w="38100">
            <a:solidFill>
              <a:srgbClr val="009999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rot="20810695">
            <a:off x="3436938" y="2854325"/>
            <a:ext cx="3163887" cy="3163888"/>
          </a:xfrm>
          <a:prstGeom prst="ellipse">
            <a:avLst/>
          </a:prstGeom>
          <a:noFill/>
          <a:ln w="38100">
            <a:solidFill>
              <a:srgbClr val="009999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0810695">
            <a:off x="5608638" y="2854325"/>
            <a:ext cx="3162300" cy="3163888"/>
          </a:xfrm>
          <a:prstGeom prst="ellipse">
            <a:avLst/>
          </a:prstGeom>
          <a:noFill/>
          <a:ln w="38100">
            <a:solidFill>
              <a:srgbClr val="009999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0810695">
            <a:off x="3432175" y="636588"/>
            <a:ext cx="3162300" cy="3163887"/>
          </a:xfrm>
          <a:prstGeom prst="ellipse">
            <a:avLst/>
          </a:prstGeom>
          <a:noFill/>
          <a:ln w="38100">
            <a:solidFill>
              <a:srgbClr val="009999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11838" y="3259138"/>
            <a:ext cx="636587" cy="636587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 rot="10800000" flipH="1" flipV="1">
            <a:off x="5781675" y="3244850"/>
            <a:ext cx="638175" cy="636588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 rot="10800000" flipH="1" flipV="1">
            <a:off x="5884863" y="3271838"/>
            <a:ext cx="638175" cy="636587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 rot="10800000" flipH="1" flipV="1">
            <a:off x="5913438" y="3198813"/>
            <a:ext cx="638175" cy="636587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488" y="3473450"/>
            <a:ext cx="2770187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5338" y="211138"/>
            <a:ext cx="2614612" cy="300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椭圆 29"/>
          <p:cNvSpPr/>
          <p:nvPr/>
        </p:nvSpPr>
        <p:spPr>
          <a:xfrm>
            <a:off x="3544888" y="935038"/>
            <a:ext cx="636587" cy="63817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496888"/>
            <a:ext cx="2835275" cy="297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椭圆 31"/>
          <p:cNvSpPr/>
          <p:nvPr/>
        </p:nvSpPr>
        <p:spPr>
          <a:xfrm rot="10800000" flipH="1" flipV="1">
            <a:off x="3489325" y="5127625"/>
            <a:ext cx="636588" cy="636588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rot="10800000" flipH="1" flipV="1">
            <a:off x="8035925" y="5149850"/>
            <a:ext cx="636588" cy="636588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0800000" flipH="1" flipV="1">
            <a:off x="8102600" y="866775"/>
            <a:ext cx="638175" cy="636588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549900" y="2798763"/>
            <a:ext cx="1189038" cy="1190625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 w="38100">
            <a:solidFill>
              <a:srgbClr val="CC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819150" y="319088"/>
            <a:ext cx="10371138" cy="6105525"/>
            <a:chOff x="818588" y="318706"/>
            <a:chExt cx="10371408" cy="6105363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818588" y="3466634"/>
              <a:ext cx="1037140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095575" y="318706"/>
              <a:ext cx="0" cy="610536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4799013" y="741363"/>
            <a:ext cx="542925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有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一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颗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上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进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的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心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6823075" y="715963"/>
            <a:ext cx="5429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有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自己的爱好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5140325" y="3798888"/>
            <a:ext cx="5429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有</a:t>
            </a:r>
            <a:endParaRPr lang="en-US" altLang="zh-CN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旅行的时间</a:t>
            </a:r>
            <a:endParaRPr lang="en-US" altLang="zh-CN" sz="2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595813" y="3794125"/>
            <a:ext cx="492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和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心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情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883400" y="3656013"/>
            <a:ext cx="542925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有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 eaLnBrk="1" hangingPunct="1"/>
            <a:r>
              <a:rPr lang="zh-CN" altLang="en-US" sz="2400">
                <a:latin typeface="方正喵呜体" panose="02010600010101010101" pitchFamily="2" charset="-122"/>
                <a:ea typeface="方正喵呜体" panose="02010600010101010101" pitchFamily="2" charset="-122"/>
              </a:rPr>
              <a:t>聊得来的闺蜜</a:t>
            </a:r>
            <a:endParaRPr lang="en-US" altLang="zh-CN" sz="24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0"/>
    </mc:Choice>
    <mc:Fallback xmlns="">
      <p:transition spd="slow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3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6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800"/>
                            </p:stCondLst>
                            <p:childTnLst>
                              <p:par>
                                <p:cTn id="6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800"/>
                            </p:stCondLst>
                            <p:childTnLst>
                              <p:par>
                                <p:cTn id="6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900"/>
                            </p:stCondLst>
                            <p:childTnLst>
                              <p:par>
                                <p:cTn id="7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900"/>
                            </p:stCondLst>
                            <p:childTnLst>
                              <p:par>
                                <p:cTn id="7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800"/>
                            </p:stCondLst>
                            <p:childTnLst>
                              <p:par>
                                <p:cTn id="85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8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8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800"/>
                            </p:stCondLst>
                            <p:childTnLst>
                              <p:par>
                                <p:cTn id="12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 -0.04074 C -0.04609 0.05069 -0.1289 0.05486 -0.18151 -0.03357 C -0.23385 -0.11875 -0.2345 -0.26991 -0.18593 -0.34398 " pathEditMode="relative" rAng="18780000" ptsTypes="AAA">
                                      <p:cBhvr>
                                        <p:cTn id="1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72" y="-7083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-0.03078 C -0.04401 -0.12453 -0.12474 -0.13078 -0.17721 -0.0456 C -0.23008 0.04005 -0.23542 0.18334 -0.18854 0.27593 " pathEditMode="relative" rAng="13680000" ptsTypes="AAA">
                                      <p:cBhvr>
                                        <p:cTn id="14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2" y="6968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39 -0.01875 C 0.02722 -0.11968 0.11029 -0.13681 0.16394 -0.0544 C 0.21836 0.02801 0.22448 0.17477 0.17657 0.27685 " pathEditMode="relative" rAng="7800000" ptsTypes="AAA">
                                      <p:cBhvr>
                                        <p:cTn id="14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4" y="5602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5 -0.025 C 0.03763 0.06759 0.1194 0.07107 0.17044 -0.01597 C 0.222 -0.10324 0.22656 -0.2456 0.17773 -0.33866 " pathEditMode="relative" rAng="2820000" ptsTypes="AAA">
                                      <p:cBhvr>
                                        <p:cTn id="14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41" y="-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8800"/>
                            </p:stCondLst>
                            <p:childTnLst>
                              <p:par>
                                <p:cTn id="146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200"/>
                            </p:stCondLst>
                            <p:childTnLst>
                              <p:par>
                                <p:cTn id="16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3.7037E-7 L -0.09987 0.12315 " pathEditMode="relative" rAng="0" ptsTypes="AA">
                                      <p:cBhvr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615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700"/>
                            </p:stCondLst>
                            <p:childTnLst>
                              <p:par>
                                <p:cTn id="1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12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1700"/>
                            </p:stCondLst>
                            <p:childTnLst>
                              <p:par>
                                <p:cTn id="185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1.48148E-6 L -0.10195 -0.06366 " pathEditMode="relative" rAng="0" ptsTypes="AA">
                                      <p:cBhvr>
                                        <p:cTn id="1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4" y="-3194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2200"/>
                            </p:stCondLst>
                            <p:childTnLst>
                              <p:par>
                                <p:cTn id="1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27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2.22222E-6 L 0.11783 -0.08055 " pathEditMode="relative" rAng="0" ptsTypes="AA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-4028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23700"/>
                            </p:stCondLst>
                            <p:childTnLst>
                              <p:par>
                                <p:cTn id="2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4200"/>
                            </p:stCondLst>
                            <p:childTnLst>
                              <p:par>
                                <p:cTn id="2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24700"/>
                            </p:stCondLst>
                            <p:childTnLst>
                              <p:par>
                                <p:cTn id="224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93 -0.01204 L 0.0819 0.06782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5" y="3981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5200"/>
                            </p:stCondLst>
                            <p:childTnLst>
                              <p:par>
                                <p:cTn id="2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5700"/>
                            </p:stCondLst>
                            <p:childTnLst>
                              <p:par>
                                <p:cTn id="237" presetID="53" presetClass="exit" presetSubtype="3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26200"/>
                            </p:stCondLst>
                            <p:childTnLst>
                              <p:par>
                                <p:cTn id="24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8200"/>
                            </p:stCondLst>
                            <p:childTnLst>
                              <p:par>
                                <p:cTn id="2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9200"/>
                            </p:stCondLst>
                            <p:childTnLst>
                              <p:par>
                                <p:cTn id="2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30200"/>
                            </p:stCondLst>
                            <p:childTnLst>
                              <p:par>
                                <p:cTn id="2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31200"/>
                            </p:stCondLst>
                            <p:childTnLst>
                              <p:par>
                                <p:cTn id="2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4" grpId="0"/>
      <p:bldP spid="4" grpId="1"/>
      <p:bldP spid="15" grpId="0"/>
      <p:bldP spid="15" grpId="1"/>
      <p:bldP spid="16" grpId="0"/>
      <p:bldP spid="16" grpId="1"/>
      <p:bldP spid="17" grpId="0"/>
      <p:bldP spid="17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3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30" grpId="0" animBg="1"/>
      <p:bldP spid="30" grpId="1" animBg="1"/>
      <p:bldP spid="30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矩形 640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梯形 46"/>
          <p:cNvSpPr/>
          <p:nvPr/>
        </p:nvSpPr>
        <p:spPr>
          <a:xfrm>
            <a:off x="1800665" y="1691349"/>
            <a:ext cx="8145194" cy="5371612"/>
          </a:xfrm>
          <a:prstGeom prst="trapezoid">
            <a:avLst>
              <a:gd name="adj" fmla="val 60397"/>
            </a:avLst>
          </a:prstGeom>
          <a:gradFill flip="none" rotWithShape="1">
            <a:gsLst>
              <a:gs pos="97000">
                <a:srgbClr val="CCCC00">
                  <a:alpha val="55000"/>
                </a:srgbClr>
              </a:gs>
              <a:gs pos="51000">
                <a:srgbClr val="CCFF33">
                  <a:alpha val="52000"/>
                </a:srgbClr>
              </a:gs>
              <a:gs pos="5000">
                <a:schemeClr val="bg1">
                  <a:lumMod val="95000"/>
                  <a:alpha val="2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7270064">
            <a:off x="415325" y="4546605"/>
            <a:ext cx="5773572" cy="75239"/>
          </a:xfrm>
          <a:prstGeom prst="rect">
            <a:avLst/>
          </a:prstGeom>
          <a:gradFill flip="none" rotWithShape="1">
            <a:gsLst>
              <a:gs pos="97000">
                <a:srgbClr val="A2A1A1"/>
              </a:gs>
              <a:gs pos="60000">
                <a:schemeClr val="bg1">
                  <a:lumMod val="75000"/>
                </a:schemeClr>
              </a:gs>
              <a:gs pos="5000">
                <a:schemeClr val="bg1">
                  <a:lumMod val="95000"/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 rot="14329936" flipH="1">
            <a:off x="5187547" y="4372064"/>
            <a:ext cx="6312176" cy="82119"/>
          </a:xfrm>
          <a:prstGeom prst="rect">
            <a:avLst/>
          </a:prstGeom>
          <a:gradFill flip="none" rotWithShape="1">
            <a:gsLst>
              <a:gs pos="97000">
                <a:srgbClr val="A2A1A1"/>
              </a:gs>
              <a:gs pos="60000">
                <a:schemeClr val="bg1">
                  <a:lumMod val="75000"/>
                </a:schemeClr>
              </a:gs>
              <a:gs pos="5000">
                <a:schemeClr val="bg1">
                  <a:lumMod val="95000"/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449263"/>
            <a:ext cx="1219200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328" y="447126"/>
            <a:ext cx="1198093" cy="119809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0" r="1926" b="17415"/>
          <a:stretch>
            <a:fillRect/>
          </a:stretch>
        </p:blipFill>
        <p:spPr bwMode="auto">
          <a:xfrm rot="-5400000">
            <a:off x="2936081" y="2416969"/>
            <a:ext cx="6224588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4989513" y="1833563"/>
            <a:ext cx="2135187" cy="3630612"/>
            <a:chOff x="261" y="570"/>
            <a:chExt cx="1630" cy="2772"/>
          </a:xfrm>
        </p:grpSpPr>
        <p:sp>
          <p:nvSpPr>
            <p:cNvPr id="2417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61" y="570"/>
              <a:ext cx="1630" cy="2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1" name="Freeform 5"/>
            <p:cNvSpPr>
              <a:spLocks/>
            </p:cNvSpPr>
            <p:nvPr/>
          </p:nvSpPr>
          <p:spPr bwMode="auto">
            <a:xfrm>
              <a:off x="1704" y="1584"/>
              <a:ext cx="0" cy="3"/>
            </a:xfrm>
            <a:custGeom>
              <a:avLst/>
              <a:gdLst>
                <a:gd name="T0" fmla="*/ 0 h 1"/>
                <a:gd name="T1" fmla="*/ 3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2" name="Freeform 6"/>
            <p:cNvSpPr>
              <a:spLocks noEditPoints="1"/>
            </p:cNvSpPr>
            <p:nvPr/>
          </p:nvSpPr>
          <p:spPr bwMode="auto">
            <a:xfrm>
              <a:off x="249" y="567"/>
              <a:ext cx="1642" cy="2775"/>
            </a:xfrm>
            <a:custGeom>
              <a:avLst/>
              <a:gdLst>
                <a:gd name="T0" fmla="*/ 1388 w 562"/>
                <a:gd name="T1" fmla="*/ 936 h 952"/>
                <a:gd name="T2" fmla="*/ 1405 w 562"/>
                <a:gd name="T3" fmla="*/ 863 h 952"/>
                <a:gd name="T4" fmla="*/ 1385 w 562"/>
                <a:gd name="T5" fmla="*/ 758 h 952"/>
                <a:gd name="T6" fmla="*/ 1341 w 562"/>
                <a:gd name="T7" fmla="*/ 770 h 952"/>
                <a:gd name="T8" fmla="*/ 1110 w 562"/>
                <a:gd name="T9" fmla="*/ 1026 h 952"/>
                <a:gd name="T10" fmla="*/ 1099 w 562"/>
                <a:gd name="T11" fmla="*/ 1169 h 952"/>
                <a:gd name="T12" fmla="*/ 1055 w 562"/>
                <a:gd name="T13" fmla="*/ 1277 h 952"/>
                <a:gd name="T14" fmla="*/ 1017 w 562"/>
                <a:gd name="T15" fmla="*/ 1478 h 952"/>
                <a:gd name="T16" fmla="*/ 941 w 562"/>
                <a:gd name="T17" fmla="*/ 1711 h 952"/>
                <a:gd name="T18" fmla="*/ 923 w 562"/>
                <a:gd name="T19" fmla="*/ 1976 h 952"/>
                <a:gd name="T20" fmla="*/ 1043 w 562"/>
                <a:gd name="T21" fmla="*/ 2361 h 952"/>
                <a:gd name="T22" fmla="*/ 1043 w 562"/>
                <a:gd name="T23" fmla="*/ 2769 h 952"/>
                <a:gd name="T24" fmla="*/ 821 w 562"/>
                <a:gd name="T25" fmla="*/ 2769 h 952"/>
                <a:gd name="T26" fmla="*/ 672 w 562"/>
                <a:gd name="T27" fmla="*/ 2647 h 952"/>
                <a:gd name="T28" fmla="*/ 757 w 562"/>
                <a:gd name="T29" fmla="*/ 2629 h 952"/>
                <a:gd name="T30" fmla="*/ 888 w 562"/>
                <a:gd name="T31" fmla="*/ 2437 h 952"/>
                <a:gd name="T32" fmla="*/ 792 w 562"/>
                <a:gd name="T33" fmla="*/ 2186 h 952"/>
                <a:gd name="T34" fmla="*/ 649 w 562"/>
                <a:gd name="T35" fmla="*/ 1775 h 952"/>
                <a:gd name="T36" fmla="*/ 535 w 562"/>
                <a:gd name="T37" fmla="*/ 1723 h 952"/>
                <a:gd name="T38" fmla="*/ 424 w 562"/>
                <a:gd name="T39" fmla="*/ 2175 h 952"/>
                <a:gd name="T40" fmla="*/ 359 w 562"/>
                <a:gd name="T41" fmla="*/ 2408 h 952"/>
                <a:gd name="T42" fmla="*/ 459 w 562"/>
                <a:gd name="T43" fmla="*/ 2542 h 952"/>
                <a:gd name="T44" fmla="*/ 371 w 562"/>
                <a:gd name="T45" fmla="*/ 2623 h 952"/>
                <a:gd name="T46" fmla="*/ 222 w 562"/>
                <a:gd name="T47" fmla="*/ 2711 h 952"/>
                <a:gd name="T48" fmla="*/ 32 w 562"/>
                <a:gd name="T49" fmla="*/ 2486 h 952"/>
                <a:gd name="T50" fmla="*/ 88 w 562"/>
                <a:gd name="T51" fmla="*/ 2352 h 952"/>
                <a:gd name="T52" fmla="*/ 85 w 562"/>
                <a:gd name="T53" fmla="*/ 2180 h 952"/>
                <a:gd name="T54" fmla="*/ 126 w 562"/>
                <a:gd name="T55" fmla="*/ 1938 h 952"/>
                <a:gd name="T56" fmla="*/ 193 w 562"/>
                <a:gd name="T57" fmla="*/ 1536 h 952"/>
                <a:gd name="T58" fmla="*/ 199 w 562"/>
                <a:gd name="T59" fmla="*/ 1049 h 952"/>
                <a:gd name="T60" fmla="*/ 365 w 562"/>
                <a:gd name="T61" fmla="*/ 825 h 952"/>
                <a:gd name="T62" fmla="*/ 549 w 562"/>
                <a:gd name="T63" fmla="*/ 525 h 952"/>
                <a:gd name="T64" fmla="*/ 637 w 562"/>
                <a:gd name="T65" fmla="*/ 338 h 952"/>
                <a:gd name="T66" fmla="*/ 736 w 562"/>
                <a:gd name="T67" fmla="*/ 271 h 952"/>
                <a:gd name="T68" fmla="*/ 833 w 562"/>
                <a:gd name="T69" fmla="*/ 149 h 952"/>
                <a:gd name="T70" fmla="*/ 1198 w 562"/>
                <a:gd name="T71" fmla="*/ 201 h 952"/>
                <a:gd name="T72" fmla="*/ 1277 w 562"/>
                <a:gd name="T73" fmla="*/ 248 h 952"/>
                <a:gd name="T74" fmla="*/ 1537 w 562"/>
                <a:gd name="T75" fmla="*/ 192 h 952"/>
                <a:gd name="T76" fmla="*/ 1633 w 562"/>
                <a:gd name="T77" fmla="*/ 475 h 952"/>
                <a:gd name="T78" fmla="*/ 1566 w 562"/>
                <a:gd name="T79" fmla="*/ 656 h 952"/>
                <a:gd name="T80" fmla="*/ 1549 w 562"/>
                <a:gd name="T81" fmla="*/ 758 h 952"/>
                <a:gd name="T82" fmla="*/ 1513 w 562"/>
                <a:gd name="T83" fmla="*/ 799 h 952"/>
                <a:gd name="T84" fmla="*/ 1493 w 562"/>
                <a:gd name="T85" fmla="*/ 845 h 952"/>
                <a:gd name="T86" fmla="*/ 1502 w 562"/>
                <a:gd name="T87" fmla="*/ 1044 h 952"/>
                <a:gd name="T88" fmla="*/ 1455 w 562"/>
                <a:gd name="T89" fmla="*/ 1017 h 952"/>
                <a:gd name="T90" fmla="*/ 1420 w 562"/>
                <a:gd name="T91" fmla="*/ 898 h 952"/>
                <a:gd name="T92" fmla="*/ 1391 w 562"/>
                <a:gd name="T93" fmla="*/ 1014 h 952"/>
                <a:gd name="T94" fmla="*/ 1145 w 562"/>
                <a:gd name="T95" fmla="*/ 364 h 952"/>
                <a:gd name="T96" fmla="*/ 1090 w 562"/>
                <a:gd name="T97" fmla="*/ 498 h 952"/>
                <a:gd name="T98" fmla="*/ 1034 w 562"/>
                <a:gd name="T99" fmla="*/ 481 h 952"/>
                <a:gd name="T100" fmla="*/ 1014 w 562"/>
                <a:gd name="T101" fmla="*/ 603 h 952"/>
                <a:gd name="T102" fmla="*/ 993 w 562"/>
                <a:gd name="T103" fmla="*/ 609 h 952"/>
                <a:gd name="T104" fmla="*/ 634 w 562"/>
                <a:gd name="T105" fmla="*/ 1326 h 952"/>
                <a:gd name="T106" fmla="*/ 567 w 562"/>
                <a:gd name="T107" fmla="*/ 1554 h 952"/>
                <a:gd name="T108" fmla="*/ 599 w 562"/>
                <a:gd name="T109" fmla="*/ 1478 h 952"/>
                <a:gd name="T110" fmla="*/ 652 w 562"/>
                <a:gd name="T111" fmla="*/ 1306 h 95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62" h="952">
                  <a:moveTo>
                    <a:pt x="476" y="348"/>
                  </a:moveTo>
                  <a:cubicBezTo>
                    <a:pt x="477" y="351"/>
                    <a:pt x="478" y="354"/>
                    <a:pt x="478" y="358"/>
                  </a:cubicBezTo>
                  <a:cubicBezTo>
                    <a:pt x="479" y="361"/>
                    <a:pt x="479" y="364"/>
                    <a:pt x="480" y="367"/>
                  </a:cubicBezTo>
                  <a:cubicBezTo>
                    <a:pt x="476" y="360"/>
                    <a:pt x="474" y="352"/>
                    <a:pt x="474" y="345"/>
                  </a:cubicBezTo>
                  <a:cubicBezTo>
                    <a:pt x="473" y="340"/>
                    <a:pt x="473" y="336"/>
                    <a:pt x="474" y="332"/>
                  </a:cubicBezTo>
                  <a:cubicBezTo>
                    <a:pt x="475" y="328"/>
                    <a:pt x="476" y="324"/>
                    <a:pt x="475" y="321"/>
                  </a:cubicBezTo>
                  <a:cubicBezTo>
                    <a:pt x="472" y="322"/>
                    <a:pt x="469" y="325"/>
                    <a:pt x="467" y="328"/>
                  </a:cubicBezTo>
                  <a:cubicBezTo>
                    <a:pt x="465" y="331"/>
                    <a:pt x="462" y="334"/>
                    <a:pt x="460" y="337"/>
                  </a:cubicBezTo>
                  <a:cubicBezTo>
                    <a:pt x="459" y="329"/>
                    <a:pt x="466" y="325"/>
                    <a:pt x="470" y="320"/>
                  </a:cubicBezTo>
                  <a:cubicBezTo>
                    <a:pt x="475" y="314"/>
                    <a:pt x="473" y="306"/>
                    <a:pt x="480" y="301"/>
                  </a:cubicBezTo>
                  <a:cubicBezTo>
                    <a:pt x="481" y="300"/>
                    <a:pt x="483" y="299"/>
                    <a:pt x="484" y="298"/>
                  </a:cubicBezTo>
                  <a:cubicBezTo>
                    <a:pt x="484" y="296"/>
                    <a:pt x="482" y="296"/>
                    <a:pt x="481" y="296"/>
                  </a:cubicBezTo>
                  <a:cubicBezTo>
                    <a:pt x="478" y="294"/>
                    <a:pt x="474" y="293"/>
                    <a:pt x="473" y="289"/>
                  </a:cubicBezTo>
                  <a:cubicBezTo>
                    <a:pt x="471" y="283"/>
                    <a:pt x="477" y="276"/>
                    <a:pt x="478" y="270"/>
                  </a:cubicBezTo>
                  <a:cubicBezTo>
                    <a:pt x="473" y="271"/>
                    <a:pt x="473" y="278"/>
                    <a:pt x="470" y="281"/>
                  </a:cubicBezTo>
                  <a:cubicBezTo>
                    <a:pt x="470" y="278"/>
                    <a:pt x="471" y="275"/>
                    <a:pt x="472" y="272"/>
                  </a:cubicBezTo>
                  <a:cubicBezTo>
                    <a:pt x="473" y="270"/>
                    <a:pt x="476" y="268"/>
                    <a:pt x="476" y="266"/>
                  </a:cubicBezTo>
                  <a:cubicBezTo>
                    <a:pt x="478" y="263"/>
                    <a:pt x="475" y="262"/>
                    <a:pt x="474" y="260"/>
                  </a:cubicBezTo>
                  <a:cubicBezTo>
                    <a:pt x="473" y="257"/>
                    <a:pt x="475" y="254"/>
                    <a:pt x="477" y="252"/>
                  </a:cubicBezTo>
                  <a:cubicBezTo>
                    <a:pt x="473" y="252"/>
                    <a:pt x="472" y="257"/>
                    <a:pt x="471" y="260"/>
                  </a:cubicBezTo>
                  <a:cubicBezTo>
                    <a:pt x="470" y="255"/>
                    <a:pt x="473" y="251"/>
                    <a:pt x="475" y="246"/>
                  </a:cubicBezTo>
                  <a:cubicBezTo>
                    <a:pt x="477" y="241"/>
                    <a:pt x="475" y="236"/>
                    <a:pt x="473" y="231"/>
                  </a:cubicBezTo>
                  <a:cubicBezTo>
                    <a:pt x="474" y="239"/>
                    <a:pt x="470" y="248"/>
                    <a:pt x="466" y="255"/>
                  </a:cubicBezTo>
                  <a:cubicBezTo>
                    <a:pt x="464" y="258"/>
                    <a:pt x="461" y="261"/>
                    <a:pt x="459" y="264"/>
                  </a:cubicBezTo>
                  <a:cubicBezTo>
                    <a:pt x="457" y="268"/>
                    <a:pt x="455" y="272"/>
                    <a:pt x="454" y="277"/>
                  </a:cubicBezTo>
                  <a:cubicBezTo>
                    <a:pt x="451" y="285"/>
                    <a:pt x="446" y="293"/>
                    <a:pt x="441" y="300"/>
                  </a:cubicBezTo>
                  <a:cubicBezTo>
                    <a:pt x="435" y="307"/>
                    <a:pt x="429" y="312"/>
                    <a:pt x="422" y="318"/>
                  </a:cubicBezTo>
                  <a:cubicBezTo>
                    <a:pt x="415" y="324"/>
                    <a:pt x="408" y="330"/>
                    <a:pt x="401" y="336"/>
                  </a:cubicBezTo>
                  <a:cubicBezTo>
                    <a:pt x="398" y="339"/>
                    <a:pt x="394" y="342"/>
                    <a:pt x="391" y="344"/>
                  </a:cubicBezTo>
                  <a:cubicBezTo>
                    <a:pt x="387" y="347"/>
                    <a:pt x="384" y="349"/>
                    <a:pt x="380" y="352"/>
                  </a:cubicBezTo>
                  <a:cubicBezTo>
                    <a:pt x="377" y="355"/>
                    <a:pt x="377" y="358"/>
                    <a:pt x="376" y="361"/>
                  </a:cubicBezTo>
                  <a:cubicBezTo>
                    <a:pt x="374" y="364"/>
                    <a:pt x="370" y="363"/>
                    <a:pt x="367" y="364"/>
                  </a:cubicBezTo>
                  <a:cubicBezTo>
                    <a:pt x="363" y="364"/>
                    <a:pt x="363" y="366"/>
                    <a:pt x="365" y="369"/>
                  </a:cubicBezTo>
                  <a:cubicBezTo>
                    <a:pt x="367" y="372"/>
                    <a:pt x="368" y="375"/>
                    <a:pt x="368" y="379"/>
                  </a:cubicBezTo>
                  <a:cubicBezTo>
                    <a:pt x="368" y="383"/>
                    <a:pt x="369" y="387"/>
                    <a:pt x="370" y="391"/>
                  </a:cubicBezTo>
                  <a:cubicBezTo>
                    <a:pt x="372" y="394"/>
                    <a:pt x="373" y="398"/>
                    <a:pt x="376" y="401"/>
                  </a:cubicBezTo>
                  <a:cubicBezTo>
                    <a:pt x="378" y="403"/>
                    <a:pt x="381" y="405"/>
                    <a:pt x="380" y="409"/>
                  </a:cubicBezTo>
                  <a:cubicBezTo>
                    <a:pt x="380" y="411"/>
                    <a:pt x="378" y="413"/>
                    <a:pt x="378" y="415"/>
                  </a:cubicBezTo>
                  <a:cubicBezTo>
                    <a:pt x="377" y="417"/>
                    <a:pt x="376" y="419"/>
                    <a:pt x="376" y="422"/>
                  </a:cubicBezTo>
                  <a:cubicBezTo>
                    <a:pt x="375" y="423"/>
                    <a:pt x="374" y="425"/>
                    <a:pt x="373" y="427"/>
                  </a:cubicBezTo>
                  <a:cubicBezTo>
                    <a:pt x="372" y="428"/>
                    <a:pt x="371" y="430"/>
                    <a:pt x="370" y="432"/>
                  </a:cubicBezTo>
                  <a:cubicBezTo>
                    <a:pt x="368" y="435"/>
                    <a:pt x="364" y="436"/>
                    <a:pt x="361" y="438"/>
                  </a:cubicBezTo>
                  <a:cubicBezTo>
                    <a:pt x="357" y="440"/>
                    <a:pt x="357" y="442"/>
                    <a:pt x="359" y="445"/>
                  </a:cubicBezTo>
                  <a:cubicBezTo>
                    <a:pt x="361" y="449"/>
                    <a:pt x="363" y="452"/>
                    <a:pt x="361" y="457"/>
                  </a:cubicBezTo>
                  <a:cubicBezTo>
                    <a:pt x="360" y="461"/>
                    <a:pt x="357" y="464"/>
                    <a:pt x="356" y="468"/>
                  </a:cubicBezTo>
                  <a:cubicBezTo>
                    <a:pt x="354" y="472"/>
                    <a:pt x="356" y="477"/>
                    <a:pt x="356" y="482"/>
                  </a:cubicBezTo>
                  <a:cubicBezTo>
                    <a:pt x="355" y="486"/>
                    <a:pt x="353" y="490"/>
                    <a:pt x="352" y="494"/>
                  </a:cubicBezTo>
                  <a:cubicBezTo>
                    <a:pt x="350" y="499"/>
                    <a:pt x="350" y="503"/>
                    <a:pt x="348" y="507"/>
                  </a:cubicBezTo>
                  <a:cubicBezTo>
                    <a:pt x="347" y="511"/>
                    <a:pt x="347" y="514"/>
                    <a:pt x="346" y="518"/>
                  </a:cubicBezTo>
                  <a:cubicBezTo>
                    <a:pt x="345" y="522"/>
                    <a:pt x="342" y="524"/>
                    <a:pt x="339" y="526"/>
                  </a:cubicBezTo>
                  <a:cubicBezTo>
                    <a:pt x="336" y="529"/>
                    <a:pt x="334" y="532"/>
                    <a:pt x="333" y="536"/>
                  </a:cubicBezTo>
                  <a:cubicBezTo>
                    <a:pt x="331" y="541"/>
                    <a:pt x="330" y="545"/>
                    <a:pt x="328" y="549"/>
                  </a:cubicBezTo>
                  <a:cubicBezTo>
                    <a:pt x="325" y="558"/>
                    <a:pt x="323" y="567"/>
                    <a:pt x="322" y="576"/>
                  </a:cubicBezTo>
                  <a:cubicBezTo>
                    <a:pt x="322" y="580"/>
                    <a:pt x="323" y="583"/>
                    <a:pt x="322" y="587"/>
                  </a:cubicBezTo>
                  <a:cubicBezTo>
                    <a:pt x="321" y="591"/>
                    <a:pt x="317" y="592"/>
                    <a:pt x="317" y="595"/>
                  </a:cubicBezTo>
                  <a:cubicBezTo>
                    <a:pt x="316" y="599"/>
                    <a:pt x="316" y="604"/>
                    <a:pt x="316" y="608"/>
                  </a:cubicBezTo>
                  <a:cubicBezTo>
                    <a:pt x="316" y="613"/>
                    <a:pt x="316" y="618"/>
                    <a:pt x="316" y="623"/>
                  </a:cubicBezTo>
                  <a:cubicBezTo>
                    <a:pt x="315" y="627"/>
                    <a:pt x="314" y="632"/>
                    <a:pt x="313" y="636"/>
                  </a:cubicBezTo>
                  <a:cubicBezTo>
                    <a:pt x="312" y="641"/>
                    <a:pt x="313" y="645"/>
                    <a:pt x="313" y="650"/>
                  </a:cubicBezTo>
                  <a:cubicBezTo>
                    <a:pt x="315" y="659"/>
                    <a:pt x="313" y="669"/>
                    <a:pt x="316" y="678"/>
                  </a:cubicBezTo>
                  <a:cubicBezTo>
                    <a:pt x="318" y="687"/>
                    <a:pt x="322" y="695"/>
                    <a:pt x="326" y="703"/>
                  </a:cubicBezTo>
                  <a:cubicBezTo>
                    <a:pt x="331" y="711"/>
                    <a:pt x="334" y="719"/>
                    <a:pt x="336" y="728"/>
                  </a:cubicBezTo>
                  <a:cubicBezTo>
                    <a:pt x="337" y="732"/>
                    <a:pt x="338" y="736"/>
                    <a:pt x="340" y="740"/>
                  </a:cubicBezTo>
                  <a:cubicBezTo>
                    <a:pt x="342" y="745"/>
                    <a:pt x="342" y="749"/>
                    <a:pt x="343" y="754"/>
                  </a:cubicBezTo>
                  <a:cubicBezTo>
                    <a:pt x="347" y="763"/>
                    <a:pt x="350" y="772"/>
                    <a:pt x="352" y="781"/>
                  </a:cubicBezTo>
                  <a:cubicBezTo>
                    <a:pt x="355" y="790"/>
                    <a:pt x="356" y="800"/>
                    <a:pt x="357" y="810"/>
                  </a:cubicBezTo>
                  <a:cubicBezTo>
                    <a:pt x="359" y="829"/>
                    <a:pt x="361" y="848"/>
                    <a:pt x="365" y="868"/>
                  </a:cubicBezTo>
                  <a:cubicBezTo>
                    <a:pt x="367" y="877"/>
                    <a:pt x="369" y="886"/>
                    <a:pt x="373" y="895"/>
                  </a:cubicBezTo>
                  <a:cubicBezTo>
                    <a:pt x="376" y="904"/>
                    <a:pt x="382" y="911"/>
                    <a:pt x="384" y="920"/>
                  </a:cubicBezTo>
                  <a:cubicBezTo>
                    <a:pt x="385" y="928"/>
                    <a:pt x="384" y="937"/>
                    <a:pt x="379" y="944"/>
                  </a:cubicBezTo>
                  <a:cubicBezTo>
                    <a:pt x="377" y="947"/>
                    <a:pt x="374" y="950"/>
                    <a:pt x="371" y="951"/>
                  </a:cubicBezTo>
                  <a:cubicBezTo>
                    <a:pt x="366" y="952"/>
                    <a:pt x="362" y="950"/>
                    <a:pt x="357" y="950"/>
                  </a:cubicBezTo>
                  <a:cubicBezTo>
                    <a:pt x="353" y="950"/>
                    <a:pt x="349" y="950"/>
                    <a:pt x="345" y="949"/>
                  </a:cubicBezTo>
                  <a:cubicBezTo>
                    <a:pt x="343" y="949"/>
                    <a:pt x="342" y="947"/>
                    <a:pt x="341" y="946"/>
                  </a:cubicBezTo>
                  <a:cubicBezTo>
                    <a:pt x="340" y="945"/>
                    <a:pt x="338" y="945"/>
                    <a:pt x="337" y="945"/>
                  </a:cubicBezTo>
                  <a:cubicBezTo>
                    <a:pt x="327" y="945"/>
                    <a:pt x="318" y="948"/>
                    <a:pt x="309" y="949"/>
                  </a:cubicBezTo>
                  <a:cubicBezTo>
                    <a:pt x="304" y="950"/>
                    <a:pt x="299" y="951"/>
                    <a:pt x="295" y="951"/>
                  </a:cubicBezTo>
                  <a:cubicBezTo>
                    <a:pt x="290" y="951"/>
                    <a:pt x="286" y="951"/>
                    <a:pt x="281" y="950"/>
                  </a:cubicBezTo>
                  <a:cubicBezTo>
                    <a:pt x="277" y="950"/>
                    <a:pt x="272" y="950"/>
                    <a:pt x="268" y="949"/>
                  </a:cubicBezTo>
                  <a:cubicBezTo>
                    <a:pt x="264" y="948"/>
                    <a:pt x="260" y="947"/>
                    <a:pt x="255" y="945"/>
                  </a:cubicBezTo>
                  <a:cubicBezTo>
                    <a:pt x="249" y="944"/>
                    <a:pt x="240" y="941"/>
                    <a:pt x="243" y="933"/>
                  </a:cubicBezTo>
                  <a:cubicBezTo>
                    <a:pt x="243" y="931"/>
                    <a:pt x="243" y="924"/>
                    <a:pt x="241" y="924"/>
                  </a:cubicBezTo>
                  <a:cubicBezTo>
                    <a:pt x="238" y="924"/>
                    <a:pt x="234" y="925"/>
                    <a:pt x="231" y="924"/>
                  </a:cubicBezTo>
                  <a:cubicBezTo>
                    <a:pt x="224" y="921"/>
                    <a:pt x="225" y="912"/>
                    <a:pt x="230" y="908"/>
                  </a:cubicBezTo>
                  <a:cubicBezTo>
                    <a:pt x="233" y="905"/>
                    <a:pt x="236" y="905"/>
                    <a:pt x="239" y="905"/>
                  </a:cubicBezTo>
                  <a:cubicBezTo>
                    <a:pt x="241" y="905"/>
                    <a:pt x="245" y="905"/>
                    <a:pt x="245" y="902"/>
                  </a:cubicBezTo>
                  <a:cubicBezTo>
                    <a:pt x="244" y="902"/>
                    <a:pt x="243" y="903"/>
                    <a:pt x="242" y="903"/>
                  </a:cubicBezTo>
                  <a:cubicBezTo>
                    <a:pt x="244" y="900"/>
                    <a:pt x="245" y="897"/>
                    <a:pt x="249" y="897"/>
                  </a:cubicBezTo>
                  <a:cubicBezTo>
                    <a:pt x="253" y="898"/>
                    <a:pt x="250" y="903"/>
                    <a:pt x="253" y="903"/>
                  </a:cubicBezTo>
                  <a:cubicBezTo>
                    <a:pt x="255" y="903"/>
                    <a:pt x="257" y="902"/>
                    <a:pt x="259" y="902"/>
                  </a:cubicBezTo>
                  <a:cubicBezTo>
                    <a:pt x="261" y="902"/>
                    <a:pt x="263" y="902"/>
                    <a:pt x="265" y="901"/>
                  </a:cubicBezTo>
                  <a:cubicBezTo>
                    <a:pt x="269" y="900"/>
                    <a:pt x="273" y="897"/>
                    <a:pt x="277" y="895"/>
                  </a:cubicBezTo>
                  <a:cubicBezTo>
                    <a:pt x="285" y="891"/>
                    <a:pt x="294" y="889"/>
                    <a:pt x="302" y="885"/>
                  </a:cubicBezTo>
                  <a:cubicBezTo>
                    <a:pt x="305" y="883"/>
                    <a:pt x="308" y="881"/>
                    <a:pt x="309" y="877"/>
                  </a:cubicBezTo>
                  <a:cubicBezTo>
                    <a:pt x="311" y="873"/>
                    <a:pt x="309" y="868"/>
                    <a:pt x="309" y="864"/>
                  </a:cubicBezTo>
                  <a:cubicBezTo>
                    <a:pt x="307" y="854"/>
                    <a:pt x="306" y="845"/>
                    <a:pt x="304" y="836"/>
                  </a:cubicBezTo>
                  <a:cubicBezTo>
                    <a:pt x="302" y="828"/>
                    <a:pt x="300" y="818"/>
                    <a:pt x="295" y="811"/>
                  </a:cubicBezTo>
                  <a:cubicBezTo>
                    <a:pt x="293" y="807"/>
                    <a:pt x="291" y="804"/>
                    <a:pt x="289" y="800"/>
                  </a:cubicBezTo>
                  <a:cubicBezTo>
                    <a:pt x="287" y="796"/>
                    <a:pt x="287" y="792"/>
                    <a:pt x="286" y="788"/>
                  </a:cubicBezTo>
                  <a:cubicBezTo>
                    <a:pt x="285" y="784"/>
                    <a:pt x="283" y="780"/>
                    <a:pt x="281" y="776"/>
                  </a:cubicBezTo>
                  <a:cubicBezTo>
                    <a:pt x="279" y="771"/>
                    <a:pt x="278" y="767"/>
                    <a:pt x="276" y="762"/>
                  </a:cubicBezTo>
                  <a:cubicBezTo>
                    <a:pt x="275" y="758"/>
                    <a:pt x="272" y="754"/>
                    <a:pt x="271" y="750"/>
                  </a:cubicBezTo>
                  <a:cubicBezTo>
                    <a:pt x="270" y="748"/>
                    <a:pt x="270" y="746"/>
                    <a:pt x="270" y="744"/>
                  </a:cubicBezTo>
                  <a:cubicBezTo>
                    <a:pt x="270" y="741"/>
                    <a:pt x="269" y="739"/>
                    <a:pt x="268" y="736"/>
                  </a:cubicBezTo>
                  <a:cubicBezTo>
                    <a:pt x="264" y="728"/>
                    <a:pt x="258" y="722"/>
                    <a:pt x="252" y="714"/>
                  </a:cubicBezTo>
                  <a:cubicBezTo>
                    <a:pt x="247" y="707"/>
                    <a:pt x="242" y="699"/>
                    <a:pt x="238" y="691"/>
                  </a:cubicBezTo>
                  <a:cubicBezTo>
                    <a:pt x="235" y="683"/>
                    <a:pt x="234" y="674"/>
                    <a:pt x="231" y="666"/>
                  </a:cubicBezTo>
                  <a:cubicBezTo>
                    <a:pt x="226" y="647"/>
                    <a:pt x="227" y="628"/>
                    <a:pt x="222" y="609"/>
                  </a:cubicBezTo>
                  <a:cubicBezTo>
                    <a:pt x="221" y="605"/>
                    <a:pt x="220" y="600"/>
                    <a:pt x="220" y="596"/>
                  </a:cubicBezTo>
                  <a:cubicBezTo>
                    <a:pt x="221" y="592"/>
                    <a:pt x="221" y="587"/>
                    <a:pt x="220" y="583"/>
                  </a:cubicBezTo>
                  <a:cubicBezTo>
                    <a:pt x="218" y="580"/>
                    <a:pt x="213" y="578"/>
                    <a:pt x="210" y="577"/>
                  </a:cubicBezTo>
                  <a:cubicBezTo>
                    <a:pt x="206" y="575"/>
                    <a:pt x="202" y="574"/>
                    <a:pt x="198" y="571"/>
                  </a:cubicBezTo>
                  <a:cubicBezTo>
                    <a:pt x="194" y="569"/>
                    <a:pt x="188" y="561"/>
                    <a:pt x="186" y="569"/>
                  </a:cubicBezTo>
                  <a:cubicBezTo>
                    <a:pt x="185" y="576"/>
                    <a:pt x="185" y="583"/>
                    <a:pt x="183" y="591"/>
                  </a:cubicBezTo>
                  <a:cubicBezTo>
                    <a:pt x="182" y="600"/>
                    <a:pt x="178" y="608"/>
                    <a:pt x="177" y="617"/>
                  </a:cubicBezTo>
                  <a:cubicBezTo>
                    <a:pt x="176" y="625"/>
                    <a:pt x="175" y="634"/>
                    <a:pt x="171" y="642"/>
                  </a:cubicBezTo>
                  <a:cubicBezTo>
                    <a:pt x="167" y="649"/>
                    <a:pt x="161" y="655"/>
                    <a:pt x="157" y="662"/>
                  </a:cubicBezTo>
                  <a:cubicBezTo>
                    <a:pt x="153" y="670"/>
                    <a:pt x="151" y="679"/>
                    <a:pt x="150" y="687"/>
                  </a:cubicBezTo>
                  <a:cubicBezTo>
                    <a:pt x="148" y="697"/>
                    <a:pt x="148" y="706"/>
                    <a:pt x="147" y="716"/>
                  </a:cubicBezTo>
                  <a:cubicBezTo>
                    <a:pt x="146" y="726"/>
                    <a:pt x="146" y="736"/>
                    <a:pt x="145" y="746"/>
                  </a:cubicBezTo>
                  <a:cubicBezTo>
                    <a:pt x="143" y="755"/>
                    <a:pt x="143" y="765"/>
                    <a:pt x="142" y="775"/>
                  </a:cubicBezTo>
                  <a:cubicBezTo>
                    <a:pt x="140" y="783"/>
                    <a:pt x="138" y="791"/>
                    <a:pt x="134" y="799"/>
                  </a:cubicBezTo>
                  <a:cubicBezTo>
                    <a:pt x="132" y="803"/>
                    <a:pt x="130" y="806"/>
                    <a:pt x="127" y="808"/>
                  </a:cubicBezTo>
                  <a:cubicBezTo>
                    <a:pt x="126" y="810"/>
                    <a:pt x="125" y="811"/>
                    <a:pt x="123" y="812"/>
                  </a:cubicBezTo>
                  <a:cubicBezTo>
                    <a:pt x="122" y="813"/>
                    <a:pt x="120" y="814"/>
                    <a:pt x="120" y="815"/>
                  </a:cubicBezTo>
                  <a:cubicBezTo>
                    <a:pt x="119" y="818"/>
                    <a:pt x="122" y="822"/>
                    <a:pt x="123" y="826"/>
                  </a:cubicBezTo>
                  <a:cubicBezTo>
                    <a:pt x="124" y="828"/>
                    <a:pt x="124" y="830"/>
                    <a:pt x="125" y="832"/>
                  </a:cubicBezTo>
                  <a:cubicBezTo>
                    <a:pt x="126" y="834"/>
                    <a:pt x="127" y="836"/>
                    <a:pt x="127" y="838"/>
                  </a:cubicBezTo>
                  <a:cubicBezTo>
                    <a:pt x="128" y="840"/>
                    <a:pt x="128" y="841"/>
                    <a:pt x="128" y="843"/>
                  </a:cubicBezTo>
                  <a:cubicBezTo>
                    <a:pt x="129" y="845"/>
                    <a:pt x="130" y="846"/>
                    <a:pt x="132" y="847"/>
                  </a:cubicBezTo>
                  <a:cubicBezTo>
                    <a:pt x="135" y="850"/>
                    <a:pt x="136" y="854"/>
                    <a:pt x="138" y="857"/>
                  </a:cubicBezTo>
                  <a:cubicBezTo>
                    <a:pt x="143" y="863"/>
                    <a:pt x="150" y="868"/>
                    <a:pt x="157" y="872"/>
                  </a:cubicBezTo>
                  <a:cubicBezTo>
                    <a:pt x="162" y="875"/>
                    <a:pt x="168" y="878"/>
                    <a:pt x="170" y="884"/>
                  </a:cubicBezTo>
                  <a:cubicBezTo>
                    <a:pt x="171" y="890"/>
                    <a:pt x="167" y="896"/>
                    <a:pt x="161" y="898"/>
                  </a:cubicBezTo>
                  <a:cubicBezTo>
                    <a:pt x="155" y="900"/>
                    <a:pt x="148" y="900"/>
                    <a:pt x="142" y="900"/>
                  </a:cubicBezTo>
                  <a:cubicBezTo>
                    <a:pt x="138" y="899"/>
                    <a:pt x="134" y="899"/>
                    <a:pt x="130" y="898"/>
                  </a:cubicBezTo>
                  <a:cubicBezTo>
                    <a:pt x="127" y="898"/>
                    <a:pt x="123" y="897"/>
                    <a:pt x="121" y="895"/>
                  </a:cubicBezTo>
                  <a:cubicBezTo>
                    <a:pt x="121" y="898"/>
                    <a:pt x="124" y="899"/>
                    <a:pt x="127" y="900"/>
                  </a:cubicBezTo>
                  <a:cubicBezTo>
                    <a:pt x="131" y="902"/>
                    <a:pt x="132" y="905"/>
                    <a:pt x="135" y="907"/>
                  </a:cubicBezTo>
                  <a:cubicBezTo>
                    <a:pt x="141" y="911"/>
                    <a:pt x="149" y="914"/>
                    <a:pt x="147" y="923"/>
                  </a:cubicBezTo>
                  <a:cubicBezTo>
                    <a:pt x="147" y="927"/>
                    <a:pt x="145" y="930"/>
                    <a:pt x="141" y="932"/>
                  </a:cubicBezTo>
                  <a:cubicBezTo>
                    <a:pt x="138" y="935"/>
                    <a:pt x="133" y="935"/>
                    <a:pt x="130" y="936"/>
                  </a:cubicBezTo>
                  <a:cubicBezTo>
                    <a:pt x="121" y="938"/>
                    <a:pt x="110" y="938"/>
                    <a:pt x="101" y="936"/>
                  </a:cubicBezTo>
                  <a:cubicBezTo>
                    <a:pt x="93" y="934"/>
                    <a:pt x="84" y="933"/>
                    <a:pt x="76" y="930"/>
                  </a:cubicBezTo>
                  <a:cubicBezTo>
                    <a:pt x="67" y="927"/>
                    <a:pt x="61" y="922"/>
                    <a:pt x="54" y="916"/>
                  </a:cubicBezTo>
                  <a:cubicBezTo>
                    <a:pt x="46" y="910"/>
                    <a:pt x="39" y="904"/>
                    <a:pt x="31" y="899"/>
                  </a:cubicBezTo>
                  <a:cubicBezTo>
                    <a:pt x="28" y="896"/>
                    <a:pt x="24" y="894"/>
                    <a:pt x="20" y="891"/>
                  </a:cubicBezTo>
                  <a:cubicBezTo>
                    <a:pt x="17" y="889"/>
                    <a:pt x="12" y="887"/>
                    <a:pt x="10" y="883"/>
                  </a:cubicBezTo>
                  <a:cubicBezTo>
                    <a:pt x="5" y="877"/>
                    <a:pt x="0" y="869"/>
                    <a:pt x="4" y="862"/>
                  </a:cubicBezTo>
                  <a:cubicBezTo>
                    <a:pt x="6" y="859"/>
                    <a:pt x="9" y="856"/>
                    <a:pt x="11" y="853"/>
                  </a:cubicBezTo>
                  <a:cubicBezTo>
                    <a:pt x="11" y="851"/>
                    <a:pt x="12" y="850"/>
                    <a:pt x="13" y="848"/>
                  </a:cubicBezTo>
                  <a:cubicBezTo>
                    <a:pt x="14" y="846"/>
                    <a:pt x="16" y="845"/>
                    <a:pt x="17" y="843"/>
                  </a:cubicBezTo>
                  <a:cubicBezTo>
                    <a:pt x="19" y="840"/>
                    <a:pt x="17" y="836"/>
                    <a:pt x="17" y="833"/>
                  </a:cubicBezTo>
                  <a:cubicBezTo>
                    <a:pt x="18" y="829"/>
                    <a:pt x="20" y="825"/>
                    <a:pt x="23" y="821"/>
                  </a:cubicBezTo>
                  <a:cubicBezTo>
                    <a:pt x="26" y="818"/>
                    <a:pt x="29" y="816"/>
                    <a:pt x="30" y="812"/>
                  </a:cubicBezTo>
                  <a:cubicBezTo>
                    <a:pt x="31" y="811"/>
                    <a:pt x="31" y="809"/>
                    <a:pt x="30" y="807"/>
                  </a:cubicBezTo>
                  <a:cubicBezTo>
                    <a:pt x="29" y="806"/>
                    <a:pt x="27" y="805"/>
                    <a:pt x="26" y="803"/>
                  </a:cubicBezTo>
                  <a:cubicBezTo>
                    <a:pt x="24" y="800"/>
                    <a:pt x="24" y="794"/>
                    <a:pt x="24" y="791"/>
                  </a:cubicBezTo>
                  <a:cubicBezTo>
                    <a:pt x="24" y="786"/>
                    <a:pt x="25" y="781"/>
                    <a:pt x="25" y="776"/>
                  </a:cubicBezTo>
                  <a:cubicBezTo>
                    <a:pt x="25" y="771"/>
                    <a:pt x="25" y="767"/>
                    <a:pt x="26" y="762"/>
                  </a:cubicBezTo>
                  <a:cubicBezTo>
                    <a:pt x="27" y="760"/>
                    <a:pt x="28" y="758"/>
                    <a:pt x="28" y="756"/>
                  </a:cubicBezTo>
                  <a:cubicBezTo>
                    <a:pt x="28" y="754"/>
                    <a:pt x="29" y="751"/>
                    <a:pt x="29" y="748"/>
                  </a:cubicBezTo>
                  <a:cubicBezTo>
                    <a:pt x="30" y="744"/>
                    <a:pt x="31" y="740"/>
                    <a:pt x="32" y="735"/>
                  </a:cubicBezTo>
                  <a:cubicBezTo>
                    <a:pt x="33" y="730"/>
                    <a:pt x="33" y="725"/>
                    <a:pt x="33" y="721"/>
                  </a:cubicBezTo>
                  <a:cubicBezTo>
                    <a:pt x="34" y="716"/>
                    <a:pt x="35" y="712"/>
                    <a:pt x="36" y="707"/>
                  </a:cubicBezTo>
                  <a:cubicBezTo>
                    <a:pt x="37" y="702"/>
                    <a:pt x="38" y="698"/>
                    <a:pt x="39" y="693"/>
                  </a:cubicBezTo>
                  <a:cubicBezTo>
                    <a:pt x="39" y="689"/>
                    <a:pt x="41" y="684"/>
                    <a:pt x="42" y="680"/>
                  </a:cubicBezTo>
                  <a:cubicBezTo>
                    <a:pt x="43" y="675"/>
                    <a:pt x="43" y="670"/>
                    <a:pt x="43" y="665"/>
                  </a:cubicBezTo>
                  <a:cubicBezTo>
                    <a:pt x="43" y="661"/>
                    <a:pt x="44" y="657"/>
                    <a:pt x="45" y="652"/>
                  </a:cubicBezTo>
                  <a:cubicBezTo>
                    <a:pt x="46" y="648"/>
                    <a:pt x="46" y="643"/>
                    <a:pt x="47" y="638"/>
                  </a:cubicBezTo>
                  <a:cubicBezTo>
                    <a:pt x="48" y="629"/>
                    <a:pt x="52" y="621"/>
                    <a:pt x="56" y="613"/>
                  </a:cubicBezTo>
                  <a:cubicBezTo>
                    <a:pt x="58" y="609"/>
                    <a:pt x="60" y="605"/>
                    <a:pt x="61" y="601"/>
                  </a:cubicBezTo>
                  <a:cubicBezTo>
                    <a:pt x="62" y="596"/>
                    <a:pt x="62" y="591"/>
                    <a:pt x="63" y="586"/>
                  </a:cubicBezTo>
                  <a:cubicBezTo>
                    <a:pt x="63" y="567"/>
                    <a:pt x="64" y="547"/>
                    <a:pt x="66" y="527"/>
                  </a:cubicBezTo>
                  <a:cubicBezTo>
                    <a:pt x="68" y="518"/>
                    <a:pt x="68" y="508"/>
                    <a:pt x="67" y="499"/>
                  </a:cubicBezTo>
                  <a:cubicBezTo>
                    <a:pt x="67" y="494"/>
                    <a:pt x="67" y="490"/>
                    <a:pt x="67" y="485"/>
                  </a:cubicBezTo>
                  <a:cubicBezTo>
                    <a:pt x="68" y="480"/>
                    <a:pt x="69" y="475"/>
                    <a:pt x="68" y="470"/>
                  </a:cubicBezTo>
                  <a:cubicBezTo>
                    <a:pt x="67" y="460"/>
                    <a:pt x="64" y="451"/>
                    <a:pt x="62" y="441"/>
                  </a:cubicBezTo>
                  <a:cubicBezTo>
                    <a:pt x="59" y="432"/>
                    <a:pt x="58" y="423"/>
                    <a:pt x="57" y="414"/>
                  </a:cubicBezTo>
                  <a:cubicBezTo>
                    <a:pt x="56" y="395"/>
                    <a:pt x="60" y="377"/>
                    <a:pt x="68" y="360"/>
                  </a:cubicBezTo>
                  <a:cubicBezTo>
                    <a:pt x="70" y="356"/>
                    <a:pt x="70" y="352"/>
                    <a:pt x="72" y="349"/>
                  </a:cubicBezTo>
                  <a:cubicBezTo>
                    <a:pt x="74" y="346"/>
                    <a:pt x="77" y="343"/>
                    <a:pt x="80" y="340"/>
                  </a:cubicBezTo>
                  <a:cubicBezTo>
                    <a:pt x="86" y="333"/>
                    <a:pt x="90" y="326"/>
                    <a:pt x="94" y="318"/>
                  </a:cubicBezTo>
                  <a:cubicBezTo>
                    <a:pt x="99" y="311"/>
                    <a:pt x="104" y="305"/>
                    <a:pt x="110" y="298"/>
                  </a:cubicBezTo>
                  <a:cubicBezTo>
                    <a:pt x="112" y="295"/>
                    <a:pt x="114" y="292"/>
                    <a:pt x="116" y="289"/>
                  </a:cubicBezTo>
                  <a:cubicBezTo>
                    <a:pt x="119" y="286"/>
                    <a:pt x="122" y="285"/>
                    <a:pt x="125" y="283"/>
                  </a:cubicBezTo>
                  <a:cubicBezTo>
                    <a:pt x="129" y="281"/>
                    <a:pt x="131" y="278"/>
                    <a:pt x="132" y="274"/>
                  </a:cubicBezTo>
                  <a:cubicBezTo>
                    <a:pt x="134" y="270"/>
                    <a:pt x="136" y="266"/>
                    <a:pt x="138" y="262"/>
                  </a:cubicBezTo>
                  <a:cubicBezTo>
                    <a:pt x="143" y="255"/>
                    <a:pt x="150" y="250"/>
                    <a:pt x="155" y="242"/>
                  </a:cubicBezTo>
                  <a:cubicBezTo>
                    <a:pt x="160" y="234"/>
                    <a:pt x="163" y="226"/>
                    <a:pt x="168" y="217"/>
                  </a:cubicBezTo>
                  <a:cubicBezTo>
                    <a:pt x="172" y="208"/>
                    <a:pt x="177" y="200"/>
                    <a:pt x="181" y="191"/>
                  </a:cubicBezTo>
                  <a:cubicBezTo>
                    <a:pt x="183" y="188"/>
                    <a:pt x="186" y="184"/>
                    <a:pt x="188" y="180"/>
                  </a:cubicBezTo>
                  <a:cubicBezTo>
                    <a:pt x="191" y="177"/>
                    <a:pt x="194" y="173"/>
                    <a:pt x="196" y="169"/>
                  </a:cubicBezTo>
                  <a:cubicBezTo>
                    <a:pt x="198" y="166"/>
                    <a:pt x="200" y="162"/>
                    <a:pt x="203" y="159"/>
                  </a:cubicBezTo>
                  <a:cubicBezTo>
                    <a:pt x="206" y="156"/>
                    <a:pt x="209" y="152"/>
                    <a:pt x="212" y="149"/>
                  </a:cubicBezTo>
                  <a:cubicBezTo>
                    <a:pt x="214" y="145"/>
                    <a:pt x="216" y="143"/>
                    <a:pt x="217" y="138"/>
                  </a:cubicBezTo>
                  <a:cubicBezTo>
                    <a:pt x="217" y="134"/>
                    <a:pt x="216" y="130"/>
                    <a:pt x="214" y="125"/>
                  </a:cubicBezTo>
                  <a:cubicBezTo>
                    <a:pt x="213" y="121"/>
                    <a:pt x="215" y="119"/>
                    <a:pt x="218" y="116"/>
                  </a:cubicBezTo>
                  <a:cubicBezTo>
                    <a:pt x="221" y="113"/>
                    <a:pt x="222" y="109"/>
                    <a:pt x="224" y="106"/>
                  </a:cubicBezTo>
                  <a:cubicBezTo>
                    <a:pt x="226" y="103"/>
                    <a:pt x="228" y="99"/>
                    <a:pt x="231" y="97"/>
                  </a:cubicBezTo>
                  <a:cubicBezTo>
                    <a:pt x="233" y="95"/>
                    <a:pt x="234" y="94"/>
                    <a:pt x="236" y="94"/>
                  </a:cubicBezTo>
                  <a:cubicBezTo>
                    <a:pt x="237" y="94"/>
                    <a:pt x="238" y="94"/>
                    <a:pt x="239" y="94"/>
                  </a:cubicBezTo>
                  <a:cubicBezTo>
                    <a:pt x="241" y="94"/>
                    <a:pt x="240" y="93"/>
                    <a:pt x="242" y="92"/>
                  </a:cubicBezTo>
                  <a:cubicBezTo>
                    <a:pt x="245" y="91"/>
                    <a:pt x="249" y="94"/>
                    <a:pt x="252" y="93"/>
                  </a:cubicBezTo>
                  <a:cubicBezTo>
                    <a:pt x="253" y="92"/>
                    <a:pt x="254" y="91"/>
                    <a:pt x="255" y="89"/>
                  </a:cubicBezTo>
                  <a:cubicBezTo>
                    <a:pt x="256" y="88"/>
                    <a:pt x="257" y="86"/>
                    <a:pt x="258" y="85"/>
                  </a:cubicBezTo>
                  <a:cubicBezTo>
                    <a:pt x="261" y="82"/>
                    <a:pt x="265" y="81"/>
                    <a:pt x="269" y="80"/>
                  </a:cubicBezTo>
                  <a:cubicBezTo>
                    <a:pt x="272" y="79"/>
                    <a:pt x="277" y="78"/>
                    <a:pt x="280" y="75"/>
                  </a:cubicBezTo>
                  <a:cubicBezTo>
                    <a:pt x="283" y="73"/>
                    <a:pt x="282" y="69"/>
                    <a:pt x="282" y="65"/>
                  </a:cubicBezTo>
                  <a:cubicBezTo>
                    <a:pt x="282" y="60"/>
                    <a:pt x="284" y="56"/>
                    <a:pt x="285" y="51"/>
                  </a:cubicBezTo>
                  <a:cubicBezTo>
                    <a:pt x="290" y="36"/>
                    <a:pt x="298" y="21"/>
                    <a:pt x="310" y="11"/>
                  </a:cubicBezTo>
                  <a:cubicBezTo>
                    <a:pt x="323" y="1"/>
                    <a:pt x="340" y="0"/>
                    <a:pt x="355" y="3"/>
                  </a:cubicBezTo>
                  <a:cubicBezTo>
                    <a:pt x="364" y="5"/>
                    <a:pt x="374" y="7"/>
                    <a:pt x="382" y="12"/>
                  </a:cubicBezTo>
                  <a:cubicBezTo>
                    <a:pt x="392" y="18"/>
                    <a:pt x="397" y="27"/>
                    <a:pt x="400" y="37"/>
                  </a:cubicBezTo>
                  <a:cubicBezTo>
                    <a:pt x="402" y="43"/>
                    <a:pt x="403" y="49"/>
                    <a:pt x="403" y="55"/>
                  </a:cubicBezTo>
                  <a:cubicBezTo>
                    <a:pt x="403" y="61"/>
                    <a:pt x="406" y="65"/>
                    <a:pt x="410" y="69"/>
                  </a:cubicBezTo>
                  <a:cubicBezTo>
                    <a:pt x="413" y="73"/>
                    <a:pt x="417" y="77"/>
                    <a:pt x="416" y="82"/>
                  </a:cubicBezTo>
                  <a:cubicBezTo>
                    <a:pt x="416" y="87"/>
                    <a:pt x="411" y="90"/>
                    <a:pt x="407" y="89"/>
                  </a:cubicBezTo>
                  <a:cubicBezTo>
                    <a:pt x="412" y="92"/>
                    <a:pt x="409" y="98"/>
                    <a:pt x="410" y="103"/>
                  </a:cubicBezTo>
                  <a:cubicBezTo>
                    <a:pt x="418" y="101"/>
                    <a:pt x="410" y="91"/>
                    <a:pt x="418" y="88"/>
                  </a:cubicBezTo>
                  <a:cubicBezTo>
                    <a:pt x="422" y="87"/>
                    <a:pt x="427" y="88"/>
                    <a:pt x="431" y="87"/>
                  </a:cubicBezTo>
                  <a:cubicBezTo>
                    <a:pt x="433" y="87"/>
                    <a:pt x="436" y="86"/>
                    <a:pt x="437" y="85"/>
                  </a:cubicBezTo>
                  <a:cubicBezTo>
                    <a:pt x="438" y="84"/>
                    <a:pt x="439" y="82"/>
                    <a:pt x="437" y="81"/>
                  </a:cubicBezTo>
                  <a:cubicBezTo>
                    <a:pt x="441" y="81"/>
                    <a:pt x="443" y="79"/>
                    <a:pt x="445" y="76"/>
                  </a:cubicBezTo>
                  <a:cubicBezTo>
                    <a:pt x="448" y="73"/>
                    <a:pt x="451" y="71"/>
                    <a:pt x="455" y="68"/>
                  </a:cubicBezTo>
                  <a:cubicBezTo>
                    <a:pt x="462" y="64"/>
                    <a:pt x="470" y="62"/>
                    <a:pt x="479" y="60"/>
                  </a:cubicBezTo>
                  <a:cubicBezTo>
                    <a:pt x="487" y="58"/>
                    <a:pt x="495" y="56"/>
                    <a:pt x="504" y="58"/>
                  </a:cubicBezTo>
                  <a:cubicBezTo>
                    <a:pt x="512" y="59"/>
                    <a:pt x="519" y="62"/>
                    <a:pt x="526" y="66"/>
                  </a:cubicBezTo>
                  <a:cubicBezTo>
                    <a:pt x="533" y="70"/>
                    <a:pt x="539" y="74"/>
                    <a:pt x="544" y="80"/>
                  </a:cubicBezTo>
                  <a:cubicBezTo>
                    <a:pt x="548" y="88"/>
                    <a:pt x="548" y="96"/>
                    <a:pt x="551" y="104"/>
                  </a:cubicBezTo>
                  <a:cubicBezTo>
                    <a:pt x="554" y="112"/>
                    <a:pt x="553" y="121"/>
                    <a:pt x="555" y="130"/>
                  </a:cubicBezTo>
                  <a:cubicBezTo>
                    <a:pt x="558" y="138"/>
                    <a:pt x="561" y="145"/>
                    <a:pt x="561" y="153"/>
                  </a:cubicBezTo>
                  <a:cubicBezTo>
                    <a:pt x="559" y="148"/>
                    <a:pt x="557" y="143"/>
                    <a:pt x="554" y="139"/>
                  </a:cubicBezTo>
                  <a:cubicBezTo>
                    <a:pt x="554" y="147"/>
                    <a:pt x="559" y="155"/>
                    <a:pt x="559" y="163"/>
                  </a:cubicBezTo>
                  <a:cubicBezTo>
                    <a:pt x="559" y="168"/>
                    <a:pt x="558" y="172"/>
                    <a:pt x="559" y="177"/>
                  </a:cubicBezTo>
                  <a:cubicBezTo>
                    <a:pt x="560" y="180"/>
                    <a:pt x="562" y="184"/>
                    <a:pt x="560" y="188"/>
                  </a:cubicBezTo>
                  <a:cubicBezTo>
                    <a:pt x="558" y="191"/>
                    <a:pt x="554" y="194"/>
                    <a:pt x="551" y="196"/>
                  </a:cubicBezTo>
                  <a:cubicBezTo>
                    <a:pt x="548" y="199"/>
                    <a:pt x="545" y="202"/>
                    <a:pt x="543" y="206"/>
                  </a:cubicBezTo>
                  <a:cubicBezTo>
                    <a:pt x="541" y="210"/>
                    <a:pt x="539" y="215"/>
                    <a:pt x="538" y="219"/>
                  </a:cubicBezTo>
                  <a:cubicBezTo>
                    <a:pt x="537" y="221"/>
                    <a:pt x="536" y="223"/>
                    <a:pt x="536" y="225"/>
                  </a:cubicBezTo>
                  <a:cubicBezTo>
                    <a:pt x="536" y="227"/>
                    <a:pt x="536" y="229"/>
                    <a:pt x="535" y="231"/>
                  </a:cubicBezTo>
                  <a:cubicBezTo>
                    <a:pt x="533" y="229"/>
                    <a:pt x="533" y="226"/>
                    <a:pt x="532" y="224"/>
                  </a:cubicBezTo>
                  <a:cubicBezTo>
                    <a:pt x="530" y="234"/>
                    <a:pt x="529" y="247"/>
                    <a:pt x="536" y="255"/>
                  </a:cubicBezTo>
                  <a:cubicBezTo>
                    <a:pt x="530" y="252"/>
                    <a:pt x="527" y="245"/>
                    <a:pt x="525" y="238"/>
                  </a:cubicBezTo>
                  <a:cubicBezTo>
                    <a:pt x="525" y="242"/>
                    <a:pt x="524" y="246"/>
                    <a:pt x="525" y="250"/>
                  </a:cubicBezTo>
                  <a:cubicBezTo>
                    <a:pt x="526" y="254"/>
                    <a:pt x="528" y="257"/>
                    <a:pt x="530" y="260"/>
                  </a:cubicBezTo>
                  <a:cubicBezTo>
                    <a:pt x="534" y="267"/>
                    <a:pt x="534" y="275"/>
                    <a:pt x="534" y="283"/>
                  </a:cubicBezTo>
                  <a:cubicBezTo>
                    <a:pt x="534" y="287"/>
                    <a:pt x="534" y="291"/>
                    <a:pt x="533" y="296"/>
                  </a:cubicBezTo>
                  <a:cubicBezTo>
                    <a:pt x="533" y="300"/>
                    <a:pt x="532" y="304"/>
                    <a:pt x="532" y="308"/>
                  </a:cubicBezTo>
                  <a:cubicBezTo>
                    <a:pt x="531" y="315"/>
                    <a:pt x="530" y="320"/>
                    <a:pt x="524" y="322"/>
                  </a:cubicBezTo>
                  <a:cubicBezTo>
                    <a:pt x="532" y="304"/>
                    <a:pt x="532" y="279"/>
                    <a:pt x="517" y="264"/>
                  </a:cubicBezTo>
                  <a:cubicBezTo>
                    <a:pt x="516" y="267"/>
                    <a:pt x="517" y="271"/>
                    <a:pt x="518" y="274"/>
                  </a:cubicBezTo>
                  <a:cubicBezTo>
                    <a:pt x="518" y="278"/>
                    <a:pt x="518" y="283"/>
                    <a:pt x="517" y="287"/>
                  </a:cubicBezTo>
                  <a:cubicBezTo>
                    <a:pt x="516" y="283"/>
                    <a:pt x="516" y="280"/>
                    <a:pt x="514" y="277"/>
                  </a:cubicBezTo>
                  <a:cubicBezTo>
                    <a:pt x="513" y="279"/>
                    <a:pt x="512" y="281"/>
                    <a:pt x="513" y="284"/>
                  </a:cubicBezTo>
                  <a:cubicBezTo>
                    <a:pt x="513" y="286"/>
                    <a:pt x="515" y="288"/>
                    <a:pt x="515" y="289"/>
                  </a:cubicBezTo>
                  <a:cubicBezTo>
                    <a:pt x="517" y="294"/>
                    <a:pt x="516" y="299"/>
                    <a:pt x="514" y="303"/>
                  </a:cubicBezTo>
                  <a:cubicBezTo>
                    <a:pt x="513" y="299"/>
                    <a:pt x="516" y="293"/>
                    <a:pt x="511" y="290"/>
                  </a:cubicBezTo>
                  <a:cubicBezTo>
                    <a:pt x="510" y="296"/>
                    <a:pt x="510" y="303"/>
                    <a:pt x="512" y="309"/>
                  </a:cubicBezTo>
                  <a:cubicBezTo>
                    <a:pt x="515" y="316"/>
                    <a:pt x="516" y="323"/>
                    <a:pt x="515" y="329"/>
                  </a:cubicBezTo>
                  <a:cubicBezTo>
                    <a:pt x="515" y="322"/>
                    <a:pt x="512" y="313"/>
                    <a:pt x="506" y="308"/>
                  </a:cubicBezTo>
                  <a:cubicBezTo>
                    <a:pt x="505" y="312"/>
                    <a:pt x="508" y="315"/>
                    <a:pt x="509" y="318"/>
                  </a:cubicBezTo>
                  <a:cubicBezTo>
                    <a:pt x="511" y="322"/>
                    <a:pt x="511" y="326"/>
                    <a:pt x="511" y="330"/>
                  </a:cubicBezTo>
                  <a:cubicBezTo>
                    <a:pt x="510" y="340"/>
                    <a:pt x="512" y="348"/>
                    <a:pt x="514" y="358"/>
                  </a:cubicBezTo>
                  <a:cubicBezTo>
                    <a:pt x="512" y="354"/>
                    <a:pt x="510" y="350"/>
                    <a:pt x="508" y="346"/>
                  </a:cubicBezTo>
                  <a:cubicBezTo>
                    <a:pt x="506" y="341"/>
                    <a:pt x="507" y="336"/>
                    <a:pt x="507" y="331"/>
                  </a:cubicBezTo>
                  <a:cubicBezTo>
                    <a:pt x="508" y="325"/>
                    <a:pt x="507" y="316"/>
                    <a:pt x="501" y="312"/>
                  </a:cubicBezTo>
                  <a:cubicBezTo>
                    <a:pt x="500" y="318"/>
                    <a:pt x="502" y="324"/>
                    <a:pt x="500" y="330"/>
                  </a:cubicBezTo>
                  <a:cubicBezTo>
                    <a:pt x="500" y="334"/>
                    <a:pt x="498" y="336"/>
                    <a:pt x="498" y="339"/>
                  </a:cubicBezTo>
                  <a:cubicBezTo>
                    <a:pt x="498" y="343"/>
                    <a:pt x="498" y="346"/>
                    <a:pt x="498" y="349"/>
                  </a:cubicBezTo>
                  <a:cubicBezTo>
                    <a:pt x="498" y="346"/>
                    <a:pt x="497" y="344"/>
                    <a:pt x="496" y="341"/>
                  </a:cubicBezTo>
                  <a:cubicBezTo>
                    <a:pt x="496" y="338"/>
                    <a:pt x="497" y="335"/>
                    <a:pt x="497" y="332"/>
                  </a:cubicBezTo>
                  <a:cubicBezTo>
                    <a:pt x="498" y="326"/>
                    <a:pt x="498" y="320"/>
                    <a:pt x="497" y="313"/>
                  </a:cubicBezTo>
                  <a:cubicBezTo>
                    <a:pt x="496" y="315"/>
                    <a:pt x="496" y="319"/>
                    <a:pt x="493" y="319"/>
                  </a:cubicBezTo>
                  <a:cubicBezTo>
                    <a:pt x="490" y="319"/>
                    <a:pt x="489" y="317"/>
                    <a:pt x="488" y="314"/>
                  </a:cubicBezTo>
                  <a:cubicBezTo>
                    <a:pt x="488" y="312"/>
                    <a:pt x="487" y="310"/>
                    <a:pt x="486" y="308"/>
                  </a:cubicBezTo>
                  <a:cubicBezTo>
                    <a:pt x="484" y="307"/>
                    <a:pt x="482" y="310"/>
                    <a:pt x="481" y="311"/>
                  </a:cubicBezTo>
                  <a:cubicBezTo>
                    <a:pt x="480" y="313"/>
                    <a:pt x="479" y="314"/>
                    <a:pt x="479" y="316"/>
                  </a:cubicBezTo>
                  <a:cubicBezTo>
                    <a:pt x="480" y="320"/>
                    <a:pt x="480" y="324"/>
                    <a:pt x="479" y="328"/>
                  </a:cubicBezTo>
                  <a:cubicBezTo>
                    <a:pt x="477" y="335"/>
                    <a:pt x="475" y="341"/>
                    <a:pt x="477" y="349"/>
                  </a:cubicBezTo>
                  <a:cubicBezTo>
                    <a:pt x="476" y="348"/>
                    <a:pt x="476" y="347"/>
                    <a:pt x="476" y="346"/>
                  </a:cubicBezTo>
                  <a:cubicBezTo>
                    <a:pt x="476" y="347"/>
                    <a:pt x="476" y="347"/>
                    <a:pt x="476" y="348"/>
                  </a:cubicBezTo>
                  <a:cubicBezTo>
                    <a:pt x="477" y="351"/>
                    <a:pt x="475" y="342"/>
                    <a:pt x="476" y="348"/>
                  </a:cubicBezTo>
                  <a:close/>
                  <a:moveTo>
                    <a:pt x="397" y="117"/>
                  </a:moveTo>
                  <a:cubicBezTo>
                    <a:pt x="397" y="116"/>
                    <a:pt x="397" y="116"/>
                    <a:pt x="397" y="116"/>
                  </a:cubicBezTo>
                  <a:cubicBezTo>
                    <a:pt x="397" y="116"/>
                    <a:pt x="396" y="116"/>
                    <a:pt x="396" y="116"/>
                  </a:cubicBezTo>
                  <a:cubicBezTo>
                    <a:pt x="395" y="117"/>
                    <a:pt x="394" y="118"/>
                    <a:pt x="393" y="119"/>
                  </a:cubicBezTo>
                  <a:cubicBezTo>
                    <a:pt x="392" y="120"/>
                    <a:pt x="391" y="123"/>
                    <a:pt x="392" y="125"/>
                  </a:cubicBezTo>
                  <a:cubicBezTo>
                    <a:pt x="393" y="123"/>
                    <a:pt x="393" y="122"/>
                    <a:pt x="394" y="120"/>
                  </a:cubicBezTo>
                  <a:cubicBezTo>
                    <a:pt x="394" y="118"/>
                    <a:pt x="396" y="118"/>
                    <a:pt x="397" y="116"/>
                  </a:cubicBezTo>
                  <a:cubicBezTo>
                    <a:pt x="397" y="117"/>
                    <a:pt x="397" y="116"/>
                    <a:pt x="397" y="117"/>
                  </a:cubicBezTo>
                  <a:cubicBezTo>
                    <a:pt x="397" y="116"/>
                    <a:pt x="397" y="117"/>
                    <a:pt x="397" y="117"/>
                  </a:cubicBezTo>
                  <a:close/>
                  <a:moveTo>
                    <a:pt x="385" y="180"/>
                  </a:moveTo>
                  <a:cubicBezTo>
                    <a:pt x="382" y="176"/>
                    <a:pt x="377" y="174"/>
                    <a:pt x="373" y="171"/>
                  </a:cubicBezTo>
                  <a:cubicBezTo>
                    <a:pt x="368" y="167"/>
                    <a:pt x="364" y="164"/>
                    <a:pt x="359" y="160"/>
                  </a:cubicBezTo>
                  <a:cubicBezTo>
                    <a:pt x="355" y="157"/>
                    <a:pt x="352" y="153"/>
                    <a:pt x="348" y="149"/>
                  </a:cubicBezTo>
                  <a:cubicBezTo>
                    <a:pt x="347" y="148"/>
                    <a:pt x="345" y="145"/>
                    <a:pt x="343" y="145"/>
                  </a:cubicBezTo>
                  <a:cubicBezTo>
                    <a:pt x="341" y="146"/>
                    <a:pt x="339" y="149"/>
                    <a:pt x="336" y="150"/>
                  </a:cubicBezTo>
                  <a:cubicBezTo>
                    <a:pt x="332" y="152"/>
                    <a:pt x="336" y="159"/>
                    <a:pt x="339" y="160"/>
                  </a:cubicBezTo>
                  <a:cubicBezTo>
                    <a:pt x="344" y="162"/>
                    <a:pt x="349" y="163"/>
                    <a:pt x="354" y="165"/>
                  </a:cubicBezTo>
                  <a:cubicBezTo>
                    <a:pt x="359" y="168"/>
                    <a:pt x="364" y="172"/>
                    <a:pt x="370" y="174"/>
                  </a:cubicBezTo>
                  <a:cubicBezTo>
                    <a:pt x="374" y="177"/>
                    <a:pt x="379" y="180"/>
                    <a:pt x="385" y="180"/>
                  </a:cubicBezTo>
                  <a:cubicBezTo>
                    <a:pt x="383" y="178"/>
                    <a:pt x="382" y="180"/>
                    <a:pt x="385" y="180"/>
                  </a:cubicBezTo>
                  <a:cubicBezTo>
                    <a:pt x="384" y="178"/>
                    <a:pt x="381" y="180"/>
                    <a:pt x="385" y="180"/>
                  </a:cubicBezTo>
                  <a:close/>
                  <a:moveTo>
                    <a:pt x="339" y="210"/>
                  </a:moveTo>
                  <a:cubicBezTo>
                    <a:pt x="342" y="209"/>
                    <a:pt x="344" y="208"/>
                    <a:pt x="347" y="207"/>
                  </a:cubicBezTo>
                  <a:cubicBezTo>
                    <a:pt x="346" y="205"/>
                    <a:pt x="344" y="204"/>
                    <a:pt x="342" y="203"/>
                  </a:cubicBezTo>
                  <a:cubicBezTo>
                    <a:pt x="341" y="203"/>
                    <a:pt x="340" y="202"/>
                    <a:pt x="339" y="202"/>
                  </a:cubicBezTo>
                  <a:cubicBezTo>
                    <a:pt x="337" y="202"/>
                    <a:pt x="338" y="202"/>
                    <a:pt x="337" y="204"/>
                  </a:cubicBezTo>
                  <a:cubicBezTo>
                    <a:pt x="337" y="206"/>
                    <a:pt x="336" y="208"/>
                    <a:pt x="335" y="209"/>
                  </a:cubicBezTo>
                  <a:cubicBezTo>
                    <a:pt x="335" y="210"/>
                    <a:pt x="333" y="213"/>
                    <a:pt x="333" y="213"/>
                  </a:cubicBezTo>
                  <a:cubicBezTo>
                    <a:pt x="333" y="213"/>
                    <a:pt x="339" y="210"/>
                    <a:pt x="340" y="209"/>
                  </a:cubicBezTo>
                  <a:cubicBezTo>
                    <a:pt x="340" y="209"/>
                    <a:pt x="339" y="210"/>
                    <a:pt x="339" y="210"/>
                  </a:cubicBezTo>
                  <a:cubicBezTo>
                    <a:pt x="342" y="209"/>
                    <a:pt x="338" y="210"/>
                    <a:pt x="339" y="210"/>
                  </a:cubicBezTo>
                  <a:close/>
                  <a:moveTo>
                    <a:pt x="223" y="448"/>
                  </a:moveTo>
                  <a:cubicBezTo>
                    <a:pt x="225" y="445"/>
                    <a:pt x="225" y="441"/>
                    <a:pt x="224" y="438"/>
                  </a:cubicBezTo>
                  <a:cubicBezTo>
                    <a:pt x="222" y="439"/>
                    <a:pt x="220" y="440"/>
                    <a:pt x="218" y="438"/>
                  </a:cubicBezTo>
                  <a:cubicBezTo>
                    <a:pt x="218" y="444"/>
                    <a:pt x="218" y="450"/>
                    <a:pt x="217" y="455"/>
                  </a:cubicBezTo>
                  <a:cubicBezTo>
                    <a:pt x="215" y="460"/>
                    <a:pt x="212" y="465"/>
                    <a:pt x="210" y="469"/>
                  </a:cubicBezTo>
                  <a:cubicBezTo>
                    <a:pt x="209" y="472"/>
                    <a:pt x="208" y="474"/>
                    <a:pt x="207" y="476"/>
                  </a:cubicBezTo>
                  <a:cubicBezTo>
                    <a:pt x="206" y="478"/>
                    <a:pt x="204" y="481"/>
                    <a:pt x="204" y="483"/>
                  </a:cubicBezTo>
                  <a:cubicBezTo>
                    <a:pt x="204" y="486"/>
                    <a:pt x="204" y="488"/>
                    <a:pt x="204" y="491"/>
                  </a:cubicBezTo>
                  <a:cubicBezTo>
                    <a:pt x="205" y="494"/>
                    <a:pt x="204" y="497"/>
                    <a:pt x="203" y="500"/>
                  </a:cubicBezTo>
                  <a:cubicBezTo>
                    <a:pt x="200" y="511"/>
                    <a:pt x="196" y="522"/>
                    <a:pt x="194" y="533"/>
                  </a:cubicBezTo>
                  <a:cubicBezTo>
                    <a:pt x="192" y="538"/>
                    <a:pt x="192" y="544"/>
                    <a:pt x="191" y="549"/>
                  </a:cubicBezTo>
                  <a:cubicBezTo>
                    <a:pt x="191" y="551"/>
                    <a:pt x="190" y="554"/>
                    <a:pt x="190" y="556"/>
                  </a:cubicBezTo>
                  <a:cubicBezTo>
                    <a:pt x="189" y="558"/>
                    <a:pt x="188" y="560"/>
                    <a:pt x="189" y="562"/>
                  </a:cubicBezTo>
                  <a:cubicBezTo>
                    <a:pt x="192" y="561"/>
                    <a:pt x="193" y="557"/>
                    <a:pt x="193" y="554"/>
                  </a:cubicBezTo>
                  <a:cubicBezTo>
                    <a:pt x="194" y="549"/>
                    <a:pt x="195" y="544"/>
                    <a:pt x="196" y="540"/>
                  </a:cubicBezTo>
                  <a:cubicBezTo>
                    <a:pt x="200" y="529"/>
                    <a:pt x="203" y="518"/>
                    <a:pt x="205" y="507"/>
                  </a:cubicBezTo>
                  <a:cubicBezTo>
                    <a:pt x="206" y="502"/>
                    <a:pt x="207" y="496"/>
                    <a:pt x="208" y="491"/>
                  </a:cubicBezTo>
                  <a:cubicBezTo>
                    <a:pt x="209" y="486"/>
                    <a:pt x="211" y="480"/>
                    <a:pt x="213" y="475"/>
                  </a:cubicBezTo>
                  <a:cubicBezTo>
                    <a:pt x="217" y="466"/>
                    <a:pt x="220" y="456"/>
                    <a:pt x="224" y="447"/>
                  </a:cubicBezTo>
                  <a:cubicBezTo>
                    <a:pt x="224" y="448"/>
                    <a:pt x="223" y="449"/>
                    <a:pt x="223" y="449"/>
                  </a:cubicBezTo>
                  <a:cubicBezTo>
                    <a:pt x="223" y="449"/>
                    <a:pt x="223" y="449"/>
                    <a:pt x="223" y="448"/>
                  </a:cubicBezTo>
                  <a:cubicBezTo>
                    <a:pt x="225" y="445"/>
                    <a:pt x="222" y="451"/>
                    <a:pt x="223" y="448"/>
                  </a:cubicBezTo>
                  <a:close/>
                </a:path>
              </a:pathLst>
            </a:custGeom>
            <a:solidFill>
              <a:srgbClr val="84DB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3" name="Freeform 7"/>
            <p:cNvSpPr>
              <a:spLocks/>
            </p:cNvSpPr>
            <p:nvPr/>
          </p:nvSpPr>
          <p:spPr bwMode="auto">
            <a:xfrm>
              <a:off x="1651" y="1637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3 w 1"/>
                <a:gd name="T5" fmla="*/ 3 h 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4" name="Freeform 8"/>
            <p:cNvSpPr>
              <a:spLocks/>
            </p:cNvSpPr>
            <p:nvPr/>
          </p:nvSpPr>
          <p:spPr bwMode="auto">
            <a:xfrm>
              <a:off x="1409" y="905"/>
              <a:ext cx="0" cy="3"/>
            </a:xfrm>
            <a:custGeom>
              <a:avLst/>
              <a:gdLst>
                <a:gd name="T0" fmla="*/ 0 h 1"/>
                <a:gd name="T1" fmla="*/ 3 h 1"/>
                <a:gd name="T2" fmla="*/ 0 h 1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3">
                  <a:pos x="0" y="T0"/>
                </a:cxn>
                <a:cxn ang="T4">
                  <a:pos x="0" y="T1"/>
                </a:cxn>
                <a:cxn ang="T5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5" name="Freeform 9"/>
            <p:cNvSpPr>
              <a:spLocks/>
            </p:cNvSpPr>
            <p:nvPr/>
          </p:nvSpPr>
          <p:spPr bwMode="auto">
            <a:xfrm>
              <a:off x="1409" y="905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6" name="Freeform 10"/>
            <p:cNvSpPr>
              <a:spLocks/>
            </p:cNvSpPr>
            <p:nvPr/>
          </p:nvSpPr>
          <p:spPr bwMode="auto">
            <a:xfrm>
              <a:off x="1222" y="11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375150" y="1295400"/>
            <a:ext cx="3363913" cy="4146550"/>
            <a:chOff x="6943725" y="1211263"/>
            <a:chExt cx="3363913" cy="4110037"/>
          </a:xfrm>
        </p:grpSpPr>
        <p:grpSp>
          <p:nvGrpSpPr>
            <p:cNvPr id="24164" name="Group 25"/>
            <p:cNvGrpSpPr>
              <a:grpSpLocks noChangeAspect="1"/>
            </p:cNvGrpSpPr>
            <p:nvPr/>
          </p:nvGrpSpPr>
          <p:grpSpPr bwMode="auto">
            <a:xfrm>
              <a:off x="6943725" y="1211263"/>
              <a:ext cx="1676400" cy="4071937"/>
              <a:chOff x="4374" y="763"/>
              <a:chExt cx="1056" cy="2565"/>
            </a:xfrm>
          </p:grpSpPr>
          <p:sp>
            <p:nvSpPr>
              <p:cNvPr id="24168" name="AutoShape 24"/>
              <p:cNvSpPr>
                <a:spLocks noChangeAspect="1" noChangeArrowheads="1" noTextEdit="1"/>
              </p:cNvSpPr>
              <p:nvPr/>
            </p:nvSpPr>
            <p:spPr bwMode="auto">
              <a:xfrm>
                <a:off x="4374" y="763"/>
                <a:ext cx="1056" cy="2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69" name="Freeform 26"/>
              <p:cNvSpPr>
                <a:spLocks/>
              </p:cNvSpPr>
              <p:nvPr/>
            </p:nvSpPr>
            <p:spPr bwMode="auto">
              <a:xfrm>
                <a:off x="4376" y="763"/>
                <a:ext cx="1064" cy="2570"/>
              </a:xfrm>
              <a:custGeom>
                <a:avLst/>
                <a:gdLst>
                  <a:gd name="T0" fmla="*/ 716 w 447"/>
                  <a:gd name="T1" fmla="*/ 2442 h 1085"/>
                  <a:gd name="T2" fmla="*/ 728 w 447"/>
                  <a:gd name="T3" fmla="*/ 2492 h 1085"/>
                  <a:gd name="T4" fmla="*/ 905 w 447"/>
                  <a:gd name="T5" fmla="*/ 2565 h 1085"/>
                  <a:gd name="T6" fmla="*/ 797 w 447"/>
                  <a:gd name="T7" fmla="*/ 2563 h 1085"/>
                  <a:gd name="T8" fmla="*/ 636 w 447"/>
                  <a:gd name="T9" fmla="*/ 2563 h 1085"/>
                  <a:gd name="T10" fmla="*/ 462 w 447"/>
                  <a:gd name="T11" fmla="*/ 2447 h 1085"/>
                  <a:gd name="T12" fmla="*/ 386 w 447"/>
                  <a:gd name="T13" fmla="*/ 2563 h 1085"/>
                  <a:gd name="T14" fmla="*/ 183 w 447"/>
                  <a:gd name="T15" fmla="*/ 2561 h 1085"/>
                  <a:gd name="T16" fmla="*/ 367 w 447"/>
                  <a:gd name="T17" fmla="*/ 2442 h 1085"/>
                  <a:gd name="T18" fmla="*/ 176 w 447"/>
                  <a:gd name="T19" fmla="*/ 2193 h 1085"/>
                  <a:gd name="T20" fmla="*/ 145 w 447"/>
                  <a:gd name="T21" fmla="*/ 1589 h 1085"/>
                  <a:gd name="T22" fmla="*/ 71 w 447"/>
                  <a:gd name="T23" fmla="*/ 1644 h 1085"/>
                  <a:gd name="T24" fmla="*/ 50 w 447"/>
                  <a:gd name="T25" fmla="*/ 1722 h 1085"/>
                  <a:gd name="T26" fmla="*/ 0 w 447"/>
                  <a:gd name="T27" fmla="*/ 1611 h 1085"/>
                  <a:gd name="T28" fmla="*/ 86 w 447"/>
                  <a:gd name="T29" fmla="*/ 831 h 1085"/>
                  <a:gd name="T30" fmla="*/ 321 w 447"/>
                  <a:gd name="T31" fmla="*/ 552 h 1085"/>
                  <a:gd name="T32" fmla="*/ 250 w 447"/>
                  <a:gd name="T33" fmla="*/ 438 h 1085"/>
                  <a:gd name="T34" fmla="*/ 217 w 447"/>
                  <a:gd name="T35" fmla="*/ 322 h 1085"/>
                  <a:gd name="T36" fmla="*/ 159 w 447"/>
                  <a:gd name="T37" fmla="*/ 339 h 1085"/>
                  <a:gd name="T38" fmla="*/ 157 w 447"/>
                  <a:gd name="T39" fmla="*/ 497 h 1085"/>
                  <a:gd name="T40" fmla="*/ 145 w 447"/>
                  <a:gd name="T41" fmla="*/ 502 h 1085"/>
                  <a:gd name="T42" fmla="*/ 145 w 447"/>
                  <a:gd name="T43" fmla="*/ 339 h 1085"/>
                  <a:gd name="T44" fmla="*/ 452 w 447"/>
                  <a:gd name="T45" fmla="*/ 213 h 1085"/>
                  <a:gd name="T46" fmla="*/ 424 w 447"/>
                  <a:gd name="T47" fmla="*/ 379 h 1085"/>
                  <a:gd name="T48" fmla="*/ 433 w 447"/>
                  <a:gd name="T49" fmla="*/ 469 h 1085"/>
                  <a:gd name="T50" fmla="*/ 462 w 447"/>
                  <a:gd name="T51" fmla="*/ 566 h 1085"/>
                  <a:gd name="T52" fmla="*/ 816 w 447"/>
                  <a:gd name="T53" fmla="*/ 133 h 1085"/>
                  <a:gd name="T54" fmla="*/ 567 w 447"/>
                  <a:gd name="T55" fmla="*/ 28 h 1085"/>
                  <a:gd name="T56" fmla="*/ 709 w 447"/>
                  <a:gd name="T57" fmla="*/ 26 h 1085"/>
                  <a:gd name="T58" fmla="*/ 790 w 447"/>
                  <a:gd name="T59" fmla="*/ 14 h 1085"/>
                  <a:gd name="T60" fmla="*/ 828 w 447"/>
                  <a:gd name="T61" fmla="*/ 24 h 1085"/>
                  <a:gd name="T62" fmla="*/ 897 w 447"/>
                  <a:gd name="T63" fmla="*/ 59 h 1085"/>
                  <a:gd name="T64" fmla="*/ 1038 w 447"/>
                  <a:gd name="T65" fmla="*/ 109 h 1085"/>
                  <a:gd name="T66" fmla="*/ 869 w 447"/>
                  <a:gd name="T67" fmla="*/ 142 h 1085"/>
                  <a:gd name="T68" fmla="*/ 862 w 447"/>
                  <a:gd name="T69" fmla="*/ 483 h 1085"/>
                  <a:gd name="T70" fmla="*/ 888 w 447"/>
                  <a:gd name="T71" fmla="*/ 1241 h 1085"/>
                  <a:gd name="T72" fmla="*/ 766 w 447"/>
                  <a:gd name="T73" fmla="*/ 1490 h 1085"/>
                  <a:gd name="T74" fmla="*/ 757 w 447"/>
                  <a:gd name="T75" fmla="*/ 2437 h 1085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447" h="1085">
                    <a:moveTo>
                      <a:pt x="318" y="1029"/>
                    </a:moveTo>
                    <a:cubicBezTo>
                      <a:pt x="313" y="1030"/>
                      <a:pt x="307" y="1030"/>
                      <a:pt x="301" y="1031"/>
                    </a:cubicBezTo>
                    <a:cubicBezTo>
                      <a:pt x="301" y="1037"/>
                      <a:pt x="301" y="1044"/>
                      <a:pt x="301" y="1050"/>
                    </a:cubicBezTo>
                    <a:cubicBezTo>
                      <a:pt x="303" y="1051"/>
                      <a:pt x="304" y="1052"/>
                      <a:pt x="306" y="1052"/>
                    </a:cubicBezTo>
                    <a:cubicBezTo>
                      <a:pt x="330" y="1057"/>
                      <a:pt x="350" y="1067"/>
                      <a:pt x="358" y="1069"/>
                    </a:cubicBezTo>
                    <a:cubicBezTo>
                      <a:pt x="367" y="1071"/>
                      <a:pt x="379" y="1079"/>
                      <a:pt x="380" y="1083"/>
                    </a:cubicBezTo>
                    <a:cubicBezTo>
                      <a:pt x="380" y="1085"/>
                      <a:pt x="376" y="1084"/>
                      <a:pt x="367" y="1084"/>
                    </a:cubicBezTo>
                    <a:cubicBezTo>
                      <a:pt x="361" y="1084"/>
                      <a:pt x="349" y="1082"/>
                      <a:pt x="335" y="1082"/>
                    </a:cubicBezTo>
                    <a:cubicBezTo>
                      <a:pt x="324" y="1082"/>
                      <a:pt x="301" y="1070"/>
                      <a:pt x="303" y="1081"/>
                    </a:cubicBezTo>
                    <a:cubicBezTo>
                      <a:pt x="298" y="1082"/>
                      <a:pt x="279" y="1082"/>
                      <a:pt x="267" y="1082"/>
                    </a:cubicBezTo>
                    <a:cubicBezTo>
                      <a:pt x="266" y="1071"/>
                      <a:pt x="259" y="1047"/>
                      <a:pt x="255" y="1031"/>
                    </a:cubicBezTo>
                    <a:cubicBezTo>
                      <a:pt x="235" y="1032"/>
                      <a:pt x="214" y="1033"/>
                      <a:pt x="194" y="1033"/>
                    </a:cubicBezTo>
                    <a:cubicBezTo>
                      <a:pt x="195" y="1049"/>
                      <a:pt x="195" y="1066"/>
                      <a:pt x="196" y="1082"/>
                    </a:cubicBezTo>
                    <a:cubicBezTo>
                      <a:pt x="185" y="1082"/>
                      <a:pt x="174" y="1082"/>
                      <a:pt x="162" y="1082"/>
                    </a:cubicBezTo>
                    <a:cubicBezTo>
                      <a:pt x="162" y="1075"/>
                      <a:pt x="128" y="1082"/>
                      <a:pt x="99" y="1082"/>
                    </a:cubicBezTo>
                    <a:cubicBezTo>
                      <a:pt x="89" y="1082"/>
                      <a:pt x="79" y="1083"/>
                      <a:pt x="77" y="1081"/>
                    </a:cubicBezTo>
                    <a:cubicBezTo>
                      <a:pt x="74" y="1079"/>
                      <a:pt x="75" y="1075"/>
                      <a:pt x="77" y="1074"/>
                    </a:cubicBezTo>
                    <a:cubicBezTo>
                      <a:pt x="100" y="1061"/>
                      <a:pt x="147" y="1054"/>
                      <a:pt x="154" y="1031"/>
                    </a:cubicBezTo>
                    <a:cubicBezTo>
                      <a:pt x="126" y="1032"/>
                      <a:pt x="111" y="1027"/>
                      <a:pt x="80" y="1027"/>
                    </a:cubicBezTo>
                    <a:cubicBezTo>
                      <a:pt x="78" y="993"/>
                      <a:pt x="76" y="960"/>
                      <a:pt x="74" y="926"/>
                    </a:cubicBezTo>
                    <a:cubicBezTo>
                      <a:pt x="61" y="837"/>
                      <a:pt x="80" y="746"/>
                      <a:pt x="63" y="671"/>
                    </a:cubicBezTo>
                    <a:cubicBezTo>
                      <a:pt x="63" y="671"/>
                      <a:pt x="62" y="671"/>
                      <a:pt x="61" y="671"/>
                    </a:cubicBezTo>
                    <a:cubicBezTo>
                      <a:pt x="61" y="677"/>
                      <a:pt x="60" y="684"/>
                      <a:pt x="59" y="690"/>
                    </a:cubicBezTo>
                    <a:cubicBezTo>
                      <a:pt x="49" y="691"/>
                      <a:pt x="40" y="693"/>
                      <a:pt x="30" y="694"/>
                    </a:cubicBezTo>
                    <a:cubicBezTo>
                      <a:pt x="28" y="697"/>
                      <a:pt x="29" y="706"/>
                      <a:pt x="30" y="724"/>
                    </a:cubicBezTo>
                    <a:cubicBezTo>
                      <a:pt x="28" y="743"/>
                      <a:pt x="24" y="729"/>
                      <a:pt x="21" y="727"/>
                    </a:cubicBezTo>
                    <a:cubicBezTo>
                      <a:pt x="17" y="715"/>
                      <a:pt x="19" y="706"/>
                      <a:pt x="13" y="690"/>
                    </a:cubicBezTo>
                    <a:cubicBezTo>
                      <a:pt x="9" y="687"/>
                      <a:pt x="4" y="683"/>
                      <a:pt x="0" y="680"/>
                    </a:cubicBezTo>
                    <a:cubicBezTo>
                      <a:pt x="4" y="652"/>
                      <a:pt x="7" y="625"/>
                      <a:pt x="11" y="597"/>
                    </a:cubicBezTo>
                    <a:cubicBezTo>
                      <a:pt x="24" y="522"/>
                      <a:pt x="9" y="419"/>
                      <a:pt x="36" y="351"/>
                    </a:cubicBezTo>
                    <a:cubicBezTo>
                      <a:pt x="47" y="323"/>
                      <a:pt x="88" y="316"/>
                      <a:pt x="106" y="294"/>
                    </a:cubicBezTo>
                    <a:cubicBezTo>
                      <a:pt x="115" y="274"/>
                      <a:pt x="125" y="253"/>
                      <a:pt x="135" y="233"/>
                    </a:cubicBezTo>
                    <a:cubicBezTo>
                      <a:pt x="124" y="229"/>
                      <a:pt x="114" y="221"/>
                      <a:pt x="109" y="209"/>
                    </a:cubicBezTo>
                    <a:cubicBezTo>
                      <a:pt x="106" y="202"/>
                      <a:pt x="107" y="192"/>
                      <a:pt x="105" y="185"/>
                    </a:cubicBezTo>
                    <a:cubicBezTo>
                      <a:pt x="104" y="180"/>
                      <a:pt x="98" y="177"/>
                      <a:pt x="98" y="171"/>
                    </a:cubicBezTo>
                    <a:cubicBezTo>
                      <a:pt x="99" y="157"/>
                      <a:pt x="95" y="146"/>
                      <a:pt x="91" y="136"/>
                    </a:cubicBezTo>
                    <a:cubicBezTo>
                      <a:pt x="90" y="136"/>
                      <a:pt x="89" y="136"/>
                      <a:pt x="89" y="136"/>
                    </a:cubicBezTo>
                    <a:cubicBezTo>
                      <a:pt x="80" y="138"/>
                      <a:pt x="75" y="141"/>
                      <a:pt x="67" y="143"/>
                    </a:cubicBezTo>
                    <a:cubicBezTo>
                      <a:pt x="67" y="154"/>
                      <a:pt x="67" y="165"/>
                      <a:pt x="67" y="176"/>
                    </a:cubicBezTo>
                    <a:cubicBezTo>
                      <a:pt x="71" y="187"/>
                      <a:pt x="71" y="203"/>
                      <a:pt x="66" y="210"/>
                    </a:cubicBezTo>
                    <a:cubicBezTo>
                      <a:pt x="66" y="211"/>
                      <a:pt x="66" y="213"/>
                      <a:pt x="66" y="214"/>
                    </a:cubicBezTo>
                    <a:cubicBezTo>
                      <a:pt x="64" y="213"/>
                      <a:pt x="63" y="213"/>
                      <a:pt x="61" y="212"/>
                    </a:cubicBezTo>
                    <a:cubicBezTo>
                      <a:pt x="61" y="210"/>
                      <a:pt x="60" y="208"/>
                      <a:pt x="59" y="206"/>
                    </a:cubicBezTo>
                    <a:cubicBezTo>
                      <a:pt x="68" y="170"/>
                      <a:pt x="60" y="156"/>
                      <a:pt x="61" y="143"/>
                    </a:cubicBezTo>
                    <a:cubicBezTo>
                      <a:pt x="69" y="132"/>
                      <a:pt x="93" y="108"/>
                      <a:pt x="101" y="100"/>
                    </a:cubicBezTo>
                    <a:cubicBezTo>
                      <a:pt x="111" y="98"/>
                      <a:pt x="161" y="94"/>
                      <a:pt x="190" y="90"/>
                    </a:cubicBezTo>
                    <a:cubicBezTo>
                      <a:pt x="181" y="100"/>
                      <a:pt x="173" y="111"/>
                      <a:pt x="164" y="122"/>
                    </a:cubicBezTo>
                    <a:cubicBezTo>
                      <a:pt x="176" y="131"/>
                      <a:pt x="172" y="148"/>
                      <a:pt x="178" y="160"/>
                    </a:cubicBezTo>
                    <a:cubicBezTo>
                      <a:pt x="179" y="163"/>
                      <a:pt x="183" y="160"/>
                      <a:pt x="185" y="163"/>
                    </a:cubicBezTo>
                    <a:cubicBezTo>
                      <a:pt x="189" y="176"/>
                      <a:pt x="187" y="193"/>
                      <a:pt x="182" y="198"/>
                    </a:cubicBezTo>
                    <a:cubicBezTo>
                      <a:pt x="181" y="205"/>
                      <a:pt x="182" y="220"/>
                      <a:pt x="183" y="227"/>
                    </a:cubicBezTo>
                    <a:cubicBezTo>
                      <a:pt x="187" y="231"/>
                      <a:pt x="190" y="237"/>
                      <a:pt x="194" y="239"/>
                    </a:cubicBezTo>
                    <a:cubicBezTo>
                      <a:pt x="198" y="242"/>
                      <a:pt x="201" y="239"/>
                      <a:pt x="204" y="239"/>
                    </a:cubicBezTo>
                    <a:cubicBezTo>
                      <a:pt x="261" y="207"/>
                      <a:pt x="344" y="141"/>
                      <a:pt x="343" y="56"/>
                    </a:cubicBezTo>
                    <a:cubicBezTo>
                      <a:pt x="328" y="50"/>
                      <a:pt x="318" y="40"/>
                      <a:pt x="313" y="23"/>
                    </a:cubicBezTo>
                    <a:cubicBezTo>
                      <a:pt x="289" y="21"/>
                      <a:pt x="262" y="15"/>
                      <a:pt x="238" y="12"/>
                    </a:cubicBezTo>
                    <a:cubicBezTo>
                      <a:pt x="228" y="10"/>
                      <a:pt x="230" y="0"/>
                      <a:pt x="238" y="1"/>
                    </a:cubicBezTo>
                    <a:cubicBezTo>
                      <a:pt x="256" y="4"/>
                      <a:pt x="280" y="9"/>
                      <a:pt x="298" y="11"/>
                    </a:cubicBezTo>
                    <a:cubicBezTo>
                      <a:pt x="318" y="14"/>
                      <a:pt x="312" y="4"/>
                      <a:pt x="322" y="4"/>
                    </a:cubicBezTo>
                    <a:cubicBezTo>
                      <a:pt x="325" y="3"/>
                      <a:pt x="329" y="6"/>
                      <a:pt x="332" y="6"/>
                    </a:cubicBezTo>
                    <a:cubicBezTo>
                      <a:pt x="334" y="6"/>
                      <a:pt x="337" y="5"/>
                      <a:pt x="340" y="5"/>
                    </a:cubicBezTo>
                    <a:cubicBezTo>
                      <a:pt x="342" y="5"/>
                      <a:pt x="345" y="9"/>
                      <a:pt x="348" y="10"/>
                    </a:cubicBezTo>
                    <a:cubicBezTo>
                      <a:pt x="350" y="11"/>
                      <a:pt x="352" y="9"/>
                      <a:pt x="356" y="10"/>
                    </a:cubicBezTo>
                    <a:cubicBezTo>
                      <a:pt x="366" y="12"/>
                      <a:pt x="365" y="23"/>
                      <a:pt x="377" y="25"/>
                    </a:cubicBezTo>
                    <a:cubicBezTo>
                      <a:pt x="386" y="26"/>
                      <a:pt x="429" y="34"/>
                      <a:pt x="437" y="36"/>
                    </a:cubicBezTo>
                    <a:cubicBezTo>
                      <a:pt x="446" y="37"/>
                      <a:pt x="447" y="48"/>
                      <a:pt x="436" y="46"/>
                    </a:cubicBezTo>
                    <a:cubicBezTo>
                      <a:pt x="414" y="42"/>
                      <a:pt x="400" y="40"/>
                      <a:pt x="378" y="36"/>
                    </a:cubicBezTo>
                    <a:cubicBezTo>
                      <a:pt x="367" y="39"/>
                      <a:pt x="367" y="52"/>
                      <a:pt x="365" y="60"/>
                    </a:cubicBezTo>
                    <a:cubicBezTo>
                      <a:pt x="374" y="70"/>
                      <a:pt x="383" y="80"/>
                      <a:pt x="392" y="90"/>
                    </a:cubicBezTo>
                    <a:cubicBezTo>
                      <a:pt x="381" y="117"/>
                      <a:pt x="366" y="174"/>
                      <a:pt x="362" y="204"/>
                    </a:cubicBezTo>
                    <a:cubicBezTo>
                      <a:pt x="366" y="229"/>
                      <a:pt x="369" y="254"/>
                      <a:pt x="373" y="279"/>
                    </a:cubicBezTo>
                    <a:cubicBezTo>
                      <a:pt x="385" y="349"/>
                      <a:pt x="391" y="465"/>
                      <a:pt x="373" y="524"/>
                    </a:cubicBezTo>
                    <a:cubicBezTo>
                      <a:pt x="351" y="517"/>
                      <a:pt x="340" y="498"/>
                      <a:pt x="310" y="509"/>
                    </a:cubicBezTo>
                    <a:cubicBezTo>
                      <a:pt x="314" y="549"/>
                      <a:pt x="318" y="589"/>
                      <a:pt x="322" y="629"/>
                    </a:cubicBezTo>
                    <a:cubicBezTo>
                      <a:pt x="333" y="696"/>
                      <a:pt x="316" y="765"/>
                      <a:pt x="308" y="823"/>
                    </a:cubicBezTo>
                    <a:cubicBezTo>
                      <a:pt x="311" y="891"/>
                      <a:pt x="315" y="960"/>
                      <a:pt x="318" y="1029"/>
                    </a:cubicBezTo>
                    <a:close/>
                  </a:path>
                </a:pathLst>
              </a:custGeom>
              <a:solidFill>
                <a:srgbClr val="84DB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165" name="Group 29"/>
            <p:cNvGrpSpPr>
              <a:grpSpLocks noChangeAspect="1"/>
            </p:cNvGrpSpPr>
            <p:nvPr/>
          </p:nvGrpSpPr>
          <p:grpSpPr bwMode="auto">
            <a:xfrm>
              <a:off x="8383588" y="1824038"/>
              <a:ext cx="1924050" cy="3497262"/>
              <a:chOff x="5281" y="1149"/>
              <a:chExt cx="1212" cy="2203"/>
            </a:xfrm>
          </p:grpSpPr>
          <p:sp>
            <p:nvSpPr>
              <p:cNvPr id="24166" name="AutoShape 28"/>
              <p:cNvSpPr>
                <a:spLocks noChangeAspect="1" noChangeArrowheads="1" noTextEdit="1"/>
              </p:cNvSpPr>
              <p:nvPr/>
            </p:nvSpPr>
            <p:spPr bwMode="auto">
              <a:xfrm>
                <a:off x="5281" y="1149"/>
                <a:ext cx="1212" cy="2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67" name="Freeform 30"/>
              <p:cNvSpPr>
                <a:spLocks noEditPoints="1"/>
              </p:cNvSpPr>
              <p:nvPr/>
            </p:nvSpPr>
            <p:spPr bwMode="auto">
              <a:xfrm>
                <a:off x="5277" y="1145"/>
                <a:ext cx="1220" cy="2214"/>
              </a:xfrm>
              <a:custGeom>
                <a:avLst/>
                <a:gdLst>
                  <a:gd name="T0" fmla="*/ 719 w 329"/>
                  <a:gd name="T1" fmla="*/ 2170 h 600"/>
                  <a:gd name="T2" fmla="*/ 553 w 329"/>
                  <a:gd name="T3" fmla="*/ 2166 h 600"/>
                  <a:gd name="T4" fmla="*/ 582 w 329"/>
                  <a:gd name="T5" fmla="*/ 2066 h 600"/>
                  <a:gd name="T6" fmla="*/ 608 w 329"/>
                  <a:gd name="T7" fmla="*/ 1974 h 600"/>
                  <a:gd name="T8" fmla="*/ 482 w 329"/>
                  <a:gd name="T9" fmla="*/ 1970 h 600"/>
                  <a:gd name="T10" fmla="*/ 382 w 329"/>
                  <a:gd name="T11" fmla="*/ 1930 h 600"/>
                  <a:gd name="T12" fmla="*/ 352 w 329"/>
                  <a:gd name="T13" fmla="*/ 1904 h 600"/>
                  <a:gd name="T14" fmla="*/ 263 w 329"/>
                  <a:gd name="T15" fmla="*/ 1738 h 600"/>
                  <a:gd name="T16" fmla="*/ 282 w 329"/>
                  <a:gd name="T17" fmla="*/ 1181 h 600"/>
                  <a:gd name="T18" fmla="*/ 252 w 329"/>
                  <a:gd name="T19" fmla="*/ 672 h 600"/>
                  <a:gd name="T20" fmla="*/ 237 w 329"/>
                  <a:gd name="T21" fmla="*/ 554 h 600"/>
                  <a:gd name="T22" fmla="*/ 0 w 329"/>
                  <a:gd name="T23" fmla="*/ 325 h 600"/>
                  <a:gd name="T24" fmla="*/ 44 w 329"/>
                  <a:gd name="T25" fmla="*/ 236 h 600"/>
                  <a:gd name="T26" fmla="*/ 159 w 329"/>
                  <a:gd name="T27" fmla="*/ 173 h 600"/>
                  <a:gd name="T28" fmla="*/ 389 w 329"/>
                  <a:gd name="T29" fmla="*/ 59 h 600"/>
                  <a:gd name="T30" fmla="*/ 471 w 329"/>
                  <a:gd name="T31" fmla="*/ 26 h 600"/>
                  <a:gd name="T32" fmla="*/ 808 w 329"/>
                  <a:gd name="T33" fmla="*/ 52 h 600"/>
                  <a:gd name="T34" fmla="*/ 946 w 329"/>
                  <a:gd name="T35" fmla="*/ 77 h 600"/>
                  <a:gd name="T36" fmla="*/ 1046 w 329"/>
                  <a:gd name="T37" fmla="*/ 232 h 600"/>
                  <a:gd name="T38" fmla="*/ 1213 w 329"/>
                  <a:gd name="T39" fmla="*/ 583 h 600"/>
                  <a:gd name="T40" fmla="*/ 1046 w 329"/>
                  <a:gd name="T41" fmla="*/ 697 h 600"/>
                  <a:gd name="T42" fmla="*/ 864 w 329"/>
                  <a:gd name="T43" fmla="*/ 712 h 600"/>
                  <a:gd name="T44" fmla="*/ 879 w 329"/>
                  <a:gd name="T45" fmla="*/ 915 h 600"/>
                  <a:gd name="T46" fmla="*/ 920 w 329"/>
                  <a:gd name="T47" fmla="*/ 1325 h 600"/>
                  <a:gd name="T48" fmla="*/ 842 w 329"/>
                  <a:gd name="T49" fmla="*/ 2004 h 600"/>
                  <a:gd name="T50" fmla="*/ 508 w 329"/>
                  <a:gd name="T51" fmla="*/ 96 h 600"/>
                  <a:gd name="T52" fmla="*/ 501 w 329"/>
                  <a:gd name="T53" fmla="*/ 170 h 600"/>
                  <a:gd name="T54" fmla="*/ 489 w 329"/>
                  <a:gd name="T55" fmla="*/ 244 h 600"/>
                  <a:gd name="T56" fmla="*/ 497 w 329"/>
                  <a:gd name="T57" fmla="*/ 232 h 600"/>
                  <a:gd name="T58" fmla="*/ 549 w 329"/>
                  <a:gd name="T59" fmla="*/ 103 h 600"/>
                  <a:gd name="T60" fmla="*/ 764 w 329"/>
                  <a:gd name="T61" fmla="*/ 122 h 600"/>
                  <a:gd name="T62" fmla="*/ 764 w 329"/>
                  <a:gd name="T63" fmla="*/ 391 h 600"/>
                  <a:gd name="T64" fmla="*/ 871 w 329"/>
                  <a:gd name="T65" fmla="*/ 380 h 600"/>
                  <a:gd name="T66" fmla="*/ 972 w 329"/>
                  <a:gd name="T67" fmla="*/ 391 h 600"/>
                  <a:gd name="T68" fmla="*/ 946 w 329"/>
                  <a:gd name="T69" fmla="*/ 292 h 600"/>
                  <a:gd name="T70" fmla="*/ 920 w 329"/>
                  <a:gd name="T71" fmla="*/ 192 h 600"/>
                  <a:gd name="T72" fmla="*/ 482 w 329"/>
                  <a:gd name="T73" fmla="*/ 118 h 600"/>
                  <a:gd name="T74" fmla="*/ 304 w 329"/>
                  <a:gd name="T75" fmla="*/ 177 h 600"/>
                  <a:gd name="T76" fmla="*/ 297 w 329"/>
                  <a:gd name="T77" fmla="*/ 280 h 600"/>
                  <a:gd name="T78" fmla="*/ 330 w 329"/>
                  <a:gd name="T79" fmla="*/ 306 h 600"/>
                  <a:gd name="T80" fmla="*/ 349 w 329"/>
                  <a:gd name="T81" fmla="*/ 347 h 600"/>
                  <a:gd name="T82" fmla="*/ 412 w 329"/>
                  <a:gd name="T83" fmla="*/ 351 h 600"/>
                  <a:gd name="T84" fmla="*/ 486 w 329"/>
                  <a:gd name="T85" fmla="*/ 148 h 600"/>
                  <a:gd name="T86" fmla="*/ 497 w 329"/>
                  <a:gd name="T87" fmla="*/ 225 h 6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329" h="600">
                    <a:moveTo>
                      <a:pt x="196" y="537"/>
                    </a:moveTo>
                    <a:cubicBezTo>
                      <a:pt x="196" y="548"/>
                      <a:pt x="195" y="558"/>
                      <a:pt x="194" y="568"/>
                    </a:cubicBezTo>
                    <a:cubicBezTo>
                      <a:pt x="193" y="575"/>
                      <a:pt x="197" y="582"/>
                      <a:pt x="194" y="588"/>
                    </a:cubicBezTo>
                    <a:cubicBezTo>
                      <a:pt x="192" y="591"/>
                      <a:pt x="177" y="600"/>
                      <a:pt x="171" y="598"/>
                    </a:cubicBezTo>
                    <a:cubicBezTo>
                      <a:pt x="167" y="597"/>
                      <a:pt x="165" y="591"/>
                      <a:pt x="165" y="586"/>
                    </a:cubicBezTo>
                    <a:cubicBezTo>
                      <a:pt x="161" y="587"/>
                      <a:pt x="153" y="590"/>
                      <a:pt x="149" y="587"/>
                    </a:cubicBezTo>
                    <a:cubicBezTo>
                      <a:pt x="148" y="585"/>
                      <a:pt x="148" y="581"/>
                      <a:pt x="149" y="578"/>
                    </a:cubicBezTo>
                    <a:cubicBezTo>
                      <a:pt x="149" y="576"/>
                      <a:pt x="149" y="574"/>
                      <a:pt x="150" y="572"/>
                    </a:cubicBezTo>
                    <a:cubicBezTo>
                      <a:pt x="152" y="568"/>
                      <a:pt x="155" y="564"/>
                      <a:pt x="157" y="560"/>
                    </a:cubicBezTo>
                    <a:cubicBezTo>
                      <a:pt x="158" y="556"/>
                      <a:pt x="159" y="552"/>
                      <a:pt x="160" y="548"/>
                    </a:cubicBezTo>
                    <a:cubicBezTo>
                      <a:pt x="161" y="544"/>
                      <a:pt x="163" y="540"/>
                      <a:pt x="164" y="535"/>
                    </a:cubicBezTo>
                    <a:cubicBezTo>
                      <a:pt x="164" y="535"/>
                      <a:pt x="164" y="535"/>
                      <a:pt x="164" y="535"/>
                    </a:cubicBezTo>
                    <a:cubicBezTo>
                      <a:pt x="159" y="534"/>
                      <a:pt x="154" y="534"/>
                      <a:pt x="149" y="533"/>
                    </a:cubicBezTo>
                    <a:cubicBezTo>
                      <a:pt x="144" y="534"/>
                      <a:pt x="140" y="534"/>
                      <a:pt x="135" y="535"/>
                    </a:cubicBezTo>
                    <a:cubicBezTo>
                      <a:pt x="133" y="535"/>
                      <a:pt x="131" y="534"/>
                      <a:pt x="130" y="534"/>
                    </a:cubicBezTo>
                    <a:cubicBezTo>
                      <a:pt x="127" y="535"/>
                      <a:pt x="125" y="536"/>
                      <a:pt x="123" y="537"/>
                    </a:cubicBezTo>
                    <a:cubicBezTo>
                      <a:pt x="119" y="537"/>
                      <a:pt x="107" y="530"/>
                      <a:pt x="106" y="528"/>
                    </a:cubicBezTo>
                    <a:cubicBezTo>
                      <a:pt x="105" y="527"/>
                      <a:pt x="104" y="525"/>
                      <a:pt x="103" y="523"/>
                    </a:cubicBezTo>
                    <a:cubicBezTo>
                      <a:pt x="102" y="518"/>
                      <a:pt x="105" y="513"/>
                      <a:pt x="103" y="509"/>
                    </a:cubicBezTo>
                    <a:cubicBezTo>
                      <a:pt x="102" y="509"/>
                      <a:pt x="101" y="510"/>
                      <a:pt x="101" y="510"/>
                    </a:cubicBezTo>
                    <a:cubicBezTo>
                      <a:pt x="98" y="512"/>
                      <a:pt x="98" y="515"/>
                      <a:pt x="95" y="516"/>
                    </a:cubicBezTo>
                    <a:cubicBezTo>
                      <a:pt x="87" y="517"/>
                      <a:pt x="79" y="518"/>
                      <a:pt x="72" y="519"/>
                    </a:cubicBezTo>
                    <a:cubicBezTo>
                      <a:pt x="71" y="509"/>
                      <a:pt x="69" y="497"/>
                      <a:pt x="71" y="486"/>
                    </a:cubicBezTo>
                    <a:cubicBezTo>
                      <a:pt x="71" y="481"/>
                      <a:pt x="71" y="476"/>
                      <a:pt x="71" y="471"/>
                    </a:cubicBezTo>
                    <a:cubicBezTo>
                      <a:pt x="71" y="463"/>
                      <a:pt x="71" y="455"/>
                      <a:pt x="72" y="448"/>
                    </a:cubicBezTo>
                    <a:cubicBezTo>
                      <a:pt x="72" y="417"/>
                      <a:pt x="73" y="385"/>
                      <a:pt x="74" y="354"/>
                    </a:cubicBezTo>
                    <a:cubicBezTo>
                      <a:pt x="74" y="343"/>
                      <a:pt x="75" y="331"/>
                      <a:pt x="76" y="320"/>
                    </a:cubicBezTo>
                    <a:cubicBezTo>
                      <a:pt x="76" y="314"/>
                      <a:pt x="77" y="307"/>
                      <a:pt x="77" y="301"/>
                    </a:cubicBezTo>
                    <a:cubicBezTo>
                      <a:pt x="80" y="278"/>
                      <a:pt x="77" y="254"/>
                      <a:pt x="74" y="233"/>
                    </a:cubicBezTo>
                    <a:cubicBezTo>
                      <a:pt x="72" y="216"/>
                      <a:pt x="70" y="199"/>
                      <a:pt x="68" y="182"/>
                    </a:cubicBezTo>
                    <a:cubicBezTo>
                      <a:pt x="68" y="176"/>
                      <a:pt x="73" y="166"/>
                      <a:pt x="71" y="160"/>
                    </a:cubicBezTo>
                    <a:cubicBezTo>
                      <a:pt x="70" y="158"/>
                      <a:pt x="68" y="156"/>
                      <a:pt x="67" y="155"/>
                    </a:cubicBezTo>
                    <a:cubicBezTo>
                      <a:pt x="66" y="153"/>
                      <a:pt x="65" y="152"/>
                      <a:pt x="64" y="150"/>
                    </a:cubicBezTo>
                    <a:cubicBezTo>
                      <a:pt x="52" y="147"/>
                      <a:pt x="40" y="143"/>
                      <a:pt x="28" y="140"/>
                    </a:cubicBezTo>
                    <a:cubicBezTo>
                      <a:pt x="24" y="129"/>
                      <a:pt x="22" y="118"/>
                      <a:pt x="21" y="103"/>
                    </a:cubicBezTo>
                    <a:cubicBezTo>
                      <a:pt x="14" y="99"/>
                      <a:pt x="6" y="93"/>
                      <a:pt x="0" y="88"/>
                    </a:cubicBezTo>
                    <a:cubicBezTo>
                      <a:pt x="0" y="85"/>
                      <a:pt x="0" y="83"/>
                      <a:pt x="0" y="81"/>
                    </a:cubicBezTo>
                    <a:cubicBezTo>
                      <a:pt x="2" y="79"/>
                      <a:pt x="4" y="77"/>
                      <a:pt x="5" y="75"/>
                    </a:cubicBezTo>
                    <a:cubicBezTo>
                      <a:pt x="8" y="71"/>
                      <a:pt x="10" y="68"/>
                      <a:pt x="12" y="64"/>
                    </a:cubicBezTo>
                    <a:cubicBezTo>
                      <a:pt x="14" y="61"/>
                      <a:pt x="16" y="58"/>
                      <a:pt x="17" y="55"/>
                    </a:cubicBezTo>
                    <a:cubicBezTo>
                      <a:pt x="23" y="53"/>
                      <a:pt x="28" y="51"/>
                      <a:pt x="33" y="48"/>
                    </a:cubicBezTo>
                    <a:cubicBezTo>
                      <a:pt x="36" y="48"/>
                      <a:pt x="39" y="48"/>
                      <a:pt x="43" y="47"/>
                    </a:cubicBezTo>
                    <a:cubicBezTo>
                      <a:pt x="46" y="45"/>
                      <a:pt x="49" y="43"/>
                      <a:pt x="52" y="40"/>
                    </a:cubicBezTo>
                    <a:cubicBezTo>
                      <a:pt x="66" y="35"/>
                      <a:pt x="79" y="29"/>
                      <a:pt x="93" y="24"/>
                    </a:cubicBezTo>
                    <a:cubicBezTo>
                      <a:pt x="97" y="21"/>
                      <a:pt x="101" y="19"/>
                      <a:pt x="105" y="16"/>
                    </a:cubicBezTo>
                    <a:cubicBezTo>
                      <a:pt x="108" y="14"/>
                      <a:pt x="111" y="12"/>
                      <a:pt x="114" y="10"/>
                    </a:cubicBezTo>
                    <a:cubicBezTo>
                      <a:pt x="116" y="10"/>
                      <a:pt x="118" y="10"/>
                      <a:pt x="121" y="10"/>
                    </a:cubicBezTo>
                    <a:cubicBezTo>
                      <a:pt x="123" y="9"/>
                      <a:pt x="125" y="7"/>
                      <a:pt x="127" y="7"/>
                    </a:cubicBezTo>
                    <a:cubicBezTo>
                      <a:pt x="140" y="5"/>
                      <a:pt x="153" y="4"/>
                      <a:pt x="166" y="3"/>
                    </a:cubicBezTo>
                    <a:cubicBezTo>
                      <a:pt x="172" y="2"/>
                      <a:pt x="183" y="0"/>
                      <a:pt x="189" y="2"/>
                    </a:cubicBezTo>
                    <a:cubicBezTo>
                      <a:pt x="198" y="6"/>
                      <a:pt x="208" y="10"/>
                      <a:pt x="218" y="14"/>
                    </a:cubicBezTo>
                    <a:cubicBezTo>
                      <a:pt x="221" y="16"/>
                      <a:pt x="225" y="18"/>
                      <a:pt x="229" y="20"/>
                    </a:cubicBezTo>
                    <a:cubicBezTo>
                      <a:pt x="230" y="20"/>
                      <a:pt x="231" y="19"/>
                      <a:pt x="233" y="19"/>
                    </a:cubicBezTo>
                    <a:cubicBezTo>
                      <a:pt x="238" y="19"/>
                      <a:pt x="251" y="19"/>
                      <a:pt x="255" y="21"/>
                    </a:cubicBezTo>
                    <a:cubicBezTo>
                      <a:pt x="259" y="23"/>
                      <a:pt x="259" y="29"/>
                      <a:pt x="262" y="33"/>
                    </a:cubicBezTo>
                    <a:cubicBezTo>
                      <a:pt x="267" y="43"/>
                      <a:pt x="273" y="54"/>
                      <a:pt x="278" y="64"/>
                    </a:cubicBezTo>
                    <a:cubicBezTo>
                      <a:pt x="280" y="64"/>
                      <a:pt x="281" y="64"/>
                      <a:pt x="282" y="63"/>
                    </a:cubicBezTo>
                    <a:cubicBezTo>
                      <a:pt x="286" y="80"/>
                      <a:pt x="298" y="92"/>
                      <a:pt x="305" y="105"/>
                    </a:cubicBezTo>
                    <a:cubicBezTo>
                      <a:pt x="310" y="116"/>
                      <a:pt x="314" y="127"/>
                      <a:pt x="318" y="139"/>
                    </a:cubicBezTo>
                    <a:cubicBezTo>
                      <a:pt x="321" y="145"/>
                      <a:pt x="324" y="152"/>
                      <a:pt x="327" y="158"/>
                    </a:cubicBezTo>
                    <a:cubicBezTo>
                      <a:pt x="327" y="160"/>
                      <a:pt x="329" y="164"/>
                      <a:pt x="329" y="165"/>
                    </a:cubicBezTo>
                    <a:cubicBezTo>
                      <a:pt x="320" y="169"/>
                      <a:pt x="311" y="174"/>
                      <a:pt x="302" y="178"/>
                    </a:cubicBezTo>
                    <a:cubicBezTo>
                      <a:pt x="295" y="182"/>
                      <a:pt x="289" y="186"/>
                      <a:pt x="282" y="189"/>
                    </a:cubicBezTo>
                    <a:cubicBezTo>
                      <a:pt x="278" y="190"/>
                      <a:pt x="274" y="190"/>
                      <a:pt x="270" y="191"/>
                    </a:cubicBezTo>
                    <a:cubicBezTo>
                      <a:pt x="264" y="192"/>
                      <a:pt x="257" y="193"/>
                      <a:pt x="251" y="194"/>
                    </a:cubicBezTo>
                    <a:cubicBezTo>
                      <a:pt x="245" y="194"/>
                      <a:pt x="239" y="194"/>
                      <a:pt x="233" y="193"/>
                    </a:cubicBezTo>
                    <a:cubicBezTo>
                      <a:pt x="234" y="197"/>
                      <a:pt x="235" y="200"/>
                      <a:pt x="236" y="203"/>
                    </a:cubicBezTo>
                    <a:cubicBezTo>
                      <a:pt x="235" y="208"/>
                      <a:pt x="235" y="213"/>
                      <a:pt x="235" y="218"/>
                    </a:cubicBezTo>
                    <a:cubicBezTo>
                      <a:pt x="235" y="228"/>
                      <a:pt x="236" y="238"/>
                      <a:pt x="237" y="248"/>
                    </a:cubicBezTo>
                    <a:cubicBezTo>
                      <a:pt x="240" y="266"/>
                      <a:pt x="240" y="283"/>
                      <a:pt x="243" y="301"/>
                    </a:cubicBezTo>
                    <a:cubicBezTo>
                      <a:pt x="244" y="310"/>
                      <a:pt x="245" y="320"/>
                      <a:pt x="245" y="329"/>
                    </a:cubicBezTo>
                    <a:cubicBezTo>
                      <a:pt x="246" y="339"/>
                      <a:pt x="247" y="349"/>
                      <a:pt x="248" y="359"/>
                    </a:cubicBezTo>
                    <a:cubicBezTo>
                      <a:pt x="248" y="387"/>
                      <a:pt x="249" y="415"/>
                      <a:pt x="249" y="443"/>
                    </a:cubicBezTo>
                    <a:cubicBezTo>
                      <a:pt x="250" y="476"/>
                      <a:pt x="250" y="510"/>
                      <a:pt x="251" y="544"/>
                    </a:cubicBezTo>
                    <a:cubicBezTo>
                      <a:pt x="243" y="544"/>
                      <a:pt x="234" y="545"/>
                      <a:pt x="227" y="543"/>
                    </a:cubicBezTo>
                    <a:cubicBezTo>
                      <a:pt x="217" y="541"/>
                      <a:pt x="208" y="537"/>
                      <a:pt x="196" y="537"/>
                    </a:cubicBezTo>
                    <a:close/>
                    <a:moveTo>
                      <a:pt x="147" y="22"/>
                    </a:moveTo>
                    <a:cubicBezTo>
                      <a:pt x="142" y="22"/>
                      <a:pt x="140" y="23"/>
                      <a:pt x="137" y="26"/>
                    </a:cubicBezTo>
                    <a:cubicBezTo>
                      <a:pt x="136" y="27"/>
                      <a:pt x="133" y="28"/>
                      <a:pt x="132" y="30"/>
                    </a:cubicBezTo>
                    <a:cubicBezTo>
                      <a:pt x="132" y="30"/>
                      <a:pt x="132" y="42"/>
                      <a:pt x="132" y="42"/>
                    </a:cubicBezTo>
                    <a:cubicBezTo>
                      <a:pt x="133" y="43"/>
                      <a:pt x="134" y="45"/>
                      <a:pt x="135" y="46"/>
                    </a:cubicBezTo>
                    <a:cubicBezTo>
                      <a:pt x="135" y="48"/>
                      <a:pt x="135" y="50"/>
                      <a:pt x="135" y="51"/>
                    </a:cubicBezTo>
                    <a:cubicBezTo>
                      <a:pt x="136" y="56"/>
                      <a:pt x="133" y="61"/>
                      <a:pt x="132" y="66"/>
                    </a:cubicBezTo>
                    <a:cubicBezTo>
                      <a:pt x="132" y="66"/>
                      <a:pt x="132" y="66"/>
                      <a:pt x="132" y="66"/>
                    </a:cubicBezTo>
                    <a:cubicBezTo>
                      <a:pt x="133" y="64"/>
                      <a:pt x="133" y="63"/>
                      <a:pt x="134" y="61"/>
                    </a:cubicBezTo>
                    <a:cubicBezTo>
                      <a:pt x="134" y="61"/>
                      <a:pt x="134" y="61"/>
                      <a:pt x="134" y="61"/>
                    </a:cubicBezTo>
                    <a:cubicBezTo>
                      <a:pt x="134" y="62"/>
                      <a:pt x="134" y="62"/>
                      <a:pt x="134" y="63"/>
                    </a:cubicBezTo>
                    <a:cubicBezTo>
                      <a:pt x="134" y="63"/>
                      <a:pt x="134" y="63"/>
                      <a:pt x="134" y="62"/>
                    </a:cubicBezTo>
                    <a:cubicBezTo>
                      <a:pt x="137" y="58"/>
                      <a:pt x="137" y="51"/>
                      <a:pt x="139" y="47"/>
                    </a:cubicBezTo>
                    <a:cubicBezTo>
                      <a:pt x="142" y="40"/>
                      <a:pt x="145" y="34"/>
                      <a:pt x="148" y="28"/>
                    </a:cubicBezTo>
                    <a:cubicBezTo>
                      <a:pt x="148" y="26"/>
                      <a:pt x="147" y="24"/>
                      <a:pt x="147" y="22"/>
                    </a:cubicBezTo>
                    <a:close/>
                    <a:moveTo>
                      <a:pt x="222" y="30"/>
                    </a:moveTo>
                    <a:cubicBezTo>
                      <a:pt x="217" y="31"/>
                      <a:pt x="211" y="32"/>
                      <a:pt x="206" y="33"/>
                    </a:cubicBezTo>
                    <a:cubicBezTo>
                      <a:pt x="205" y="37"/>
                      <a:pt x="203" y="42"/>
                      <a:pt x="202" y="47"/>
                    </a:cubicBezTo>
                    <a:cubicBezTo>
                      <a:pt x="203" y="53"/>
                      <a:pt x="203" y="59"/>
                      <a:pt x="204" y="65"/>
                    </a:cubicBezTo>
                    <a:cubicBezTo>
                      <a:pt x="205" y="79"/>
                      <a:pt x="206" y="92"/>
                      <a:pt x="206" y="106"/>
                    </a:cubicBezTo>
                    <a:cubicBezTo>
                      <a:pt x="209" y="108"/>
                      <a:pt x="225" y="116"/>
                      <a:pt x="229" y="112"/>
                    </a:cubicBezTo>
                    <a:cubicBezTo>
                      <a:pt x="229" y="110"/>
                      <a:pt x="230" y="108"/>
                      <a:pt x="231" y="107"/>
                    </a:cubicBezTo>
                    <a:cubicBezTo>
                      <a:pt x="232" y="106"/>
                      <a:pt x="233" y="104"/>
                      <a:pt x="235" y="103"/>
                    </a:cubicBezTo>
                    <a:cubicBezTo>
                      <a:pt x="239" y="103"/>
                      <a:pt x="251" y="110"/>
                      <a:pt x="253" y="113"/>
                    </a:cubicBezTo>
                    <a:cubicBezTo>
                      <a:pt x="254" y="112"/>
                      <a:pt x="255" y="111"/>
                      <a:pt x="255" y="110"/>
                    </a:cubicBezTo>
                    <a:cubicBezTo>
                      <a:pt x="256" y="109"/>
                      <a:pt x="263" y="107"/>
                      <a:pt x="262" y="106"/>
                    </a:cubicBezTo>
                    <a:cubicBezTo>
                      <a:pt x="259" y="102"/>
                      <a:pt x="257" y="99"/>
                      <a:pt x="254" y="95"/>
                    </a:cubicBezTo>
                    <a:cubicBezTo>
                      <a:pt x="255" y="94"/>
                      <a:pt x="255" y="92"/>
                      <a:pt x="256" y="91"/>
                    </a:cubicBezTo>
                    <a:cubicBezTo>
                      <a:pt x="257" y="87"/>
                      <a:pt x="255" y="83"/>
                      <a:pt x="255" y="79"/>
                    </a:cubicBezTo>
                    <a:cubicBezTo>
                      <a:pt x="257" y="76"/>
                      <a:pt x="260" y="74"/>
                      <a:pt x="262" y="71"/>
                    </a:cubicBezTo>
                    <a:cubicBezTo>
                      <a:pt x="259" y="67"/>
                      <a:pt x="257" y="63"/>
                      <a:pt x="255" y="59"/>
                    </a:cubicBezTo>
                    <a:cubicBezTo>
                      <a:pt x="253" y="57"/>
                      <a:pt x="251" y="55"/>
                      <a:pt x="248" y="52"/>
                    </a:cubicBezTo>
                    <a:cubicBezTo>
                      <a:pt x="244" y="47"/>
                      <a:pt x="239" y="42"/>
                      <a:pt x="234" y="38"/>
                    </a:cubicBezTo>
                    <a:cubicBezTo>
                      <a:pt x="230" y="36"/>
                      <a:pt x="227" y="31"/>
                      <a:pt x="222" y="30"/>
                    </a:cubicBezTo>
                    <a:close/>
                    <a:moveTo>
                      <a:pt x="130" y="32"/>
                    </a:moveTo>
                    <a:cubicBezTo>
                      <a:pt x="122" y="36"/>
                      <a:pt x="112" y="36"/>
                      <a:pt x="103" y="39"/>
                    </a:cubicBezTo>
                    <a:cubicBezTo>
                      <a:pt x="96" y="42"/>
                      <a:pt x="88" y="45"/>
                      <a:pt x="81" y="48"/>
                    </a:cubicBezTo>
                    <a:cubicBezTo>
                      <a:pt x="81" y="48"/>
                      <a:pt x="81" y="48"/>
                      <a:pt x="82" y="48"/>
                    </a:cubicBezTo>
                    <a:cubicBezTo>
                      <a:pt x="84" y="49"/>
                      <a:pt x="86" y="50"/>
                      <a:pt x="88" y="51"/>
                    </a:cubicBezTo>
                    <a:cubicBezTo>
                      <a:pt x="88" y="55"/>
                      <a:pt x="87" y="59"/>
                      <a:pt x="87" y="63"/>
                    </a:cubicBezTo>
                    <a:cubicBezTo>
                      <a:pt x="86" y="68"/>
                      <a:pt x="82" y="71"/>
                      <a:pt x="80" y="76"/>
                    </a:cubicBezTo>
                    <a:cubicBezTo>
                      <a:pt x="78" y="77"/>
                      <a:pt x="76" y="78"/>
                      <a:pt x="75" y="79"/>
                    </a:cubicBezTo>
                    <a:cubicBezTo>
                      <a:pt x="77" y="80"/>
                      <a:pt x="78" y="82"/>
                      <a:pt x="80" y="84"/>
                    </a:cubicBezTo>
                    <a:cubicBezTo>
                      <a:pt x="83" y="84"/>
                      <a:pt x="88" y="82"/>
                      <a:pt x="89" y="83"/>
                    </a:cubicBezTo>
                    <a:cubicBezTo>
                      <a:pt x="91" y="85"/>
                      <a:pt x="93" y="86"/>
                      <a:pt x="95" y="88"/>
                    </a:cubicBezTo>
                    <a:cubicBezTo>
                      <a:pt x="94" y="90"/>
                      <a:pt x="94" y="92"/>
                      <a:pt x="93" y="94"/>
                    </a:cubicBezTo>
                    <a:cubicBezTo>
                      <a:pt x="93" y="94"/>
                      <a:pt x="93" y="94"/>
                      <a:pt x="94" y="94"/>
                    </a:cubicBezTo>
                    <a:cubicBezTo>
                      <a:pt x="100" y="91"/>
                      <a:pt x="104" y="94"/>
                      <a:pt x="107" y="99"/>
                    </a:cubicBezTo>
                    <a:cubicBezTo>
                      <a:pt x="108" y="98"/>
                      <a:pt x="109" y="97"/>
                      <a:pt x="110" y="96"/>
                    </a:cubicBezTo>
                    <a:cubicBezTo>
                      <a:pt x="110" y="96"/>
                      <a:pt x="110" y="96"/>
                      <a:pt x="111" y="95"/>
                    </a:cubicBezTo>
                    <a:cubicBezTo>
                      <a:pt x="114" y="97"/>
                      <a:pt x="117" y="98"/>
                      <a:pt x="120" y="99"/>
                    </a:cubicBezTo>
                    <a:cubicBezTo>
                      <a:pt x="123" y="90"/>
                      <a:pt x="127" y="80"/>
                      <a:pt x="130" y="71"/>
                    </a:cubicBezTo>
                    <a:cubicBezTo>
                      <a:pt x="122" y="61"/>
                      <a:pt x="133" y="52"/>
                      <a:pt x="131" y="40"/>
                    </a:cubicBezTo>
                    <a:cubicBezTo>
                      <a:pt x="130" y="38"/>
                      <a:pt x="132" y="33"/>
                      <a:pt x="130" y="32"/>
                    </a:cubicBezTo>
                    <a:close/>
                    <a:moveTo>
                      <a:pt x="134" y="61"/>
                    </a:moveTo>
                    <a:cubicBezTo>
                      <a:pt x="134" y="61"/>
                      <a:pt x="134" y="61"/>
                      <a:pt x="134" y="61"/>
                    </a:cubicBezTo>
                    <a:cubicBezTo>
                      <a:pt x="134" y="61"/>
                      <a:pt x="134" y="61"/>
                      <a:pt x="134" y="61"/>
                    </a:cubicBezTo>
                    <a:close/>
                  </a:path>
                </a:pathLst>
              </a:custGeom>
              <a:solidFill>
                <a:srgbClr val="84DB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4289425" y="1536700"/>
            <a:ext cx="3536950" cy="3865563"/>
            <a:chOff x="3629025" y="1020763"/>
            <a:chExt cx="4422775" cy="4262437"/>
          </a:xfrm>
        </p:grpSpPr>
        <p:grpSp>
          <p:nvGrpSpPr>
            <p:cNvPr id="24158" name="Group 13"/>
            <p:cNvGrpSpPr>
              <a:grpSpLocks noChangeAspect="1"/>
            </p:cNvGrpSpPr>
            <p:nvPr/>
          </p:nvGrpSpPr>
          <p:grpSpPr bwMode="auto">
            <a:xfrm>
              <a:off x="4852988" y="1436688"/>
              <a:ext cx="3198812" cy="3846512"/>
              <a:chOff x="3057" y="905"/>
              <a:chExt cx="2015" cy="2423"/>
            </a:xfrm>
          </p:grpSpPr>
          <p:sp>
            <p:nvSpPr>
              <p:cNvPr id="24162" name="AutoShape 12"/>
              <p:cNvSpPr>
                <a:spLocks noChangeAspect="1" noChangeArrowheads="1" noTextEdit="1"/>
              </p:cNvSpPr>
              <p:nvPr/>
            </p:nvSpPr>
            <p:spPr bwMode="auto">
              <a:xfrm>
                <a:off x="3057" y="905"/>
                <a:ext cx="2015" cy="2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63" name="Freeform 14"/>
              <p:cNvSpPr>
                <a:spLocks noEditPoints="1"/>
              </p:cNvSpPr>
              <p:nvPr/>
            </p:nvSpPr>
            <p:spPr bwMode="auto">
              <a:xfrm>
                <a:off x="3046" y="902"/>
                <a:ext cx="2027" cy="2438"/>
              </a:xfrm>
              <a:custGeom>
                <a:avLst/>
                <a:gdLst>
                  <a:gd name="T0" fmla="*/ 863 w 2112"/>
                  <a:gd name="T1" fmla="*/ 286 h 2541"/>
                  <a:gd name="T2" fmla="*/ 885 w 2112"/>
                  <a:gd name="T3" fmla="*/ 334 h 2541"/>
                  <a:gd name="T4" fmla="*/ 897 w 2112"/>
                  <a:gd name="T5" fmla="*/ 365 h 2541"/>
                  <a:gd name="T6" fmla="*/ 764 w 2112"/>
                  <a:gd name="T7" fmla="*/ 527 h 2541"/>
                  <a:gd name="T8" fmla="*/ 691 w 2112"/>
                  <a:gd name="T9" fmla="*/ 746 h 2541"/>
                  <a:gd name="T10" fmla="*/ 634 w 2112"/>
                  <a:gd name="T11" fmla="*/ 708 h 2541"/>
                  <a:gd name="T12" fmla="*/ 553 w 2112"/>
                  <a:gd name="T13" fmla="*/ 802 h 2541"/>
                  <a:gd name="T14" fmla="*/ 486 w 2112"/>
                  <a:gd name="T15" fmla="*/ 908 h 2541"/>
                  <a:gd name="T16" fmla="*/ 409 w 2112"/>
                  <a:gd name="T17" fmla="*/ 1077 h 2541"/>
                  <a:gd name="T18" fmla="*/ 104 w 2112"/>
                  <a:gd name="T19" fmla="*/ 1267 h 2541"/>
                  <a:gd name="T20" fmla="*/ 22 w 2112"/>
                  <a:gd name="T21" fmla="*/ 1351 h 2541"/>
                  <a:gd name="T22" fmla="*/ 71 w 2112"/>
                  <a:gd name="T23" fmla="*/ 1586 h 2541"/>
                  <a:gd name="T24" fmla="*/ 665 w 2112"/>
                  <a:gd name="T25" fmla="*/ 1959 h 2541"/>
                  <a:gd name="T26" fmla="*/ 996 w 2112"/>
                  <a:gd name="T27" fmla="*/ 2218 h 2541"/>
                  <a:gd name="T28" fmla="*/ 1109 w 2112"/>
                  <a:gd name="T29" fmla="*/ 2416 h 2541"/>
                  <a:gd name="T30" fmla="*/ 1108 w 2112"/>
                  <a:gd name="T31" fmla="*/ 2274 h 2541"/>
                  <a:gd name="T32" fmla="*/ 1073 w 2112"/>
                  <a:gd name="T33" fmla="*/ 1996 h 2541"/>
                  <a:gd name="T34" fmla="*/ 1148 w 2112"/>
                  <a:gd name="T35" fmla="*/ 2096 h 2541"/>
                  <a:gd name="T36" fmla="*/ 1255 w 2112"/>
                  <a:gd name="T37" fmla="*/ 2105 h 2541"/>
                  <a:gd name="T38" fmla="*/ 1525 w 2112"/>
                  <a:gd name="T39" fmla="*/ 1934 h 2541"/>
                  <a:gd name="T40" fmla="*/ 1844 w 2112"/>
                  <a:gd name="T41" fmla="*/ 1765 h 2541"/>
                  <a:gd name="T42" fmla="*/ 2027 w 2112"/>
                  <a:gd name="T43" fmla="*/ 1545 h 2541"/>
                  <a:gd name="T44" fmla="*/ 1903 w 2112"/>
                  <a:gd name="T45" fmla="*/ 1439 h 2541"/>
                  <a:gd name="T46" fmla="*/ 1729 w 2112"/>
                  <a:gd name="T47" fmla="*/ 1169 h 2541"/>
                  <a:gd name="T48" fmla="*/ 1729 w 2112"/>
                  <a:gd name="T49" fmla="*/ 1166 h 2541"/>
                  <a:gd name="T50" fmla="*/ 1723 w 2112"/>
                  <a:gd name="T51" fmla="*/ 1138 h 2541"/>
                  <a:gd name="T52" fmla="*/ 1496 w 2112"/>
                  <a:gd name="T53" fmla="*/ 882 h 2541"/>
                  <a:gd name="T54" fmla="*/ 1569 w 2112"/>
                  <a:gd name="T55" fmla="*/ 625 h 2541"/>
                  <a:gd name="T56" fmla="*/ 1141 w 2112"/>
                  <a:gd name="T57" fmla="*/ 355 h 2541"/>
                  <a:gd name="T58" fmla="*/ 1148 w 2112"/>
                  <a:gd name="T59" fmla="*/ 260 h 2541"/>
                  <a:gd name="T60" fmla="*/ 1209 w 2112"/>
                  <a:gd name="T61" fmla="*/ 242 h 2541"/>
                  <a:gd name="T62" fmla="*/ 1237 w 2112"/>
                  <a:gd name="T63" fmla="*/ 198 h 2541"/>
                  <a:gd name="T64" fmla="*/ 1227 w 2112"/>
                  <a:gd name="T65" fmla="*/ 123 h 2541"/>
                  <a:gd name="T66" fmla="*/ 1212 w 2112"/>
                  <a:gd name="T67" fmla="*/ 83 h 2541"/>
                  <a:gd name="T68" fmla="*/ 1102 w 2112"/>
                  <a:gd name="T69" fmla="*/ 36 h 2541"/>
                  <a:gd name="T70" fmla="*/ 1051 w 2112"/>
                  <a:gd name="T71" fmla="*/ 6 h 2541"/>
                  <a:gd name="T72" fmla="*/ 950 w 2112"/>
                  <a:gd name="T73" fmla="*/ 21 h 2541"/>
                  <a:gd name="T74" fmla="*/ 871 w 2112"/>
                  <a:gd name="T75" fmla="*/ 110 h 2541"/>
                  <a:gd name="T76" fmla="*/ 846 w 2112"/>
                  <a:gd name="T77" fmla="*/ 242 h 2541"/>
                  <a:gd name="T78" fmla="*/ 1291 w 2112"/>
                  <a:gd name="T79" fmla="*/ 557 h 2541"/>
                  <a:gd name="T80" fmla="*/ 1367 w 2112"/>
                  <a:gd name="T81" fmla="*/ 817 h 2541"/>
                  <a:gd name="T82" fmla="*/ 1300 w 2112"/>
                  <a:gd name="T83" fmla="*/ 656 h 2541"/>
                  <a:gd name="T84" fmla="*/ 884 w 2112"/>
                  <a:gd name="T85" fmla="*/ 611 h 2541"/>
                  <a:gd name="T86" fmla="*/ 776 w 2112"/>
                  <a:gd name="T87" fmla="*/ 850 h 2541"/>
                  <a:gd name="T88" fmla="*/ 816 w 2112"/>
                  <a:gd name="T89" fmla="*/ 673 h 2541"/>
                  <a:gd name="T90" fmla="*/ 884 w 2112"/>
                  <a:gd name="T91" fmla="*/ 611 h 254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12" h="2541">
                    <a:moveTo>
                      <a:pt x="872" y="297"/>
                    </a:moveTo>
                    <a:cubicBezTo>
                      <a:pt x="877" y="303"/>
                      <a:pt x="886" y="303"/>
                      <a:pt x="899" y="298"/>
                    </a:cubicBezTo>
                    <a:cubicBezTo>
                      <a:pt x="901" y="315"/>
                      <a:pt x="906" y="323"/>
                      <a:pt x="914" y="325"/>
                    </a:cubicBezTo>
                    <a:cubicBezTo>
                      <a:pt x="920" y="330"/>
                      <a:pt x="923" y="338"/>
                      <a:pt x="922" y="348"/>
                    </a:cubicBezTo>
                    <a:cubicBezTo>
                      <a:pt x="922" y="359"/>
                      <a:pt x="925" y="364"/>
                      <a:pt x="931" y="364"/>
                    </a:cubicBezTo>
                    <a:cubicBezTo>
                      <a:pt x="934" y="367"/>
                      <a:pt x="935" y="372"/>
                      <a:pt x="935" y="380"/>
                    </a:cubicBezTo>
                    <a:cubicBezTo>
                      <a:pt x="932" y="389"/>
                      <a:pt x="932" y="397"/>
                      <a:pt x="935" y="404"/>
                    </a:cubicBezTo>
                    <a:cubicBezTo>
                      <a:pt x="838" y="387"/>
                      <a:pt x="791" y="435"/>
                      <a:pt x="796" y="549"/>
                    </a:cubicBezTo>
                    <a:cubicBezTo>
                      <a:pt x="766" y="677"/>
                      <a:pt x="766" y="677"/>
                      <a:pt x="766" y="677"/>
                    </a:cubicBezTo>
                    <a:cubicBezTo>
                      <a:pt x="736" y="713"/>
                      <a:pt x="720" y="748"/>
                      <a:pt x="720" y="778"/>
                    </a:cubicBezTo>
                    <a:cubicBezTo>
                      <a:pt x="705" y="772"/>
                      <a:pt x="690" y="768"/>
                      <a:pt x="673" y="767"/>
                    </a:cubicBezTo>
                    <a:cubicBezTo>
                      <a:pt x="671" y="754"/>
                      <a:pt x="666" y="744"/>
                      <a:pt x="661" y="738"/>
                    </a:cubicBezTo>
                    <a:cubicBezTo>
                      <a:pt x="647" y="742"/>
                      <a:pt x="635" y="742"/>
                      <a:pt x="624" y="737"/>
                    </a:cubicBezTo>
                    <a:cubicBezTo>
                      <a:pt x="604" y="764"/>
                      <a:pt x="588" y="796"/>
                      <a:pt x="576" y="836"/>
                    </a:cubicBezTo>
                    <a:cubicBezTo>
                      <a:pt x="533" y="827"/>
                      <a:pt x="513" y="856"/>
                      <a:pt x="517" y="924"/>
                    </a:cubicBezTo>
                    <a:cubicBezTo>
                      <a:pt x="510" y="930"/>
                      <a:pt x="506" y="938"/>
                      <a:pt x="506" y="946"/>
                    </a:cubicBezTo>
                    <a:cubicBezTo>
                      <a:pt x="496" y="983"/>
                      <a:pt x="501" y="1021"/>
                      <a:pt x="523" y="1059"/>
                    </a:cubicBezTo>
                    <a:cubicBezTo>
                      <a:pt x="498" y="1069"/>
                      <a:pt x="466" y="1091"/>
                      <a:pt x="426" y="1123"/>
                    </a:cubicBezTo>
                    <a:cubicBezTo>
                      <a:pt x="398" y="1136"/>
                      <a:pt x="371" y="1151"/>
                      <a:pt x="344" y="1169"/>
                    </a:cubicBezTo>
                    <a:cubicBezTo>
                      <a:pt x="247" y="1219"/>
                      <a:pt x="169" y="1270"/>
                      <a:pt x="108" y="1321"/>
                    </a:cubicBezTo>
                    <a:cubicBezTo>
                      <a:pt x="71" y="1341"/>
                      <a:pt x="41" y="1364"/>
                      <a:pt x="17" y="1389"/>
                    </a:cubicBezTo>
                    <a:cubicBezTo>
                      <a:pt x="15" y="1395"/>
                      <a:pt x="17" y="1401"/>
                      <a:pt x="23" y="1408"/>
                    </a:cubicBezTo>
                    <a:cubicBezTo>
                      <a:pt x="0" y="1494"/>
                      <a:pt x="9" y="1563"/>
                      <a:pt x="50" y="1616"/>
                    </a:cubicBezTo>
                    <a:cubicBezTo>
                      <a:pt x="51" y="1630"/>
                      <a:pt x="60" y="1642"/>
                      <a:pt x="74" y="1653"/>
                    </a:cubicBezTo>
                    <a:cubicBezTo>
                      <a:pt x="73" y="1664"/>
                      <a:pt x="79" y="1672"/>
                      <a:pt x="91" y="1676"/>
                    </a:cubicBezTo>
                    <a:cubicBezTo>
                      <a:pt x="209" y="1824"/>
                      <a:pt x="409" y="1946"/>
                      <a:pt x="693" y="2042"/>
                    </a:cubicBezTo>
                    <a:cubicBezTo>
                      <a:pt x="753" y="2055"/>
                      <a:pt x="844" y="2066"/>
                      <a:pt x="967" y="2075"/>
                    </a:cubicBezTo>
                    <a:cubicBezTo>
                      <a:pt x="1019" y="2183"/>
                      <a:pt x="1043" y="2262"/>
                      <a:pt x="1038" y="2312"/>
                    </a:cubicBezTo>
                    <a:cubicBezTo>
                      <a:pt x="1024" y="2471"/>
                      <a:pt x="1024" y="2471"/>
                      <a:pt x="1024" y="2471"/>
                    </a:cubicBezTo>
                    <a:cubicBezTo>
                      <a:pt x="1017" y="2526"/>
                      <a:pt x="1062" y="2541"/>
                      <a:pt x="1155" y="2518"/>
                    </a:cubicBezTo>
                    <a:cubicBezTo>
                      <a:pt x="1171" y="2502"/>
                      <a:pt x="1172" y="2483"/>
                      <a:pt x="1158" y="2462"/>
                    </a:cubicBezTo>
                    <a:cubicBezTo>
                      <a:pt x="1154" y="2370"/>
                      <a:pt x="1154" y="2370"/>
                      <a:pt x="1154" y="2370"/>
                    </a:cubicBezTo>
                    <a:cubicBezTo>
                      <a:pt x="1146" y="2311"/>
                      <a:pt x="1136" y="2275"/>
                      <a:pt x="1124" y="2261"/>
                    </a:cubicBezTo>
                    <a:cubicBezTo>
                      <a:pt x="1111" y="2207"/>
                      <a:pt x="1109" y="2146"/>
                      <a:pt x="1118" y="2080"/>
                    </a:cubicBezTo>
                    <a:cubicBezTo>
                      <a:pt x="1139" y="2078"/>
                      <a:pt x="1163" y="2076"/>
                      <a:pt x="1187" y="2075"/>
                    </a:cubicBezTo>
                    <a:cubicBezTo>
                      <a:pt x="1196" y="2185"/>
                      <a:pt x="1196" y="2185"/>
                      <a:pt x="1196" y="2185"/>
                    </a:cubicBezTo>
                    <a:cubicBezTo>
                      <a:pt x="1212" y="2248"/>
                      <a:pt x="1243" y="2265"/>
                      <a:pt x="1287" y="2237"/>
                    </a:cubicBezTo>
                    <a:cubicBezTo>
                      <a:pt x="1300" y="2229"/>
                      <a:pt x="1308" y="2215"/>
                      <a:pt x="1308" y="2194"/>
                    </a:cubicBezTo>
                    <a:cubicBezTo>
                      <a:pt x="1315" y="2163"/>
                      <a:pt x="1313" y="2123"/>
                      <a:pt x="1304" y="2074"/>
                    </a:cubicBezTo>
                    <a:cubicBezTo>
                      <a:pt x="1405" y="2049"/>
                      <a:pt x="1500" y="2030"/>
                      <a:pt x="1589" y="2016"/>
                    </a:cubicBezTo>
                    <a:cubicBezTo>
                      <a:pt x="1878" y="1892"/>
                      <a:pt x="1878" y="1892"/>
                      <a:pt x="1878" y="1892"/>
                    </a:cubicBezTo>
                    <a:cubicBezTo>
                      <a:pt x="1899" y="1883"/>
                      <a:pt x="1914" y="1865"/>
                      <a:pt x="1921" y="1840"/>
                    </a:cubicBezTo>
                    <a:cubicBezTo>
                      <a:pt x="1966" y="1823"/>
                      <a:pt x="1999" y="1792"/>
                      <a:pt x="2021" y="1746"/>
                    </a:cubicBezTo>
                    <a:cubicBezTo>
                      <a:pt x="2069" y="1727"/>
                      <a:pt x="2100" y="1682"/>
                      <a:pt x="2112" y="1610"/>
                    </a:cubicBezTo>
                    <a:cubicBezTo>
                      <a:pt x="2104" y="1578"/>
                      <a:pt x="2060" y="1551"/>
                      <a:pt x="1979" y="1532"/>
                    </a:cubicBezTo>
                    <a:cubicBezTo>
                      <a:pt x="1983" y="1500"/>
                      <a:pt x="1983" y="1500"/>
                      <a:pt x="1983" y="1500"/>
                    </a:cubicBezTo>
                    <a:cubicBezTo>
                      <a:pt x="1979" y="1467"/>
                      <a:pt x="1928" y="1392"/>
                      <a:pt x="1828" y="1277"/>
                    </a:cubicBezTo>
                    <a:cubicBezTo>
                      <a:pt x="1812" y="1243"/>
                      <a:pt x="1804" y="1224"/>
                      <a:pt x="1802" y="1218"/>
                    </a:cubicBezTo>
                    <a:cubicBezTo>
                      <a:pt x="1802" y="1218"/>
                      <a:pt x="1802" y="1218"/>
                      <a:pt x="1802" y="1218"/>
                    </a:cubicBezTo>
                    <a:cubicBezTo>
                      <a:pt x="1801" y="1218"/>
                      <a:pt x="1801" y="1217"/>
                      <a:pt x="1802" y="1215"/>
                    </a:cubicBezTo>
                    <a:cubicBezTo>
                      <a:pt x="1804" y="1212"/>
                      <a:pt x="1804" y="1209"/>
                      <a:pt x="1803" y="1205"/>
                    </a:cubicBezTo>
                    <a:cubicBezTo>
                      <a:pt x="1803" y="1199"/>
                      <a:pt x="1800" y="1192"/>
                      <a:pt x="1795" y="1186"/>
                    </a:cubicBezTo>
                    <a:cubicBezTo>
                      <a:pt x="1775" y="1140"/>
                      <a:pt x="1732" y="1075"/>
                      <a:pt x="1669" y="990"/>
                    </a:cubicBezTo>
                    <a:cubicBezTo>
                      <a:pt x="1644" y="964"/>
                      <a:pt x="1607" y="940"/>
                      <a:pt x="1559" y="919"/>
                    </a:cubicBezTo>
                    <a:cubicBezTo>
                      <a:pt x="1481" y="911"/>
                      <a:pt x="1481" y="911"/>
                      <a:pt x="1481" y="911"/>
                    </a:cubicBezTo>
                    <a:cubicBezTo>
                      <a:pt x="1615" y="776"/>
                      <a:pt x="1666" y="689"/>
                      <a:pt x="1635" y="651"/>
                    </a:cubicBezTo>
                    <a:cubicBezTo>
                      <a:pt x="1399" y="435"/>
                      <a:pt x="1399" y="435"/>
                      <a:pt x="1399" y="435"/>
                    </a:cubicBezTo>
                    <a:cubicBezTo>
                      <a:pt x="1332" y="391"/>
                      <a:pt x="1262" y="370"/>
                      <a:pt x="1189" y="370"/>
                    </a:cubicBezTo>
                    <a:cubicBezTo>
                      <a:pt x="1165" y="367"/>
                      <a:pt x="1149" y="348"/>
                      <a:pt x="1141" y="315"/>
                    </a:cubicBezTo>
                    <a:cubicBezTo>
                      <a:pt x="1149" y="295"/>
                      <a:pt x="1168" y="281"/>
                      <a:pt x="1196" y="271"/>
                    </a:cubicBezTo>
                    <a:cubicBezTo>
                      <a:pt x="1204" y="266"/>
                      <a:pt x="1209" y="260"/>
                      <a:pt x="1210" y="252"/>
                    </a:cubicBezTo>
                    <a:cubicBezTo>
                      <a:pt x="1230" y="254"/>
                      <a:pt x="1247" y="254"/>
                      <a:pt x="1260" y="252"/>
                    </a:cubicBezTo>
                    <a:cubicBezTo>
                      <a:pt x="1280" y="236"/>
                      <a:pt x="1280" y="236"/>
                      <a:pt x="1280" y="236"/>
                    </a:cubicBezTo>
                    <a:cubicBezTo>
                      <a:pt x="1289" y="206"/>
                      <a:pt x="1289" y="206"/>
                      <a:pt x="1289" y="206"/>
                    </a:cubicBezTo>
                    <a:cubicBezTo>
                      <a:pt x="1303" y="198"/>
                      <a:pt x="1299" y="183"/>
                      <a:pt x="1278" y="162"/>
                    </a:cubicBezTo>
                    <a:cubicBezTo>
                      <a:pt x="1287" y="152"/>
                      <a:pt x="1287" y="141"/>
                      <a:pt x="1278" y="128"/>
                    </a:cubicBezTo>
                    <a:cubicBezTo>
                      <a:pt x="1285" y="112"/>
                      <a:pt x="1282" y="94"/>
                      <a:pt x="1270" y="74"/>
                    </a:cubicBezTo>
                    <a:cubicBezTo>
                      <a:pt x="1268" y="78"/>
                      <a:pt x="1265" y="82"/>
                      <a:pt x="1263" y="86"/>
                    </a:cubicBezTo>
                    <a:cubicBezTo>
                      <a:pt x="1266" y="60"/>
                      <a:pt x="1251" y="48"/>
                      <a:pt x="1216" y="49"/>
                    </a:cubicBezTo>
                    <a:cubicBezTo>
                      <a:pt x="1223" y="35"/>
                      <a:pt x="1200" y="30"/>
                      <a:pt x="1148" y="37"/>
                    </a:cubicBezTo>
                    <a:cubicBezTo>
                      <a:pt x="1149" y="43"/>
                      <a:pt x="1144" y="40"/>
                      <a:pt x="1134" y="29"/>
                    </a:cubicBezTo>
                    <a:cubicBezTo>
                      <a:pt x="1127" y="29"/>
                      <a:pt x="1114" y="21"/>
                      <a:pt x="1095" y="6"/>
                    </a:cubicBezTo>
                    <a:cubicBezTo>
                      <a:pt x="1051" y="10"/>
                      <a:pt x="1051" y="10"/>
                      <a:pt x="1051" y="10"/>
                    </a:cubicBezTo>
                    <a:cubicBezTo>
                      <a:pt x="1036" y="0"/>
                      <a:pt x="1016" y="3"/>
                      <a:pt x="990" y="22"/>
                    </a:cubicBezTo>
                    <a:cubicBezTo>
                      <a:pt x="966" y="11"/>
                      <a:pt x="948" y="19"/>
                      <a:pt x="939" y="43"/>
                    </a:cubicBezTo>
                    <a:cubicBezTo>
                      <a:pt x="904" y="66"/>
                      <a:pt x="894" y="90"/>
                      <a:pt x="908" y="115"/>
                    </a:cubicBezTo>
                    <a:cubicBezTo>
                      <a:pt x="885" y="142"/>
                      <a:pt x="878" y="175"/>
                      <a:pt x="889" y="216"/>
                    </a:cubicBezTo>
                    <a:cubicBezTo>
                      <a:pt x="891" y="223"/>
                      <a:pt x="889" y="235"/>
                      <a:pt x="881" y="252"/>
                    </a:cubicBezTo>
                    <a:cubicBezTo>
                      <a:pt x="875" y="268"/>
                      <a:pt x="871" y="284"/>
                      <a:pt x="872" y="297"/>
                    </a:cubicBezTo>
                    <a:close/>
                    <a:moveTo>
                      <a:pt x="1345" y="581"/>
                    </a:moveTo>
                    <a:cubicBezTo>
                      <a:pt x="1387" y="625"/>
                      <a:pt x="1445" y="662"/>
                      <a:pt x="1520" y="693"/>
                    </a:cubicBezTo>
                    <a:cubicBezTo>
                      <a:pt x="1493" y="762"/>
                      <a:pt x="1461" y="814"/>
                      <a:pt x="1424" y="851"/>
                    </a:cubicBezTo>
                    <a:cubicBezTo>
                      <a:pt x="1396" y="881"/>
                      <a:pt x="1366" y="892"/>
                      <a:pt x="1337" y="885"/>
                    </a:cubicBezTo>
                    <a:cubicBezTo>
                      <a:pt x="1355" y="684"/>
                      <a:pt x="1355" y="684"/>
                      <a:pt x="1355" y="684"/>
                    </a:cubicBezTo>
                    <a:cubicBezTo>
                      <a:pt x="1354" y="654"/>
                      <a:pt x="1350" y="619"/>
                      <a:pt x="1345" y="581"/>
                    </a:cubicBezTo>
                    <a:close/>
                    <a:moveTo>
                      <a:pt x="921" y="637"/>
                    </a:moveTo>
                    <a:cubicBezTo>
                      <a:pt x="905" y="704"/>
                      <a:pt x="913" y="777"/>
                      <a:pt x="946" y="855"/>
                    </a:cubicBezTo>
                    <a:cubicBezTo>
                      <a:pt x="888" y="830"/>
                      <a:pt x="843" y="840"/>
                      <a:pt x="809" y="886"/>
                    </a:cubicBezTo>
                    <a:cubicBezTo>
                      <a:pt x="801" y="877"/>
                      <a:pt x="797" y="867"/>
                      <a:pt x="797" y="858"/>
                    </a:cubicBezTo>
                    <a:cubicBezTo>
                      <a:pt x="825" y="817"/>
                      <a:pt x="842" y="764"/>
                      <a:pt x="850" y="701"/>
                    </a:cubicBezTo>
                    <a:cubicBezTo>
                      <a:pt x="857" y="669"/>
                      <a:pt x="875" y="637"/>
                      <a:pt x="902" y="607"/>
                    </a:cubicBezTo>
                    <a:lnTo>
                      <a:pt x="921" y="637"/>
                    </a:lnTo>
                    <a:close/>
                  </a:path>
                </a:pathLst>
              </a:cu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159" name="Group 17"/>
            <p:cNvGrpSpPr>
              <a:grpSpLocks noChangeAspect="1"/>
            </p:cNvGrpSpPr>
            <p:nvPr/>
          </p:nvGrpSpPr>
          <p:grpSpPr bwMode="auto">
            <a:xfrm>
              <a:off x="3629025" y="1020763"/>
              <a:ext cx="1758950" cy="4262437"/>
              <a:chOff x="2286" y="643"/>
              <a:chExt cx="1108" cy="2685"/>
            </a:xfrm>
          </p:grpSpPr>
          <p:sp>
            <p:nvSpPr>
              <p:cNvPr id="24160" name="AutoShape 16"/>
              <p:cNvSpPr>
                <a:spLocks noChangeAspect="1" noChangeArrowheads="1" noTextEdit="1"/>
              </p:cNvSpPr>
              <p:nvPr/>
            </p:nvSpPr>
            <p:spPr bwMode="auto">
              <a:xfrm>
                <a:off x="2286" y="643"/>
                <a:ext cx="1108" cy="26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161" name="Freeform 18"/>
              <p:cNvSpPr>
                <a:spLocks noEditPoints="1"/>
              </p:cNvSpPr>
              <p:nvPr/>
            </p:nvSpPr>
            <p:spPr bwMode="auto">
              <a:xfrm>
                <a:off x="2282" y="632"/>
                <a:ext cx="1149" cy="2709"/>
              </a:xfrm>
              <a:custGeom>
                <a:avLst/>
                <a:gdLst>
                  <a:gd name="T0" fmla="*/ 312 w 1027"/>
                  <a:gd name="T1" fmla="*/ 426 h 2425"/>
                  <a:gd name="T2" fmla="*/ 205 w 1027"/>
                  <a:gd name="T3" fmla="*/ 475 h 2425"/>
                  <a:gd name="T4" fmla="*/ 169 w 1027"/>
                  <a:gd name="T5" fmla="*/ 582 h 2425"/>
                  <a:gd name="T6" fmla="*/ 26 w 1027"/>
                  <a:gd name="T7" fmla="*/ 1062 h 2425"/>
                  <a:gd name="T8" fmla="*/ 170 w 1027"/>
                  <a:gd name="T9" fmla="*/ 1362 h 2425"/>
                  <a:gd name="T10" fmla="*/ 247 w 1027"/>
                  <a:gd name="T11" fmla="*/ 1527 h 2425"/>
                  <a:gd name="T12" fmla="*/ 368 w 1027"/>
                  <a:gd name="T13" fmla="*/ 2091 h 2425"/>
                  <a:gd name="T14" fmla="*/ 314 w 1027"/>
                  <a:gd name="T15" fmla="*/ 2354 h 2425"/>
                  <a:gd name="T16" fmla="*/ 440 w 1027"/>
                  <a:gd name="T17" fmla="*/ 2453 h 2425"/>
                  <a:gd name="T18" fmla="*/ 481 w 1027"/>
                  <a:gd name="T19" fmla="*/ 2070 h 2425"/>
                  <a:gd name="T20" fmla="*/ 511 w 1027"/>
                  <a:gd name="T21" fmla="*/ 1829 h 2425"/>
                  <a:gd name="T22" fmla="*/ 549 w 1027"/>
                  <a:gd name="T23" fmla="*/ 1729 h 2425"/>
                  <a:gd name="T24" fmla="*/ 580 w 1027"/>
                  <a:gd name="T25" fmla="*/ 2002 h 2425"/>
                  <a:gd name="T26" fmla="*/ 555 w 1027"/>
                  <a:gd name="T27" fmla="*/ 2415 h 2425"/>
                  <a:gd name="T28" fmla="*/ 547 w 1027"/>
                  <a:gd name="T29" fmla="*/ 2539 h 2425"/>
                  <a:gd name="T30" fmla="*/ 701 w 1027"/>
                  <a:gd name="T31" fmla="*/ 2668 h 2425"/>
                  <a:gd name="T32" fmla="*/ 691 w 1027"/>
                  <a:gd name="T33" fmla="*/ 2521 h 2425"/>
                  <a:gd name="T34" fmla="*/ 780 w 1027"/>
                  <a:gd name="T35" fmla="*/ 1995 h 2425"/>
                  <a:gd name="T36" fmla="*/ 828 w 1027"/>
                  <a:gd name="T37" fmla="*/ 1667 h 2425"/>
                  <a:gd name="T38" fmla="*/ 842 w 1027"/>
                  <a:gd name="T39" fmla="*/ 976 h 2425"/>
                  <a:gd name="T40" fmla="*/ 991 w 1027"/>
                  <a:gd name="T41" fmla="*/ 1051 h 2425"/>
                  <a:gd name="T42" fmla="*/ 973 w 1027"/>
                  <a:gd name="T43" fmla="*/ 569 h 2425"/>
                  <a:gd name="T44" fmla="*/ 884 w 1027"/>
                  <a:gd name="T45" fmla="*/ 498 h 2425"/>
                  <a:gd name="T46" fmla="*/ 764 w 1027"/>
                  <a:gd name="T47" fmla="*/ 376 h 2425"/>
                  <a:gd name="T48" fmla="*/ 812 w 1027"/>
                  <a:gd name="T49" fmla="*/ 269 h 2425"/>
                  <a:gd name="T50" fmla="*/ 821 w 1027"/>
                  <a:gd name="T51" fmla="*/ 171 h 2425"/>
                  <a:gd name="T52" fmla="*/ 576 w 1027"/>
                  <a:gd name="T53" fmla="*/ 38 h 2425"/>
                  <a:gd name="T54" fmla="*/ 500 w 1027"/>
                  <a:gd name="T55" fmla="*/ 195 h 2425"/>
                  <a:gd name="T56" fmla="*/ 515 w 1027"/>
                  <a:gd name="T57" fmla="*/ 347 h 2425"/>
                  <a:gd name="T58" fmla="*/ 480 w 1027"/>
                  <a:gd name="T59" fmla="*/ 393 h 2425"/>
                  <a:gd name="T60" fmla="*/ 886 w 1027"/>
                  <a:gd name="T61" fmla="*/ 805 h 2425"/>
                  <a:gd name="T62" fmla="*/ 866 w 1027"/>
                  <a:gd name="T63" fmla="*/ 733 h 2425"/>
                  <a:gd name="T64" fmla="*/ 893 w 1027"/>
                  <a:gd name="T65" fmla="*/ 799 h 2425"/>
                  <a:gd name="T66" fmla="*/ 902 w 1027"/>
                  <a:gd name="T67" fmla="*/ 827 h 2425"/>
                  <a:gd name="T68" fmla="*/ 266 w 1027"/>
                  <a:gd name="T69" fmla="*/ 750 h 2425"/>
                  <a:gd name="T70" fmla="*/ 196 w 1027"/>
                  <a:gd name="T71" fmla="*/ 1172 h 2425"/>
                  <a:gd name="T72" fmla="*/ 186 w 1027"/>
                  <a:gd name="T73" fmla="*/ 903 h 242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027" h="2425">
                    <a:moveTo>
                      <a:pt x="429" y="352"/>
                    </a:moveTo>
                    <a:cubicBezTo>
                      <a:pt x="385" y="359"/>
                      <a:pt x="335" y="368"/>
                      <a:pt x="279" y="381"/>
                    </a:cubicBezTo>
                    <a:cubicBezTo>
                      <a:pt x="249" y="380"/>
                      <a:pt x="220" y="384"/>
                      <a:pt x="190" y="395"/>
                    </a:cubicBezTo>
                    <a:cubicBezTo>
                      <a:pt x="186" y="404"/>
                      <a:pt x="184" y="414"/>
                      <a:pt x="183" y="425"/>
                    </a:cubicBezTo>
                    <a:cubicBezTo>
                      <a:pt x="173" y="439"/>
                      <a:pt x="170" y="454"/>
                      <a:pt x="172" y="472"/>
                    </a:cubicBezTo>
                    <a:cubicBezTo>
                      <a:pt x="158" y="485"/>
                      <a:pt x="151" y="501"/>
                      <a:pt x="151" y="521"/>
                    </a:cubicBezTo>
                    <a:cubicBezTo>
                      <a:pt x="113" y="591"/>
                      <a:pt x="68" y="662"/>
                      <a:pt x="18" y="733"/>
                    </a:cubicBezTo>
                    <a:cubicBezTo>
                      <a:pt x="0" y="793"/>
                      <a:pt x="2" y="866"/>
                      <a:pt x="23" y="951"/>
                    </a:cubicBezTo>
                    <a:cubicBezTo>
                      <a:pt x="45" y="1034"/>
                      <a:pt x="64" y="1086"/>
                      <a:pt x="82" y="1108"/>
                    </a:cubicBezTo>
                    <a:cubicBezTo>
                      <a:pt x="82" y="1165"/>
                      <a:pt x="105" y="1202"/>
                      <a:pt x="152" y="1219"/>
                    </a:cubicBezTo>
                    <a:cubicBezTo>
                      <a:pt x="155" y="1367"/>
                      <a:pt x="155" y="1367"/>
                      <a:pt x="155" y="1367"/>
                    </a:cubicBezTo>
                    <a:cubicBezTo>
                      <a:pt x="181" y="1376"/>
                      <a:pt x="204" y="1376"/>
                      <a:pt x="221" y="1367"/>
                    </a:cubicBezTo>
                    <a:cubicBezTo>
                      <a:pt x="225" y="1396"/>
                      <a:pt x="232" y="1500"/>
                      <a:pt x="238" y="1678"/>
                    </a:cubicBezTo>
                    <a:cubicBezTo>
                      <a:pt x="255" y="1778"/>
                      <a:pt x="285" y="1843"/>
                      <a:pt x="329" y="1872"/>
                    </a:cubicBezTo>
                    <a:cubicBezTo>
                      <a:pt x="319" y="1890"/>
                      <a:pt x="314" y="1915"/>
                      <a:pt x="314" y="1951"/>
                    </a:cubicBezTo>
                    <a:cubicBezTo>
                      <a:pt x="289" y="1987"/>
                      <a:pt x="278" y="2039"/>
                      <a:pt x="281" y="2107"/>
                    </a:cubicBezTo>
                    <a:cubicBezTo>
                      <a:pt x="291" y="2148"/>
                      <a:pt x="299" y="2177"/>
                      <a:pt x="304" y="2195"/>
                    </a:cubicBezTo>
                    <a:cubicBezTo>
                      <a:pt x="333" y="2224"/>
                      <a:pt x="363" y="2225"/>
                      <a:pt x="393" y="2196"/>
                    </a:cubicBezTo>
                    <a:cubicBezTo>
                      <a:pt x="399" y="2175"/>
                      <a:pt x="408" y="2149"/>
                      <a:pt x="422" y="2121"/>
                    </a:cubicBezTo>
                    <a:cubicBezTo>
                      <a:pt x="430" y="1853"/>
                      <a:pt x="430" y="1853"/>
                      <a:pt x="430" y="1853"/>
                    </a:cubicBezTo>
                    <a:cubicBezTo>
                      <a:pt x="422" y="1784"/>
                      <a:pt x="431" y="1731"/>
                      <a:pt x="458" y="1691"/>
                    </a:cubicBezTo>
                    <a:cubicBezTo>
                      <a:pt x="484" y="1667"/>
                      <a:pt x="483" y="1649"/>
                      <a:pt x="457" y="1637"/>
                    </a:cubicBezTo>
                    <a:cubicBezTo>
                      <a:pt x="441" y="1459"/>
                      <a:pt x="440" y="1377"/>
                      <a:pt x="452" y="1390"/>
                    </a:cubicBezTo>
                    <a:cubicBezTo>
                      <a:pt x="455" y="1365"/>
                      <a:pt x="468" y="1418"/>
                      <a:pt x="491" y="1548"/>
                    </a:cubicBezTo>
                    <a:cubicBezTo>
                      <a:pt x="491" y="1607"/>
                      <a:pt x="493" y="1681"/>
                      <a:pt x="497" y="1772"/>
                    </a:cubicBezTo>
                    <a:cubicBezTo>
                      <a:pt x="493" y="1779"/>
                      <a:pt x="500" y="1786"/>
                      <a:pt x="518" y="1792"/>
                    </a:cubicBezTo>
                    <a:cubicBezTo>
                      <a:pt x="521" y="1811"/>
                      <a:pt x="520" y="1896"/>
                      <a:pt x="514" y="2050"/>
                    </a:cubicBezTo>
                    <a:cubicBezTo>
                      <a:pt x="502" y="2086"/>
                      <a:pt x="496" y="2123"/>
                      <a:pt x="496" y="2162"/>
                    </a:cubicBezTo>
                    <a:cubicBezTo>
                      <a:pt x="487" y="2182"/>
                      <a:pt x="481" y="2202"/>
                      <a:pt x="481" y="2223"/>
                    </a:cubicBezTo>
                    <a:cubicBezTo>
                      <a:pt x="475" y="2247"/>
                      <a:pt x="478" y="2264"/>
                      <a:pt x="489" y="2273"/>
                    </a:cubicBezTo>
                    <a:cubicBezTo>
                      <a:pt x="492" y="2381"/>
                      <a:pt x="492" y="2381"/>
                      <a:pt x="492" y="2381"/>
                    </a:cubicBezTo>
                    <a:cubicBezTo>
                      <a:pt x="523" y="2423"/>
                      <a:pt x="568" y="2425"/>
                      <a:pt x="627" y="2388"/>
                    </a:cubicBezTo>
                    <a:cubicBezTo>
                      <a:pt x="624" y="2354"/>
                      <a:pt x="616" y="2320"/>
                      <a:pt x="606" y="2287"/>
                    </a:cubicBezTo>
                    <a:cubicBezTo>
                      <a:pt x="618" y="2257"/>
                      <a:pt x="618" y="2257"/>
                      <a:pt x="618" y="2257"/>
                    </a:cubicBezTo>
                    <a:cubicBezTo>
                      <a:pt x="635" y="2179"/>
                      <a:pt x="642" y="2129"/>
                      <a:pt x="641" y="2107"/>
                    </a:cubicBezTo>
                    <a:cubicBezTo>
                      <a:pt x="685" y="1939"/>
                      <a:pt x="704" y="1832"/>
                      <a:pt x="697" y="1786"/>
                    </a:cubicBezTo>
                    <a:cubicBezTo>
                      <a:pt x="694" y="1661"/>
                      <a:pt x="700" y="1561"/>
                      <a:pt x="713" y="1488"/>
                    </a:cubicBezTo>
                    <a:cubicBezTo>
                      <a:pt x="721" y="1482"/>
                      <a:pt x="730" y="1483"/>
                      <a:pt x="740" y="1492"/>
                    </a:cubicBezTo>
                    <a:cubicBezTo>
                      <a:pt x="748" y="1454"/>
                      <a:pt x="747" y="1415"/>
                      <a:pt x="736" y="1376"/>
                    </a:cubicBezTo>
                    <a:cubicBezTo>
                      <a:pt x="726" y="1131"/>
                      <a:pt x="732" y="964"/>
                      <a:pt x="753" y="874"/>
                    </a:cubicBezTo>
                    <a:cubicBezTo>
                      <a:pt x="758" y="879"/>
                      <a:pt x="769" y="884"/>
                      <a:pt x="787" y="887"/>
                    </a:cubicBezTo>
                    <a:cubicBezTo>
                      <a:pt x="799" y="909"/>
                      <a:pt x="832" y="927"/>
                      <a:pt x="886" y="941"/>
                    </a:cubicBezTo>
                    <a:cubicBezTo>
                      <a:pt x="1010" y="929"/>
                      <a:pt x="1027" y="858"/>
                      <a:pt x="938" y="728"/>
                    </a:cubicBezTo>
                    <a:cubicBezTo>
                      <a:pt x="927" y="656"/>
                      <a:pt x="904" y="583"/>
                      <a:pt x="870" y="509"/>
                    </a:cubicBezTo>
                    <a:cubicBezTo>
                      <a:pt x="869" y="491"/>
                      <a:pt x="867" y="476"/>
                      <a:pt x="862" y="464"/>
                    </a:cubicBezTo>
                    <a:cubicBezTo>
                      <a:pt x="840" y="458"/>
                      <a:pt x="816" y="452"/>
                      <a:pt x="790" y="446"/>
                    </a:cubicBezTo>
                    <a:cubicBezTo>
                      <a:pt x="737" y="423"/>
                      <a:pt x="686" y="397"/>
                      <a:pt x="638" y="366"/>
                    </a:cubicBezTo>
                    <a:cubicBezTo>
                      <a:pt x="657" y="369"/>
                      <a:pt x="672" y="360"/>
                      <a:pt x="683" y="337"/>
                    </a:cubicBezTo>
                    <a:cubicBezTo>
                      <a:pt x="693" y="314"/>
                      <a:pt x="702" y="296"/>
                      <a:pt x="710" y="282"/>
                    </a:cubicBezTo>
                    <a:cubicBezTo>
                      <a:pt x="719" y="269"/>
                      <a:pt x="724" y="255"/>
                      <a:pt x="726" y="241"/>
                    </a:cubicBezTo>
                    <a:cubicBezTo>
                      <a:pt x="728" y="226"/>
                      <a:pt x="729" y="215"/>
                      <a:pt x="728" y="207"/>
                    </a:cubicBezTo>
                    <a:cubicBezTo>
                      <a:pt x="728" y="199"/>
                      <a:pt x="730" y="181"/>
                      <a:pt x="734" y="153"/>
                    </a:cubicBezTo>
                    <a:cubicBezTo>
                      <a:pt x="738" y="126"/>
                      <a:pt x="721" y="90"/>
                      <a:pt x="682" y="47"/>
                    </a:cubicBezTo>
                    <a:cubicBezTo>
                      <a:pt x="642" y="4"/>
                      <a:pt x="586" y="0"/>
                      <a:pt x="515" y="34"/>
                    </a:cubicBezTo>
                    <a:cubicBezTo>
                      <a:pt x="477" y="57"/>
                      <a:pt x="459" y="91"/>
                      <a:pt x="461" y="138"/>
                    </a:cubicBezTo>
                    <a:cubicBezTo>
                      <a:pt x="451" y="144"/>
                      <a:pt x="447" y="156"/>
                      <a:pt x="447" y="175"/>
                    </a:cubicBezTo>
                    <a:cubicBezTo>
                      <a:pt x="447" y="193"/>
                      <a:pt x="455" y="213"/>
                      <a:pt x="473" y="235"/>
                    </a:cubicBezTo>
                    <a:cubicBezTo>
                      <a:pt x="474" y="260"/>
                      <a:pt x="469" y="286"/>
                      <a:pt x="460" y="311"/>
                    </a:cubicBezTo>
                    <a:cubicBezTo>
                      <a:pt x="453" y="315"/>
                      <a:pt x="447" y="316"/>
                      <a:pt x="440" y="315"/>
                    </a:cubicBezTo>
                    <a:cubicBezTo>
                      <a:pt x="432" y="319"/>
                      <a:pt x="427" y="331"/>
                      <a:pt x="429" y="352"/>
                    </a:cubicBezTo>
                    <a:close/>
                    <a:moveTo>
                      <a:pt x="806" y="740"/>
                    </a:moveTo>
                    <a:cubicBezTo>
                      <a:pt x="804" y="736"/>
                      <a:pt x="799" y="730"/>
                      <a:pt x="792" y="721"/>
                    </a:cubicBezTo>
                    <a:cubicBezTo>
                      <a:pt x="780" y="706"/>
                      <a:pt x="773" y="692"/>
                      <a:pt x="771" y="679"/>
                    </a:cubicBezTo>
                    <a:cubicBezTo>
                      <a:pt x="768" y="666"/>
                      <a:pt x="769" y="658"/>
                      <a:pt x="774" y="656"/>
                    </a:cubicBezTo>
                    <a:cubicBezTo>
                      <a:pt x="777" y="655"/>
                      <a:pt x="780" y="659"/>
                      <a:pt x="782" y="670"/>
                    </a:cubicBezTo>
                    <a:cubicBezTo>
                      <a:pt x="783" y="680"/>
                      <a:pt x="788" y="695"/>
                      <a:pt x="798" y="715"/>
                    </a:cubicBezTo>
                    <a:cubicBezTo>
                      <a:pt x="808" y="733"/>
                      <a:pt x="812" y="742"/>
                      <a:pt x="808" y="738"/>
                    </a:cubicBezTo>
                    <a:cubicBezTo>
                      <a:pt x="806" y="736"/>
                      <a:pt x="805" y="737"/>
                      <a:pt x="806" y="740"/>
                    </a:cubicBezTo>
                    <a:close/>
                    <a:moveTo>
                      <a:pt x="166" y="808"/>
                    </a:moveTo>
                    <a:cubicBezTo>
                      <a:pt x="183" y="743"/>
                      <a:pt x="207" y="697"/>
                      <a:pt x="238" y="671"/>
                    </a:cubicBezTo>
                    <a:cubicBezTo>
                      <a:pt x="271" y="758"/>
                      <a:pt x="253" y="891"/>
                      <a:pt x="185" y="1068"/>
                    </a:cubicBezTo>
                    <a:cubicBezTo>
                      <a:pt x="175" y="1049"/>
                      <a:pt x="175" y="1049"/>
                      <a:pt x="175" y="1049"/>
                    </a:cubicBezTo>
                    <a:cubicBezTo>
                      <a:pt x="168" y="1019"/>
                      <a:pt x="162" y="990"/>
                      <a:pt x="155" y="963"/>
                    </a:cubicBezTo>
                    <a:cubicBezTo>
                      <a:pt x="153" y="903"/>
                      <a:pt x="157" y="852"/>
                      <a:pt x="166" y="808"/>
                    </a:cubicBezTo>
                    <a:close/>
                  </a:path>
                </a:pathLst>
              </a:custGeom>
              <a:solidFill>
                <a:srgbClr val="F8CB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3" name="Group 21"/>
          <p:cNvGrpSpPr>
            <a:grpSpLocks noChangeAspect="1"/>
          </p:cNvGrpSpPr>
          <p:nvPr/>
        </p:nvGrpSpPr>
        <p:grpSpPr bwMode="auto">
          <a:xfrm>
            <a:off x="4699000" y="1520825"/>
            <a:ext cx="2717800" cy="3921125"/>
            <a:chOff x="5468" y="570"/>
            <a:chExt cx="1913" cy="2758"/>
          </a:xfrm>
        </p:grpSpPr>
        <p:sp>
          <p:nvSpPr>
            <p:cNvPr id="24156" name="AutoShape 20"/>
            <p:cNvSpPr>
              <a:spLocks noChangeAspect="1" noChangeArrowheads="1" noTextEdit="1"/>
            </p:cNvSpPr>
            <p:nvPr/>
          </p:nvSpPr>
          <p:spPr bwMode="auto">
            <a:xfrm>
              <a:off x="5468" y="570"/>
              <a:ext cx="1913" cy="2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7" name="Freeform 22"/>
            <p:cNvSpPr>
              <a:spLocks noEditPoints="1"/>
            </p:cNvSpPr>
            <p:nvPr/>
          </p:nvSpPr>
          <p:spPr bwMode="auto">
            <a:xfrm>
              <a:off x="5469" y="553"/>
              <a:ext cx="1919" cy="2782"/>
            </a:xfrm>
            <a:custGeom>
              <a:avLst/>
              <a:gdLst>
                <a:gd name="T0" fmla="*/ 154 w 2059"/>
                <a:gd name="T1" fmla="*/ 390 h 2984"/>
                <a:gd name="T2" fmla="*/ 29 w 2059"/>
                <a:gd name="T3" fmla="*/ 982 h 2984"/>
                <a:gd name="T4" fmla="*/ 83 w 2059"/>
                <a:gd name="T5" fmla="*/ 1426 h 2984"/>
                <a:gd name="T6" fmla="*/ 130 w 2059"/>
                <a:gd name="T7" fmla="*/ 1778 h 2984"/>
                <a:gd name="T8" fmla="*/ 81 w 2059"/>
                <a:gd name="T9" fmla="*/ 2092 h 2984"/>
                <a:gd name="T10" fmla="*/ 60 w 2059"/>
                <a:gd name="T11" fmla="*/ 2537 h 2984"/>
                <a:gd name="T12" fmla="*/ 72 w 2059"/>
                <a:gd name="T13" fmla="*/ 2741 h 2984"/>
                <a:gd name="T14" fmla="*/ 245 w 2059"/>
                <a:gd name="T15" fmla="*/ 2715 h 2984"/>
                <a:gd name="T16" fmla="*/ 222 w 2059"/>
                <a:gd name="T17" fmla="*/ 2621 h 2984"/>
                <a:gd name="T18" fmla="*/ 266 w 2059"/>
                <a:gd name="T19" fmla="*/ 2411 h 2984"/>
                <a:gd name="T20" fmla="*/ 324 w 2059"/>
                <a:gd name="T21" fmla="*/ 2296 h 2984"/>
                <a:gd name="T22" fmla="*/ 342 w 2059"/>
                <a:gd name="T23" fmla="*/ 2558 h 2984"/>
                <a:gd name="T24" fmla="*/ 467 w 2059"/>
                <a:gd name="T25" fmla="*/ 2748 h 2984"/>
                <a:gd name="T26" fmla="*/ 661 w 2059"/>
                <a:gd name="T27" fmla="*/ 2768 h 2984"/>
                <a:gd name="T28" fmla="*/ 1094 w 2059"/>
                <a:gd name="T29" fmla="*/ 2685 h 2984"/>
                <a:gd name="T30" fmla="*/ 1286 w 2059"/>
                <a:gd name="T31" fmla="*/ 2712 h 2984"/>
                <a:gd name="T32" fmla="*/ 1476 w 2059"/>
                <a:gd name="T33" fmla="*/ 2698 h 2984"/>
                <a:gd name="T34" fmla="*/ 1674 w 2059"/>
                <a:gd name="T35" fmla="*/ 2665 h 2984"/>
                <a:gd name="T36" fmla="*/ 1842 w 2059"/>
                <a:gd name="T37" fmla="*/ 2431 h 2984"/>
                <a:gd name="T38" fmla="*/ 1800 w 2059"/>
                <a:gd name="T39" fmla="*/ 2116 h 2984"/>
                <a:gd name="T40" fmla="*/ 1845 w 2059"/>
                <a:gd name="T41" fmla="*/ 2007 h 2984"/>
                <a:gd name="T42" fmla="*/ 1796 w 2059"/>
                <a:gd name="T43" fmla="*/ 1854 h 2984"/>
                <a:gd name="T44" fmla="*/ 1470 w 2059"/>
                <a:gd name="T45" fmla="*/ 1452 h 2984"/>
                <a:gd name="T46" fmla="*/ 1231 w 2059"/>
                <a:gd name="T47" fmla="*/ 1187 h 2984"/>
                <a:gd name="T48" fmla="*/ 1304 w 2059"/>
                <a:gd name="T49" fmla="*/ 1154 h 2984"/>
                <a:gd name="T50" fmla="*/ 1360 w 2059"/>
                <a:gd name="T51" fmla="*/ 1026 h 2984"/>
                <a:gd name="T52" fmla="*/ 1383 w 2059"/>
                <a:gd name="T53" fmla="*/ 985 h 2984"/>
                <a:gd name="T54" fmla="*/ 1369 w 2059"/>
                <a:gd name="T55" fmla="*/ 927 h 2984"/>
                <a:gd name="T56" fmla="*/ 1422 w 2059"/>
                <a:gd name="T57" fmla="*/ 888 h 2984"/>
                <a:gd name="T58" fmla="*/ 1404 w 2059"/>
                <a:gd name="T59" fmla="*/ 825 h 2984"/>
                <a:gd name="T60" fmla="*/ 1471 w 2059"/>
                <a:gd name="T61" fmla="*/ 786 h 2984"/>
                <a:gd name="T62" fmla="*/ 1409 w 2059"/>
                <a:gd name="T63" fmla="*/ 704 h 2984"/>
                <a:gd name="T64" fmla="*/ 1280 w 2059"/>
                <a:gd name="T65" fmla="*/ 611 h 2984"/>
                <a:gd name="T66" fmla="*/ 1072 w 2059"/>
                <a:gd name="T67" fmla="*/ 307 h 2984"/>
                <a:gd name="T68" fmla="*/ 944 w 2059"/>
                <a:gd name="T69" fmla="*/ 464 h 2984"/>
                <a:gd name="T70" fmla="*/ 932 w 2059"/>
                <a:gd name="T71" fmla="*/ 592 h 2984"/>
                <a:gd name="T72" fmla="*/ 988 w 2059"/>
                <a:gd name="T73" fmla="*/ 674 h 2984"/>
                <a:gd name="T74" fmla="*/ 763 w 2059"/>
                <a:gd name="T75" fmla="*/ 1039 h 2984"/>
                <a:gd name="T76" fmla="*/ 617 w 2059"/>
                <a:gd name="T77" fmla="*/ 1160 h 2984"/>
                <a:gd name="T78" fmla="*/ 570 w 2059"/>
                <a:gd name="T79" fmla="*/ 977 h 2984"/>
                <a:gd name="T80" fmla="*/ 406 w 2059"/>
                <a:gd name="T81" fmla="*/ 463 h 2984"/>
                <a:gd name="T82" fmla="*/ 423 w 2059"/>
                <a:gd name="T83" fmla="*/ 434 h 2984"/>
                <a:gd name="T84" fmla="*/ 429 w 2059"/>
                <a:gd name="T85" fmla="*/ 368 h 2984"/>
                <a:gd name="T86" fmla="*/ 467 w 2059"/>
                <a:gd name="T87" fmla="*/ 204 h 2984"/>
                <a:gd name="T88" fmla="*/ 418 w 2059"/>
                <a:gd name="T89" fmla="*/ 42 h 2984"/>
                <a:gd name="T90" fmla="*/ 219 w 2059"/>
                <a:gd name="T91" fmla="*/ 227 h 2984"/>
                <a:gd name="T92" fmla="*/ 193 w 2059"/>
                <a:gd name="T93" fmla="*/ 330 h 2984"/>
                <a:gd name="T94" fmla="*/ 901 w 2059"/>
                <a:gd name="T95" fmla="*/ 1251 h 2984"/>
                <a:gd name="T96" fmla="*/ 830 w 2059"/>
                <a:gd name="T97" fmla="*/ 1430 h 2984"/>
                <a:gd name="T98" fmla="*/ 743 w 2059"/>
                <a:gd name="T99" fmla="*/ 1626 h 2984"/>
                <a:gd name="T100" fmla="*/ 706 w 2059"/>
                <a:gd name="T101" fmla="*/ 1856 h 2984"/>
                <a:gd name="T102" fmla="*/ 658 w 2059"/>
                <a:gd name="T103" fmla="*/ 2103 h 2984"/>
                <a:gd name="T104" fmla="*/ 624 w 2059"/>
                <a:gd name="T105" fmla="*/ 2238 h 2984"/>
                <a:gd name="T106" fmla="*/ 537 w 2059"/>
                <a:gd name="T107" fmla="*/ 2573 h 2984"/>
                <a:gd name="T108" fmla="*/ 556 w 2059"/>
                <a:gd name="T109" fmla="*/ 2298 h 2984"/>
                <a:gd name="T110" fmla="*/ 583 w 2059"/>
                <a:gd name="T111" fmla="*/ 1541 h 2984"/>
                <a:gd name="T112" fmla="*/ 659 w 2059"/>
                <a:gd name="T113" fmla="*/ 1458 h 2984"/>
                <a:gd name="T114" fmla="*/ 731 w 2059"/>
                <a:gd name="T115" fmla="*/ 1468 h 2984"/>
                <a:gd name="T116" fmla="*/ 892 w 2059"/>
                <a:gd name="T117" fmla="*/ 1031 h 2984"/>
                <a:gd name="T118" fmla="*/ 314 w 2059"/>
                <a:gd name="T119" fmla="*/ 1928 h 2984"/>
                <a:gd name="T120" fmla="*/ 316 w 2059"/>
                <a:gd name="T121" fmla="*/ 1976 h 2984"/>
                <a:gd name="T122" fmla="*/ 313 w 2059"/>
                <a:gd name="T123" fmla="*/ 1987 h 29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59" h="2984">
                  <a:moveTo>
                    <a:pt x="207" y="354"/>
                  </a:moveTo>
                  <a:cubicBezTo>
                    <a:pt x="206" y="361"/>
                    <a:pt x="206" y="361"/>
                    <a:pt x="206" y="361"/>
                  </a:cubicBezTo>
                  <a:cubicBezTo>
                    <a:pt x="165" y="418"/>
                    <a:pt x="165" y="418"/>
                    <a:pt x="165" y="418"/>
                  </a:cubicBezTo>
                  <a:cubicBezTo>
                    <a:pt x="109" y="478"/>
                    <a:pt x="67" y="541"/>
                    <a:pt x="42" y="605"/>
                  </a:cubicBezTo>
                  <a:cubicBezTo>
                    <a:pt x="33" y="679"/>
                    <a:pt x="30" y="752"/>
                    <a:pt x="33" y="824"/>
                  </a:cubicBezTo>
                  <a:cubicBezTo>
                    <a:pt x="31" y="1053"/>
                    <a:pt x="31" y="1053"/>
                    <a:pt x="31" y="1053"/>
                  </a:cubicBezTo>
                  <a:cubicBezTo>
                    <a:pt x="21" y="1159"/>
                    <a:pt x="15" y="1264"/>
                    <a:pt x="13" y="1366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89" y="1530"/>
                    <a:pt x="89" y="1530"/>
                    <a:pt x="89" y="1530"/>
                  </a:cubicBezTo>
                  <a:cubicBezTo>
                    <a:pt x="93" y="1566"/>
                    <a:pt x="102" y="1600"/>
                    <a:pt x="117" y="1630"/>
                  </a:cubicBezTo>
                  <a:cubicBezTo>
                    <a:pt x="124" y="1690"/>
                    <a:pt x="127" y="1749"/>
                    <a:pt x="126" y="1809"/>
                  </a:cubicBezTo>
                  <a:cubicBezTo>
                    <a:pt x="139" y="1907"/>
                    <a:pt x="139" y="1907"/>
                    <a:pt x="139" y="1907"/>
                  </a:cubicBezTo>
                  <a:cubicBezTo>
                    <a:pt x="127" y="1944"/>
                    <a:pt x="128" y="1982"/>
                    <a:pt x="141" y="2020"/>
                  </a:cubicBezTo>
                  <a:cubicBezTo>
                    <a:pt x="128" y="2053"/>
                    <a:pt x="119" y="2087"/>
                    <a:pt x="117" y="2123"/>
                  </a:cubicBezTo>
                  <a:cubicBezTo>
                    <a:pt x="97" y="2163"/>
                    <a:pt x="88" y="2203"/>
                    <a:pt x="87" y="2244"/>
                  </a:cubicBezTo>
                  <a:cubicBezTo>
                    <a:pt x="76" y="2301"/>
                    <a:pt x="71" y="2356"/>
                    <a:pt x="72" y="2408"/>
                  </a:cubicBezTo>
                  <a:cubicBezTo>
                    <a:pt x="60" y="2561"/>
                    <a:pt x="60" y="2561"/>
                    <a:pt x="60" y="2561"/>
                  </a:cubicBezTo>
                  <a:cubicBezTo>
                    <a:pt x="56" y="2614"/>
                    <a:pt x="58" y="2667"/>
                    <a:pt x="64" y="2721"/>
                  </a:cubicBezTo>
                  <a:cubicBezTo>
                    <a:pt x="38" y="2738"/>
                    <a:pt x="33" y="2755"/>
                    <a:pt x="49" y="2772"/>
                  </a:cubicBezTo>
                  <a:cubicBezTo>
                    <a:pt x="67" y="2815"/>
                    <a:pt x="77" y="2856"/>
                    <a:pt x="78" y="2898"/>
                  </a:cubicBezTo>
                  <a:cubicBezTo>
                    <a:pt x="77" y="2940"/>
                    <a:pt x="77" y="2940"/>
                    <a:pt x="77" y="2940"/>
                  </a:cubicBezTo>
                  <a:cubicBezTo>
                    <a:pt x="99" y="2946"/>
                    <a:pt x="129" y="2948"/>
                    <a:pt x="169" y="2945"/>
                  </a:cubicBezTo>
                  <a:cubicBezTo>
                    <a:pt x="186" y="2938"/>
                    <a:pt x="197" y="2929"/>
                    <a:pt x="202" y="2917"/>
                  </a:cubicBezTo>
                  <a:cubicBezTo>
                    <a:pt x="263" y="2912"/>
                    <a:pt x="263" y="2912"/>
                    <a:pt x="263" y="2912"/>
                  </a:cubicBezTo>
                  <a:cubicBezTo>
                    <a:pt x="298" y="2907"/>
                    <a:pt x="311" y="2885"/>
                    <a:pt x="302" y="2846"/>
                  </a:cubicBezTo>
                  <a:cubicBezTo>
                    <a:pt x="293" y="2842"/>
                    <a:pt x="283" y="2839"/>
                    <a:pt x="270" y="2838"/>
                  </a:cubicBezTo>
                  <a:cubicBezTo>
                    <a:pt x="257" y="2832"/>
                    <a:pt x="247" y="2823"/>
                    <a:pt x="238" y="2811"/>
                  </a:cubicBezTo>
                  <a:cubicBezTo>
                    <a:pt x="257" y="2760"/>
                    <a:pt x="257" y="2760"/>
                    <a:pt x="257" y="2760"/>
                  </a:cubicBezTo>
                  <a:cubicBezTo>
                    <a:pt x="275" y="2750"/>
                    <a:pt x="265" y="2730"/>
                    <a:pt x="229" y="2700"/>
                  </a:cubicBezTo>
                  <a:cubicBezTo>
                    <a:pt x="257" y="2667"/>
                    <a:pt x="275" y="2629"/>
                    <a:pt x="285" y="2586"/>
                  </a:cubicBezTo>
                  <a:cubicBezTo>
                    <a:pt x="294" y="2542"/>
                    <a:pt x="301" y="2490"/>
                    <a:pt x="306" y="2430"/>
                  </a:cubicBezTo>
                  <a:cubicBezTo>
                    <a:pt x="321" y="2373"/>
                    <a:pt x="329" y="2314"/>
                    <a:pt x="332" y="2252"/>
                  </a:cubicBezTo>
                  <a:cubicBezTo>
                    <a:pt x="348" y="2463"/>
                    <a:pt x="348" y="2463"/>
                    <a:pt x="348" y="2463"/>
                  </a:cubicBezTo>
                  <a:cubicBezTo>
                    <a:pt x="350" y="2486"/>
                    <a:pt x="353" y="2504"/>
                    <a:pt x="360" y="2518"/>
                  </a:cubicBezTo>
                  <a:cubicBezTo>
                    <a:pt x="363" y="2574"/>
                    <a:pt x="370" y="2630"/>
                    <a:pt x="380" y="2685"/>
                  </a:cubicBezTo>
                  <a:cubicBezTo>
                    <a:pt x="351" y="2708"/>
                    <a:pt x="347" y="2727"/>
                    <a:pt x="367" y="2744"/>
                  </a:cubicBezTo>
                  <a:cubicBezTo>
                    <a:pt x="346" y="2764"/>
                    <a:pt x="347" y="2780"/>
                    <a:pt x="371" y="2790"/>
                  </a:cubicBezTo>
                  <a:cubicBezTo>
                    <a:pt x="366" y="2845"/>
                    <a:pt x="363" y="2899"/>
                    <a:pt x="364" y="2951"/>
                  </a:cubicBezTo>
                  <a:cubicBezTo>
                    <a:pt x="410" y="2956"/>
                    <a:pt x="456" y="2954"/>
                    <a:pt x="501" y="2947"/>
                  </a:cubicBezTo>
                  <a:cubicBezTo>
                    <a:pt x="514" y="2945"/>
                    <a:pt x="524" y="2938"/>
                    <a:pt x="532" y="2926"/>
                  </a:cubicBezTo>
                  <a:cubicBezTo>
                    <a:pt x="555" y="2932"/>
                    <a:pt x="586" y="2931"/>
                    <a:pt x="623" y="2924"/>
                  </a:cubicBezTo>
                  <a:cubicBezTo>
                    <a:pt x="630" y="2944"/>
                    <a:pt x="659" y="2959"/>
                    <a:pt x="709" y="2969"/>
                  </a:cubicBezTo>
                  <a:cubicBezTo>
                    <a:pt x="819" y="2984"/>
                    <a:pt x="934" y="2978"/>
                    <a:pt x="1054" y="2950"/>
                  </a:cubicBezTo>
                  <a:cubicBezTo>
                    <a:pt x="1063" y="2937"/>
                    <a:pt x="1063" y="2915"/>
                    <a:pt x="1053" y="2882"/>
                  </a:cubicBezTo>
                  <a:cubicBezTo>
                    <a:pt x="1093" y="2888"/>
                    <a:pt x="1134" y="2887"/>
                    <a:pt x="1174" y="2880"/>
                  </a:cubicBezTo>
                  <a:cubicBezTo>
                    <a:pt x="1184" y="2890"/>
                    <a:pt x="1188" y="2900"/>
                    <a:pt x="1188" y="2911"/>
                  </a:cubicBezTo>
                  <a:cubicBezTo>
                    <a:pt x="1229" y="2890"/>
                    <a:pt x="1291" y="2894"/>
                    <a:pt x="1375" y="2921"/>
                  </a:cubicBezTo>
                  <a:cubicBezTo>
                    <a:pt x="1380" y="2909"/>
                    <a:pt x="1380" y="2909"/>
                    <a:pt x="1380" y="2909"/>
                  </a:cubicBezTo>
                  <a:cubicBezTo>
                    <a:pt x="1459" y="2905"/>
                    <a:pt x="1459" y="2905"/>
                    <a:pt x="1459" y="2905"/>
                  </a:cubicBezTo>
                  <a:cubicBezTo>
                    <a:pt x="1460" y="2917"/>
                    <a:pt x="1491" y="2921"/>
                    <a:pt x="1551" y="2917"/>
                  </a:cubicBezTo>
                  <a:cubicBezTo>
                    <a:pt x="1565" y="2915"/>
                    <a:pt x="1576" y="2907"/>
                    <a:pt x="1584" y="2894"/>
                  </a:cubicBezTo>
                  <a:cubicBezTo>
                    <a:pt x="1606" y="2896"/>
                    <a:pt x="1625" y="2892"/>
                    <a:pt x="1642" y="2880"/>
                  </a:cubicBezTo>
                  <a:cubicBezTo>
                    <a:pt x="1670" y="2882"/>
                    <a:pt x="1696" y="2876"/>
                    <a:pt x="1718" y="2861"/>
                  </a:cubicBezTo>
                  <a:cubicBezTo>
                    <a:pt x="1749" y="2856"/>
                    <a:pt x="1775" y="2855"/>
                    <a:pt x="1796" y="2858"/>
                  </a:cubicBezTo>
                  <a:cubicBezTo>
                    <a:pt x="1795" y="2879"/>
                    <a:pt x="1877" y="2871"/>
                    <a:pt x="2041" y="2834"/>
                  </a:cubicBezTo>
                  <a:cubicBezTo>
                    <a:pt x="2059" y="2809"/>
                    <a:pt x="2055" y="2783"/>
                    <a:pt x="2031" y="2758"/>
                  </a:cubicBezTo>
                  <a:cubicBezTo>
                    <a:pt x="2027" y="2717"/>
                    <a:pt x="2008" y="2667"/>
                    <a:pt x="1976" y="2608"/>
                  </a:cubicBezTo>
                  <a:cubicBezTo>
                    <a:pt x="1943" y="2516"/>
                    <a:pt x="1905" y="2423"/>
                    <a:pt x="1860" y="2330"/>
                  </a:cubicBezTo>
                  <a:cubicBezTo>
                    <a:pt x="1887" y="2324"/>
                    <a:pt x="1899" y="2312"/>
                    <a:pt x="1896" y="2293"/>
                  </a:cubicBezTo>
                  <a:cubicBezTo>
                    <a:pt x="1913" y="2293"/>
                    <a:pt x="1925" y="2285"/>
                    <a:pt x="1931" y="2270"/>
                  </a:cubicBezTo>
                  <a:cubicBezTo>
                    <a:pt x="1947" y="2254"/>
                    <a:pt x="1950" y="2242"/>
                    <a:pt x="1939" y="2233"/>
                  </a:cubicBezTo>
                  <a:cubicBezTo>
                    <a:pt x="1949" y="2233"/>
                    <a:pt x="1957" y="2223"/>
                    <a:pt x="1960" y="2203"/>
                  </a:cubicBezTo>
                  <a:cubicBezTo>
                    <a:pt x="1980" y="2153"/>
                    <a:pt x="1980" y="2153"/>
                    <a:pt x="1980" y="2153"/>
                  </a:cubicBezTo>
                  <a:cubicBezTo>
                    <a:pt x="1993" y="2156"/>
                    <a:pt x="2006" y="2156"/>
                    <a:pt x="2022" y="2153"/>
                  </a:cubicBezTo>
                  <a:cubicBezTo>
                    <a:pt x="2044" y="2123"/>
                    <a:pt x="2044" y="2123"/>
                    <a:pt x="2044" y="2123"/>
                  </a:cubicBezTo>
                  <a:cubicBezTo>
                    <a:pt x="1927" y="1989"/>
                    <a:pt x="1927" y="1989"/>
                    <a:pt x="1927" y="1989"/>
                  </a:cubicBezTo>
                  <a:cubicBezTo>
                    <a:pt x="1926" y="1970"/>
                    <a:pt x="1930" y="1949"/>
                    <a:pt x="1939" y="1923"/>
                  </a:cubicBezTo>
                  <a:cubicBezTo>
                    <a:pt x="1882" y="1863"/>
                    <a:pt x="1820" y="1810"/>
                    <a:pt x="1751" y="1763"/>
                  </a:cubicBezTo>
                  <a:cubicBezTo>
                    <a:pt x="1702" y="1687"/>
                    <a:pt x="1644" y="1618"/>
                    <a:pt x="1577" y="1557"/>
                  </a:cubicBezTo>
                  <a:cubicBezTo>
                    <a:pt x="1546" y="1495"/>
                    <a:pt x="1510" y="1449"/>
                    <a:pt x="1469" y="1418"/>
                  </a:cubicBezTo>
                  <a:cubicBezTo>
                    <a:pt x="1460" y="1407"/>
                    <a:pt x="1431" y="1398"/>
                    <a:pt x="1382" y="1394"/>
                  </a:cubicBezTo>
                  <a:cubicBezTo>
                    <a:pt x="1346" y="1340"/>
                    <a:pt x="1325" y="1300"/>
                    <a:pt x="1321" y="1273"/>
                  </a:cubicBezTo>
                  <a:cubicBezTo>
                    <a:pt x="1316" y="1246"/>
                    <a:pt x="1314" y="1233"/>
                    <a:pt x="1315" y="1233"/>
                  </a:cubicBezTo>
                  <a:cubicBezTo>
                    <a:pt x="1303" y="1163"/>
                    <a:pt x="1304" y="1129"/>
                    <a:pt x="1319" y="1133"/>
                  </a:cubicBezTo>
                  <a:cubicBezTo>
                    <a:pt x="1325" y="1179"/>
                    <a:pt x="1352" y="1214"/>
                    <a:pt x="1399" y="1238"/>
                  </a:cubicBezTo>
                  <a:cubicBezTo>
                    <a:pt x="1407" y="1242"/>
                    <a:pt x="1418" y="1243"/>
                    <a:pt x="1430" y="1240"/>
                  </a:cubicBezTo>
                  <a:cubicBezTo>
                    <a:pt x="1448" y="1235"/>
                    <a:pt x="1458" y="1222"/>
                    <a:pt x="1460" y="1202"/>
                  </a:cubicBezTo>
                  <a:cubicBezTo>
                    <a:pt x="1459" y="1101"/>
                    <a:pt x="1459" y="1101"/>
                    <a:pt x="1459" y="1101"/>
                  </a:cubicBezTo>
                  <a:cubicBezTo>
                    <a:pt x="1461" y="1095"/>
                    <a:pt x="1465" y="1092"/>
                    <a:pt x="1471" y="1092"/>
                  </a:cubicBezTo>
                  <a:cubicBezTo>
                    <a:pt x="1468" y="1075"/>
                    <a:pt x="1466" y="1063"/>
                    <a:pt x="1467" y="1053"/>
                  </a:cubicBezTo>
                  <a:cubicBezTo>
                    <a:pt x="1474" y="1059"/>
                    <a:pt x="1480" y="1060"/>
                    <a:pt x="1484" y="1056"/>
                  </a:cubicBezTo>
                  <a:cubicBezTo>
                    <a:pt x="1474" y="1040"/>
                    <a:pt x="1469" y="1029"/>
                    <a:pt x="1469" y="1025"/>
                  </a:cubicBezTo>
                  <a:cubicBezTo>
                    <a:pt x="1477" y="1026"/>
                    <a:pt x="1481" y="1024"/>
                    <a:pt x="1482" y="1019"/>
                  </a:cubicBezTo>
                  <a:cubicBezTo>
                    <a:pt x="1474" y="1008"/>
                    <a:pt x="1470" y="1000"/>
                    <a:pt x="1469" y="994"/>
                  </a:cubicBezTo>
                  <a:cubicBezTo>
                    <a:pt x="1475" y="981"/>
                    <a:pt x="1478" y="971"/>
                    <a:pt x="1477" y="965"/>
                  </a:cubicBezTo>
                  <a:cubicBezTo>
                    <a:pt x="1481" y="949"/>
                    <a:pt x="1480" y="935"/>
                    <a:pt x="1476" y="922"/>
                  </a:cubicBezTo>
                  <a:cubicBezTo>
                    <a:pt x="1485" y="943"/>
                    <a:pt x="1502" y="953"/>
                    <a:pt x="1526" y="952"/>
                  </a:cubicBezTo>
                  <a:cubicBezTo>
                    <a:pt x="1497" y="932"/>
                    <a:pt x="1490" y="920"/>
                    <a:pt x="1507" y="919"/>
                  </a:cubicBezTo>
                  <a:cubicBezTo>
                    <a:pt x="1531" y="935"/>
                    <a:pt x="1554" y="943"/>
                    <a:pt x="1578" y="943"/>
                  </a:cubicBezTo>
                  <a:cubicBezTo>
                    <a:pt x="1525" y="906"/>
                    <a:pt x="1500" y="886"/>
                    <a:pt x="1506" y="885"/>
                  </a:cubicBezTo>
                  <a:cubicBezTo>
                    <a:pt x="1507" y="884"/>
                    <a:pt x="1507" y="884"/>
                    <a:pt x="1507" y="884"/>
                  </a:cubicBezTo>
                  <a:cubicBezTo>
                    <a:pt x="1502" y="875"/>
                    <a:pt x="1505" y="868"/>
                    <a:pt x="1514" y="867"/>
                  </a:cubicBezTo>
                  <a:cubicBezTo>
                    <a:pt x="1530" y="855"/>
                    <a:pt x="1551" y="847"/>
                    <a:pt x="1578" y="843"/>
                  </a:cubicBezTo>
                  <a:cubicBezTo>
                    <a:pt x="1550" y="841"/>
                    <a:pt x="1531" y="839"/>
                    <a:pt x="1521" y="839"/>
                  </a:cubicBezTo>
                  <a:cubicBezTo>
                    <a:pt x="1523" y="830"/>
                    <a:pt x="1522" y="820"/>
                    <a:pt x="1520" y="810"/>
                  </a:cubicBezTo>
                  <a:cubicBezTo>
                    <a:pt x="1528" y="796"/>
                    <a:pt x="1526" y="777"/>
                    <a:pt x="1512" y="755"/>
                  </a:cubicBezTo>
                  <a:cubicBezTo>
                    <a:pt x="1491" y="746"/>
                    <a:pt x="1482" y="732"/>
                    <a:pt x="1485" y="713"/>
                  </a:cubicBezTo>
                  <a:cubicBezTo>
                    <a:pt x="1469" y="691"/>
                    <a:pt x="1450" y="679"/>
                    <a:pt x="1426" y="676"/>
                  </a:cubicBezTo>
                  <a:cubicBezTo>
                    <a:pt x="1416" y="659"/>
                    <a:pt x="1399" y="651"/>
                    <a:pt x="1373" y="655"/>
                  </a:cubicBezTo>
                  <a:cubicBezTo>
                    <a:pt x="1360" y="628"/>
                    <a:pt x="1352" y="598"/>
                    <a:pt x="1349" y="564"/>
                  </a:cubicBezTo>
                  <a:cubicBezTo>
                    <a:pt x="1358" y="510"/>
                    <a:pt x="1345" y="461"/>
                    <a:pt x="1310" y="418"/>
                  </a:cubicBezTo>
                  <a:cubicBezTo>
                    <a:pt x="1265" y="360"/>
                    <a:pt x="1212" y="330"/>
                    <a:pt x="1150" y="329"/>
                  </a:cubicBezTo>
                  <a:cubicBezTo>
                    <a:pt x="1082" y="339"/>
                    <a:pt x="1049" y="366"/>
                    <a:pt x="1048" y="411"/>
                  </a:cubicBezTo>
                  <a:cubicBezTo>
                    <a:pt x="1038" y="423"/>
                    <a:pt x="1028" y="440"/>
                    <a:pt x="1019" y="463"/>
                  </a:cubicBezTo>
                  <a:cubicBezTo>
                    <a:pt x="1018" y="477"/>
                    <a:pt x="1016" y="489"/>
                    <a:pt x="1013" y="498"/>
                  </a:cubicBezTo>
                  <a:cubicBezTo>
                    <a:pt x="1010" y="507"/>
                    <a:pt x="1006" y="514"/>
                    <a:pt x="1001" y="515"/>
                  </a:cubicBezTo>
                  <a:cubicBezTo>
                    <a:pt x="987" y="527"/>
                    <a:pt x="984" y="547"/>
                    <a:pt x="994" y="576"/>
                  </a:cubicBezTo>
                  <a:cubicBezTo>
                    <a:pt x="1000" y="635"/>
                    <a:pt x="1000" y="635"/>
                    <a:pt x="1000" y="635"/>
                  </a:cubicBezTo>
                  <a:cubicBezTo>
                    <a:pt x="998" y="657"/>
                    <a:pt x="1002" y="671"/>
                    <a:pt x="1013" y="678"/>
                  </a:cubicBezTo>
                  <a:cubicBezTo>
                    <a:pt x="1024" y="684"/>
                    <a:pt x="1041" y="688"/>
                    <a:pt x="1062" y="688"/>
                  </a:cubicBezTo>
                  <a:cubicBezTo>
                    <a:pt x="1066" y="708"/>
                    <a:pt x="1066" y="720"/>
                    <a:pt x="1060" y="723"/>
                  </a:cubicBezTo>
                  <a:cubicBezTo>
                    <a:pt x="992" y="712"/>
                    <a:pt x="951" y="729"/>
                    <a:pt x="939" y="774"/>
                  </a:cubicBezTo>
                  <a:cubicBezTo>
                    <a:pt x="916" y="826"/>
                    <a:pt x="903" y="873"/>
                    <a:pt x="898" y="914"/>
                  </a:cubicBezTo>
                  <a:cubicBezTo>
                    <a:pt x="819" y="1114"/>
                    <a:pt x="819" y="1114"/>
                    <a:pt x="819" y="1114"/>
                  </a:cubicBezTo>
                  <a:cubicBezTo>
                    <a:pt x="795" y="1147"/>
                    <a:pt x="775" y="1185"/>
                    <a:pt x="759" y="1230"/>
                  </a:cubicBezTo>
                  <a:cubicBezTo>
                    <a:pt x="754" y="1273"/>
                    <a:pt x="741" y="1312"/>
                    <a:pt x="718" y="1346"/>
                  </a:cubicBezTo>
                  <a:cubicBezTo>
                    <a:pt x="707" y="1305"/>
                    <a:pt x="688" y="1271"/>
                    <a:pt x="662" y="1244"/>
                  </a:cubicBezTo>
                  <a:cubicBezTo>
                    <a:pt x="659" y="1217"/>
                    <a:pt x="653" y="1190"/>
                    <a:pt x="644" y="1164"/>
                  </a:cubicBezTo>
                  <a:cubicBezTo>
                    <a:pt x="642" y="1151"/>
                    <a:pt x="632" y="1134"/>
                    <a:pt x="615" y="1115"/>
                  </a:cubicBezTo>
                  <a:cubicBezTo>
                    <a:pt x="617" y="1092"/>
                    <a:pt x="616" y="1069"/>
                    <a:pt x="612" y="1048"/>
                  </a:cubicBezTo>
                  <a:cubicBezTo>
                    <a:pt x="598" y="954"/>
                    <a:pt x="579" y="865"/>
                    <a:pt x="553" y="779"/>
                  </a:cubicBezTo>
                  <a:cubicBezTo>
                    <a:pt x="530" y="694"/>
                    <a:pt x="490" y="608"/>
                    <a:pt x="433" y="520"/>
                  </a:cubicBezTo>
                  <a:cubicBezTo>
                    <a:pt x="436" y="497"/>
                    <a:pt x="436" y="497"/>
                    <a:pt x="436" y="497"/>
                  </a:cubicBezTo>
                  <a:cubicBezTo>
                    <a:pt x="433" y="475"/>
                    <a:pt x="433" y="475"/>
                    <a:pt x="433" y="475"/>
                  </a:cubicBezTo>
                  <a:cubicBezTo>
                    <a:pt x="442" y="473"/>
                    <a:pt x="442" y="473"/>
                    <a:pt x="442" y="473"/>
                  </a:cubicBezTo>
                  <a:cubicBezTo>
                    <a:pt x="454" y="466"/>
                    <a:pt x="454" y="466"/>
                    <a:pt x="454" y="466"/>
                  </a:cubicBezTo>
                  <a:cubicBezTo>
                    <a:pt x="442" y="451"/>
                    <a:pt x="427" y="438"/>
                    <a:pt x="410" y="428"/>
                  </a:cubicBezTo>
                  <a:cubicBezTo>
                    <a:pt x="418" y="402"/>
                    <a:pt x="418" y="402"/>
                    <a:pt x="418" y="402"/>
                  </a:cubicBezTo>
                  <a:cubicBezTo>
                    <a:pt x="433" y="404"/>
                    <a:pt x="447" y="401"/>
                    <a:pt x="460" y="395"/>
                  </a:cubicBezTo>
                  <a:cubicBezTo>
                    <a:pt x="474" y="389"/>
                    <a:pt x="481" y="371"/>
                    <a:pt x="483" y="342"/>
                  </a:cubicBezTo>
                  <a:cubicBezTo>
                    <a:pt x="487" y="337"/>
                    <a:pt x="487" y="337"/>
                    <a:pt x="487" y="337"/>
                  </a:cubicBezTo>
                  <a:cubicBezTo>
                    <a:pt x="504" y="308"/>
                    <a:pt x="509" y="268"/>
                    <a:pt x="501" y="219"/>
                  </a:cubicBezTo>
                  <a:cubicBezTo>
                    <a:pt x="497" y="214"/>
                    <a:pt x="498" y="205"/>
                    <a:pt x="504" y="192"/>
                  </a:cubicBezTo>
                  <a:cubicBezTo>
                    <a:pt x="510" y="187"/>
                    <a:pt x="510" y="175"/>
                    <a:pt x="502" y="158"/>
                  </a:cubicBezTo>
                  <a:cubicBezTo>
                    <a:pt x="499" y="113"/>
                    <a:pt x="482" y="75"/>
                    <a:pt x="448" y="45"/>
                  </a:cubicBezTo>
                  <a:cubicBezTo>
                    <a:pt x="350" y="0"/>
                    <a:pt x="279" y="11"/>
                    <a:pt x="236" y="78"/>
                  </a:cubicBezTo>
                  <a:cubicBezTo>
                    <a:pt x="222" y="110"/>
                    <a:pt x="219" y="146"/>
                    <a:pt x="226" y="183"/>
                  </a:cubicBezTo>
                  <a:cubicBezTo>
                    <a:pt x="218" y="201"/>
                    <a:pt x="222" y="221"/>
                    <a:pt x="235" y="243"/>
                  </a:cubicBezTo>
                  <a:cubicBezTo>
                    <a:pt x="227" y="273"/>
                    <a:pt x="224" y="299"/>
                    <a:pt x="227" y="320"/>
                  </a:cubicBezTo>
                  <a:cubicBezTo>
                    <a:pt x="210" y="348"/>
                    <a:pt x="210" y="348"/>
                    <a:pt x="210" y="348"/>
                  </a:cubicBezTo>
                  <a:lnTo>
                    <a:pt x="207" y="354"/>
                  </a:lnTo>
                  <a:close/>
                  <a:moveTo>
                    <a:pt x="957" y="1106"/>
                  </a:moveTo>
                  <a:cubicBezTo>
                    <a:pt x="963" y="1106"/>
                    <a:pt x="970" y="1142"/>
                    <a:pt x="977" y="1216"/>
                  </a:cubicBezTo>
                  <a:cubicBezTo>
                    <a:pt x="967" y="1342"/>
                    <a:pt x="967" y="1342"/>
                    <a:pt x="967" y="1342"/>
                  </a:cubicBezTo>
                  <a:cubicBezTo>
                    <a:pt x="979" y="1435"/>
                    <a:pt x="979" y="1435"/>
                    <a:pt x="979" y="1435"/>
                  </a:cubicBezTo>
                  <a:cubicBezTo>
                    <a:pt x="944" y="1429"/>
                    <a:pt x="919" y="1439"/>
                    <a:pt x="902" y="1465"/>
                  </a:cubicBezTo>
                  <a:cubicBezTo>
                    <a:pt x="890" y="1488"/>
                    <a:pt x="887" y="1511"/>
                    <a:pt x="891" y="1534"/>
                  </a:cubicBezTo>
                  <a:cubicBezTo>
                    <a:pt x="866" y="1550"/>
                    <a:pt x="853" y="1569"/>
                    <a:pt x="851" y="1591"/>
                  </a:cubicBezTo>
                  <a:cubicBezTo>
                    <a:pt x="833" y="1627"/>
                    <a:pt x="809" y="1660"/>
                    <a:pt x="779" y="1687"/>
                  </a:cubicBezTo>
                  <a:cubicBezTo>
                    <a:pt x="793" y="1712"/>
                    <a:pt x="799" y="1731"/>
                    <a:pt x="797" y="1744"/>
                  </a:cubicBezTo>
                  <a:cubicBezTo>
                    <a:pt x="771" y="1796"/>
                    <a:pt x="741" y="1844"/>
                    <a:pt x="706" y="1889"/>
                  </a:cubicBezTo>
                  <a:cubicBezTo>
                    <a:pt x="709" y="1902"/>
                    <a:pt x="708" y="1915"/>
                    <a:pt x="702" y="1927"/>
                  </a:cubicBezTo>
                  <a:cubicBezTo>
                    <a:pt x="730" y="1949"/>
                    <a:pt x="749" y="1971"/>
                    <a:pt x="757" y="1991"/>
                  </a:cubicBezTo>
                  <a:cubicBezTo>
                    <a:pt x="744" y="2012"/>
                    <a:pt x="740" y="2039"/>
                    <a:pt x="743" y="2071"/>
                  </a:cubicBezTo>
                  <a:cubicBezTo>
                    <a:pt x="754" y="2086"/>
                    <a:pt x="759" y="2105"/>
                    <a:pt x="759" y="2125"/>
                  </a:cubicBezTo>
                  <a:cubicBezTo>
                    <a:pt x="748" y="2172"/>
                    <a:pt x="730" y="2216"/>
                    <a:pt x="706" y="2256"/>
                  </a:cubicBezTo>
                  <a:cubicBezTo>
                    <a:pt x="654" y="2340"/>
                    <a:pt x="654" y="2340"/>
                    <a:pt x="654" y="2340"/>
                  </a:cubicBezTo>
                  <a:cubicBezTo>
                    <a:pt x="649" y="2361"/>
                    <a:pt x="639" y="2382"/>
                    <a:pt x="623" y="2404"/>
                  </a:cubicBezTo>
                  <a:cubicBezTo>
                    <a:pt x="649" y="2406"/>
                    <a:pt x="664" y="2405"/>
                    <a:pt x="670" y="2400"/>
                  </a:cubicBezTo>
                  <a:cubicBezTo>
                    <a:pt x="684" y="2440"/>
                    <a:pt x="680" y="2486"/>
                    <a:pt x="657" y="2538"/>
                  </a:cubicBezTo>
                  <a:cubicBezTo>
                    <a:pt x="637" y="2623"/>
                    <a:pt x="613" y="2703"/>
                    <a:pt x="581" y="2775"/>
                  </a:cubicBezTo>
                  <a:cubicBezTo>
                    <a:pt x="576" y="2760"/>
                    <a:pt x="576" y="2760"/>
                    <a:pt x="576" y="2760"/>
                  </a:cubicBezTo>
                  <a:cubicBezTo>
                    <a:pt x="587" y="2743"/>
                    <a:pt x="580" y="2728"/>
                    <a:pt x="558" y="2714"/>
                  </a:cubicBezTo>
                  <a:cubicBezTo>
                    <a:pt x="561" y="2687"/>
                    <a:pt x="559" y="2662"/>
                    <a:pt x="551" y="2640"/>
                  </a:cubicBezTo>
                  <a:cubicBezTo>
                    <a:pt x="569" y="2595"/>
                    <a:pt x="585" y="2537"/>
                    <a:pt x="597" y="2465"/>
                  </a:cubicBezTo>
                  <a:cubicBezTo>
                    <a:pt x="607" y="2408"/>
                    <a:pt x="611" y="2349"/>
                    <a:pt x="609" y="2286"/>
                  </a:cubicBezTo>
                  <a:cubicBezTo>
                    <a:pt x="623" y="1858"/>
                    <a:pt x="623" y="1858"/>
                    <a:pt x="623" y="1858"/>
                  </a:cubicBezTo>
                  <a:cubicBezTo>
                    <a:pt x="628" y="1806"/>
                    <a:pt x="629" y="1738"/>
                    <a:pt x="626" y="1653"/>
                  </a:cubicBezTo>
                  <a:cubicBezTo>
                    <a:pt x="625" y="1626"/>
                    <a:pt x="630" y="1607"/>
                    <a:pt x="640" y="1598"/>
                  </a:cubicBezTo>
                  <a:cubicBezTo>
                    <a:pt x="662" y="1568"/>
                    <a:pt x="677" y="1555"/>
                    <a:pt x="685" y="1561"/>
                  </a:cubicBezTo>
                  <a:cubicBezTo>
                    <a:pt x="693" y="1568"/>
                    <a:pt x="700" y="1568"/>
                    <a:pt x="707" y="1564"/>
                  </a:cubicBezTo>
                  <a:cubicBezTo>
                    <a:pt x="715" y="1572"/>
                    <a:pt x="726" y="1574"/>
                    <a:pt x="740" y="1569"/>
                  </a:cubicBezTo>
                  <a:cubicBezTo>
                    <a:pt x="740" y="1581"/>
                    <a:pt x="747" y="1587"/>
                    <a:pt x="763" y="1586"/>
                  </a:cubicBezTo>
                  <a:cubicBezTo>
                    <a:pt x="769" y="1594"/>
                    <a:pt x="777" y="1590"/>
                    <a:pt x="784" y="1575"/>
                  </a:cubicBezTo>
                  <a:cubicBezTo>
                    <a:pt x="794" y="1537"/>
                    <a:pt x="789" y="1499"/>
                    <a:pt x="769" y="1463"/>
                  </a:cubicBezTo>
                  <a:cubicBezTo>
                    <a:pt x="793" y="1439"/>
                    <a:pt x="840" y="1354"/>
                    <a:pt x="911" y="1206"/>
                  </a:cubicBezTo>
                  <a:cubicBezTo>
                    <a:pt x="916" y="1176"/>
                    <a:pt x="932" y="1142"/>
                    <a:pt x="957" y="1106"/>
                  </a:cubicBezTo>
                  <a:close/>
                  <a:moveTo>
                    <a:pt x="333" y="2115"/>
                  </a:moveTo>
                  <a:cubicBezTo>
                    <a:pt x="332" y="2108"/>
                    <a:pt x="332" y="2101"/>
                    <a:pt x="333" y="2094"/>
                  </a:cubicBezTo>
                  <a:cubicBezTo>
                    <a:pt x="334" y="2087"/>
                    <a:pt x="336" y="2078"/>
                    <a:pt x="337" y="2068"/>
                  </a:cubicBezTo>
                  <a:cubicBezTo>
                    <a:pt x="338" y="2057"/>
                    <a:pt x="339" y="2056"/>
                    <a:pt x="340" y="2066"/>
                  </a:cubicBezTo>
                  <a:cubicBezTo>
                    <a:pt x="341" y="2075"/>
                    <a:pt x="341" y="2086"/>
                    <a:pt x="339" y="2098"/>
                  </a:cubicBezTo>
                  <a:cubicBezTo>
                    <a:pt x="337" y="2110"/>
                    <a:pt x="337" y="2117"/>
                    <a:pt x="339" y="2120"/>
                  </a:cubicBezTo>
                  <a:cubicBezTo>
                    <a:pt x="340" y="2123"/>
                    <a:pt x="339" y="2126"/>
                    <a:pt x="337" y="2128"/>
                  </a:cubicBezTo>
                  <a:cubicBezTo>
                    <a:pt x="337" y="2129"/>
                    <a:pt x="336" y="2129"/>
                    <a:pt x="336" y="2130"/>
                  </a:cubicBezTo>
                  <a:cubicBezTo>
                    <a:pt x="335" y="2130"/>
                    <a:pt x="335" y="2131"/>
                    <a:pt x="336" y="2131"/>
                  </a:cubicBezTo>
                  <a:cubicBezTo>
                    <a:pt x="335" y="2131"/>
                    <a:pt x="335" y="2130"/>
                    <a:pt x="336" y="2130"/>
                  </a:cubicBezTo>
                  <a:cubicBezTo>
                    <a:pt x="336" y="2127"/>
                    <a:pt x="335" y="2123"/>
                    <a:pt x="333" y="2115"/>
                  </a:cubicBezTo>
                  <a:close/>
                </a:path>
              </a:pathLst>
            </a:cu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Group 21"/>
          <p:cNvGrpSpPr>
            <a:grpSpLocks noChangeAspect="1"/>
          </p:cNvGrpSpPr>
          <p:nvPr/>
        </p:nvGrpSpPr>
        <p:grpSpPr bwMode="auto">
          <a:xfrm>
            <a:off x="4705350" y="1555750"/>
            <a:ext cx="2717800" cy="3919538"/>
            <a:chOff x="5468" y="570"/>
            <a:chExt cx="1913" cy="2758"/>
          </a:xfrm>
        </p:grpSpPr>
        <p:sp>
          <p:nvSpPr>
            <p:cNvPr id="24154" name="AutoShape 20"/>
            <p:cNvSpPr>
              <a:spLocks noChangeAspect="1" noChangeArrowheads="1" noTextEdit="1"/>
            </p:cNvSpPr>
            <p:nvPr/>
          </p:nvSpPr>
          <p:spPr bwMode="auto">
            <a:xfrm>
              <a:off x="5468" y="570"/>
              <a:ext cx="1913" cy="2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5" name="Freeform 22"/>
            <p:cNvSpPr>
              <a:spLocks noEditPoints="1"/>
            </p:cNvSpPr>
            <p:nvPr/>
          </p:nvSpPr>
          <p:spPr bwMode="auto">
            <a:xfrm>
              <a:off x="5469" y="553"/>
              <a:ext cx="1919" cy="2782"/>
            </a:xfrm>
            <a:custGeom>
              <a:avLst/>
              <a:gdLst>
                <a:gd name="T0" fmla="*/ 154 w 2059"/>
                <a:gd name="T1" fmla="*/ 390 h 2984"/>
                <a:gd name="T2" fmla="*/ 29 w 2059"/>
                <a:gd name="T3" fmla="*/ 982 h 2984"/>
                <a:gd name="T4" fmla="*/ 83 w 2059"/>
                <a:gd name="T5" fmla="*/ 1426 h 2984"/>
                <a:gd name="T6" fmla="*/ 130 w 2059"/>
                <a:gd name="T7" fmla="*/ 1778 h 2984"/>
                <a:gd name="T8" fmla="*/ 81 w 2059"/>
                <a:gd name="T9" fmla="*/ 2092 h 2984"/>
                <a:gd name="T10" fmla="*/ 60 w 2059"/>
                <a:gd name="T11" fmla="*/ 2537 h 2984"/>
                <a:gd name="T12" fmla="*/ 72 w 2059"/>
                <a:gd name="T13" fmla="*/ 2741 h 2984"/>
                <a:gd name="T14" fmla="*/ 245 w 2059"/>
                <a:gd name="T15" fmla="*/ 2715 h 2984"/>
                <a:gd name="T16" fmla="*/ 222 w 2059"/>
                <a:gd name="T17" fmla="*/ 2621 h 2984"/>
                <a:gd name="T18" fmla="*/ 266 w 2059"/>
                <a:gd name="T19" fmla="*/ 2411 h 2984"/>
                <a:gd name="T20" fmla="*/ 324 w 2059"/>
                <a:gd name="T21" fmla="*/ 2296 h 2984"/>
                <a:gd name="T22" fmla="*/ 342 w 2059"/>
                <a:gd name="T23" fmla="*/ 2558 h 2984"/>
                <a:gd name="T24" fmla="*/ 467 w 2059"/>
                <a:gd name="T25" fmla="*/ 2748 h 2984"/>
                <a:gd name="T26" fmla="*/ 661 w 2059"/>
                <a:gd name="T27" fmla="*/ 2768 h 2984"/>
                <a:gd name="T28" fmla="*/ 1094 w 2059"/>
                <a:gd name="T29" fmla="*/ 2685 h 2984"/>
                <a:gd name="T30" fmla="*/ 1286 w 2059"/>
                <a:gd name="T31" fmla="*/ 2712 h 2984"/>
                <a:gd name="T32" fmla="*/ 1476 w 2059"/>
                <a:gd name="T33" fmla="*/ 2698 h 2984"/>
                <a:gd name="T34" fmla="*/ 1674 w 2059"/>
                <a:gd name="T35" fmla="*/ 2665 h 2984"/>
                <a:gd name="T36" fmla="*/ 1842 w 2059"/>
                <a:gd name="T37" fmla="*/ 2431 h 2984"/>
                <a:gd name="T38" fmla="*/ 1800 w 2059"/>
                <a:gd name="T39" fmla="*/ 2116 h 2984"/>
                <a:gd name="T40" fmla="*/ 1845 w 2059"/>
                <a:gd name="T41" fmla="*/ 2007 h 2984"/>
                <a:gd name="T42" fmla="*/ 1796 w 2059"/>
                <a:gd name="T43" fmla="*/ 1854 h 2984"/>
                <a:gd name="T44" fmla="*/ 1470 w 2059"/>
                <a:gd name="T45" fmla="*/ 1452 h 2984"/>
                <a:gd name="T46" fmla="*/ 1231 w 2059"/>
                <a:gd name="T47" fmla="*/ 1187 h 2984"/>
                <a:gd name="T48" fmla="*/ 1304 w 2059"/>
                <a:gd name="T49" fmla="*/ 1154 h 2984"/>
                <a:gd name="T50" fmla="*/ 1360 w 2059"/>
                <a:gd name="T51" fmla="*/ 1026 h 2984"/>
                <a:gd name="T52" fmla="*/ 1383 w 2059"/>
                <a:gd name="T53" fmla="*/ 985 h 2984"/>
                <a:gd name="T54" fmla="*/ 1369 w 2059"/>
                <a:gd name="T55" fmla="*/ 927 h 2984"/>
                <a:gd name="T56" fmla="*/ 1422 w 2059"/>
                <a:gd name="T57" fmla="*/ 888 h 2984"/>
                <a:gd name="T58" fmla="*/ 1404 w 2059"/>
                <a:gd name="T59" fmla="*/ 825 h 2984"/>
                <a:gd name="T60" fmla="*/ 1471 w 2059"/>
                <a:gd name="T61" fmla="*/ 786 h 2984"/>
                <a:gd name="T62" fmla="*/ 1409 w 2059"/>
                <a:gd name="T63" fmla="*/ 704 h 2984"/>
                <a:gd name="T64" fmla="*/ 1280 w 2059"/>
                <a:gd name="T65" fmla="*/ 611 h 2984"/>
                <a:gd name="T66" fmla="*/ 1072 w 2059"/>
                <a:gd name="T67" fmla="*/ 307 h 2984"/>
                <a:gd name="T68" fmla="*/ 944 w 2059"/>
                <a:gd name="T69" fmla="*/ 464 h 2984"/>
                <a:gd name="T70" fmla="*/ 932 w 2059"/>
                <a:gd name="T71" fmla="*/ 592 h 2984"/>
                <a:gd name="T72" fmla="*/ 988 w 2059"/>
                <a:gd name="T73" fmla="*/ 674 h 2984"/>
                <a:gd name="T74" fmla="*/ 763 w 2059"/>
                <a:gd name="T75" fmla="*/ 1039 h 2984"/>
                <a:gd name="T76" fmla="*/ 617 w 2059"/>
                <a:gd name="T77" fmla="*/ 1160 h 2984"/>
                <a:gd name="T78" fmla="*/ 570 w 2059"/>
                <a:gd name="T79" fmla="*/ 977 h 2984"/>
                <a:gd name="T80" fmla="*/ 406 w 2059"/>
                <a:gd name="T81" fmla="*/ 463 h 2984"/>
                <a:gd name="T82" fmla="*/ 423 w 2059"/>
                <a:gd name="T83" fmla="*/ 434 h 2984"/>
                <a:gd name="T84" fmla="*/ 429 w 2059"/>
                <a:gd name="T85" fmla="*/ 368 h 2984"/>
                <a:gd name="T86" fmla="*/ 467 w 2059"/>
                <a:gd name="T87" fmla="*/ 204 h 2984"/>
                <a:gd name="T88" fmla="*/ 418 w 2059"/>
                <a:gd name="T89" fmla="*/ 42 h 2984"/>
                <a:gd name="T90" fmla="*/ 219 w 2059"/>
                <a:gd name="T91" fmla="*/ 227 h 2984"/>
                <a:gd name="T92" fmla="*/ 193 w 2059"/>
                <a:gd name="T93" fmla="*/ 330 h 2984"/>
                <a:gd name="T94" fmla="*/ 901 w 2059"/>
                <a:gd name="T95" fmla="*/ 1251 h 2984"/>
                <a:gd name="T96" fmla="*/ 830 w 2059"/>
                <a:gd name="T97" fmla="*/ 1430 h 2984"/>
                <a:gd name="T98" fmla="*/ 743 w 2059"/>
                <a:gd name="T99" fmla="*/ 1626 h 2984"/>
                <a:gd name="T100" fmla="*/ 706 w 2059"/>
                <a:gd name="T101" fmla="*/ 1856 h 2984"/>
                <a:gd name="T102" fmla="*/ 658 w 2059"/>
                <a:gd name="T103" fmla="*/ 2103 h 2984"/>
                <a:gd name="T104" fmla="*/ 624 w 2059"/>
                <a:gd name="T105" fmla="*/ 2238 h 2984"/>
                <a:gd name="T106" fmla="*/ 537 w 2059"/>
                <a:gd name="T107" fmla="*/ 2573 h 2984"/>
                <a:gd name="T108" fmla="*/ 556 w 2059"/>
                <a:gd name="T109" fmla="*/ 2298 h 2984"/>
                <a:gd name="T110" fmla="*/ 583 w 2059"/>
                <a:gd name="T111" fmla="*/ 1541 h 2984"/>
                <a:gd name="T112" fmla="*/ 659 w 2059"/>
                <a:gd name="T113" fmla="*/ 1458 h 2984"/>
                <a:gd name="T114" fmla="*/ 731 w 2059"/>
                <a:gd name="T115" fmla="*/ 1468 h 2984"/>
                <a:gd name="T116" fmla="*/ 892 w 2059"/>
                <a:gd name="T117" fmla="*/ 1031 h 2984"/>
                <a:gd name="T118" fmla="*/ 314 w 2059"/>
                <a:gd name="T119" fmla="*/ 1928 h 2984"/>
                <a:gd name="T120" fmla="*/ 316 w 2059"/>
                <a:gd name="T121" fmla="*/ 1976 h 2984"/>
                <a:gd name="T122" fmla="*/ 313 w 2059"/>
                <a:gd name="T123" fmla="*/ 1987 h 298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059" h="2984">
                  <a:moveTo>
                    <a:pt x="207" y="354"/>
                  </a:moveTo>
                  <a:cubicBezTo>
                    <a:pt x="206" y="361"/>
                    <a:pt x="206" y="361"/>
                    <a:pt x="206" y="361"/>
                  </a:cubicBezTo>
                  <a:cubicBezTo>
                    <a:pt x="165" y="418"/>
                    <a:pt x="165" y="418"/>
                    <a:pt x="165" y="418"/>
                  </a:cubicBezTo>
                  <a:cubicBezTo>
                    <a:pt x="109" y="478"/>
                    <a:pt x="67" y="541"/>
                    <a:pt x="42" y="605"/>
                  </a:cubicBezTo>
                  <a:cubicBezTo>
                    <a:pt x="33" y="679"/>
                    <a:pt x="30" y="752"/>
                    <a:pt x="33" y="824"/>
                  </a:cubicBezTo>
                  <a:cubicBezTo>
                    <a:pt x="31" y="1053"/>
                    <a:pt x="31" y="1053"/>
                    <a:pt x="31" y="1053"/>
                  </a:cubicBezTo>
                  <a:cubicBezTo>
                    <a:pt x="21" y="1159"/>
                    <a:pt x="15" y="1264"/>
                    <a:pt x="13" y="1366"/>
                  </a:cubicBezTo>
                  <a:cubicBezTo>
                    <a:pt x="0" y="1528"/>
                    <a:pt x="0" y="1528"/>
                    <a:pt x="0" y="1528"/>
                  </a:cubicBezTo>
                  <a:cubicBezTo>
                    <a:pt x="89" y="1530"/>
                    <a:pt x="89" y="1530"/>
                    <a:pt x="89" y="1530"/>
                  </a:cubicBezTo>
                  <a:cubicBezTo>
                    <a:pt x="93" y="1566"/>
                    <a:pt x="102" y="1600"/>
                    <a:pt x="117" y="1630"/>
                  </a:cubicBezTo>
                  <a:cubicBezTo>
                    <a:pt x="124" y="1690"/>
                    <a:pt x="127" y="1749"/>
                    <a:pt x="126" y="1809"/>
                  </a:cubicBezTo>
                  <a:cubicBezTo>
                    <a:pt x="139" y="1907"/>
                    <a:pt x="139" y="1907"/>
                    <a:pt x="139" y="1907"/>
                  </a:cubicBezTo>
                  <a:cubicBezTo>
                    <a:pt x="127" y="1944"/>
                    <a:pt x="128" y="1982"/>
                    <a:pt x="141" y="2020"/>
                  </a:cubicBezTo>
                  <a:cubicBezTo>
                    <a:pt x="128" y="2053"/>
                    <a:pt x="119" y="2087"/>
                    <a:pt x="117" y="2123"/>
                  </a:cubicBezTo>
                  <a:cubicBezTo>
                    <a:pt x="97" y="2163"/>
                    <a:pt x="88" y="2203"/>
                    <a:pt x="87" y="2244"/>
                  </a:cubicBezTo>
                  <a:cubicBezTo>
                    <a:pt x="76" y="2301"/>
                    <a:pt x="71" y="2356"/>
                    <a:pt x="72" y="2408"/>
                  </a:cubicBezTo>
                  <a:cubicBezTo>
                    <a:pt x="60" y="2561"/>
                    <a:pt x="60" y="2561"/>
                    <a:pt x="60" y="2561"/>
                  </a:cubicBezTo>
                  <a:cubicBezTo>
                    <a:pt x="56" y="2614"/>
                    <a:pt x="58" y="2667"/>
                    <a:pt x="64" y="2721"/>
                  </a:cubicBezTo>
                  <a:cubicBezTo>
                    <a:pt x="38" y="2738"/>
                    <a:pt x="33" y="2755"/>
                    <a:pt x="49" y="2772"/>
                  </a:cubicBezTo>
                  <a:cubicBezTo>
                    <a:pt x="67" y="2815"/>
                    <a:pt x="77" y="2856"/>
                    <a:pt x="78" y="2898"/>
                  </a:cubicBezTo>
                  <a:cubicBezTo>
                    <a:pt x="77" y="2940"/>
                    <a:pt x="77" y="2940"/>
                    <a:pt x="77" y="2940"/>
                  </a:cubicBezTo>
                  <a:cubicBezTo>
                    <a:pt x="99" y="2946"/>
                    <a:pt x="129" y="2948"/>
                    <a:pt x="169" y="2945"/>
                  </a:cubicBezTo>
                  <a:cubicBezTo>
                    <a:pt x="186" y="2938"/>
                    <a:pt x="197" y="2929"/>
                    <a:pt x="202" y="2917"/>
                  </a:cubicBezTo>
                  <a:cubicBezTo>
                    <a:pt x="263" y="2912"/>
                    <a:pt x="263" y="2912"/>
                    <a:pt x="263" y="2912"/>
                  </a:cubicBezTo>
                  <a:cubicBezTo>
                    <a:pt x="298" y="2907"/>
                    <a:pt x="311" y="2885"/>
                    <a:pt x="302" y="2846"/>
                  </a:cubicBezTo>
                  <a:cubicBezTo>
                    <a:pt x="293" y="2842"/>
                    <a:pt x="283" y="2839"/>
                    <a:pt x="270" y="2838"/>
                  </a:cubicBezTo>
                  <a:cubicBezTo>
                    <a:pt x="257" y="2832"/>
                    <a:pt x="247" y="2823"/>
                    <a:pt x="238" y="2811"/>
                  </a:cubicBezTo>
                  <a:cubicBezTo>
                    <a:pt x="257" y="2760"/>
                    <a:pt x="257" y="2760"/>
                    <a:pt x="257" y="2760"/>
                  </a:cubicBezTo>
                  <a:cubicBezTo>
                    <a:pt x="275" y="2750"/>
                    <a:pt x="265" y="2730"/>
                    <a:pt x="229" y="2700"/>
                  </a:cubicBezTo>
                  <a:cubicBezTo>
                    <a:pt x="257" y="2667"/>
                    <a:pt x="275" y="2629"/>
                    <a:pt x="285" y="2586"/>
                  </a:cubicBezTo>
                  <a:cubicBezTo>
                    <a:pt x="294" y="2542"/>
                    <a:pt x="301" y="2490"/>
                    <a:pt x="306" y="2430"/>
                  </a:cubicBezTo>
                  <a:cubicBezTo>
                    <a:pt x="321" y="2373"/>
                    <a:pt x="329" y="2314"/>
                    <a:pt x="332" y="2252"/>
                  </a:cubicBezTo>
                  <a:cubicBezTo>
                    <a:pt x="348" y="2463"/>
                    <a:pt x="348" y="2463"/>
                    <a:pt x="348" y="2463"/>
                  </a:cubicBezTo>
                  <a:cubicBezTo>
                    <a:pt x="350" y="2486"/>
                    <a:pt x="353" y="2504"/>
                    <a:pt x="360" y="2518"/>
                  </a:cubicBezTo>
                  <a:cubicBezTo>
                    <a:pt x="363" y="2574"/>
                    <a:pt x="370" y="2630"/>
                    <a:pt x="380" y="2685"/>
                  </a:cubicBezTo>
                  <a:cubicBezTo>
                    <a:pt x="351" y="2708"/>
                    <a:pt x="347" y="2727"/>
                    <a:pt x="367" y="2744"/>
                  </a:cubicBezTo>
                  <a:cubicBezTo>
                    <a:pt x="346" y="2764"/>
                    <a:pt x="347" y="2780"/>
                    <a:pt x="371" y="2790"/>
                  </a:cubicBezTo>
                  <a:cubicBezTo>
                    <a:pt x="366" y="2845"/>
                    <a:pt x="363" y="2899"/>
                    <a:pt x="364" y="2951"/>
                  </a:cubicBezTo>
                  <a:cubicBezTo>
                    <a:pt x="410" y="2956"/>
                    <a:pt x="456" y="2954"/>
                    <a:pt x="501" y="2947"/>
                  </a:cubicBezTo>
                  <a:cubicBezTo>
                    <a:pt x="514" y="2945"/>
                    <a:pt x="524" y="2938"/>
                    <a:pt x="532" y="2926"/>
                  </a:cubicBezTo>
                  <a:cubicBezTo>
                    <a:pt x="555" y="2932"/>
                    <a:pt x="586" y="2931"/>
                    <a:pt x="623" y="2924"/>
                  </a:cubicBezTo>
                  <a:cubicBezTo>
                    <a:pt x="630" y="2944"/>
                    <a:pt x="659" y="2959"/>
                    <a:pt x="709" y="2969"/>
                  </a:cubicBezTo>
                  <a:cubicBezTo>
                    <a:pt x="819" y="2984"/>
                    <a:pt x="934" y="2978"/>
                    <a:pt x="1054" y="2950"/>
                  </a:cubicBezTo>
                  <a:cubicBezTo>
                    <a:pt x="1063" y="2937"/>
                    <a:pt x="1063" y="2915"/>
                    <a:pt x="1053" y="2882"/>
                  </a:cubicBezTo>
                  <a:cubicBezTo>
                    <a:pt x="1093" y="2888"/>
                    <a:pt x="1134" y="2887"/>
                    <a:pt x="1174" y="2880"/>
                  </a:cubicBezTo>
                  <a:cubicBezTo>
                    <a:pt x="1184" y="2890"/>
                    <a:pt x="1188" y="2900"/>
                    <a:pt x="1188" y="2911"/>
                  </a:cubicBezTo>
                  <a:cubicBezTo>
                    <a:pt x="1229" y="2890"/>
                    <a:pt x="1291" y="2894"/>
                    <a:pt x="1375" y="2921"/>
                  </a:cubicBezTo>
                  <a:cubicBezTo>
                    <a:pt x="1380" y="2909"/>
                    <a:pt x="1380" y="2909"/>
                    <a:pt x="1380" y="2909"/>
                  </a:cubicBezTo>
                  <a:cubicBezTo>
                    <a:pt x="1459" y="2905"/>
                    <a:pt x="1459" y="2905"/>
                    <a:pt x="1459" y="2905"/>
                  </a:cubicBezTo>
                  <a:cubicBezTo>
                    <a:pt x="1460" y="2917"/>
                    <a:pt x="1491" y="2921"/>
                    <a:pt x="1551" y="2917"/>
                  </a:cubicBezTo>
                  <a:cubicBezTo>
                    <a:pt x="1565" y="2915"/>
                    <a:pt x="1576" y="2907"/>
                    <a:pt x="1584" y="2894"/>
                  </a:cubicBezTo>
                  <a:cubicBezTo>
                    <a:pt x="1606" y="2896"/>
                    <a:pt x="1625" y="2892"/>
                    <a:pt x="1642" y="2880"/>
                  </a:cubicBezTo>
                  <a:cubicBezTo>
                    <a:pt x="1670" y="2882"/>
                    <a:pt x="1696" y="2876"/>
                    <a:pt x="1718" y="2861"/>
                  </a:cubicBezTo>
                  <a:cubicBezTo>
                    <a:pt x="1749" y="2856"/>
                    <a:pt x="1775" y="2855"/>
                    <a:pt x="1796" y="2858"/>
                  </a:cubicBezTo>
                  <a:cubicBezTo>
                    <a:pt x="1795" y="2879"/>
                    <a:pt x="1877" y="2871"/>
                    <a:pt x="2041" y="2834"/>
                  </a:cubicBezTo>
                  <a:cubicBezTo>
                    <a:pt x="2059" y="2809"/>
                    <a:pt x="2055" y="2783"/>
                    <a:pt x="2031" y="2758"/>
                  </a:cubicBezTo>
                  <a:cubicBezTo>
                    <a:pt x="2027" y="2717"/>
                    <a:pt x="2008" y="2667"/>
                    <a:pt x="1976" y="2608"/>
                  </a:cubicBezTo>
                  <a:cubicBezTo>
                    <a:pt x="1943" y="2516"/>
                    <a:pt x="1905" y="2423"/>
                    <a:pt x="1860" y="2330"/>
                  </a:cubicBezTo>
                  <a:cubicBezTo>
                    <a:pt x="1887" y="2324"/>
                    <a:pt x="1899" y="2312"/>
                    <a:pt x="1896" y="2293"/>
                  </a:cubicBezTo>
                  <a:cubicBezTo>
                    <a:pt x="1913" y="2293"/>
                    <a:pt x="1925" y="2285"/>
                    <a:pt x="1931" y="2270"/>
                  </a:cubicBezTo>
                  <a:cubicBezTo>
                    <a:pt x="1947" y="2254"/>
                    <a:pt x="1950" y="2242"/>
                    <a:pt x="1939" y="2233"/>
                  </a:cubicBezTo>
                  <a:cubicBezTo>
                    <a:pt x="1949" y="2233"/>
                    <a:pt x="1957" y="2223"/>
                    <a:pt x="1960" y="2203"/>
                  </a:cubicBezTo>
                  <a:cubicBezTo>
                    <a:pt x="1980" y="2153"/>
                    <a:pt x="1980" y="2153"/>
                    <a:pt x="1980" y="2153"/>
                  </a:cubicBezTo>
                  <a:cubicBezTo>
                    <a:pt x="1993" y="2156"/>
                    <a:pt x="2006" y="2156"/>
                    <a:pt x="2022" y="2153"/>
                  </a:cubicBezTo>
                  <a:cubicBezTo>
                    <a:pt x="2044" y="2123"/>
                    <a:pt x="2044" y="2123"/>
                    <a:pt x="2044" y="2123"/>
                  </a:cubicBezTo>
                  <a:cubicBezTo>
                    <a:pt x="1927" y="1989"/>
                    <a:pt x="1927" y="1989"/>
                    <a:pt x="1927" y="1989"/>
                  </a:cubicBezTo>
                  <a:cubicBezTo>
                    <a:pt x="1926" y="1970"/>
                    <a:pt x="1930" y="1949"/>
                    <a:pt x="1939" y="1923"/>
                  </a:cubicBezTo>
                  <a:cubicBezTo>
                    <a:pt x="1882" y="1863"/>
                    <a:pt x="1820" y="1810"/>
                    <a:pt x="1751" y="1763"/>
                  </a:cubicBezTo>
                  <a:cubicBezTo>
                    <a:pt x="1702" y="1687"/>
                    <a:pt x="1644" y="1618"/>
                    <a:pt x="1577" y="1557"/>
                  </a:cubicBezTo>
                  <a:cubicBezTo>
                    <a:pt x="1546" y="1495"/>
                    <a:pt x="1510" y="1449"/>
                    <a:pt x="1469" y="1418"/>
                  </a:cubicBezTo>
                  <a:cubicBezTo>
                    <a:pt x="1460" y="1407"/>
                    <a:pt x="1431" y="1398"/>
                    <a:pt x="1382" y="1394"/>
                  </a:cubicBezTo>
                  <a:cubicBezTo>
                    <a:pt x="1346" y="1340"/>
                    <a:pt x="1325" y="1300"/>
                    <a:pt x="1321" y="1273"/>
                  </a:cubicBezTo>
                  <a:cubicBezTo>
                    <a:pt x="1316" y="1246"/>
                    <a:pt x="1314" y="1233"/>
                    <a:pt x="1315" y="1233"/>
                  </a:cubicBezTo>
                  <a:cubicBezTo>
                    <a:pt x="1303" y="1163"/>
                    <a:pt x="1304" y="1129"/>
                    <a:pt x="1319" y="1133"/>
                  </a:cubicBezTo>
                  <a:cubicBezTo>
                    <a:pt x="1325" y="1179"/>
                    <a:pt x="1352" y="1214"/>
                    <a:pt x="1399" y="1238"/>
                  </a:cubicBezTo>
                  <a:cubicBezTo>
                    <a:pt x="1407" y="1242"/>
                    <a:pt x="1418" y="1243"/>
                    <a:pt x="1430" y="1240"/>
                  </a:cubicBezTo>
                  <a:cubicBezTo>
                    <a:pt x="1448" y="1235"/>
                    <a:pt x="1458" y="1222"/>
                    <a:pt x="1460" y="1202"/>
                  </a:cubicBezTo>
                  <a:cubicBezTo>
                    <a:pt x="1459" y="1101"/>
                    <a:pt x="1459" y="1101"/>
                    <a:pt x="1459" y="1101"/>
                  </a:cubicBezTo>
                  <a:cubicBezTo>
                    <a:pt x="1461" y="1095"/>
                    <a:pt x="1465" y="1092"/>
                    <a:pt x="1471" y="1092"/>
                  </a:cubicBezTo>
                  <a:cubicBezTo>
                    <a:pt x="1468" y="1075"/>
                    <a:pt x="1466" y="1063"/>
                    <a:pt x="1467" y="1053"/>
                  </a:cubicBezTo>
                  <a:cubicBezTo>
                    <a:pt x="1474" y="1059"/>
                    <a:pt x="1480" y="1060"/>
                    <a:pt x="1484" y="1056"/>
                  </a:cubicBezTo>
                  <a:cubicBezTo>
                    <a:pt x="1474" y="1040"/>
                    <a:pt x="1469" y="1029"/>
                    <a:pt x="1469" y="1025"/>
                  </a:cubicBezTo>
                  <a:cubicBezTo>
                    <a:pt x="1477" y="1026"/>
                    <a:pt x="1481" y="1024"/>
                    <a:pt x="1482" y="1019"/>
                  </a:cubicBezTo>
                  <a:cubicBezTo>
                    <a:pt x="1474" y="1008"/>
                    <a:pt x="1470" y="1000"/>
                    <a:pt x="1469" y="994"/>
                  </a:cubicBezTo>
                  <a:cubicBezTo>
                    <a:pt x="1475" y="981"/>
                    <a:pt x="1478" y="971"/>
                    <a:pt x="1477" y="965"/>
                  </a:cubicBezTo>
                  <a:cubicBezTo>
                    <a:pt x="1481" y="949"/>
                    <a:pt x="1480" y="935"/>
                    <a:pt x="1476" y="922"/>
                  </a:cubicBezTo>
                  <a:cubicBezTo>
                    <a:pt x="1485" y="943"/>
                    <a:pt x="1502" y="953"/>
                    <a:pt x="1526" y="952"/>
                  </a:cubicBezTo>
                  <a:cubicBezTo>
                    <a:pt x="1497" y="932"/>
                    <a:pt x="1490" y="920"/>
                    <a:pt x="1507" y="919"/>
                  </a:cubicBezTo>
                  <a:cubicBezTo>
                    <a:pt x="1531" y="935"/>
                    <a:pt x="1554" y="943"/>
                    <a:pt x="1578" y="943"/>
                  </a:cubicBezTo>
                  <a:cubicBezTo>
                    <a:pt x="1525" y="906"/>
                    <a:pt x="1500" y="886"/>
                    <a:pt x="1506" y="885"/>
                  </a:cubicBezTo>
                  <a:cubicBezTo>
                    <a:pt x="1507" y="884"/>
                    <a:pt x="1507" y="884"/>
                    <a:pt x="1507" y="884"/>
                  </a:cubicBezTo>
                  <a:cubicBezTo>
                    <a:pt x="1502" y="875"/>
                    <a:pt x="1505" y="868"/>
                    <a:pt x="1514" y="867"/>
                  </a:cubicBezTo>
                  <a:cubicBezTo>
                    <a:pt x="1530" y="855"/>
                    <a:pt x="1551" y="847"/>
                    <a:pt x="1578" y="843"/>
                  </a:cubicBezTo>
                  <a:cubicBezTo>
                    <a:pt x="1550" y="841"/>
                    <a:pt x="1531" y="839"/>
                    <a:pt x="1521" y="839"/>
                  </a:cubicBezTo>
                  <a:cubicBezTo>
                    <a:pt x="1523" y="830"/>
                    <a:pt x="1522" y="820"/>
                    <a:pt x="1520" y="810"/>
                  </a:cubicBezTo>
                  <a:cubicBezTo>
                    <a:pt x="1528" y="796"/>
                    <a:pt x="1526" y="777"/>
                    <a:pt x="1512" y="755"/>
                  </a:cubicBezTo>
                  <a:cubicBezTo>
                    <a:pt x="1491" y="746"/>
                    <a:pt x="1482" y="732"/>
                    <a:pt x="1485" y="713"/>
                  </a:cubicBezTo>
                  <a:cubicBezTo>
                    <a:pt x="1469" y="691"/>
                    <a:pt x="1450" y="679"/>
                    <a:pt x="1426" y="676"/>
                  </a:cubicBezTo>
                  <a:cubicBezTo>
                    <a:pt x="1416" y="659"/>
                    <a:pt x="1399" y="651"/>
                    <a:pt x="1373" y="655"/>
                  </a:cubicBezTo>
                  <a:cubicBezTo>
                    <a:pt x="1360" y="628"/>
                    <a:pt x="1352" y="598"/>
                    <a:pt x="1349" y="564"/>
                  </a:cubicBezTo>
                  <a:cubicBezTo>
                    <a:pt x="1358" y="510"/>
                    <a:pt x="1345" y="461"/>
                    <a:pt x="1310" y="418"/>
                  </a:cubicBezTo>
                  <a:cubicBezTo>
                    <a:pt x="1265" y="360"/>
                    <a:pt x="1212" y="330"/>
                    <a:pt x="1150" y="329"/>
                  </a:cubicBezTo>
                  <a:cubicBezTo>
                    <a:pt x="1082" y="339"/>
                    <a:pt x="1049" y="366"/>
                    <a:pt x="1048" y="411"/>
                  </a:cubicBezTo>
                  <a:cubicBezTo>
                    <a:pt x="1038" y="423"/>
                    <a:pt x="1028" y="440"/>
                    <a:pt x="1019" y="463"/>
                  </a:cubicBezTo>
                  <a:cubicBezTo>
                    <a:pt x="1018" y="477"/>
                    <a:pt x="1016" y="489"/>
                    <a:pt x="1013" y="498"/>
                  </a:cubicBezTo>
                  <a:cubicBezTo>
                    <a:pt x="1010" y="507"/>
                    <a:pt x="1006" y="514"/>
                    <a:pt x="1001" y="515"/>
                  </a:cubicBezTo>
                  <a:cubicBezTo>
                    <a:pt x="987" y="527"/>
                    <a:pt x="984" y="547"/>
                    <a:pt x="994" y="576"/>
                  </a:cubicBezTo>
                  <a:cubicBezTo>
                    <a:pt x="1000" y="635"/>
                    <a:pt x="1000" y="635"/>
                    <a:pt x="1000" y="635"/>
                  </a:cubicBezTo>
                  <a:cubicBezTo>
                    <a:pt x="998" y="657"/>
                    <a:pt x="1002" y="671"/>
                    <a:pt x="1013" y="678"/>
                  </a:cubicBezTo>
                  <a:cubicBezTo>
                    <a:pt x="1024" y="684"/>
                    <a:pt x="1041" y="688"/>
                    <a:pt x="1062" y="688"/>
                  </a:cubicBezTo>
                  <a:cubicBezTo>
                    <a:pt x="1066" y="708"/>
                    <a:pt x="1066" y="720"/>
                    <a:pt x="1060" y="723"/>
                  </a:cubicBezTo>
                  <a:cubicBezTo>
                    <a:pt x="992" y="712"/>
                    <a:pt x="951" y="729"/>
                    <a:pt x="939" y="774"/>
                  </a:cubicBezTo>
                  <a:cubicBezTo>
                    <a:pt x="916" y="826"/>
                    <a:pt x="903" y="873"/>
                    <a:pt x="898" y="914"/>
                  </a:cubicBezTo>
                  <a:cubicBezTo>
                    <a:pt x="819" y="1114"/>
                    <a:pt x="819" y="1114"/>
                    <a:pt x="819" y="1114"/>
                  </a:cubicBezTo>
                  <a:cubicBezTo>
                    <a:pt x="795" y="1147"/>
                    <a:pt x="775" y="1185"/>
                    <a:pt x="759" y="1230"/>
                  </a:cubicBezTo>
                  <a:cubicBezTo>
                    <a:pt x="754" y="1273"/>
                    <a:pt x="741" y="1312"/>
                    <a:pt x="718" y="1346"/>
                  </a:cubicBezTo>
                  <a:cubicBezTo>
                    <a:pt x="707" y="1305"/>
                    <a:pt x="688" y="1271"/>
                    <a:pt x="662" y="1244"/>
                  </a:cubicBezTo>
                  <a:cubicBezTo>
                    <a:pt x="659" y="1217"/>
                    <a:pt x="653" y="1190"/>
                    <a:pt x="644" y="1164"/>
                  </a:cubicBezTo>
                  <a:cubicBezTo>
                    <a:pt x="642" y="1151"/>
                    <a:pt x="632" y="1134"/>
                    <a:pt x="615" y="1115"/>
                  </a:cubicBezTo>
                  <a:cubicBezTo>
                    <a:pt x="617" y="1092"/>
                    <a:pt x="616" y="1069"/>
                    <a:pt x="612" y="1048"/>
                  </a:cubicBezTo>
                  <a:cubicBezTo>
                    <a:pt x="598" y="954"/>
                    <a:pt x="579" y="865"/>
                    <a:pt x="553" y="779"/>
                  </a:cubicBezTo>
                  <a:cubicBezTo>
                    <a:pt x="530" y="694"/>
                    <a:pt x="490" y="608"/>
                    <a:pt x="433" y="520"/>
                  </a:cubicBezTo>
                  <a:cubicBezTo>
                    <a:pt x="436" y="497"/>
                    <a:pt x="436" y="497"/>
                    <a:pt x="436" y="497"/>
                  </a:cubicBezTo>
                  <a:cubicBezTo>
                    <a:pt x="433" y="475"/>
                    <a:pt x="433" y="475"/>
                    <a:pt x="433" y="475"/>
                  </a:cubicBezTo>
                  <a:cubicBezTo>
                    <a:pt x="442" y="473"/>
                    <a:pt x="442" y="473"/>
                    <a:pt x="442" y="473"/>
                  </a:cubicBezTo>
                  <a:cubicBezTo>
                    <a:pt x="454" y="466"/>
                    <a:pt x="454" y="466"/>
                    <a:pt x="454" y="466"/>
                  </a:cubicBezTo>
                  <a:cubicBezTo>
                    <a:pt x="442" y="451"/>
                    <a:pt x="427" y="438"/>
                    <a:pt x="410" y="428"/>
                  </a:cubicBezTo>
                  <a:cubicBezTo>
                    <a:pt x="418" y="402"/>
                    <a:pt x="418" y="402"/>
                    <a:pt x="418" y="402"/>
                  </a:cubicBezTo>
                  <a:cubicBezTo>
                    <a:pt x="433" y="404"/>
                    <a:pt x="447" y="401"/>
                    <a:pt x="460" y="395"/>
                  </a:cubicBezTo>
                  <a:cubicBezTo>
                    <a:pt x="474" y="389"/>
                    <a:pt x="481" y="371"/>
                    <a:pt x="483" y="342"/>
                  </a:cubicBezTo>
                  <a:cubicBezTo>
                    <a:pt x="487" y="337"/>
                    <a:pt x="487" y="337"/>
                    <a:pt x="487" y="337"/>
                  </a:cubicBezTo>
                  <a:cubicBezTo>
                    <a:pt x="504" y="308"/>
                    <a:pt x="509" y="268"/>
                    <a:pt x="501" y="219"/>
                  </a:cubicBezTo>
                  <a:cubicBezTo>
                    <a:pt x="497" y="214"/>
                    <a:pt x="498" y="205"/>
                    <a:pt x="504" y="192"/>
                  </a:cubicBezTo>
                  <a:cubicBezTo>
                    <a:pt x="510" y="187"/>
                    <a:pt x="510" y="175"/>
                    <a:pt x="502" y="158"/>
                  </a:cubicBezTo>
                  <a:cubicBezTo>
                    <a:pt x="499" y="113"/>
                    <a:pt x="482" y="75"/>
                    <a:pt x="448" y="45"/>
                  </a:cubicBezTo>
                  <a:cubicBezTo>
                    <a:pt x="350" y="0"/>
                    <a:pt x="279" y="11"/>
                    <a:pt x="236" y="78"/>
                  </a:cubicBezTo>
                  <a:cubicBezTo>
                    <a:pt x="222" y="110"/>
                    <a:pt x="219" y="146"/>
                    <a:pt x="226" y="183"/>
                  </a:cubicBezTo>
                  <a:cubicBezTo>
                    <a:pt x="218" y="201"/>
                    <a:pt x="222" y="221"/>
                    <a:pt x="235" y="243"/>
                  </a:cubicBezTo>
                  <a:cubicBezTo>
                    <a:pt x="227" y="273"/>
                    <a:pt x="224" y="299"/>
                    <a:pt x="227" y="320"/>
                  </a:cubicBezTo>
                  <a:cubicBezTo>
                    <a:pt x="210" y="348"/>
                    <a:pt x="210" y="348"/>
                    <a:pt x="210" y="348"/>
                  </a:cubicBezTo>
                  <a:lnTo>
                    <a:pt x="207" y="354"/>
                  </a:lnTo>
                  <a:close/>
                  <a:moveTo>
                    <a:pt x="957" y="1106"/>
                  </a:moveTo>
                  <a:cubicBezTo>
                    <a:pt x="963" y="1106"/>
                    <a:pt x="970" y="1142"/>
                    <a:pt x="977" y="1216"/>
                  </a:cubicBezTo>
                  <a:cubicBezTo>
                    <a:pt x="967" y="1342"/>
                    <a:pt x="967" y="1342"/>
                    <a:pt x="967" y="1342"/>
                  </a:cubicBezTo>
                  <a:cubicBezTo>
                    <a:pt x="979" y="1435"/>
                    <a:pt x="979" y="1435"/>
                    <a:pt x="979" y="1435"/>
                  </a:cubicBezTo>
                  <a:cubicBezTo>
                    <a:pt x="944" y="1429"/>
                    <a:pt x="919" y="1439"/>
                    <a:pt x="902" y="1465"/>
                  </a:cubicBezTo>
                  <a:cubicBezTo>
                    <a:pt x="890" y="1488"/>
                    <a:pt x="887" y="1511"/>
                    <a:pt x="891" y="1534"/>
                  </a:cubicBezTo>
                  <a:cubicBezTo>
                    <a:pt x="866" y="1550"/>
                    <a:pt x="853" y="1569"/>
                    <a:pt x="851" y="1591"/>
                  </a:cubicBezTo>
                  <a:cubicBezTo>
                    <a:pt x="833" y="1627"/>
                    <a:pt x="809" y="1660"/>
                    <a:pt x="779" y="1687"/>
                  </a:cubicBezTo>
                  <a:cubicBezTo>
                    <a:pt x="793" y="1712"/>
                    <a:pt x="799" y="1731"/>
                    <a:pt x="797" y="1744"/>
                  </a:cubicBezTo>
                  <a:cubicBezTo>
                    <a:pt x="771" y="1796"/>
                    <a:pt x="741" y="1844"/>
                    <a:pt x="706" y="1889"/>
                  </a:cubicBezTo>
                  <a:cubicBezTo>
                    <a:pt x="709" y="1902"/>
                    <a:pt x="708" y="1915"/>
                    <a:pt x="702" y="1927"/>
                  </a:cubicBezTo>
                  <a:cubicBezTo>
                    <a:pt x="730" y="1949"/>
                    <a:pt x="749" y="1971"/>
                    <a:pt x="757" y="1991"/>
                  </a:cubicBezTo>
                  <a:cubicBezTo>
                    <a:pt x="744" y="2012"/>
                    <a:pt x="740" y="2039"/>
                    <a:pt x="743" y="2071"/>
                  </a:cubicBezTo>
                  <a:cubicBezTo>
                    <a:pt x="754" y="2086"/>
                    <a:pt x="759" y="2105"/>
                    <a:pt x="759" y="2125"/>
                  </a:cubicBezTo>
                  <a:cubicBezTo>
                    <a:pt x="748" y="2172"/>
                    <a:pt x="730" y="2216"/>
                    <a:pt x="706" y="2256"/>
                  </a:cubicBezTo>
                  <a:cubicBezTo>
                    <a:pt x="654" y="2340"/>
                    <a:pt x="654" y="2340"/>
                    <a:pt x="654" y="2340"/>
                  </a:cubicBezTo>
                  <a:cubicBezTo>
                    <a:pt x="649" y="2361"/>
                    <a:pt x="639" y="2382"/>
                    <a:pt x="623" y="2404"/>
                  </a:cubicBezTo>
                  <a:cubicBezTo>
                    <a:pt x="649" y="2406"/>
                    <a:pt x="664" y="2405"/>
                    <a:pt x="670" y="2400"/>
                  </a:cubicBezTo>
                  <a:cubicBezTo>
                    <a:pt x="684" y="2440"/>
                    <a:pt x="680" y="2486"/>
                    <a:pt x="657" y="2538"/>
                  </a:cubicBezTo>
                  <a:cubicBezTo>
                    <a:pt x="637" y="2623"/>
                    <a:pt x="613" y="2703"/>
                    <a:pt x="581" y="2775"/>
                  </a:cubicBezTo>
                  <a:cubicBezTo>
                    <a:pt x="576" y="2760"/>
                    <a:pt x="576" y="2760"/>
                    <a:pt x="576" y="2760"/>
                  </a:cubicBezTo>
                  <a:cubicBezTo>
                    <a:pt x="587" y="2743"/>
                    <a:pt x="580" y="2728"/>
                    <a:pt x="558" y="2714"/>
                  </a:cubicBezTo>
                  <a:cubicBezTo>
                    <a:pt x="561" y="2687"/>
                    <a:pt x="559" y="2662"/>
                    <a:pt x="551" y="2640"/>
                  </a:cubicBezTo>
                  <a:cubicBezTo>
                    <a:pt x="569" y="2595"/>
                    <a:pt x="585" y="2537"/>
                    <a:pt x="597" y="2465"/>
                  </a:cubicBezTo>
                  <a:cubicBezTo>
                    <a:pt x="607" y="2408"/>
                    <a:pt x="611" y="2349"/>
                    <a:pt x="609" y="2286"/>
                  </a:cubicBezTo>
                  <a:cubicBezTo>
                    <a:pt x="623" y="1858"/>
                    <a:pt x="623" y="1858"/>
                    <a:pt x="623" y="1858"/>
                  </a:cubicBezTo>
                  <a:cubicBezTo>
                    <a:pt x="628" y="1806"/>
                    <a:pt x="629" y="1738"/>
                    <a:pt x="626" y="1653"/>
                  </a:cubicBezTo>
                  <a:cubicBezTo>
                    <a:pt x="625" y="1626"/>
                    <a:pt x="630" y="1607"/>
                    <a:pt x="640" y="1598"/>
                  </a:cubicBezTo>
                  <a:cubicBezTo>
                    <a:pt x="662" y="1568"/>
                    <a:pt x="677" y="1555"/>
                    <a:pt x="685" y="1561"/>
                  </a:cubicBezTo>
                  <a:cubicBezTo>
                    <a:pt x="693" y="1568"/>
                    <a:pt x="700" y="1568"/>
                    <a:pt x="707" y="1564"/>
                  </a:cubicBezTo>
                  <a:cubicBezTo>
                    <a:pt x="715" y="1572"/>
                    <a:pt x="726" y="1574"/>
                    <a:pt x="740" y="1569"/>
                  </a:cubicBezTo>
                  <a:cubicBezTo>
                    <a:pt x="740" y="1581"/>
                    <a:pt x="747" y="1587"/>
                    <a:pt x="763" y="1586"/>
                  </a:cubicBezTo>
                  <a:cubicBezTo>
                    <a:pt x="769" y="1594"/>
                    <a:pt x="777" y="1590"/>
                    <a:pt x="784" y="1575"/>
                  </a:cubicBezTo>
                  <a:cubicBezTo>
                    <a:pt x="794" y="1537"/>
                    <a:pt x="789" y="1499"/>
                    <a:pt x="769" y="1463"/>
                  </a:cubicBezTo>
                  <a:cubicBezTo>
                    <a:pt x="793" y="1439"/>
                    <a:pt x="840" y="1354"/>
                    <a:pt x="911" y="1206"/>
                  </a:cubicBezTo>
                  <a:cubicBezTo>
                    <a:pt x="916" y="1176"/>
                    <a:pt x="932" y="1142"/>
                    <a:pt x="957" y="1106"/>
                  </a:cubicBezTo>
                  <a:close/>
                  <a:moveTo>
                    <a:pt x="333" y="2115"/>
                  </a:moveTo>
                  <a:cubicBezTo>
                    <a:pt x="332" y="2108"/>
                    <a:pt x="332" y="2101"/>
                    <a:pt x="333" y="2094"/>
                  </a:cubicBezTo>
                  <a:cubicBezTo>
                    <a:pt x="334" y="2087"/>
                    <a:pt x="336" y="2078"/>
                    <a:pt x="337" y="2068"/>
                  </a:cubicBezTo>
                  <a:cubicBezTo>
                    <a:pt x="338" y="2057"/>
                    <a:pt x="339" y="2056"/>
                    <a:pt x="340" y="2066"/>
                  </a:cubicBezTo>
                  <a:cubicBezTo>
                    <a:pt x="341" y="2075"/>
                    <a:pt x="341" y="2086"/>
                    <a:pt x="339" y="2098"/>
                  </a:cubicBezTo>
                  <a:cubicBezTo>
                    <a:pt x="337" y="2110"/>
                    <a:pt x="337" y="2117"/>
                    <a:pt x="339" y="2120"/>
                  </a:cubicBezTo>
                  <a:cubicBezTo>
                    <a:pt x="340" y="2123"/>
                    <a:pt x="339" y="2126"/>
                    <a:pt x="337" y="2128"/>
                  </a:cubicBezTo>
                  <a:cubicBezTo>
                    <a:pt x="337" y="2129"/>
                    <a:pt x="336" y="2129"/>
                    <a:pt x="336" y="2130"/>
                  </a:cubicBezTo>
                  <a:cubicBezTo>
                    <a:pt x="335" y="2130"/>
                    <a:pt x="335" y="2131"/>
                    <a:pt x="336" y="2131"/>
                  </a:cubicBezTo>
                  <a:cubicBezTo>
                    <a:pt x="335" y="2131"/>
                    <a:pt x="335" y="2130"/>
                    <a:pt x="336" y="2130"/>
                  </a:cubicBezTo>
                  <a:cubicBezTo>
                    <a:pt x="336" y="2127"/>
                    <a:pt x="335" y="2123"/>
                    <a:pt x="333" y="2115"/>
                  </a:cubicBezTo>
                  <a:close/>
                </a:path>
              </a:pathLst>
            </a:cu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Group 45"/>
          <p:cNvGrpSpPr>
            <a:grpSpLocks noChangeAspect="1"/>
          </p:cNvGrpSpPr>
          <p:nvPr/>
        </p:nvGrpSpPr>
        <p:grpSpPr bwMode="auto">
          <a:xfrm>
            <a:off x="2189163" y="-877888"/>
            <a:ext cx="525462" cy="593725"/>
            <a:chOff x="6148" y="972"/>
            <a:chExt cx="386" cy="435"/>
          </a:xfrm>
        </p:grpSpPr>
        <p:sp>
          <p:nvSpPr>
            <p:cNvPr id="24091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2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3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4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5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6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7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8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9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0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1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102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103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4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105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106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7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8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9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0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1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2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3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4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5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6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7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8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9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0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1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2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123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4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5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6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7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8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9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0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1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2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3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4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5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6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7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8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9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0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1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2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3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4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5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6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7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8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9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0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1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2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3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8" name="Group 45"/>
          <p:cNvGrpSpPr>
            <a:grpSpLocks noChangeAspect="1"/>
          </p:cNvGrpSpPr>
          <p:nvPr/>
        </p:nvGrpSpPr>
        <p:grpSpPr bwMode="auto">
          <a:xfrm>
            <a:off x="4021138" y="-650875"/>
            <a:ext cx="471487" cy="530225"/>
            <a:chOff x="6148" y="972"/>
            <a:chExt cx="386" cy="435"/>
          </a:xfrm>
        </p:grpSpPr>
        <p:sp>
          <p:nvSpPr>
            <p:cNvPr id="24028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9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0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1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2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3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4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5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6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7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8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39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40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1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42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43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4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5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6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7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8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9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0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1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2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3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4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5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6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7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8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9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4060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1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2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3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4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5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6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7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8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9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0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1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2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3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4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5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6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7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8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9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0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1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2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3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4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5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6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7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8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9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0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2" name="Group 45"/>
          <p:cNvGrpSpPr>
            <a:grpSpLocks noChangeAspect="1"/>
          </p:cNvGrpSpPr>
          <p:nvPr/>
        </p:nvGrpSpPr>
        <p:grpSpPr bwMode="auto">
          <a:xfrm>
            <a:off x="5808663" y="-896938"/>
            <a:ext cx="360362" cy="406400"/>
            <a:chOff x="6148" y="972"/>
            <a:chExt cx="386" cy="435"/>
          </a:xfrm>
        </p:grpSpPr>
        <p:sp>
          <p:nvSpPr>
            <p:cNvPr id="23965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6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7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8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9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0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1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2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3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4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5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76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77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8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79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80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1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2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3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4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5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6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7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8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9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0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1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2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3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4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5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6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97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8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9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0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1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2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3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4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5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6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7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8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9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0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1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2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3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4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5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6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7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8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9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0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1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2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3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4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5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6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7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" name="Group 45"/>
          <p:cNvGrpSpPr>
            <a:grpSpLocks noChangeAspect="1"/>
          </p:cNvGrpSpPr>
          <p:nvPr/>
        </p:nvGrpSpPr>
        <p:grpSpPr bwMode="auto">
          <a:xfrm>
            <a:off x="7275513" y="-877888"/>
            <a:ext cx="525462" cy="593725"/>
            <a:chOff x="6148" y="972"/>
            <a:chExt cx="386" cy="435"/>
          </a:xfrm>
        </p:grpSpPr>
        <p:sp>
          <p:nvSpPr>
            <p:cNvPr id="23902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3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4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5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6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7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8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9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0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1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2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13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14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5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16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17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8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9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0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1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2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3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4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5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6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7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8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9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0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1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2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3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934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5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6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7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8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9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0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1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2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3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4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5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6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7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8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9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0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1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2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3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4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5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6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7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8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9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0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1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2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3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4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0" name="Group 45"/>
          <p:cNvGrpSpPr>
            <a:grpSpLocks noChangeAspect="1"/>
          </p:cNvGrpSpPr>
          <p:nvPr/>
        </p:nvGrpSpPr>
        <p:grpSpPr bwMode="auto">
          <a:xfrm>
            <a:off x="8948738" y="-1144588"/>
            <a:ext cx="508000" cy="573088"/>
            <a:chOff x="6148" y="972"/>
            <a:chExt cx="386" cy="435"/>
          </a:xfrm>
        </p:grpSpPr>
        <p:sp>
          <p:nvSpPr>
            <p:cNvPr id="23839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0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1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2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3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4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5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6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7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8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9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50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51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2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53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54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5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6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7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8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9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0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1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2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3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4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5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6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7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8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9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0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71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2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3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4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5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6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7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8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9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0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1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2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3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4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5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6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7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8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9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0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1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2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3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4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5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6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7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8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9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0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1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4" name="Group 45"/>
          <p:cNvGrpSpPr>
            <a:grpSpLocks noChangeAspect="1"/>
          </p:cNvGrpSpPr>
          <p:nvPr/>
        </p:nvGrpSpPr>
        <p:grpSpPr bwMode="auto">
          <a:xfrm>
            <a:off x="10175875" y="-1101725"/>
            <a:ext cx="525463" cy="592137"/>
            <a:chOff x="6148" y="972"/>
            <a:chExt cx="386" cy="435"/>
          </a:xfrm>
        </p:grpSpPr>
        <p:sp>
          <p:nvSpPr>
            <p:cNvPr id="23776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7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8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9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0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1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2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3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4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5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6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87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88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9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90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91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2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3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4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5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6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7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8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9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0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1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2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3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4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5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6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7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808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9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0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1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2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3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4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5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6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7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8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9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0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1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2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3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4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5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6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7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8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9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0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1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2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3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4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5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6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7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8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8" name="Group 45"/>
          <p:cNvGrpSpPr>
            <a:grpSpLocks noChangeAspect="1"/>
          </p:cNvGrpSpPr>
          <p:nvPr/>
        </p:nvGrpSpPr>
        <p:grpSpPr bwMode="auto">
          <a:xfrm>
            <a:off x="3149600" y="-495300"/>
            <a:ext cx="287338" cy="325437"/>
            <a:chOff x="6148" y="972"/>
            <a:chExt cx="386" cy="435"/>
          </a:xfrm>
        </p:grpSpPr>
        <p:sp>
          <p:nvSpPr>
            <p:cNvPr id="23713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4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5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6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7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8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9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0" name="Freeform 52" hidden="1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1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2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3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24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25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6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27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28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9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0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1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2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3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4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5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6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7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8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9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0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1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2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3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4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745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6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7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8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9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0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1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2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3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4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5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6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7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8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9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0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1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2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3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4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5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6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7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8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9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0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1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2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3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4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5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2" name="Group 45"/>
          <p:cNvGrpSpPr>
            <a:grpSpLocks noChangeAspect="1"/>
          </p:cNvGrpSpPr>
          <p:nvPr/>
        </p:nvGrpSpPr>
        <p:grpSpPr bwMode="auto">
          <a:xfrm>
            <a:off x="1041400" y="-647700"/>
            <a:ext cx="357188" cy="401637"/>
            <a:chOff x="6148" y="972"/>
            <a:chExt cx="386" cy="435"/>
          </a:xfrm>
        </p:grpSpPr>
        <p:sp>
          <p:nvSpPr>
            <p:cNvPr id="23650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1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2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3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4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5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6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7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8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9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0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61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62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3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64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65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6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7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8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9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0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1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2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3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4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5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6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7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8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9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0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1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82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3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4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5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6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7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8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9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0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1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2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3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4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5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6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7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8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9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0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1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2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3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4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5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6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7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8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9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0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1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2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6" name="Group 45"/>
          <p:cNvGrpSpPr>
            <a:grpSpLocks noChangeAspect="1"/>
          </p:cNvGrpSpPr>
          <p:nvPr/>
        </p:nvGrpSpPr>
        <p:grpSpPr bwMode="auto">
          <a:xfrm>
            <a:off x="11207750" y="-781050"/>
            <a:ext cx="354013" cy="400050"/>
            <a:chOff x="6148" y="972"/>
            <a:chExt cx="386" cy="435"/>
          </a:xfrm>
        </p:grpSpPr>
        <p:sp>
          <p:nvSpPr>
            <p:cNvPr id="23587" name="AutoShape 44"/>
            <p:cNvSpPr>
              <a:spLocks noChangeAspect="1" noChangeArrowheads="1" noTextEdit="1"/>
            </p:cNvSpPr>
            <p:nvPr/>
          </p:nvSpPr>
          <p:spPr bwMode="auto">
            <a:xfrm>
              <a:off x="6158" y="977"/>
              <a:ext cx="376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Freeform 46"/>
            <p:cNvSpPr>
              <a:spLocks/>
            </p:cNvSpPr>
            <p:nvPr/>
          </p:nvSpPr>
          <p:spPr bwMode="auto">
            <a:xfrm>
              <a:off x="6148" y="972"/>
              <a:ext cx="384" cy="435"/>
            </a:xfrm>
            <a:custGeom>
              <a:avLst/>
              <a:gdLst>
                <a:gd name="T0" fmla="*/ 142 w 159"/>
                <a:gd name="T1" fmla="*/ 187 h 181"/>
                <a:gd name="T2" fmla="*/ 10 w 159"/>
                <a:gd name="T3" fmla="*/ 202 h 181"/>
                <a:gd name="T4" fmla="*/ 89 w 159"/>
                <a:gd name="T5" fmla="*/ 276 h 181"/>
                <a:gd name="T6" fmla="*/ 150 w 159"/>
                <a:gd name="T7" fmla="*/ 257 h 181"/>
                <a:gd name="T8" fmla="*/ 85 w 159"/>
                <a:gd name="T9" fmla="*/ 336 h 181"/>
                <a:gd name="T10" fmla="*/ 203 w 159"/>
                <a:gd name="T11" fmla="*/ 370 h 181"/>
                <a:gd name="T12" fmla="*/ 213 w 159"/>
                <a:gd name="T13" fmla="*/ 272 h 181"/>
                <a:gd name="T14" fmla="*/ 302 w 159"/>
                <a:gd name="T15" fmla="*/ 375 h 181"/>
                <a:gd name="T16" fmla="*/ 336 w 159"/>
                <a:gd name="T17" fmla="*/ 264 h 181"/>
                <a:gd name="T18" fmla="*/ 242 w 159"/>
                <a:gd name="T19" fmla="*/ 219 h 181"/>
                <a:gd name="T20" fmla="*/ 382 w 159"/>
                <a:gd name="T21" fmla="*/ 139 h 181"/>
                <a:gd name="T22" fmla="*/ 285 w 159"/>
                <a:gd name="T23" fmla="*/ 50 h 181"/>
                <a:gd name="T24" fmla="*/ 213 w 159"/>
                <a:gd name="T25" fmla="*/ 173 h 181"/>
                <a:gd name="T26" fmla="*/ 171 w 159"/>
                <a:gd name="T27" fmla="*/ 7 h 181"/>
                <a:gd name="T28" fmla="*/ 82 w 159"/>
                <a:gd name="T29" fmla="*/ 94 h 181"/>
                <a:gd name="T30" fmla="*/ 142 w 159"/>
                <a:gd name="T31" fmla="*/ 187 h 1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59" h="181">
                  <a:moveTo>
                    <a:pt x="59" y="78"/>
                  </a:moveTo>
                  <a:cubicBezTo>
                    <a:pt x="35" y="62"/>
                    <a:pt x="9" y="62"/>
                    <a:pt x="4" y="84"/>
                  </a:cubicBezTo>
                  <a:cubicBezTo>
                    <a:pt x="0" y="107"/>
                    <a:pt x="13" y="124"/>
                    <a:pt x="37" y="115"/>
                  </a:cubicBezTo>
                  <a:cubicBezTo>
                    <a:pt x="62" y="107"/>
                    <a:pt x="62" y="107"/>
                    <a:pt x="62" y="107"/>
                  </a:cubicBezTo>
                  <a:cubicBezTo>
                    <a:pt x="62" y="107"/>
                    <a:pt x="35" y="122"/>
                    <a:pt x="35" y="140"/>
                  </a:cubicBezTo>
                  <a:cubicBezTo>
                    <a:pt x="35" y="157"/>
                    <a:pt x="76" y="181"/>
                    <a:pt x="84" y="154"/>
                  </a:cubicBezTo>
                  <a:cubicBezTo>
                    <a:pt x="93" y="128"/>
                    <a:pt x="88" y="113"/>
                    <a:pt x="88" y="113"/>
                  </a:cubicBezTo>
                  <a:cubicBezTo>
                    <a:pt x="88" y="113"/>
                    <a:pt x="103" y="163"/>
                    <a:pt x="125" y="156"/>
                  </a:cubicBezTo>
                  <a:cubicBezTo>
                    <a:pt x="147" y="149"/>
                    <a:pt x="153" y="123"/>
                    <a:pt x="139" y="110"/>
                  </a:cubicBezTo>
                  <a:cubicBezTo>
                    <a:pt x="114" y="86"/>
                    <a:pt x="100" y="91"/>
                    <a:pt x="100" y="91"/>
                  </a:cubicBezTo>
                  <a:cubicBezTo>
                    <a:pt x="100" y="91"/>
                    <a:pt x="158" y="86"/>
                    <a:pt x="158" y="58"/>
                  </a:cubicBezTo>
                  <a:cubicBezTo>
                    <a:pt x="159" y="26"/>
                    <a:pt x="137" y="14"/>
                    <a:pt x="118" y="21"/>
                  </a:cubicBezTo>
                  <a:cubicBezTo>
                    <a:pt x="105" y="25"/>
                    <a:pt x="88" y="72"/>
                    <a:pt x="88" y="72"/>
                  </a:cubicBezTo>
                  <a:cubicBezTo>
                    <a:pt x="88" y="72"/>
                    <a:pt x="96" y="0"/>
                    <a:pt x="71" y="3"/>
                  </a:cubicBezTo>
                  <a:cubicBezTo>
                    <a:pt x="43" y="5"/>
                    <a:pt x="30" y="13"/>
                    <a:pt x="34" y="39"/>
                  </a:cubicBezTo>
                  <a:cubicBezTo>
                    <a:pt x="39" y="65"/>
                    <a:pt x="59" y="78"/>
                    <a:pt x="59" y="78"/>
                  </a:cubicBezTo>
                  <a:close/>
                </a:path>
              </a:pathLst>
            </a:custGeom>
            <a:solidFill>
              <a:srgbClr val="E91388"/>
            </a:solidFill>
            <a:ln w="3175" cap="flat">
              <a:solidFill>
                <a:srgbClr val="D7A635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Line 47"/>
            <p:cNvSpPr>
              <a:spLocks noChangeShapeType="1"/>
            </p:cNvSpPr>
            <p:nvPr/>
          </p:nvSpPr>
          <p:spPr bwMode="auto">
            <a:xfrm flipV="1">
              <a:off x="6341" y="1143"/>
              <a:ext cx="3" cy="5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Freeform 48"/>
            <p:cNvSpPr>
              <a:spLocks/>
            </p:cNvSpPr>
            <p:nvPr/>
          </p:nvSpPr>
          <p:spPr bwMode="auto">
            <a:xfrm>
              <a:off x="6341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3 w 1"/>
                <a:gd name="T3" fmla="*/ 0 h 1"/>
                <a:gd name="T4" fmla="*/ 0 w 1"/>
                <a:gd name="T5" fmla="*/ 0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49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Line 50"/>
            <p:cNvSpPr>
              <a:spLocks noChangeShapeType="1"/>
            </p:cNvSpPr>
            <p:nvPr/>
          </p:nvSpPr>
          <p:spPr bwMode="auto">
            <a:xfrm>
              <a:off x="6341" y="1193"/>
              <a:ext cx="0" cy="0"/>
            </a:xfrm>
            <a:prstGeom prst="line">
              <a:avLst/>
            </a:prstGeom>
            <a:noFill/>
            <a:ln w="3175" cap="rnd">
              <a:solidFill>
                <a:srgbClr val="D7A63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Line 51"/>
            <p:cNvSpPr>
              <a:spLocks noChangeShapeType="1"/>
            </p:cNvSpPr>
            <p:nvPr/>
          </p:nvSpPr>
          <p:spPr bwMode="auto">
            <a:xfrm>
              <a:off x="6334" y="1133"/>
              <a:ext cx="7" cy="6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Freeform 5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0 w 1"/>
                <a:gd name="T1" fmla="*/ 0 h 1"/>
                <a:gd name="T2" fmla="*/ 2 w 1"/>
                <a:gd name="T3" fmla="*/ 3 h 1"/>
                <a:gd name="T4" fmla="*/ 2 w 1"/>
                <a:gd name="T5" fmla="*/ 0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5" name="Freeform 53"/>
            <p:cNvSpPr>
              <a:spLocks/>
            </p:cNvSpPr>
            <p:nvPr/>
          </p:nvSpPr>
          <p:spPr bwMode="auto">
            <a:xfrm>
              <a:off x="6332" y="1133"/>
              <a:ext cx="4" cy="3"/>
            </a:xfrm>
            <a:custGeom>
              <a:avLst/>
              <a:gdLst>
                <a:gd name="T0" fmla="*/ 4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3 h 1"/>
                <a:gd name="T8" fmla="*/ 4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6" name="Line 54"/>
            <p:cNvSpPr>
              <a:spLocks noChangeShapeType="1"/>
            </p:cNvSpPr>
            <p:nvPr/>
          </p:nvSpPr>
          <p:spPr bwMode="auto">
            <a:xfrm flipH="1">
              <a:off x="6279" y="1193"/>
              <a:ext cx="62" cy="0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7" name="Oval 55"/>
            <p:cNvSpPr>
              <a:spLocks noChangeArrowheads="1"/>
            </p:cNvSpPr>
            <p:nvPr/>
          </p:nvSpPr>
          <p:spPr bwMode="auto">
            <a:xfrm>
              <a:off x="6276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8" name="Oval 56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99" name="Line 57"/>
            <p:cNvSpPr>
              <a:spLocks noChangeShapeType="1"/>
            </p:cNvSpPr>
            <p:nvPr/>
          </p:nvSpPr>
          <p:spPr bwMode="auto">
            <a:xfrm>
              <a:off x="6341" y="1193"/>
              <a:ext cx="63" cy="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0" name="Oval 58"/>
            <p:cNvSpPr>
              <a:spLocks noChangeArrowheads="1"/>
            </p:cNvSpPr>
            <p:nvPr/>
          </p:nvSpPr>
          <p:spPr bwMode="auto">
            <a:xfrm>
              <a:off x="6401" y="1193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01" name="Oval 59"/>
            <p:cNvSpPr>
              <a:spLocks noChangeArrowheads="1"/>
            </p:cNvSpPr>
            <p:nvPr/>
          </p:nvSpPr>
          <p:spPr bwMode="auto">
            <a:xfrm>
              <a:off x="6339" y="1193"/>
              <a:ext cx="2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02" name="Line 60"/>
            <p:cNvSpPr>
              <a:spLocks noChangeShapeType="1"/>
            </p:cNvSpPr>
            <p:nvPr/>
          </p:nvSpPr>
          <p:spPr bwMode="auto">
            <a:xfrm>
              <a:off x="6341" y="1193"/>
              <a:ext cx="58" cy="19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3" name="Freeform 61"/>
            <p:cNvSpPr>
              <a:spLocks/>
            </p:cNvSpPr>
            <p:nvPr/>
          </p:nvSpPr>
          <p:spPr bwMode="auto">
            <a:xfrm>
              <a:off x="6399" y="1210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0 w 1"/>
                <a:gd name="T5" fmla="*/ 0 h 1"/>
                <a:gd name="T6" fmla="*/ 0 w 1"/>
                <a:gd name="T7" fmla="*/ 2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4" name="Freeform 62"/>
            <p:cNvSpPr>
              <a:spLocks/>
            </p:cNvSpPr>
            <p:nvPr/>
          </p:nvSpPr>
          <p:spPr bwMode="auto">
            <a:xfrm>
              <a:off x="6339" y="1193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2 w 1"/>
                <a:gd name="T5" fmla="*/ 3 h 1"/>
                <a:gd name="T6" fmla="*/ 2 w 1"/>
                <a:gd name="T7" fmla="*/ 3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5" name="Freeform 63"/>
            <p:cNvSpPr>
              <a:spLocks/>
            </p:cNvSpPr>
            <p:nvPr/>
          </p:nvSpPr>
          <p:spPr bwMode="auto">
            <a:xfrm>
              <a:off x="6341" y="1193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0 w 53"/>
                <a:gd name="T3" fmla="*/ 0 h 36"/>
                <a:gd name="T4" fmla="*/ 51 w 53"/>
                <a:gd name="T5" fmla="*/ 27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53" y="36"/>
                  </a:moveTo>
                  <a:lnTo>
                    <a:pt x="0" y="0"/>
                  </a:lnTo>
                  <a:lnTo>
                    <a:pt x="51" y="27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6" name="Freeform 64"/>
            <p:cNvSpPr>
              <a:spLocks/>
            </p:cNvSpPr>
            <p:nvPr/>
          </p:nvSpPr>
          <p:spPr bwMode="auto">
            <a:xfrm>
              <a:off x="6392" y="1217"/>
              <a:ext cx="2" cy="5"/>
            </a:xfrm>
            <a:custGeom>
              <a:avLst/>
              <a:gdLst>
                <a:gd name="T0" fmla="*/ 0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7" name="Freeform 65"/>
            <p:cNvSpPr>
              <a:spLocks/>
            </p:cNvSpPr>
            <p:nvPr/>
          </p:nvSpPr>
          <p:spPr bwMode="auto">
            <a:xfrm>
              <a:off x="6392" y="1227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3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8" name="Freeform 66"/>
            <p:cNvSpPr>
              <a:spLocks/>
            </p:cNvSpPr>
            <p:nvPr/>
          </p:nvSpPr>
          <p:spPr bwMode="auto">
            <a:xfrm>
              <a:off x="6341" y="1193"/>
              <a:ext cx="41" cy="53"/>
            </a:xfrm>
            <a:custGeom>
              <a:avLst/>
              <a:gdLst>
                <a:gd name="T0" fmla="*/ 32 w 41"/>
                <a:gd name="T1" fmla="*/ 53 h 53"/>
                <a:gd name="T2" fmla="*/ 0 w 41"/>
                <a:gd name="T3" fmla="*/ 0 h 53"/>
                <a:gd name="T4" fmla="*/ 41 w 41"/>
                <a:gd name="T5" fmla="*/ 43 h 5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53">
                  <a:moveTo>
                    <a:pt x="32" y="53"/>
                  </a:moveTo>
                  <a:lnTo>
                    <a:pt x="0" y="0"/>
                  </a:lnTo>
                  <a:lnTo>
                    <a:pt x="41" y="4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9" name="Freeform 67"/>
            <p:cNvSpPr>
              <a:spLocks/>
            </p:cNvSpPr>
            <p:nvPr/>
          </p:nvSpPr>
          <p:spPr bwMode="auto">
            <a:xfrm>
              <a:off x="6380" y="1234"/>
              <a:ext cx="2" cy="2"/>
            </a:xfrm>
            <a:custGeom>
              <a:avLst/>
              <a:gdLst>
                <a:gd name="T0" fmla="*/ 0 w 1"/>
                <a:gd name="T1" fmla="*/ 2 h 1"/>
                <a:gd name="T2" fmla="*/ 2 w 1"/>
                <a:gd name="T3" fmla="*/ 2 h 1"/>
                <a:gd name="T4" fmla="*/ 2 w 1"/>
                <a:gd name="T5" fmla="*/ 0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0" name="Freeform 68"/>
            <p:cNvSpPr>
              <a:spLocks/>
            </p:cNvSpPr>
            <p:nvPr/>
          </p:nvSpPr>
          <p:spPr bwMode="auto">
            <a:xfrm>
              <a:off x="6370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1" name="Freeform 69"/>
            <p:cNvSpPr>
              <a:spLocks/>
            </p:cNvSpPr>
            <p:nvPr/>
          </p:nvSpPr>
          <p:spPr bwMode="auto">
            <a:xfrm>
              <a:off x="6341" y="1136"/>
              <a:ext cx="22" cy="112"/>
            </a:xfrm>
            <a:custGeom>
              <a:avLst/>
              <a:gdLst>
                <a:gd name="T0" fmla="*/ 22 w 22"/>
                <a:gd name="T1" fmla="*/ 112 h 112"/>
                <a:gd name="T2" fmla="*/ 0 w 22"/>
                <a:gd name="T3" fmla="*/ 57 h 112"/>
                <a:gd name="T4" fmla="*/ 15 w 22"/>
                <a:gd name="T5" fmla="*/ 0 h 1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112">
                  <a:moveTo>
                    <a:pt x="22" y="112"/>
                  </a:moveTo>
                  <a:lnTo>
                    <a:pt x="0" y="57"/>
                  </a:lnTo>
                  <a:lnTo>
                    <a:pt x="15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2" name="Freeform 70"/>
            <p:cNvSpPr>
              <a:spLocks/>
            </p:cNvSpPr>
            <p:nvPr/>
          </p:nvSpPr>
          <p:spPr bwMode="auto">
            <a:xfrm>
              <a:off x="6356" y="1136"/>
              <a:ext cx="2" cy="2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3" name="Freeform 71"/>
            <p:cNvSpPr>
              <a:spLocks/>
            </p:cNvSpPr>
            <p:nvPr/>
          </p:nvSpPr>
          <p:spPr bwMode="auto">
            <a:xfrm>
              <a:off x="6360" y="1246"/>
              <a:ext cx="5" cy="5"/>
            </a:xfrm>
            <a:custGeom>
              <a:avLst/>
              <a:gdLst>
                <a:gd name="T0" fmla="*/ 3 w 2"/>
                <a:gd name="T1" fmla="*/ 3 h 2"/>
                <a:gd name="T2" fmla="*/ 3 w 2"/>
                <a:gd name="T3" fmla="*/ 3 h 2"/>
                <a:gd name="T4" fmla="*/ 5 w 2"/>
                <a:gd name="T5" fmla="*/ 3 h 2"/>
                <a:gd name="T6" fmla="*/ 3 w 2"/>
                <a:gd name="T7" fmla="*/ 3 h 2"/>
                <a:gd name="T8" fmla="*/ 3 w 2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1" y="1"/>
                    <a:pt x="1" y="0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4" name="Freeform 72"/>
            <p:cNvSpPr>
              <a:spLocks/>
            </p:cNvSpPr>
            <p:nvPr/>
          </p:nvSpPr>
          <p:spPr bwMode="auto">
            <a:xfrm>
              <a:off x="6312" y="1193"/>
              <a:ext cx="41" cy="60"/>
            </a:xfrm>
            <a:custGeom>
              <a:avLst/>
              <a:gdLst>
                <a:gd name="T0" fmla="*/ 41 w 41"/>
                <a:gd name="T1" fmla="*/ 60 h 60"/>
                <a:gd name="T2" fmla="*/ 29 w 41"/>
                <a:gd name="T3" fmla="*/ 0 h 60"/>
                <a:gd name="T4" fmla="*/ 0 w 41"/>
                <a:gd name="T5" fmla="*/ 53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60">
                  <a:moveTo>
                    <a:pt x="41" y="60"/>
                  </a:moveTo>
                  <a:lnTo>
                    <a:pt x="29" y="0"/>
                  </a:lnTo>
                  <a:lnTo>
                    <a:pt x="0" y="53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5" name="Freeform 73"/>
            <p:cNvSpPr>
              <a:spLocks/>
            </p:cNvSpPr>
            <p:nvPr/>
          </p:nvSpPr>
          <p:spPr bwMode="auto">
            <a:xfrm>
              <a:off x="6312" y="1244"/>
              <a:ext cx="3" cy="2"/>
            </a:xfrm>
            <a:custGeom>
              <a:avLst/>
              <a:gdLst>
                <a:gd name="T0" fmla="*/ 0 w 1"/>
                <a:gd name="T1" fmla="*/ 2 h 1"/>
                <a:gd name="T2" fmla="*/ 0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6" name="Freeform 74"/>
            <p:cNvSpPr>
              <a:spLocks/>
            </p:cNvSpPr>
            <p:nvPr/>
          </p:nvSpPr>
          <p:spPr bwMode="auto">
            <a:xfrm>
              <a:off x="6353" y="1251"/>
              <a:ext cx="3" cy="2"/>
            </a:xfrm>
            <a:custGeom>
              <a:avLst/>
              <a:gdLst>
                <a:gd name="T0" fmla="*/ 0 w 1"/>
                <a:gd name="T1" fmla="*/ 2 h 1"/>
                <a:gd name="T2" fmla="*/ 3 w 1"/>
                <a:gd name="T3" fmla="*/ 2 h 1"/>
                <a:gd name="T4" fmla="*/ 3 w 1"/>
                <a:gd name="T5" fmla="*/ 2 h 1"/>
                <a:gd name="T6" fmla="*/ 0 w 1"/>
                <a:gd name="T7" fmla="*/ 0 h 1"/>
                <a:gd name="T8" fmla="*/ 0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7" name="Freeform 75"/>
            <p:cNvSpPr>
              <a:spLocks/>
            </p:cNvSpPr>
            <p:nvPr/>
          </p:nvSpPr>
          <p:spPr bwMode="auto">
            <a:xfrm>
              <a:off x="6327" y="1193"/>
              <a:ext cx="14" cy="60"/>
            </a:xfrm>
            <a:custGeom>
              <a:avLst/>
              <a:gdLst>
                <a:gd name="T0" fmla="*/ 0 w 14"/>
                <a:gd name="T1" fmla="*/ 60 h 60"/>
                <a:gd name="T2" fmla="*/ 14 w 14"/>
                <a:gd name="T3" fmla="*/ 0 h 60"/>
                <a:gd name="T4" fmla="*/ 12 w 14"/>
                <a:gd name="T5" fmla="*/ 58 h 6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" h="60">
                  <a:moveTo>
                    <a:pt x="0" y="60"/>
                  </a:moveTo>
                  <a:lnTo>
                    <a:pt x="14" y="0"/>
                  </a:lnTo>
                  <a:lnTo>
                    <a:pt x="12" y="58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8" name="Oval 76"/>
            <p:cNvSpPr>
              <a:spLocks noChangeArrowheads="1"/>
            </p:cNvSpPr>
            <p:nvPr/>
          </p:nvSpPr>
          <p:spPr bwMode="auto">
            <a:xfrm>
              <a:off x="6336" y="1248"/>
              <a:ext cx="3" cy="3"/>
            </a:xfrm>
            <a:prstGeom prst="ellips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619" name="Freeform 77"/>
            <p:cNvSpPr>
              <a:spLocks/>
            </p:cNvSpPr>
            <p:nvPr/>
          </p:nvSpPr>
          <p:spPr bwMode="auto">
            <a:xfrm>
              <a:off x="6327" y="1253"/>
              <a:ext cx="2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0" name="Freeform 78"/>
            <p:cNvSpPr>
              <a:spLocks/>
            </p:cNvSpPr>
            <p:nvPr/>
          </p:nvSpPr>
          <p:spPr bwMode="auto">
            <a:xfrm>
              <a:off x="6298" y="1160"/>
              <a:ext cx="94" cy="84"/>
            </a:xfrm>
            <a:custGeom>
              <a:avLst/>
              <a:gdLst>
                <a:gd name="T0" fmla="*/ 0 w 94"/>
                <a:gd name="T1" fmla="*/ 84 h 84"/>
                <a:gd name="T2" fmla="*/ 43 w 94"/>
                <a:gd name="T3" fmla="*/ 33 h 84"/>
                <a:gd name="T4" fmla="*/ 94 w 94"/>
                <a:gd name="T5" fmla="*/ 0 h 8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4" h="84">
                  <a:moveTo>
                    <a:pt x="0" y="84"/>
                  </a:moveTo>
                  <a:lnTo>
                    <a:pt x="43" y="33"/>
                  </a:lnTo>
                  <a:lnTo>
                    <a:pt x="9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1" name="Freeform 79"/>
            <p:cNvSpPr>
              <a:spLocks/>
            </p:cNvSpPr>
            <p:nvPr/>
          </p:nvSpPr>
          <p:spPr bwMode="auto">
            <a:xfrm>
              <a:off x="6389" y="1160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2" name="Freeform 80"/>
            <p:cNvSpPr>
              <a:spLocks/>
            </p:cNvSpPr>
            <p:nvPr/>
          </p:nvSpPr>
          <p:spPr bwMode="auto">
            <a:xfrm>
              <a:off x="6298" y="124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0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3" name="Freeform 81"/>
            <p:cNvSpPr>
              <a:spLocks/>
            </p:cNvSpPr>
            <p:nvPr/>
          </p:nvSpPr>
          <p:spPr bwMode="auto">
            <a:xfrm>
              <a:off x="6279" y="1172"/>
              <a:ext cx="120" cy="21"/>
            </a:xfrm>
            <a:custGeom>
              <a:avLst/>
              <a:gdLst>
                <a:gd name="T0" fmla="*/ 120 w 120"/>
                <a:gd name="T1" fmla="*/ 0 h 21"/>
                <a:gd name="T2" fmla="*/ 62 w 120"/>
                <a:gd name="T3" fmla="*/ 21 h 21"/>
                <a:gd name="T4" fmla="*/ 0 w 120"/>
                <a:gd name="T5" fmla="*/ 1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0" h="21">
                  <a:moveTo>
                    <a:pt x="120" y="0"/>
                  </a:moveTo>
                  <a:lnTo>
                    <a:pt x="62" y="21"/>
                  </a:lnTo>
                  <a:lnTo>
                    <a:pt x="0" y="1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4" name="Freeform 82"/>
            <p:cNvSpPr>
              <a:spLocks/>
            </p:cNvSpPr>
            <p:nvPr/>
          </p:nvSpPr>
          <p:spPr bwMode="auto">
            <a:xfrm>
              <a:off x="6279" y="1184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2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5" name="Freeform 83"/>
            <p:cNvSpPr>
              <a:spLocks/>
            </p:cNvSpPr>
            <p:nvPr/>
          </p:nvSpPr>
          <p:spPr bwMode="auto">
            <a:xfrm>
              <a:off x="6397" y="1169"/>
              <a:ext cx="2" cy="3"/>
            </a:xfrm>
            <a:custGeom>
              <a:avLst/>
              <a:gdLst>
                <a:gd name="T0" fmla="*/ 2 w 1"/>
                <a:gd name="T1" fmla="*/ 3 h 1"/>
                <a:gd name="T2" fmla="*/ 2 w 1"/>
                <a:gd name="T3" fmla="*/ 0 h 1"/>
                <a:gd name="T4" fmla="*/ 2 w 1"/>
                <a:gd name="T5" fmla="*/ 0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6" name="Freeform 84"/>
            <p:cNvSpPr>
              <a:spLocks/>
            </p:cNvSpPr>
            <p:nvPr/>
          </p:nvSpPr>
          <p:spPr bwMode="auto">
            <a:xfrm>
              <a:off x="6283" y="1181"/>
              <a:ext cx="118" cy="34"/>
            </a:xfrm>
            <a:custGeom>
              <a:avLst/>
              <a:gdLst>
                <a:gd name="T0" fmla="*/ 118 w 118"/>
                <a:gd name="T1" fmla="*/ 0 h 34"/>
                <a:gd name="T2" fmla="*/ 58 w 118"/>
                <a:gd name="T3" fmla="*/ 12 h 34"/>
                <a:gd name="T4" fmla="*/ 0 w 118"/>
                <a:gd name="T5" fmla="*/ 34 h 3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8" h="34">
                  <a:moveTo>
                    <a:pt x="118" y="0"/>
                  </a:moveTo>
                  <a:lnTo>
                    <a:pt x="58" y="12"/>
                  </a:lnTo>
                  <a:lnTo>
                    <a:pt x="0" y="34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7" name="Freeform 85"/>
            <p:cNvSpPr>
              <a:spLocks/>
            </p:cNvSpPr>
            <p:nvPr/>
          </p:nvSpPr>
          <p:spPr bwMode="auto">
            <a:xfrm>
              <a:off x="6281" y="1212"/>
              <a:ext cx="2" cy="3"/>
            </a:xfrm>
            <a:custGeom>
              <a:avLst/>
              <a:gdLst>
                <a:gd name="T0" fmla="*/ 2 w 1"/>
                <a:gd name="T1" fmla="*/ 0 h 1"/>
                <a:gd name="T2" fmla="*/ 0 w 1"/>
                <a:gd name="T3" fmla="*/ 3 h 1"/>
                <a:gd name="T4" fmla="*/ 2 w 1"/>
                <a:gd name="T5" fmla="*/ 3 h 1"/>
                <a:gd name="T6" fmla="*/ 2 w 1"/>
                <a:gd name="T7" fmla="*/ 0 h 1"/>
                <a:gd name="T8" fmla="*/ 2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8" name="Freeform 86"/>
            <p:cNvSpPr>
              <a:spLocks/>
            </p:cNvSpPr>
            <p:nvPr/>
          </p:nvSpPr>
          <p:spPr bwMode="auto">
            <a:xfrm>
              <a:off x="6399" y="1179"/>
              <a:ext cx="2" cy="5"/>
            </a:xfrm>
            <a:custGeom>
              <a:avLst/>
              <a:gdLst>
                <a:gd name="T0" fmla="*/ 2 w 1"/>
                <a:gd name="T1" fmla="*/ 3 h 2"/>
                <a:gd name="T2" fmla="*/ 2 w 1"/>
                <a:gd name="T3" fmla="*/ 3 h 2"/>
                <a:gd name="T4" fmla="*/ 2 w 1"/>
                <a:gd name="T5" fmla="*/ 0 h 2"/>
                <a:gd name="T6" fmla="*/ 0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9" name="Freeform 87"/>
            <p:cNvSpPr>
              <a:spLocks/>
            </p:cNvSpPr>
            <p:nvPr/>
          </p:nvSpPr>
          <p:spPr bwMode="auto">
            <a:xfrm>
              <a:off x="6300" y="1152"/>
              <a:ext cx="85" cy="80"/>
            </a:xfrm>
            <a:custGeom>
              <a:avLst/>
              <a:gdLst>
                <a:gd name="T0" fmla="*/ 85 w 85"/>
                <a:gd name="T1" fmla="*/ 0 h 80"/>
                <a:gd name="T2" fmla="*/ 41 w 85"/>
                <a:gd name="T3" fmla="*/ 41 h 80"/>
                <a:gd name="T4" fmla="*/ 0 w 85"/>
                <a:gd name="T5" fmla="*/ 80 h 8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5" h="80">
                  <a:moveTo>
                    <a:pt x="85" y="0"/>
                  </a:moveTo>
                  <a:lnTo>
                    <a:pt x="41" y="41"/>
                  </a:lnTo>
                  <a:lnTo>
                    <a:pt x="0" y="8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0" name="Freeform 88"/>
            <p:cNvSpPr>
              <a:spLocks/>
            </p:cNvSpPr>
            <p:nvPr/>
          </p:nvSpPr>
          <p:spPr bwMode="auto">
            <a:xfrm>
              <a:off x="6298" y="1232"/>
              <a:ext cx="2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2 h 1"/>
                <a:gd name="T4" fmla="*/ 2 w 1"/>
                <a:gd name="T5" fmla="*/ 2 h 1"/>
                <a:gd name="T6" fmla="*/ 2 w 1"/>
                <a:gd name="T7" fmla="*/ 0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1" name="Freeform 89"/>
            <p:cNvSpPr>
              <a:spLocks/>
            </p:cNvSpPr>
            <p:nvPr/>
          </p:nvSpPr>
          <p:spPr bwMode="auto">
            <a:xfrm>
              <a:off x="6385" y="1150"/>
              <a:ext cx="2" cy="2"/>
            </a:xfrm>
            <a:custGeom>
              <a:avLst/>
              <a:gdLst>
                <a:gd name="T0" fmla="*/ 2 w 1"/>
                <a:gd name="T1" fmla="*/ 2 h 1"/>
                <a:gd name="T2" fmla="*/ 2 w 1"/>
                <a:gd name="T3" fmla="*/ 0 h 1"/>
                <a:gd name="T4" fmla="*/ 0 w 1"/>
                <a:gd name="T5" fmla="*/ 0 h 1"/>
                <a:gd name="T6" fmla="*/ 0 w 1"/>
                <a:gd name="T7" fmla="*/ 2 h 1"/>
                <a:gd name="T8" fmla="*/ 2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2" name="Freeform 90"/>
            <p:cNvSpPr>
              <a:spLocks/>
            </p:cNvSpPr>
            <p:nvPr/>
          </p:nvSpPr>
          <p:spPr bwMode="auto">
            <a:xfrm>
              <a:off x="6320" y="1145"/>
              <a:ext cx="43" cy="106"/>
            </a:xfrm>
            <a:custGeom>
              <a:avLst/>
              <a:gdLst>
                <a:gd name="T0" fmla="*/ 43 w 43"/>
                <a:gd name="T1" fmla="*/ 0 h 106"/>
                <a:gd name="T2" fmla="*/ 21 w 43"/>
                <a:gd name="T3" fmla="*/ 48 h 106"/>
                <a:gd name="T4" fmla="*/ 0 w 43"/>
                <a:gd name="T5" fmla="*/ 106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" h="106">
                  <a:moveTo>
                    <a:pt x="43" y="0"/>
                  </a:moveTo>
                  <a:lnTo>
                    <a:pt x="21" y="48"/>
                  </a:lnTo>
                  <a:lnTo>
                    <a:pt x="0" y="106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3" name="Freeform 91"/>
            <p:cNvSpPr>
              <a:spLocks/>
            </p:cNvSpPr>
            <p:nvPr/>
          </p:nvSpPr>
          <p:spPr bwMode="auto">
            <a:xfrm>
              <a:off x="6317" y="125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4" name="Freeform 92"/>
            <p:cNvSpPr>
              <a:spLocks/>
            </p:cNvSpPr>
            <p:nvPr/>
          </p:nvSpPr>
          <p:spPr bwMode="auto">
            <a:xfrm>
              <a:off x="6360" y="1143"/>
              <a:ext cx="3" cy="2"/>
            </a:xfrm>
            <a:custGeom>
              <a:avLst/>
              <a:gdLst>
                <a:gd name="T0" fmla="*/ 3 w 1"/>
                <a:gd name="T1" fmla="*/ 2 h 1"/>
                <a:gd name="T2" fmla="*/ 3 w 1"/>
                <a:gd name="T3" fmla="*/ 0 h 1"/>
                <a:gd name="T4" fmla="*/ 0 w 1"/>
                <a:gd name="T5" fmla="*/ 2 h 1"/>
                <a:gd name="T6" fmla="*/ 0 w 1"/>
                <a:gd name="T7" fmla="*/ 2 h 1"/>
                <a:gd name="T8" fmla="*/ 3 w 1"/>
                <a:gd name="T9" fmla="*/ 2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5" name="Freeform 93"/>
            <p:cNvSpPr>
              <a:spLocks/>
            </p:cNvSpPr>
            <p:nvPr/>
          </p:nvSpPr>
          <p:spPr bwMode="auto">
            <a:xfrm>
              <a:off x="6315" y="1138"/>
              <a:ext cx="26" cy="55"/>
            </a:xfrm>
            <a:custGeom>
              <a:avLst/>
              <a:gdLst>
                <a:gd name="T0" fmla="*/ 9 w 26"/>
                <a:gd name="T1" fmla="*/ 0 h 55"/>
                <a:gd name="T2" fmla="*/ 26 w 26"/>
                <a:gd name="T3" fmla="*/ 55 h 55"/>
                <a:gd name="T4" fmla="*/ 0 w 26"/>
                <a:gd name="T5" fmla="*/ 5 h 5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55">
                  <a:moveTo>
                    <a:pt x="9" y="0"/>
                  </a:moveTo>
                  <a:lnTo>
                    <a:pt x="26" y="55"/>
                  </a:lnTo>
                  <a:lnTo>
                    <a:pt x="0" y="5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6" name="Freeform 94"/>
            <p:cNvSpPr>
              <a:spLocks/>
            </p:cNvSpPr>
            <p:nvPr/>
          </p:nvSpPr>
          <p:spPr bwMode="auto">
            <a:xfrm>
              <a:off x="6312" y="1140"/>
              <a:ext cx="3" cy="3"/>
            </a:xfrm>
            <a:custGeom>
              <a:avLst/>
              <a:gdLst>
                <a:gd name="T0" fmla="*/ 3 w 1"/>
                <a:gd name="T1" fmla="*/ 3 h 1"/>
                <a:gd name="T2" fmla="*/ 0 w 1"/>
                <a:gd name="T3" fmla="*/ 0 h 1"/>
                <a:gd name="T4" fmla="*/ 0 w 1"/>
                <a:gd name="T5" fmla="*/ 3 h 1"/>
                <a:gd name="T6" fmla="*/ 3 w 1"/>
                <a:gd name="T7" fmla="*/ 3 h 1"/>
                <a:gd name="T8" fmla="*/ 3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7" name="Freeform 95"/>
            <p:cNvSpPr>
              <a:spLocks/>
            </p:cNvSpPr>
            <p:nvPr/>
          </p:nvSpPr>
          <p:spPr bwMode="auto">
            <a:xfrm>
              <a:off x="6324" y="1138"/>
              <a:ext cx="3" cy="2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3 w 1"/>
                <a:gd name="T7" fmla="*/ 2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8" name="Freeform 96"/>
            <p:cNvSpPr>
              <a:spLocks/>
            </p:cNvSpPr>
            <p:nvPr/>
          </p:nvSpPr>
          <p:spPr bwMode="auto">
            <a:xfrm>
              <a:off x="6303" y="1148"/>
              <a:ext cx="98" cy="52"/>
            </a:xfrm>
            <a:custGeom>
              <a:avLst/>
              <a:gdLst>
                <a:gd name="T0" fmla="*/ 0 w 98"/>
                <a:gd name="T1" fmla="*/ 0 h 52"/>
                <a:gd name="T2" fmla="*/ 38 w 98"/>
                <a:gd name="T3" fmla="*/ 45 h 52"/>
                <a:gd name="T4" fmla="*/ 98 w 98"/>
                <a:gd name="T5" fmla="*/ 52 h 5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" h="52">
                  <a:moveTo>
                    <a:pt x="0" y="0"/>
                  </a:moveTo>
                  <a:lnTo>
                    <a:pt x="38" y="45"/>
                  </a:lnTo>
                  <a:lnTo>
                    <a:pt x="98" y="52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9" name="Freeform 97"/>
            <p:cNvSpPr>
              <a:spLocks/>
            </p:cNvSpPr>
            <p:nvPr/>
          </p:nvSpPr>
          <p:spPr bwMode="auto">
            <a:xfrm>
              <a:off x="6401" y="1198"/>
              <a:ext cx="3" cy="5"/>
            </a:xfrm>
            <a:custGeom>
              <a:avLst/>
              <a:gdLst>
                <a:gd name="T0" fmla="*/ 0 w 1"/>
                <a:gd name="T1" fmla="*/ 3 h 2"/>
                <a:gd name="T2" fmla="*/ 3 w 1"/>
                <a:gd name="T3" fmla="*/ 3 h 2"/>
                <a:gd name="T4" fmla="*/ 0 w 1"/>
                <a:gd name="T5" fmla="*/ 0 h 2"/>
                <a:gd name="T6" fmla="*/ 0 w 1"/>
                <a:gd name="T7" fmla="*/ 3 h 2"/>
                <a:gd name="T8" fmla="*/ 0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0" name="Freeform 98"/>
            <p:cNvSpPr>
              <a:spLocks/>
            </p:cNvSpPr>
            <p:nvPr/>
          </p:nvSpPr>
          <p:spPr bwMode="auto">
            <a:xfrm>
              <a:off x="6303" y="1145"/>
              <a:ext cx="2" cy="3"/>
            </a:xfrm>
            <a:custGeom>
              <a:avLst/>
              <a:gdLst>
                <a:gd name="T0" fmla="*/ 2 w 1"/>
                <a:gd name="T1" fmla="*/ 3 h 1"/>
                <a:gd name="T2" fmla="*/ 0 w 1"/>
                <a:gd name="T3" fmla="*/ 3 h 1"/>
                <a:gd name="T4" fmla="*/ 0 w 1"/>
                <a:gd name="T5" fmla="*/ 3 h 1"/>
                <a:gd name="T6" fmla="*/ 0 w 1"/>
                <a:gd name="T7" fmla="*/ 3 h 1"/>
                <a:gd name="T8" fmla="*/ 2 w 1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1" name="Freeform 99"/>
            <p:cNvSpPr>
              <a:spLocks/>
            </p:cNvSpPr>
            <p:nvPr/>
          </p:nvSpPr>
          <p:spPr bwMode="auto">
            <a:xfrm>
              <a:off x="6288" y="1157"/>
              <a:ext cx="53" cy="36"/>
            </a:xfrm>
            <a:custGeom>
              <a:avLst/>
              <a:gdLst>
                <a:gd name="T0" fmla="*/ 3 w 53"/>
                <a:gd name="T1" fmla="*/ 0 h 36"/>
                <a:gd name="T2" fmla="*/ 53 w 53"/>
                <a:gd name="T3" fmla="*/ 36 h 36"/>
                <a:gd name="T4" fmla="*/ 0 w 53"/>
                <a:gd name="T5" fmla="*/ 10 h 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36">
                  <a:moveTo>
                    <a:pt x="3" y="0"/>
                  </a:moveTo>
                  <a:lnTo>
                    <a:pt x="53" y="36"/>
                  </a:lnTo>
                  <a:lnTo>
                    <a:pt x="0" y="1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2" name="Freeform 100"/>
            <p:cNvSpPr>
              <a:spLocks/>
            </p:cNvSpPr>
            <p:nvPr/>
          </p:nvSpPr>
          <p:spPr bwMode="auto">
            <a:xfrm>
              <a:off x="6288" y="1167"/>
              <a:ext cx="3" cy="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2 h 1"/>
                <a:gd name="T6" fmla="*/ 3 w 1"/>
                <a:gd name="T7" fmla="*/ 2 h 1"/>
                <a:gd name="T8" fmla="*/ 0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3" name="Freeform 101"/>
            <p:cNvSpPr>
              <a:spLocks/>
            </p:cNvSpPr>
            <p:nvPr/>
          </p:nvSpPr>
          <p:spPr bwMode="auto">
            <a:xfrm>
              <a:off x="6291" y="1155"/>
              <a:ext cx="2" cy="5"/>
            </a:xfrm>
            <a:custGeom>
              <a:avLst/>
              <a:gdLst>
                <a:gd name="T0" fmla="*/ 2 w 1"/>
                <a:gd name="T1" fmla="*/ 3 h 2"/>
                <a:gd name="T2" fmla="*/ 0 w 1"/>
                <a:gd name="T3" fmla="*/ 3 h 2"/>
                <a:gd name="T4" fmla="*/ 0 w 1"/>
                <a:gd name="T5" fmla="*/ 3 h 2"/>
                <a:gd name="T6" fmla="*/ 2 w 1"/>
                <a:gd name="T7" fmla="*/ 3 h 2"/>
                <a:gd name="T8" fmla="*/ 2 w 1"/>
                <a:gd name="T9" fmla="*/ 3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4" name="Freeform 102"/>
            <p:cNvSpPr>
              <a:spLocks/>
            </p:cNvSpPr>
            <p:nvPr/>
          </p:nvSpPr>
          <p:spPr bwMode="auto">
            <a:xfrm>
              <a:off x="6279" y="1176"/>
              <a:ext cx="62" cy="27"/>
            </a:xfrm>
            <a:custGeom>
              <a:avLst/>
              <a:gdLst>
                <a:gd name="T0" fmla="*/ 0 w 62"/>
                <a:gd name="T1" fmla="*/ 27 h 27"/>
                <a:gd name="T2" fmla="*/ 62 w 62"/>
                <a:gd name="T3" fmla="*/ 17 h 27"/>
                <a:gd name="T4" fmla="*/ 4 w 6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2" h="27">
                  <a:moveTo>
                    <a:pt x="0" y="27"/>
                  </a:moveTo>
                  <a:lnTo>
                    <a:pt x="62" y="17"/>
                  </a:lnTo>
                  <a:lnTo>
                    <a:pt x="4" y="0"/>
                  </a:lnTo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5" name="Freeform 103"/>
            <p:cNvSpPr>
              <a:spLocks/>
            </p:cNvSpPr>
            <p:nvPr/>
          </p:nvSpPr>
          <p:spPr bwMode="auto">
            <a:xfrm>
              <a:off x="6281" y="1174"/>
              <a:ext cx="2" cy="5"/>
            </a:xfrm>
            <a:custGeom>
              <a:avLst/>
              <a:gdLst>
                <a:gd name="T0" fmla="*/ 2 w 1"/>
                <a:gd name="T1" fmla="*/ 0 h 2"/>
                <a:gd name="T2" fmla="*/ 0 w 1"/>
                <a:gd name="T3" fmla="*/ 3 h 2"/>
                <a:gd name="T4" fmla="*/ 2 w 1"/>
                <a:gd name="T5" fmla="*/ 3 h 2"/>
                <a:gd name="T6" fmla="*/ 2 w 1"/>
                <a:gd name="T7" fmla="*/ 3 h 2"/>
                <a:gd name="T8" fmla="*/ 2 w 1"/>
                <a:gd name="T9" fmla="*/ 0 h 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6" name="Freeform 104"/>
            <p:cNvSpPr>
              <a:spLocks/>
            </p:cNvSpPr>
            <p:nvPr/>
          </p:nvSpPr>
          <p:spPr bwMode="auto">
            <a:xfrm>
              <a:off x="6276" y="1200"/>
              <a:ext cx="3" cy="3"/>
            </a:xfrm>
            <a:custGeom>
              <a:avLst/>
              <a:gdLst>
                <a:gd name="T0" fmla="*/ 3 w 1"/>
                <a:gd name="T1" fmla="*/ 0 h 1"/>
                <a:gd name="T2" fmla="*/ 0 w 1"/>
                <a:gd name="T3" fmla="*/ 3 h 1"/>
                <a:gd name="T4" fmla="*/ 3 w 1"/>
                <a:gd name="T5" fmla="*/ 3 h 1"/>
                <a:gd name="T6" fmla="*/ 3 w 1"/>
                <a:gd name="T7" fmla="*/ 3 h 1"/>
                <a:gd name="T8" fmla="*/ 3 w 1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7" name="Line 105"/>
            <p:cNvSpPr>
              <a:spLocks noChangeShapeType="1"/>
            </p:cNvSpPr>
            <p:nvPr/>
          </p:nvSpPr>
          <p:spPr bwMode="auto">
            <a:xfrm flipH="1">
              <a:off x="6341" y="1148"/>
              <a:ext cx="36" cy="43"/>
            </a:xfrm>
            <a:prstGeom prst="line">
              <a:avLst/>
            </a:prstGeom>
            <a:noFill/>
            <a:ln w="7938" cap="rnd">
              <a:solidFill>
                <a:srgbClr val="D7A635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8" name="Freeform 106"/>
            <p:cNvSpPr>
              <a:spLocks/>
            </p:cNvSpPr>
            <p:nvPr/>
          </p:nvSpPr>
          <p:spPr bwMode="auto">
            <a:xfrm>
              <a:off x="6339" y="1191"/>
              <a:ext cx="5" cy="2"/>
            </a:xfrm>
            <a:custGeom>
              <a:avLst/>
              <a:gdLst>
                <a:gd name="T0" fmla="*/ 3 w 2"/>
                <a:gd name="T1" fmla="*/ 0 h 1"/>
                <a:gd name="T2" fmla="*/ 3 w 2"/>
                <a:gd name="T3" fmla="*/ 2 h 1"/>
                <a:gd name="T4" fmla="*/ 3 w 2"/>
                <a:gd name="T5" fmla="*/ 0 h 1"/>
                <a:gd name="T6" fmla="*/ 3 w 2"/>
                <a:gd name="T7" fmla="*/ 0 h 1"/>
                <a:gd name="T8" fmla="*/ 3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9" name="Freeform 107"/>
            <p:cNvSpPr>
              <a:spLocks/>
            </p:cNvSpPr>
            <p:nvPr/>
          </p:nvSpPr>
          <p:spPr bwMode="auto">
            <a:xfrm>
              <a:off x="6375" y="1145"/>
              <a:ext cx="5" cy="3"/>
            </a:xfrm>
            <a:custGeom>
              <a:avLst/>
              <a:gdLst>
                <a:gd name="T0" fmla="*/ 3 w 2"/>
                <a:gd name="T1" fmla="*/ 3 h 1"/>
                <a:gd name="T2" fmla="*/ 3 w 2"/>
                <a:gd name="T3" fmla="*/ 0 h 1"/>
                <a:gd name="T4" fmla="*/ 3 w 2"/>
                <a:gd name="T5" fmla="*/ 0 h 1"/>
                <a:gd name="T6" fmla="*/ 3 w 2"/>
                <a:gd name="T7" fmla="*/ 3 h 1"/>
                <a:gd name="T8" fmla="*/ 3 w 2"/>
                <a:gd name="T9" fmla="*/ 3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noFill/>
            <a:ln w="7938" cap="rnd">
              <a:solidFill>
                <a:srgbClr val="D7A63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40" name="矩形 639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49375" y="941388"/>
            <a:ext cx="25685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甚至</a:t>
            </a:r>
            <a:endParaRPr lang="en-US" altLang="zh-CN" sz="28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73188" y="1544638"/>
            <a:ext cx="25447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找到我的</a:t>
            </a:r>
            <a:r>
              <a:rPr lang="zh-CN" altLang="en-US" sz="3600">
                <a:solidFill>
                  <a:srgbClr val="E28F86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爱情</a:t>
            </a:r>
          </a:p>
        </p:txBody>
      </p:sp>
      <p:sp>
        <p:nvSpPr>
          <p:cNvPr id="642" name="矩形 641"/>
          <p:cNvSpPr>
            <a:spLocks noChangeArrowheads="1"/>
          </p:cNvSpPr>
          <p:nvPr/>
        </p:nvSpPr>
        <p:spPr bwMode="auto">
          <a:xfrm>
            <a:off x="8261350" y="1417638"/>
            <a:ext cx="3057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我们在校园里相识</a:t>
            </a:r>
          </a:p>
        </p:txBody>
      </p:sp>
      <p:sp>
        <p:nvSpPr>
          <p:cNvPr id="643" name="矩形 642"/>
          <p:cNvSpPr>
            <a:spLocks noChangeArrowheads="1"/>
          </p:cNvSpPr>
          <p:nvPr/>
        </p:nvSpPr>
        <p:spPr bwMode="auto">
          <a:xfrm>
            <a:off x="8328025" y="2212975"/>
            <a:ext cx="23383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我们一起毕业</a:t>
            </a:r>
          </a:p>
        </p:txBody>
      </p:sp>
      <p:sp>
        <p:nvSpPr>
          <p:cNvPr id="644" name="矩形 643"/>
          <p:cNvSpPr>
            <a:spLocks noChangeArrowheads="1"/>
          </p:cNvSpPr>
          <p:nvPr/>
        </p:nvSpPr>
        <p:spPr bwMode="auto">
          <a:xfrm>
            <a:off x="8312150" y="2928938"/>
            <a:ext cx="26987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方正喵呜体" panose="02010600010101010101" pitchFamily="2" charset="-122"/>
                <a:ea typeface="方正喵呜体" panose="02010600010101010101" pitchFamily="2" charset="-122"/>
              </a:rPr>
              <a:t>毕业后就嫁给你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000"/>
    </mc:Choice>
    <mc:Fallback xmlns="">
      <p:transition spd="slow" advTm="2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3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3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7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82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3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8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12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xit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12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8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92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xit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920"/>
                            </p:stCondLst>
                            <p:childTnLst>
                              <p:par>
                                <p:cTn id="5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8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972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1720"/>
                            </p:stCondLst>
                            <p:childTnLst>
                              <p:par>
                                <p:cTn id="7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222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3" presetClass="exit" presetSubtype="27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422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5E-6 -7.40741E-7 L 0.00782 0.14167 L -0.025 0.25278 L 0.02188 0.43612 L -0.02343 0.76667 L -0.00312 1.00278 L -0.01875 1.09723 L -0.02031 1.15278 " pathEditMode="relative" ptsTypes="AAAAAAAA">
                                      <p:cBhvr>
                                        <p:cTn id="104" dur="20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42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66667E-6 2.22222E-6 L 0.00065 1.21157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60579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1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16667E-7 4.81481E-6 L 0.00782 0.15833 L -0.04062 0.41944 L 0.0375 0.75 L 0.00313 0.95 L 0.02188 1.15 " pathEditMode="relative" ptsTypes="AAAAAA">
                                      <p:cBhvr>
                                        <p:cTn id="108" dur="2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04167E-6 8.67362E-19 L 0.01719 0.37778 L 0.01406 0.68611 L 0.06406 0.99444 L 0.05 1.13333 " pathEditMode="relative" ptsTypes="AAAAA">
                                      <p:cBhvr>
                                        <p:cTn id="11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1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8.33333E-7 2.59259E-6 L 0.03281 0.34167 L -0.025 0.70833 L 0.04687 0.89444 L 0.06562 1.06111 L 0.05156 1.19167 " pathEditMode="relative" ptsTypes="AAAAAA">
                                      <p:cBhvr>
                                        <p:cTn id="112" dur="2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1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-6.66667E-6 L 0.0125 0.32777 L 0.02344 0.52222 L 0.05938 0.60555 L 0.00781 0.83333 L 0.04063 0.95555 L 0.07813 1.07499 L 0.08125 1.14999 " pathEditMode="relative" ptsTypes="AAAAAAAA">
                                      <p:cBhvr>
                                        <p:cTn id="114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accel="50000" decel="50000" fill="hold" nodeType="withEffect">
                                  <p:stCondLst>
                                    <p:cond delay="3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29167E-6 -3.33333E-6 L -0.01719 0.25278 L 0.06563 0.52223 L 0.03594 0.80834 L 0.05313 1.01111 L 0.06094 1.22778 " pathEditMode="relative" ptsTypes="AAAAAA">
                                      <p:cBhvr>
                                        <p:cTn id="116" dur="2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992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0920"/>
                            </p:stCondLst>
                            <p:childTnLst>
                              <p:par>
                                <p:cTn id="1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9167E-6 8.67362E-19 L 0.0125 0.25278 L 0.02031 0.52222 L -0.0125 0.88889 L 0.025 1.2 " pathEditMode="relative" ptsTypes="AAAAA">
                                      <p:cBhvr>
                                        <p:cTn id="132" dur="3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ccel="50000" decel="50000" fill="hold" nodeType="withEffect">
                                  <p:stCondLst>
                                    <p:cond delay="2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45833E-6 1.11111E-6 L -0.00781 0.32777 L 0.02188 0.56666 L -0.02187 0.84166 L -0.00781 1.06666 L 0.00625 1.14166 " pathEditMode="relative" ptsTypes="AAAAAA">
                                      <p:cBhvr>
                                        <p:cTn id="134" dur="2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42" grpId="0"/>
      <p:bldP spid="642" grpId="1"/>
      <p:bldP spid="643" grpId="0"/>
      <p:bldP spid="643" grpId="1"/>
      <p:bldP spid="644" grpId="0"/>
      <p:bldP spid="64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-1103313" y="2697163"/>
            <a:ext cx="13198476" cy="1092200"/>
            <a:chOff x="-1384766" y="2697667"/>
            <a:chExt cx="13197627" cy="1092202"/>
          </a:xfrm>
        </p:grpSpPr>
        <p:grpSp>
          <p:nvGrpSpPr>
            <p:cNvPr id="24593" name="组合 106"/>
            <p:cNvGrpSpPr>
              <a:grpSpLocks/>
            </p:cNvGrpSpPr>
            <p:nvPr/>
          </p:nvGrpSpPr>
          <p:grpSpPr bwMode="auto">
            <a:xfrm>
              <a:off x="740987" y="2697667"/>
              <a:ext cx="11071874" cy="1089784"/>
              <a:chOff x="-571987" y="703989"/>
              <a:chExt cx="12036807" cy="1430193"/>
            </a:xfrm>
          </p:grpSpPr>
          <p:grpSp>
            <p:nvGrpSpPr>
              <p:cNvPr id="24601" name="组合 84"/>
              <p:cNvGrpSpPr>
                <a:grpSpLocks/>
              </p:cNvGrpSpPr>
              <p:nvPr/>
            </p:nvGrpSpPr>
            <p:grpSpPr bwMode="auto">
              <a:xfrm>
                <a:off x="4036529" y="70398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2" name="矩形 1"/>
                <p:cNvSpPr/>
                <p:nvPr/>
              </p:nvSpPr>
              <p:spPr>
                <a:xfrm>
                  <a:off x="2368082" y="1696233"/>
                  <a:ext cx="2210676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" name="圆角矩形 5"/>
                <p:cNvSpPr/>
                <p:nvPr/>
              </p:nvSpPr>
              <p:spPr>
                <a:xfrm>
                  <a:off x="2644201" y="2017074"/>
                  <a:ext cx="712731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" name="圆角矩形 6"/>
                <p:cNvSpPr/>
                <p:nvPr/>
              </p:nvSpPr>
              <p:spPr>
                <a:xfrm>
                  <a:off x="3607165" y="2017074"/>
                  <a:ext cx="712731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4644" name="组合 30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7" name="弦形 16"/>
                  <p:cNvSpPr/>
                  <p:nvPr/>
                </p:nvSpPr>
                <p:spPr>
                  <a:xfrm rot="17582810">
                    <a:off x="2881550" y="2907838"/>
                    <a:ext cx="210421" cy="212267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2368082" y="2840009"/>
                    <a:ext cx="2210676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0" name="弦形 29"/>
                  <p:cNvSpPr/>
                  <p:nvPr/>
                </p:nvSpPr>
                <p:spPr>
                  <a:xfrm rot="17582810">
                    <a:off x="3844514" y="2907838"/>
                    <a:ext cx="210421" cy="212267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4602" name="组合 85"/>
              <p:cNvGrpSpPr>
                <a:grpSpLocks/>
              </p:cNvGrpSpPr>
              <p:nvPr/>
            </p:nvGrpSpPr>
            <p:grpSpPr bwMode="auto">
              <a:xfrm>
                <a:off x="6337089" y="70398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4668496" y="1696233"/>
                  <a:ext cx="2210677" cy="1143776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" name="圆角矩形 9"/>
                <p:cNvSpPr/>
                <p:nvPr/>
              </p:nvSpPr>
              <p:spPr>
                <a:xfrm>
                  <a:off x="4939438" y="2017074"/>
                  <a:ext cx="712731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1" name="圆角矩形 10"/>
                <p:cNvSpPr/>
                <p:nvPr/>
              </p:nvSpPr>
              <p:spPr>
                <a:xfrm>
                  <a:off x="5900676" y="2017074"/>
                  <a:ext cx="712732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4637" name="组合 31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33" name="弦形 32"/>
                  <p:cNvSpPr/>
                  <p:nvPr/>
                </p:nvSpPr>
                <p:spPr>
                  <a:xfrm rot="17582810">
                    <a:off x="2881404" y="2907840"/>
                    <a:ext cx="210421" cy="212266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4" name="任意多边形 33"/>
                  <p:cNvSpPr/>
                  <p:nvPr/>
                </p:nvSpPr>
                <p:spPr>
                  <a:xfrm>
                    <a:off x="2367936" y="2840009"/>
                    <a:ext cx="2210677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35" name="弦形 34"/>
                  <p:cNvSpPr/>
                  <p:nvPr/>
                </p:nvSpPr>
                <p:spPr>
                  <a:xfrm rot="17582810">
                    <a:off x="3844368" y="2907840"/>
                    <a:ext cx="210421" cy="212266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4603" name="组合 89"/>
              <p:cNvGrpSpPr>
                <a:grpSpLocks/>
              </p:cNvGrpSpPr>
              <p:nvPr/>
            </p:nvGrpSpPr>
            <p:grpSpPr bwMode="auto">
              <a:xfrm>
                <a:off x="8620581" y="710339"/>
                <a:ext cx="2844239" cy="1419948"/>
                <a:chOff x="6951438" y="1702583"/>
                <a:chExt cx="2844239" cy="1419948"/>
              </a:xfrm>
            </p:grpSpPr>
            <p:sp>
              <p:nvSpPr>
                <p:cNvPr id="45" name="矩形 44"/>
                <p:cNvSpPr/>
                <p:nvPr/>
              </p:nvSpPr>
              <p:spPr>
                <a:xfrm>
                  <a:off x="9117460" y="2844175"/>
                  <a:ext cx="579850" cy="181255"/>
                </a:xfrm>
                <a:custGeom>
                  <a:avLst/>
                  <a:gdLst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580386 w 580386"/>
                    <a:gd name="connsiteY2" fmla="*/ 184801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580386 w 580386"/>
                    <a:gd name="connsiteY2" fmla="*/ 184801 h 190050"/>
                    <a:gd name="connsiteX3" fmla="*/ 251329 w 580386"/>
                    <a:gd name="connsiteY3" fmla="*/ 190050 h 190050"/>
                    <a:gd name="connsiteX4" fmla="*/ 0 w 580386"/>
                    <a:gd name="connsiteY4" fmla="*/ 184801 h 190050"/>
                    <a:gd name="connsiteX5" fmla="*/ 0 w 580386"/>
                    <a:gd name="connsiteY5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90050"/>
                    <a:gd name="connsiteX1" fmla="*/ 580386 w 580386"/>
                    <a:gd name="connsiteY1" fmla="*/ 0 h 190050"/>
                    <a:gd name="connsiteX2" fmla="*/ 251329 w 580386"/>
                    <a:gd name="connsiteY2" fmla="*/ 190050 h 190050"/>
                    <a:gd name="connsiteX3" fmla="*/ 0 w 580386"/>
                    <a:gd name="connsiteY3" fmla="*/ 184801 h 190050"/>
                    <a:gd name="connsiteX4" fmla="*/ 0 w 580386"/>
                    <a:gd name="connsiteY4" fmla="*/ 0 h 190050"/>
                    <a:gd name="connsiteX0" fmla="*/ 0 w 580386"/>
                    <a:gd name="connsiteY0" fmla="*/ 0 h 184801"/>
                    <a:gd name="connsiteX1" fmla="*/ 580386 w 580386"/>
                    <a:gd name="connsiteY1" fmla="*/ 0 h 184801"/>
                    <a:gd name="connsiteX2" fmla="*/ 251329 w 580386"/>
                    <a:gd name="connsiteY2" fmla="*/ 176402 h 184801"/>
                    <a:gd name="connsiteX3" fmla="*/ 0 w 580386"/>
                    <a:gd name="connsiteY3" fmla="*/ 184801 h 184801"/>
                    <a:gd name="connsiteX4" fmla="*/ 0 w 580386"/>
                    <a:gd name="connsiteY4" fmla="*/ 0 h 184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0386" h="184801">
                      <a:moveTo>
                        <a:pt x="0" y="0"/>
                      </a:moveTo>
                      <a:lnTo>
                        <a:pt x="580386" y="0"/>
                      </a:lnTo>
                      <a:cubicBezTo>
                        <a:pt x="470700" y="63350"/>
                        <a:pt x="415606" y="140347"/>
                        <a:pt x="251329" y="176402"/>
                      </a:cubicBezTo>
                      <a:lnTo>
                        <a:pt x="0" y="18480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D877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4621" name="组合 88"/>
                <p:cNvGrpSpPr>
                  <a:grpSpLocks/>
                </p:cNvGrpSpPr>
                <p:nvPr/>
              </p:nvGrpSpPr>
              <p:grpSpPr bwMode="auto">
                <a:xfrm>
                  <a:off x="6951438" y="1702583"/>
                  <a:ext cx="2844239" cy="1419948"/>
                  <a:chOff x="6951438" y="1702583"/>
                  <a:chExt cx="2844239" cy="1419948"/>
                </a:xfrm>
              </p:grpSpPr>
              <p:grpSp>
                <p:nvGrpSpPr>
                  <p:cNvPr id="24622" name="组合 38"/>
                  <p:cNvGrpSpPr>
                    <a:grpSpLocks/>
                  </p:cNvGrpSpPr>
                  <p:nvPr/>
                </p:nvGrpSpPr>
                <p:grpSpPr bwMode="auto">
                  <a:xfrm>
                    <a:off x="6968506" y="2842208"/>
                    <a:ext cx="2210768" cy="280323"/>
                    <a:chOff x="2367386" y="2839753"/>
                    <a:chExt cx="2210768" cy="280323"/>
                  </a:xfrm>
                </p:grpSpPr>
                <p:sp>
                  <p:nvSpPr>
                    <p:cNvPr id="40" name="弦形 39"/>
                    <p:cNvSpPr/>
                    <p:nvPr/>
                  </p:nvSpPr>
                  <p:spPr>
                    <a:xfrm rot="17582810">
                      <a:off x="2881258" y="2907466"/>
                      <a:ext cx="210422" cy="212267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>
                      <a:off x="2367790" y="2839638"/>
                      <a:ext cx="2210676" cy="183338"/>
                    </a:xfrm>
                    <a:custGeom>
                      <a:avLst/>
                      <a:gdLst>
                        <a:gd name="connsiteX0" fmla="*/ 0 w 2210768"/>
                        <a:gd name="connsiteY0" fmla="*/ 0 h 184801"/>
                        <a:gd name="connsiteX1" fmla="*/ 2210768 w 2210768"/>
                        <a:gd name="connsiteY1" fmla="*/ 0 h 184801"/>
                        <a:gd name="connsiteX2" fmla="*/ 2210768 w 2210768"/>
                        <a:gd name="connsiteY2" fmla="*/ 184801 h 184801"/>
                        <a:gd name="connsiteX3" fmla="*/ 1722326 w 2210768"/>
                        <a:gd name="connsiteY3" fmla="*/ 184801 h 184801"/>
                        <a:gd name="connsiteX4" fmla="*/ 1701064 w 2210768"/>
                        <a:gd name="connsiteY4" fmla="*/ 139001 h 184801"/>
                        <a:gd name="connsiteX5" fmla="*/ 1470834 w 2210768"/>
                        <a:gd name="connsiteY5" fmla="*/ 139001 h 184801"/>
                        <a:gd name="connsiteX6" fmla="*/ 1449572 w 2210768"/>
                        <a:gd name="connsiteY6" fmla="*/ 184801 h 184801"/>
                        <a:gd name="connsiteX7" fmla="*/ 763734 w 2210768"/>
                        <a:gd name="connsiteY7" fmla="*/ 184801 h 184801"/>
                        <a:gd name="connsiteX8" fmla="*/ 742472 w 2210768"/>
                        <a:gd name="connsiteY8" fmla="*/ 139001 h 184801"/>
                        <a:gd name="connsiteX9" fmla="*/ 512242 w 2210768"/>
                        <a:gd name="connsiteY9" fmla="*/ 139001 h 184801"/>
                        <a:gd name="connsiteX10" fmla="*/ 490980 w 2210768"/>
                        <a:gd name="connsiteY10" fmla="*/ 184801 h 184801"/>
                        <a:gd name="connsiteX11" fmla="*/ 0 w 2210768"/>
                        <a:gd name="connsiteY11" fmla="*/ 184801 h 18480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210768" h="184801">
                          <a:moveTo>
                            <a:pt x="0" y="0"/>
                          </a:moveTo>
                          <a:lnTo>
                            <a:pt x="2210768" y="0"/>
                          </a:lnTo>
                          <a:lnTo>
                            <a:pt x="2210768" y="184801"/>
                          </a:lnTo>
                          <a:lnTo>
                            <a:pt x="1722326" y="184801"/>
                          </a:lnTo>
                          <a:lnTo>
                            <a:pt x="1701064" y="139001"/>
                          </a:lnTo>
                          <a:lnTo>
                            <a:pt x="1470834" y="139001"/>
                          </a:lnTo>
                          <a:lnTo>
                            <a:pt x="1449572" y="184801"/>
                          </a:lnTo>
                          <a:lnTo>
                            <a:pt x="763734" y="184801"/>
                          </a:lnTo>
                          <a:lnTo>
                            <a:pt x="742472" y="139001"/>
                          </a:lnTo>
                          <a:lnTo>
                            <a:pt x="512242" y="139001"/>
                          </a:lnTo>
                          <a:lnTo>
                            <a:pt x="490980" y="184801"/>
                          </a:lnTo>
                          <a:lnTo>
                            <a:pt x="0" y="184801"/>
                          </a:lnTo>
                          <a:close/>
                        </a:path>
                      </a:pathLst>
                    </a:custGeom>
                    <a:solidFill>
                      <a:srgbClr val="FD877B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  <p:sp>
                  <p:nvSpPr>
                    <p:cNvPr id="42" name="弦形 41"/>
                    <p:cNvSpPr/>
                    <p:nvPr/>
                  </p:nvSpPr>
                  <p:spPr>
                    <a:xfrm rot="17582810">
                      <a:off x="3844222" y="2907466"/>
                      <a:ext cx="210422" cy="212267"/>
                    </a:xfrm>
                    <a:prstGeom prst="chord">
                      <a:avLst>
                        <a:gd name="adj1" fmla="val 3826046"/>
                        <a:gd name="adj2" fmla="val 14934719"/>
                      </a:avLst>
                    </a:pr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  <p:grpSp>
                <p:nvGrpSpPr>
                  <p:cNvPr id="24623" name="组合 87"/>
                  <p:cNvGrpSpPr>
                    <a:grpSpLocks/>
                  </p:cNvGrpSpPr>
                  <p:nvPr/>
                </p:nvGrpSpPr>
                <p:grpSpPr bwMode="auto">
                  <a:xfrm>
                    <a:off x="6951438" y="1702583"/>
                    <a:ext cx="2844239" cy="1172464"/>
                    <a:chOff x="6951438" y="1702583"/>
                    <a:chExt cx="2844239" cy="1172464"/>
                  </a:xfrm>
                </p:grpSpPr>
                <p:grpSp>
                  <p:nvGrpSpPr>
                    <p:cNvPr id="24624" name="组合 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951438" y="1702583"/>
                      <a:ext cx="2844239" cy="1172464"/>
                      <a:chOff x="6951438" y="1702583"/>
                      <a:chExt cx="2844239" cy="1172464"/>
                    </a:xfrm>
                  </p:grpSpPr>
                  <p:grpSp>
                    <p:nvGrpSpPr>
                      <p:cNvPr id="24626" name="组合 8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6951438" y="1702583"/>
                        <a:ext cx="2844239" cy="1143520"/>
                        <a:chOff x="6951438" y="1702583"/>
                        <a:chExt cx="2844239" cy="1143520"/>
                      </a:xfrm>
                    </p:grpSpPr>
                    <p:sp>
                      <p:nvSpPr>
                        <p:cNvPr id="81" name="任意多边形 80"/>
                        <p:cNvSpPr/>
                        <p:nvPr/>
                      </p:nvSpPr>
                      <p:spPr>
                        <a:xfrm>
                          <a:off x="6951653" y="1702482"/>
                          <a:ext cx="2844024" cy="1141693"/>
                        </a:xfrm>
                        <a:custGeom>
                          <a:avLst/>
                          <a:gdLst>
                            <a:gd name="connsiteX0" fmla="*/ 0 w 2844239"/>
                            <a:gd name="connsiteY0" fmla="*/ 0 h 1143520"/>
                            <a:gd name="connsiteX1" fmla="*/ 1610218 w 2844239"/>
                            <a:gd name="connsiteY1" fmla="*/ 0 h 1143520"/>
                            <a:gd name="connsiteX2" fmla="*/ 1610218 w 2844239"/>
                            <a:gd name="connsiteY2" fmla="*/ 853443 h 1143520"/>
                            <a:gd name="connsiteX3" fmla="*/ 2803855 w 2844239"/>
                            <a:gd name="connsiteY3" fmla="*/ 853443 h 1143520"/>
                            <a:gd name="connsiteX4" fmla="*/ 2844235 w 2844239"/>
                            <a:gd name="connsiteY4" fmla="*/ 976273 h 1143520"/>
                            <a:gd name="connsiteX5" fmla="*/ 2738460 w 2844239"/>
                            <a:gd name="connsiteY5" fmla="*/ 1143520 h 1143520"/>
                            <a:gd name="connsiteX6" fmla="*/ 0 w 2844239"/>
                            <a:gd name="connsiteY6" fmla="*/ 1143520 h 1143520"/>
                            <a:gd name="connsiteX7" fmla="*/ 0 w 2844239"/>
                            <a:gd name="connsiteY7" fmla="*/ 0 h 11435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844239" h="1143520">
                              <a:moveTo>
                                <a:pt x="0" y="0"/>
                              </a:moveTo>
                              <a:lnTo>
                                <a:pt x="1610218" y="0"/>
                              </a:lnTo>
                              <a:lnTo>
                                <a:pt x="1610218" y="853443"/>
                              </a:lnTo>
                              <a:lnTo>
                                <a:pt x="2803855" y="853443"/>
                              </a:lnTo>
                              <a:cubicBezTo>
                                <a:pt x="2803351" y="898936"/>
                                <a:pt x="2844739" y="930780"/>
                                <a:pt x="2844235" y="976273"/>
                              </a:cubicBezTo>
                              <a:cubicBezTo>
                                <a:pt x="2844739" y="1027473"/>
                                <a:pt x="2788756" y="1098670"/>
                                <a:pt x="2738460" y="1143520"/>
                              </a:cubicBezTo>
                              <a:lnTo>
                                <a:pt x="0" y="114352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  <p:sp>
                      <p:nvSpPr>
                        <p:cNvPr id="83" name="矩形 82"/>
                        <p:cNvSpPr/>
                        <p:nvPr/>
                      </p:nvSpPr>
                      <p:spPr>
                        <a:xfrm>
                          <a:off x="8409905" y="2306663"/>
                          <a:ext cx="707554" cy="362508"/>
                        </a:xfrm>
                        <a:prstGeom prst="rect">
                          <a:avLst/>
                        </a:prstGeom>
                        <a:solidFill>
                          <a:srgbClr val="219B9C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anchor="ctr"/>
                        <a:lstStyle/>
                        <a:p>
                          <a:pPr algn="ctr" eaLnBrk="1" fontAlgn="auto" hangingPunct="1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7" name="圆角矩形 36"/>
                      <p:cNvSpPr/>
                      <p:nvPr/>
                    </p:nvSpPr>
                    <p:spPr>
                      <a:xfrm>
                        <a:off x="7239852" y="2019156"/>
                        <a:ext cx="712732" cy="429177"/>
                      </a:xfrm>
                      <a:prstGeom prst="roundRect">
                        <a:avLst/>
                      </a:prstGeom>
                      <a:solidFill>
                        <a:srgbClr val="1C6485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  <p:sp>
                    <p:nvSpPr>
                      <p:cNvPr id="43" name="圆角矩形 42"/>
                      <p:cNvSpPr/>
                      <p:nvPr/>
                    </p:nvSpPr>
                    <p:spPr>
                      <a:xfrm>
                        <a:off x="8119980" y="2017073"/>
                        <a:ext cx="289925" cy="856269"/>
                      </a:xfrm>
                      <a:prstGeom prst="roundRect">
                        <a:avLst/>
                      </a:prstGeom>
                      <a:solidFill>
                        <a:srgbClr val="FD877B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anchor="ctr"/>
                      <a:lstStyle/>
                      <a:p>
                        <a:pPr algn="ctr" eaLnBrk="1" fontAlgn="auto" hangingPunct="1">
                          <a:spcBef>
                            <a:spcPts val="0"/>
                          </a:spcBef>
                          <a:spcAft>
                            <a:spcPts val="0"/>
                          </a:spcAft>
                          <a:defRPr/>
                        </a:pPr>
                        <a:endParaRPr lang="zh-CN" altLang="en-US"/>
                      </a:p>
                    </p:txBody>
                  </p:sp>
                </p:grp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8563497" y="1704566"/>
                      <a:ext cx="1182133" cy="845853"/>
                    </a:xfrm>
                    <a:custGeom>
                      <a:avLst/>
                      <a:gdLst>
                        <a:gd name="connsiteX0" fmla="*/ 0 w 1180937"/>
                        <a:gd name="connsiteY0" fmla="*/ 0 h 847379"/>
                        <a:gd name="connsiteX1" fmla="*/ 45106 w 1180937"/>
                        <a:gd name="connsiteY1" fmla="*/ 0 h 847379"/>
                        <a:gd name="connsiteX2" fmla="*/ 201915 w 1180937"/>
                        <a:gd name="connsiteY2" fmla="*/ 29616 h 847379"/>
                        <a:gd name="connsiteX3" fmla="*/ 1180937 w 1180937"/>
                        <a:gd name="connsiteY3" fmla="*/ 847379 h 847379"/>
                        <a:gd name="connsiteX4" fmla="*/ 293949 w 1180937"/>
                        <a:gd name="connsiteY4" fmla="*/ 847379 h 847379"/>
                        <a:gd name="connsiteX5" fmla="*/ 265798 w 1180937"/>
                        <a:gd name="connsiteY5" fmla="*/ 844541 h 847379"/>
                        <a:gd name="connsiteX6" fmla="*/ 5931 w 1180937"/>
                        <a:gd name="connsiteY6" fmla="*/ 584674 h 847379"/>
                        <a:gd name="connsiteX7" fmla="*/ 0 w 1180937"/>
                        <a:gd name="connsiteY7" fmla="*/ 525842 h 847379"/>
                        <a:gd name="connsiteX8" fmla="*/ 0 w 1180937"/>
                        <a:gd name="connsiteY8" fmla="*/ 218103 h 847379"/>
                        <a:gd name="connsiteX9" fmla="*/ 622 w 1180937"/>
                        <a:gd name="connsiteY9" fmla="*/ 211933 h 847379"/>
                        <a:gd name="connsiteX10" fmla="*/ 0 w 1180937"/>
                        <a:gd name="connsiteY10" fmla="*/ 211933 h 847379"/>
                        <a:gd name="connsiteX11" fmla="*/ 0 w 1180937"/>
                        <a:gd name="connsiteY11" fmla="*/ 0 h 84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80937" h="847379">
                          <a:moveTo>
                            <a:pt x="0" y="0"/>
                          </a:moveTo>
                          <a:lnTo>
                            <a:pt x="45106" y="0"/>
                          </a:lnTo>
                          <a:lnTo>
                            <a:pt x="201915" y="29616"/>
                          </a:lnTo>
                          <a:cubicBezTo>
                            <a:pt x="645808" y="148080"/>
                            <a:pt x="908148" y="466383"/>
                            <a:pt x="1180937" y="847379"/>
                          </a:cubicBezTo>
                          <a:lnTo>
                            <a:pt x="293949" y="847379"/>
                          </a:lnTo>
                          <a:lnTo>
                            <a:pt x="265798" y="844541"/>
                          </a:lnTo>
                          <a:cubicBezTo>
                            <a:pt x="135360" y="817850"/>
                            <a:pt x="32622" y="715112"/>
                            <a:pt x="5931" y="584674"/>
                          </a:cubicBezTo>
                          <a:lnTo>
                            <a:pt x="0" y="525842"/>
                          </a:lnTo>
                          <a:lnTo>
                            <a:pt x="0" y="218103"/>
                          </a:lnTo>
                          <a:lnTo>
                            <a:pt x="622" y="211933"/>
                          </a:lnTo>
                          <a:lnTo>
                            <a:pt x="0" y="2119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1C6485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24604" name="组合 90"/>
              <p:cNvGrpSpPr>
                <a:grpSpLocks/>
              </p:cNvGrpSpPr>
              <p:nvPr/>
            </p:nvGrpSpPr>
            <p:grpSpPr bwMode="auto">
              <a:xfrm>
                <a:off x="-571987" y="710339"/>
                <a:ext cx="2210768" cy="1423843"/>
                <a:chOff x="2367386" y="1696233"/>
                <a:chExt cx="2210768" cy="1423843"/>
              </a:xfrm>
            </p:grpSpPr>
            <p:sp>
              <p:nvSpPr>
                <p:cNvPr id="92" name="矩形 91"/>
                <p:cNvSpPr/>
                <p:nvPr/>
              </p:nvSpPr>
              <p:spPr>
                <a:xfrm>
                  <a:off x="2367139" y="1696132"/>
                  <a:ext cx="2210677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3" name="圆角矩形 92"/>
                <p:cNvSpPr/>
                <p:nvPr/>
              </p:nvSpPr>
              <p:spPr>
                <a:xfrm>
                  <a:off x="2643258" y="2016973"/>
                  <a:ext cx="712732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4" name="圆角矩形 93"/>
                <p:cNvSpPr/>
                <p:nvPr/>
              </p:nvSpPr>
              <p:spPr>
                <a:xfrm>
                  <a:off x="3606222" y="2016973"/>
                  <a:ext cx="712732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4616" name="组合 94"/>
                <p:cNvGrpSpPr>
                  <a:grpSpLocks/>
                </p:cNvGrpSpPr>
                <p:nvPr/>
              </p:nvGrpSpPr>
              <p:grpSpPr bwMode="auto">
                <a:xfrm>
                  <a:off x="236738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96" name="弦形 95"/>
                  <p:cNvSpPr/>
                  <p:nvPr/>
                </p:nvSpPr>
                <p:spPr>
                  <a:xfrm rot="17582810">
                    <a:off x="2880607" y="2907738"/>
                    <a:ext cx="210422" cy="212266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7" name="任意多边形 96"/>
                  <p:cNvSpPr/>
                  <p:nvPr/>
                </p:nvSpPr>
                <p:spPr>
                  <a:xfrm>
                    <a:off x="2367139" y="2839909"/>
                    <a:ext cx="2210677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98" name="弦形 97"/>
                  <p:cNvSpPr/>
                  <p:nvPr/>
                </p:nvSpPr>
                <p:spPr>
                  <a:xfrm rot="17582810">
                    <a:off x="3843571" y="2907738"/>
                    <a:ext cx="210422" cy="212266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  <p:grpSp>
            <p:nvGrpSpPr>
              <p:cNvPr id="24605" name="组合 98"/>
              <p:cNvGrpSpPr>
                <a:grpSpLocks/>
              </p:cNvGrpSpPr>
              <p:nvPr/>
            </p:nvGrpSpPr>
            <p:grpSpPr bwMode="auto">
              <a:xfrm>
                <a:off x="1728573" y="710339"/>
                <a:ext cx="2210768" cy="1423843"/>
                <a:chOff x="4667946" y="1696233"/>
                <a:chExt cx="2210768" cy="1423843"/>
              </a:xfrm>
            </p:grpSpPr>
            <p:sp>
              <p:nvSpPr>
                <p:cNvPr id="100" name="矩形 99"/>
                <p:cNvSpPr/>
                <p:nvPr/>
              </p:nvSpPr>
              <p:spPr>
                <a:xfrm>
                  <a:off x="4667555" y="1696132"/>
                  <a:ext cx="2210676" cy="1143777"/>
                </a:xfrm>
                <a:prstGeom prst="rect">
                  <a:avLst/>
                </a:prstGeom>
                <a:solidFill>
                  <a:srgbClr val="219B9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1" name="圆角矩形 100"/>
                <p:cNvSpPr/>
                <p:nvPr/>
              </p:nvSpPr>
              <p:spPr>
                <a:xfrm>
                  <a:off x="4938496" y="2016973"/>
                  <a:ext cx="712732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02" name="圆角矩形 101"/>
                <p:cNvSpPr/>
                <p:nvPr/>
              </p:nvSpPr>
              <p:spPr>
                <a:xfrm>
                  <a:off x="5899735" y="2016973"/>
                  <a:ext cx="712731" cy="429177"/>
                </a:xfrm>
                <a:prstGeom prst="roundRect">
                  <a:avLst/>
                </a:prstGeom>
                <a:solidFill>
                  <a:srgbClr val="1C64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grpSp>
              <p:nvGrpSpPr>
                <p:cNvPr id="24609" name="组合 102"/>
                <p:cNvGrpSpPr>
                  <a:grpSpLocks/>
                </p:cNvGrpSpPr>
                <p:nvPr/>
              </p:nvGrpSpPr>
              <p:grpSpPr bwMode="auto">
                <a:xfrm>
                  <a:off x="4667946" y="2839753"/>
                  <a:ext cx="2210768" cy="280323"/>
                  <a:chOff x="2367386" y="2839753"/>
                  <a:chExt cx="2210768" cy="280323"/>
                </a:xfrm>
              </p:grpSpPr>
              <p:sp>
                <p:nvSpPr>
                  <p:cNvPr id="104" name="弦形 103"/>
                  <p:cNvSpPr/>
                  <p:nvPr/>
                </p:nvSpPr>
                <p:spPr>
                  <a:xfrm rot="17582810">
                    <a:off x="2880462" y="2907737"/>
                    <a:ext cx="210422" cy="212267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5" name="任意多边形 104"/>
                  <p:cNvSpPr/>
                  <p:nvPr/>
                </p:nvSpPr>
                <p:spPr>
                  <a:xfrm>
                    <a:off x="2366995" y="2839909"/>
                    <a:ext cx="2210676" cy="183338"/>
                  </a:xfrm>
                  <a:custGeom>
                    <a:avLst/>
                    <a:gdLst>
                      <a:gd name="connsiteX0" fmla="*/ 0 w 2210768"/>
                      <a:gd name="connsiteY0" fmla="*/ 0 h 184801"/>
                      <a:gd name="connsiteX1" fmla="*/ 2210768 w 2210768"/>
                      <a:gd name="connsiteY1" fmla="*/ 0 h 184801"/>
                      <a:gd name="connsiteX2" fmla="*/ 2210768 w 2210768"/>
                      <a:gd name="connsiteY2" fmla="*/ 184801 h 184801"/>
                      <a:gd name="connsiteX3" fmla="*/ 1722326 w 2210768"/>
                      <a:gd name="connsiteY3" fmla="*/ 184801 h 184801"/>
                      <a:gd name="connsiteX4" fmla="*/ 1701064 w 2210768"/>
                      <a:gd name="connsiteY4" fmla="*/ 139001 h 184801"/>
                      <a:gd name="connsiteX5" fmla="*/ 1470834 w 2210768"/>
                      <a:gd name="connsiteY5" fmla="*/ 139001 h 184801"/>
                      <a:gd name="connsiteX6" fmla="*/ 1449572 w 2210768"/>
                      <a:gd name="connsiteY6" fmla="*/ 184801 h 184801"/>
                      <a:gd name="connsiteX7" fmla="*/ 763734 w 2210768"/>
                      <a:gd name="connsiteY7" fmla="*/ 184801 h 184801"/>
                      <a:gd name="connsiteX8" fmla="*/ 742472 w 2210768"/>
                      <a:gd name="connsiteY8" fmla="*/ 139001 h 184801"/>
                      <a:gd name="connsiteX9" fmla="*/ 512242 w 2210768"/>
                      <a:gd name="connsiteY9" fmla="*/ 139001 h 184801"/>
                      <a:gd name="connsiteX10" fmla="*/ 490980 w 2210768"/>
                      <a:gd name="connsiteY10" fmla="*/ 184801 h 184801"/>
                      <a:gd name="connsiteX11" fmla="*/ 0 w 2210768"/>
                      <a:gd name="connsiteY11" fmla="*/ 184801 h 184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10768" h="184801">
                        <a:moveTo>
                          <a:pt x="0" y="0"/>
                        </a:moveTo>
                        <a:lnTo>
                          <a:pt x="2210768" y="0"/>
                        </a:lnTo>
                        <a:lnTo>
                          <a:pt x="2210768" y="184801"/>
                        </a:lnTo>
                        <a:lnTo>
                          <a:pt x="1722326" y="184801"/>
                        </a:lnTo>
                        <a:lnTo>
                          <a:pt x="1701064" y="139001"/>
                        </a:lnTo>
                        <a:lnTo>
                          <a:pt x="1470834" y="139001"/>
                        </a:lnTo>
                        <a:lnTo>
                          <a:pt x="1449572" y="184801"/>
                        </a:lnTo>
                        <a:lnTo>
                          <a:pt x="763734" y="184801"/>
                        </a:lnTo>
                        <a:lnTo>
                          <a:pt x="742472" y="139001"/>
                        </a:lnTo>
                        <a:lnTo>
                          <a:pt x="512242" y="139001"/>
                        </a:lnTo>
                        <a:lnTo>
                          <a:pt x="490980" y="184801"/>
                        </a:lnTo>
                        <a:lnTo>
                          <a:pt x="0" y="184801"/>
                        </a:lnTo>
                        <a:close/>
                      </a:path>
                    </a:pathLst>
                  </a:custGeom>
                  <a:solidFill>
                    <a:srgbClr val="FD877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  <p:sp>
                <p:nvSpPr>
                  <p:cNvPr id="106" name="弦形 105"/>
                  <p:cNvSpPr/>
                  <p:nvPr/>
                </p:nvSpPr>
                <p:spPr>
                  <a:xfrm rot="17582810">
                    <a:off x="3843427" y="2907737"/>
                    <a:ext cx="210422" cy="212267"/>
                  </a:xfrm>
                  <a:prstGeom prst="chord">
                    <a:avLst>
                      <a:gd name="adj1" fmla="val 3826046"/>
                      <a:gd name="adj2" fmla="val 14934719"/>
                    </a:avLst>
                  </a:prstGeom>
                  <a:solidFill>
                    <a:srgbClr val="1C648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/>
                  </a:p>
                </p:txBody>
              </p:sp>
            </p:grpSp>
          </p:grpSp>
        </p:grpSp>
        <p:grpSp>
          <p:nvGrpSpPr>
            <p:cNvPr id="24594" name="组合 11"/>
            <p:cNvGrpSpPr>
              <a:grpSpLocks/>
            </p:cNvGrpSpPr>
            <p:nvPr/>
          </p:nvGrpSpPr>
          <p:grpSpPr bwMode="auto">
            <a:xfrm>
              <a:off x="-1384766" y="2704923"/>
              <a:ext cx="2033541" cy="1084946"/>
              <a:chOff x="893387" y="2854906"/>
              <a:chExt cx="2033541" cy="1084946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93387" y="2855587"/>
                <a:ext cx="2033457" cy="871540"/>
              </a:xfrm>
              <a:prstGeom prst="rect">
                <a:avLst/>
              </a:prstGeom>
              <a:solidFill>
                <a:srgbClr val="219B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9" name="圆角矩形 68"/>
              <p:cNvSpPr/>
              <p:nvPr/>
            </p:nvSpPr>
            <p:spPr>
              <a:xfrm>
                <a:off x="1147371" y="3100062"/>
                <a:ext cx="655596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0" name="圆角矩形 69"/>
              <p:cNvSpPr/>
              <p:nvPr/>
            </p:nvSpPr>
            <p:spPr>
              <a:xfrm>
                <a:off x="2033140" y="3100062"/>
                <a:ext cx="655595" cy="327026"/>
              </a:xfrm>
              <a:prstGeom prst="roundRect">
                <a:avLst/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弦形 70"/>
              <p:cNvSpPr/>
              <p:nvPr/>
            </p:nvSpPr>
            <p:spPr>
              <a:xfrm rot="17582810">
                <a:off x="1381506" y="3761265"/>
                <a:ext cx="161925" cy="195249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893387" y="3727127"/>
                <a:ext cx="2033457" cy="139700"/>
              </a:xfrm>
              <a:custGeom>
                <a:avLst/>
                <a:gdLst>
                  <a:gd name="connsiteX0" fmla="*/ 0 w 2210768"/>
                  <a:gd name="connsiteY0" fmla="*/ 0 h 184801"/>
                  <a:gd name="connsiteX1" fmla="*/ 2210768 w 2210768"/>
                  <a:gd name="connsiteY1" fmla="*/ 0 h 184801"/>
                  <a:gd name="connsiteX2" fmla="*/ 2210768 w 2210768"/>
                  <a:gd name="connsiteY2" fmla="*/ 184801 h 184801"/>
                  <a:gd name="connsiteX3" fmla="*/ 1722326 w 2210768"/>
                  <a:gd name="connsiteY3" fmla="*/ 184801 h 184801"/>
                  <a:gd name="connsiteX4" fmla="*/ 1701064 w 2210768"/>
                  <a:gd name="connsiteY4" fmla="*/ 139001 h 184801"/>
                  <a:gd name="connsiteX5" fmla="*/ 1470834 w 2210768"/>
                  <a:gd name="connsiteY5" fmla="*/ 139001 h 184801"/>
                  <a:gd name="connsiteX6" fmla="*/ 1449572 w 2210768"/>
                  <a:gd name="connsiteY6" fmla="*/ 184801 h 184801"/>
                  <a:gd name="connsiteX7" fmla="*/ 763734 w 2210768"/>
                  <a:gd name="connsiteY7" fmla="*/ 184801 h 184801"/>
                  <a:gd name="connsiteX8" fmla="*/ 742472 w 2210768"/>
                  <a:gd name="connsiteY8" fmla="*/ 139001 h 184801"/>
                  <a:gd name="connsiteX9" fmla="*/ 512242 w 2210768"/>
                  <a:gd name="connsiteY9" fmla="*/ 139001 h 184801"/>
                  <a:gd name="connsiteX10" fmla="*/ 490980 w 2210768"/>
                  <a:gd name="connsiteY10" fmla="*/ 184801 h 184801"/>
                  <a:gd name="connsiteX11" fmla="*/ 0 w 2210768"/>
                  <a:gd name="connsiteY11" fmla="*/ 184801 h 184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10768" h="184801">
                    <a:moveTo>
                      <a:pt x="0" y="0"/>
                    </a:moveTo>
                    <a:lnTo>
                      <a:pt x="2210768" y="0"/>
                    </a:lnTo>
                    <a:lnTo>
                      <a:pt x="2210768" y="184801"/>
                    </a:lnTo>
                    <a:lnTo>
                      <a:pt x="1722326" y="184801"/>
                    </a:lnTo>
                    <a:lnTo>
                      <a:pt x="1701064" y="139001"/>
                    </a:lnTo>
                    <a:lnTo>
                      <a:pt x="1470834" y="139001"/>
                    </a:lnTo>
                    <a:lnTo>
                      <a:pt x="1449572" y="184801"/>
                    </a:lnTo>
                    <a:lnTo>
                      <a:pt x="763734" y="184801"/>
                    </a:lnTo>
                    <a:lnTo>
                      <a:pt x="742472" y="139001"/>
                    </a:lnTo>
                    <a:lnTo>
                      <a:pt x="512242" y="139001"/>
                    </a:lnTo>
                    <a:lnTo>
                      <a:pt x="490980" y="184801"/>
                    </a:lnTo>
                    <a:lnTo>
                      <a:pt x="0" y="184801"/>
                    </a:lnTo>
                    <a:close/>
                  </a:path>
                </a:pathLst>
              </a:custGeom>
              <a:solidFill>
                <a:srgbClr val="FD87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弦形 72"/>
              <p:cNvSpPr/>
              <p:nvPr/>
            </p:nvSpPr>
            <p:spPr>
              <a:xfrm rot="17582810">
                <a:off x="2267275" y="3761264"/>
                <a:ext cx="161925" cy="195250"/>
              </a:xfrm>
              <a:prstGeom prst="chord">
                <a:avLst>
                  <a:gd name="adj1" fmla="val 3826046"/>
                  <a:gd name="adj2" fmla="val 14934719"/>
                </a:avLst>
              </a:prstGeom>
              <a:solidFill>
                <a:srgbClr val="1C64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74" name="任意多边形 73"/>
          <p:cNvSpPr/>
          <p:nvPr/>
        </p:nvSpPr>
        <p:spPr>
          <a:xfrm>
            <a:off x="8883650" y="1698625"/>
            <a:ext cx="44450" cy="6350"/>
          </a:xfrm>
          <a:custGeom>
            <a:avLst/>
            <a:gdLst>
              <a:gd name="connsiteX0" fmla="*/ 0 w 45106"/>
              <a:gd name="connsiteY0" fmla="*/ 0 h 6064"/>
              <a:gd name="connsiteX1" fmla="*/ 12999 w 45106"/>
              <a:gd name="connsiteY1" fmla="*/ 0 h 6064"/>
              <a:gd name="connsiteX2" fmla="*/ 45106 w 45106"/>
              <a:gd name="connsiteY2" fmla="*/ 6064 h 6064"/>
              <a:gd name="connsiteX3" fmla="*/ 0 w 45106"/>
              <a:gd name="connsiteY3" fmla="*/ 6064 h 6064"/>
              <a:gd name="connsiteX4" fmla="*/ 0 w 45106"/>
              <a:gd name="connsiteY4" fmla="*/ 0 h 6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6" h="6064">
                <a:moveTo>
                  <a:pt x="0" y="0"/>
                </a:moveTo>
                <a:lnTo>
                  <a:pt x="12999" y="0"/>
                </a:lnTo>
                <a:lnTo>
                  <a:pt x="45106" y="6064"/>
                </a:lnTo>
                <a:lnTo>
                  <a:pt x="0" y="606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>
            <a:off x="8883650" y="1695450"/>
            <a:ext cx="12700" cy="3175"/>
          </a:xfrm>
          <a:custGeom>
            <a:avLst/>
            <a:gdLst>
              <a:gd name="connsiteX0" fmla="*/ 0 w 12999"/>
              <a:gd name="connsiteY0" fmla="*/ 0 h 2455"/>
              <a:gd name="connsiteX1" fmla="*/ 12999 w 12999"/>
              <a:gd name="connsiteY1" fmla="*/ 2455 h 2455"/>
              <a:gd name="connsiteX2" fmla="*/ 0 w 12999"/>
              <a:gd name="connsiteY2" fmla="*/ 2455 h 2455"/>
              <a:gd name="connsiteX3" fmla="*/ 0 w 12999"/>
              <a:gd name="connsiteY3" fmla="*/ 0 h 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99" h="2455">
                <a:moveTo>
                  <a:pt x="0" y="0"/>
                </a:moveTo>
                <a:lnTo>
                  <a:pt x="12999" y="2455"/>
                </a:lnTo>
                <a:lnTo>
                  <a:pt x="0" y="2455"/>
                </a:lnTo>
                <a:lnTo>
                  <a:pt x="0" y="0"/>
                </a:lnTo>
                <a:close/>
              </a:path>
            </a:pathLst>
          </a:custGeom>
          <a:solidFill>
            <a:srgbClr val="1C64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0" y="3781425"/>
            <a:ext cx="12192000" cy="13335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>
            <a:off x="3357563" y="1973263"/>
            <a:ext cx="5348287" cy="300672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圆角矩形 113"/>
          <p:cNvSpPr/>
          <p:nvPr/>
        </p:nvSpPr>
        <p:spPr>
          <a:xfrm>
            <a:off x="7632700" y="2941638"/>
            <a:ext cx="655638" cy="32702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4754563" y="2649538"/>
            <a:ext cx="2552700" cy="127635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6" name="圆角矩形 115"/>
          <p:cNvSpPr/>
          <p:nvPr/>
        </p:nvSpPr>
        <p:spPr>
          <a:xfrm>
            <a:off x="4246563" y="2346325"/>
            <a:ext cx="3695700" cy="1846263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2" name="文本框 111"/>
          <p:cNvSpPr txBox="1">
            <a:spLocks noChangeArrowheads="1"/>
          </p:cNvSpPr>
          <p:nvPr/>
        </p:nvSpPr>
        <p:spPr bwMode="auto">
          <a:xfrm>
            <a:off x="3502025" y="5635625"/>
            <a:ext cx="48275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如今，</a:t>
            </a:r>
            <a:r>
              <a:rPr lang="en-US" altLang="zh-CN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22</a:t>
            </a:r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岁</a:t>
            </a:r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72"/>
          <a:stretch>
            <a:fillRect/>
          </a:stretch>
        </p:blipFill>
        <p:spPr bwMode="auto">
          <a:xfrm>
            <a:off x="4271963" y="723900"/>
            <a:ext cx="3511550" cy="425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3360738" y="723900"/>
            <a:ext cx="5348287" cy="4256088"/>
            <a:chOff x="3620197" y="1936805"/>
            <a:chExt cx="5348933" cy="4255121"/>
          </a:xfrm>
        </p:grpSpPr>
        <p:sp>
          <p:nvSpPr>
            <p:cNvPr id="78" name="圆角矩形 77"/>
            <p:cNvSpPr/>
            <p:nvPr/>
          </p:nvSpPr>
          <p:spPr>
            <a:xfrm>
              <a:off x="3620197" y="3185884"/>
              <a:ext cx="5348933" cy="300604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4592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872"/>
            <a:stretch>
              <a:fillRect/>
            </a:stretch>
          </p:blipFill>
          <p:spPr bwMode="auto">
            <a:xfrm>
              <a:off x="4535426" y="1936805"/>
              <a:ext cx="3511600" cy="4255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000"/>
    </mc:Choice>
    <mc:Fallback xmlns="">
      <p:transition spd="slow" advTm="1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-0.15612 0.0333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3" y="166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1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3" presetClass="exit" presetSubtype="272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3" presetClass="exit" presetSubtype="272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/3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5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xit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  <p:bldP spid="108" grpId="1" animBg="1"/>
      <p:bldP spid="53" grpId="0" animBg="1"/>
      <p:bldP spid="54" grpId="0" animBg="1"/>
      <p:bldP spid="79" grpId="0" animBg="1"/>
      <p:bldP spid="79" grpId="1" animBg="1"/>
      <p:bldP spid="114" grpId="0" animBg="1"/>
      <p:bldP spid="114" grpId="1" animBg="1"/>
      <p:bldP spid="114" grpId="2" animBg="1"/>
      <p:bldP spid="115" grpId="0" animBg="1"/>
      <p:bldP spid="115" grpId="1" animBg="1"/>
      <p:bldP spid="116" grpId="0" animBg="1"/>
      <p:bldP spid="116" grpId="1" animBg="1"/>
      <p:bldP spid="112" grpId="0"/>
      <p:bldP spid="1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187450" y="668338"/>
            <a:ext cx="4221163" cy="5999162"/>
            <a:chOff x="4108715" y="1295401"/>
            <a:chExt cx="3511550" cy="4865924"/>
          </a:xfrm>
        </p:grpSpPr>
        <p:grpSp>
          <p:nvGrpSpPr>
            <p:cNvPr id="26634" name="组合 18"/>
            <p:cNvGrpSpPr>
              <a:grpSpLocks/>
            </p:cNvGrpSpPr>
            <p:nvPr/>
          </p:nvGrpSpPr>
          <p:grpSpPr bwMode="auto">
            <a:xfrm>
              <a:off x="4108715" y="1295401"/>
              <a:ext cx="3511550" cy="4865924"/>
              <a:chOff x="5132388" y="2087563"/>
              <a:chExt cx="1930400" cy="2674938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5354540" y="2098888"/>
                <a:ext cx="1486096" cy="2064777"/>
              </a:xfrm>
              <a:custGeom>
                <a:avLst/>
                <a:gdLst>
                  <a:gd name="T0" fmla="*/ 379 w 394"/>
                  <a:gd name="T1" fmla="*/ 387 h 548"/>
                  <a:gd name="T2" fmla="*/ 363 w 394"/>
                  <a:gd name="T3" fmla="*/ 328 h 548"/>
                  <a:gd name="T4" fmla="*/ 365 w 394"/>
                  <a:gd name="T5" fmla="*/ 283 h 548"/>
                  <a:gd name="T6" fmla="*/ 350 w 394"/>
                  <a:gd name="T7" fmla="*/ 246 h 548"/>
                  <a:gd name="T8" fmla="*/ 361 w 394"/>
                  <a:gd name="T9" fmla="*/ 230 h 548"/>
                  <a:gd name="T10" fmla="*/ 352 w 394"/>
                  <a:gd name="T11" fmla="*/ 178 h 548"/>
                  <a:gd name="T12" fmla="*/ 338 w 394"/>
                  <a:gd name="T13" fmla="*/ 136 h 548"/>
                  <a:gd name="T14" fmla="*/ 338 w 394"/>
                  <a:gd name="T15" fmla="*/ 136 h 548"/>
                  <a:gd name="T16" fmla="*/ 197 w 394"/>
                  <a:gd name="T17" fmla="*/ 0 h 548"/>
                  <a:gd name="T18" fmla="*/ 56 w 394"/>
                  <a:gd name="T19" fmla="*/ 136 h 548"/>
                  <a:gd name="T20" fmla="*/ 56 w 394"/>
                  <a:gd name="T21" fmla="*/ 136 h 548"/>
                  <a:gd name="T22" fmla="*/ 42 w 394"/>
                  <a:gd name="T23" fmla="*/ 178 h 548"/>
                  <a:gd name="T24" fmla="*/ 33 w 394"/>
                  <a:gd name="T25" fmla="*/ 230 h 548"/>
                  <a:gd name="T26" fmla="*/ 44 w 394"/>
                  <a:gd name="T27" fmla="*/ 246 h 548"/>
                  <a:gd name="T28" fmla="*/ 29 w 394"/>
                  <a:gd name="T29" fmla="*/ 283 h 548"/>
                  <a:gd name="T30" fmla="*/ 31 w 394"/>
                  <a:gd name="T31" fmla="*/ 328 h 548"/>
                  <a:gd name="T32" fmla="*/ 15 w 394"/>
                  <a:gd name="T33" fmla="*/ 387 h 548"/>
                  <a:gd name="T34" fmla="*/ 0 w 394"/>
                  <a:gd name="T35" fmla="*/ 418 h 548"/>
                  <a:gd name="T36" fmla="*/ 32 w 394"/>
                  <a:gd name="T37" fmla="*/ 459 h 548"/>
                  <a:gd name="T38" fmla="*/ 66 w 394"/>
                  <a:gd name="T39" fmla="*/ 459 h 548"/>
                  <a:gd name="T40" fmla="*/ 197 w 394"/>
                  <a:gd name="T41" fmla="*/ 548 h 548"/>
                  <a:gd name="T42" fmla="*/ 328 w 394"/>
                  <a:gd name="T43" fmla="*/ 459 h 548"/>
                  <a:gd name="T44" fmla="*/ 362 w 394"/>
                  <a:gd name="T45" fmla="*/ 459 h 548"/>
                  <a:gd name="T46" fmla="*/ 394 w 394"/>
                  <a:gd name="T47" fmla="*/ 418 h 548"/>
                  <a:gd name="T48" fmla="*/ 379 w 394"/>
                  <a:gd name="T49" fmla="*/ 38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94" h="548">
                    <a:moveTo>
                      <a:pt x="379" y="387"/>
                    </a:moveTo>
                    <a:cubicBezTo>
                      <a:pt x="388" y="371"/>
                      <a:pt x="381" y="337"/>
                      <a:pt x="363" y="328"/>
                    </a:cubicBezTo>
                    <a:cubicBezTo>
                      <a:pt x="344" y="319"/>
                      <a:pt x="358" y="303"/>
                      <a:pt x="365" y="283"/>
                    </a:cubicBezTo>
                    <a:cubicBezTo>
                      <a:pt x="373" y="264"/>
                      <a:pt x="350" y="246"/>
                      <a:pt x="350" y="246"/>
                    </a:cubicBezTo>
                    <a:cubicBezTo>
                      <a:pt x="358" y="241"/>
                      <a:pt x="361" y="230"/>
                      <a:pt x="361" y="230"/>
                    </a:cubicBezTo>
                    <a:cubicBezTo>
                      <a:pt x="347" y="228"/>
                      <a:pt x="338" y="205"/>
                      <a:pt x="352" y="178"/>
                    </a:cubicBezTo>
                    <a:cubicBezTo>
                      <a:pt x="367" y="150"/>
                      <a:pt x="338" y="136"/>
                      <a:pt x="338" y="136"/>
                    </a:cubicBezTo>
                    <a:cubicBezTo>
                      <a:pt x="338" y="136"/>
                      <a:pt x="338" y="136"/>
                      <a:pt x="338" y="136"/>
                    </a:cubicBezTo>
                    <a:cubicBezTo>
                      <a:pt x="335" y="61"/>
                      <a:pt x="273" y="0"/>
                      <a:pt x="197" y="0"/>
                    </a:cubicBezTo>
                    <a:cubicBezTo>
                      <a:pt x="121" y="0"/>
                      <a:pt x="59" y="61"/>
                      <a:pt x="56" y="136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56" y="136"/>
                      <a:pt x="27" y="150"/>
                      <a:pt x="42" y="178"/>
                    </a:cubicBezTo>
                    <a:cubicBezTo>
                      <a:pt x="56" y="205"/>
                      <a:pt x="47" y="228"/>
                      <a:pt x="33" y="230"/>
                    </a:cubicBezTo>
                    <a:cubicBezTo>
                      <a:pt x="33" y="230"/>
                      <a:pt x="36" y="241"/>
                      <a:pt x="44" y="246"/>
                    </a:cubicBezTo>
                    <a:cubicBezTo>
                      <a:pt x="44" y="246"/>
                      <a:pt x="21" y="264"/>
                      <a:pt x="29" y="283"/>
                    </a:cubicBezTo>
                    <a:cubicBezTo>
                      <a:pt x="36" y="303"/>
                      <a:pt x="50" y="319"/>
                      <a:pt x="31" y="328"/>
                    </a:cubicBezTo>
                    <a:cubicBezTo>
                      <a:pt x="13" y="337"/>
                      <a:pt x="6" y="371"/>
                      <a:pt x="15" y="387"/>
                    </a:cubicBezTo>
                    <a:cubicBezTo>
                      <a:pt x="23" y="404"/>
                      <a:pt x="13" y="424"/>
                      <a:pt x="0" y="418"/>
                    </a:cubicBezTo>
                    <a:cubicBezTo>
                      <a:pt x="0" y="418"/>
                      <a:pt x="7" y="453"/>
                      <a:pt x="32" y="459"/>
                    </a:cubicBezTo>
                    <a:cubicBezTo>
                      <a:pt x="66" y="459"/>
                      <a:pt x="66" y="459"/>
                      <a:pt x="66" y="459"/>
                    </a:cubicBezTo>
                    <a:cubicBezTo>
                      <a:pt x="87" y="511"/>
                      <a:pt x="138" y="548"/>
                      <a:pt x="197" y="548"/>
                    </a:cubicBezTo>
                    <a:cubicBezTo>
                      <a:pt x="256" y="548"/>
                      <a:pt x="307" y="511"/>
                      <a:pt x="328" y="459"/>
                    </a:cubicBezTo>
                    <a:cubicBezTo>
                      <a:pt x="362" y="459"/>
                      <a:pt x="362" y="459"/>
                      <a:pt x="362" y="459"/>
                    </a:cubicBezTo>
                    <a:cubicBezTo>
                      <a:pt x="387" y="453"/>
                      <a:pt x="394" y="418"/>
                      <a:pt x="394" y="418"/>
                    </a:cubicBezTo>
                    <a:cubicBezTo>
                      <a:pt x="381" y="424"/>
                      <a:pt x="371" y="404"/>
                      <a:pt x="379" y="38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638" name="Freeform 6"/>
              <p:cNvSpPr>
                <a:spLocks/>
              </p:cNvSpPr>
              <p:nvPr/>
            </p:nvSpPr>
            <p:spPr bwMode="auto">
              <a:xfrm>
                <a:off x="5656263" y="3319463"/>
                <a:ext cx="882650" cy="1330325"/>
              </a:xfrm>
              <a:custGeom>
                <a:avLst/>
                <a:gdLst>
                  <a:gd name="T0" fmla="*/ 641241 w 234"/>
                  <a:gd name="T1" fmla="*/ 0 h 353"/>
                  <a:gd name="T2" fmla="*/ 241409 w 234"/>
                  <a:gd name="T3" fmla="*/ 0 h 353"/>
                  <a:gd name="T4" fmla="*/ 0 w 234"/>
                  <a:gd name="T5" fmla="*/ 425855 h 353"/>
                  <a:gd name="T6" fmla="*/ 441325 w 234"/>
                  <a:gd name="T7" fmla="*/ 1330325 h 353"/>
                  <a:gd name="T8" fmla="*/ 882650 w 234"/>
                  <a:gd name="T9" fmla="*/ 425855 h 353"/>
                  <a:gd name="T10" fmla="*/ 641241 w 234"/>
                  <a:gd name="T11" fmla="*/ 0 h 3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34" h="353">
                    <a:moveTo>
                      <a:pt x="170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106"/>
                      <a:pt x="0" y="113"/>
                      <a:pt x="0" y="113"/>
                    </a:cubicBezTo>
                    <a:cubicBezTo>
                      <a:pt x="0" y="213"/>
                      <a:pt x="117" y="353"/>
                      <a:pt x="117" y="353"/>
                    </a:cubicBezTo>
                    <a:cubicBezTo>
                      <a:pt x="117" y="353"/>
                      <a:pt x="234" y="213"/>
                      <a:pt x="234" y="113"/>
                    </a:cubicBezTo>
                    <a:cubicBezTo>
                      <a:pt x="234" y="113"/>
                      <a:pt x="170" y="106"/>
                      <a:pt x="170" y="0"/>
                    </a:cubicBezTo>
                    <a:close/>
                  </a:path>
                </a:pathLst>
              </a:custGeom>
              <a:solidFill>
                <a:srgbClr val="EDD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7"/>
              <p:cNvSpPr>
                <a:spLocks/>
              </p:cNvSpPr>
              <p:nvPr/>
            </p:nvSpPr>
            <p:spPr bwMode="auto">
              <a:xfrm>
                <a:off x="5132388" y="3697288"/>
                <a:ext cx="1930400" cy="1065213"/>
              </a:xfrm>
              <a:custGeom>
                <a:avLst/>
                <a:gdLst>
                  <a:gd name="T0" fmla="*/ 1636316 w 512"/>
                  <a:gd name="T1" fmla="*/ 56460 h 283"/>
                  <a:gd name="T2" fmla="*/ 1247973 w 512"/>
                  <a:gd name="T3" fmla="*/ 26348 h 283"/>
                  <a:gd name="T4" fmla="*/ 965200 w 512"/>
                  <a:gd name="T5" fmla="*/ 869485 h 283"/>
                  <a:gd name="T6" fmla="*/ 682427 w 512"/>
                  <a:gd name="T7" fmla="*/ 26348 h 283"/>
                  <a:gd name="T8" fmla="*/ 294084 w 512"/>
                  <a:gd name="T9" fmla="*/ 56460 h 283"/>
                  <a:gd name="T10" fmla="*/ 0 w 512"/>
                  <a:gd name="T11" fmla="*/ 350052 h 283"/>
                  <a:gd name="T12" fmla="*/ 0 w 512"/>
                  <a:gd name="T13" fmla="*/ 560837 h 283"/>
                  <a:gd name="T14" fmla="*/ 0 w 512"/>
                  <a:gd name="T15" fmla="*/ 1065213 h 283"/>
                  <a:gd name="T16" fmla="*/ 354409 w 512"/>
                  <a:gd name="T17" fmla="*/ 1065213 h 283"/>
                  <a:gd name="T18" fmla="*/ 965200 w 512"/>
                  <a:gd name="T19" fmla="*/ 1065213 h 283"/>
                  <a:gd name="T20" fmla="*/ 1575991 w 512"/>
                  <a:gd name="T21" fmla="*/ 1065213 h 283"/>
                  <a:gd name="T22" fmla="*/ 1930400 w 512"/>
                  <a:gd name="T23" fmla="*/ 1065213 h 283"/>
                  <a:gd name="T24" fmla="*/ 1930400 w 512"/>
                  <a:gd name="T25" fmla="*/ 560837 h 283"/>
                  <a:gd name="T26" fmla="*/ 1930400 w 512"/>
                  <a:gd name="T27" fmla="*/ 350052 h 283"/>
                  <a:gd name="T28" fmla="*/ 1636316 w 512"/>
                  <a:gd name="T29" fmla="*/ 56460 h 28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12" h="283">
                    <a:moveTo>
                      <a:pt x="434" y="15"/>
                    </a:moveTo>
                    <a:cubicBezTo>
                      <a:pt x="420" y="15"/>
                      <a:pt x="343" y="0"/>
                      <a:pt x="331" y="7"/>
                    </a:cubicBezTo>
                    <a:cubicBezTo>
                      <a:pt x="334" y="85"/>
                      <a:pt x="256" y="202"/>
                      <a:pt x="256" y="231"/>
                    </a:cubicBezTo>
                    <a:cubicBezTo>
                      <a:pt x="256" y="202"/>
                      <a:pt x="190" y="135"/>
                      <a:pt x="181" y="7"/>
                    </a:cubicBezTo>
                    <a:cubicBezTo>
                      <a:pt x="169" y="0"/>
                      <a:pt x="92" y="15"/>
                      <a:pt x="78" y="15"/>
                    </a:cubicBezTo>
                    <a:cubicBezTo>
                      <a:pt x="35" y="15"/>
                      <a:pt x="0" y="50"/>
                      <a:pt x="0" y="93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94" y="283"/>
                      <a:pt x="94" y="283"/>
                      <a:pt x="94" y="283"/>
                    </a:cubicBezTo>
                    <a:cubicBezTo>
                      <a:pt x="256" y="283"/>
                      <a:pt x="256" y="283"/>
                      <a:pt x="256" y="283"/>
                    </a:cubicBezTo>
                    <a:cubicBezTo>
                      <a:pt x="418" y="283"/>
                      <a:pt x="418" y="283"/>
                      <a:pt x="418" y="283"/>
                    </a:cubicBezTo>
                    <a:cubicBezTo>
                      <a:pt x="512" y="283"/>
                      <a:pt x="512" y="283"/>
                      <a:pt x="512" y="283"/>
                    </a:cubicBezTo>
                    <a:cubicBezTo>
                      <a:pt x="512" y="149"/>
                      <a:pt x="512" y="149"/>
                      <a:pt x="512" y="149"/>
                    </a:cubicBezTo>
                    <a:cubicBezTo>
                      <a:pt x="512" y="93"/>
                      <a:pt x="512" y="93"/>
                      <a:pt x="512" y="93"/>
                    </a:cubicBezTo>
                    <a:cubicBezTo>
                      <a:pt x="512" y="50"/>
                      <a:pt x="477" y="15"/>
                      <a:pt x="434" y="15"/>
                    </a:cubicBezTo>
                    <a:close/>
                  </a:path>
                </a:pathLst>
              </a:custGeom>
              <a:solidFill>
                <a:srgbClr val="358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Freeform 8"/>
              <p:cNvSpPr>
                <a:spLocks/>
              </p:cNvSpPr>
              <p:nvPr/>
            </p:nvSpPr>
            <p:spPr bwMode="auto">
              <a:xfrm>
                <a:off x="5562601" y="3722688"/>
                <a:ext cx="285750" cy="1039813"/>
              </a:xfrm>
              <a:custGeom>
                <a:avLst/>
                <a:gdLst>
                  <a:gd name="T0" fmla="*/ 154155 w 76"/>
                  <a:gd name="T1" fmla="*/ 0 h 276"/>
                  <a:gd name="T2" fmla="*/ 60158 w 76"/>
                  <a:gd name="T3" fmla="*/ 538744 h 276"/>
                  <a:gd name="T4" fmla="*/ 187993 w 76"/>
                  <a:gd name="T5" fmla="*/ 647999 h 276"/>
                  <a:gd name="T6" fmla="*/ 116556 w 76"/>
                  <a:gd name="T7" fmla="*/ 742185 h 276"/>
                  <a:gd name="T8" fmla="*/ 187993 w 76"/>
                  <a:gd name="T9" fmla="*/ 1039813 h 276"/>
                  <a:gd name="T10" fmla="*/ 285750 w 76"/>
                  <a:gd name="T11" fmla="*/ 1039813 h 276"/>
                  <a:gd name="T12" fmla="*/ 285750 w 76"/>
                  <a:gd name="T13" fmla="*/ 135628 h 276"/>
                  <a:gd name="T14" fmla="*/ 154155 w 76"/>
                  <a:gd name="T15" fmla="*/ 0 h 2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6" h="276">
                    <a:moveTo>
                      <a:pt x="41" y="0"/>
                    </a:moveTo>
                    <a:cubicBezTo>
                      <a:pt x="41" y="0"/>
                      <a:pt x="0" y="62"/>
                      <a:pt x="16" y="143"/>
                    </a:cubicBezTo>
                    <a:cubicBezTo>
                      <a:pt x="50" y="172"/>
                      <a:pt x="50" y="172"/>
                      <a:pt x="50" y="172"/>
                    </a:cubicBezTo>
                    <a:cubicBezTo>
                      <a:pt x="31" y="197"/>
                      <a:pt x="31" y="197"/>
                      <a:pt x="31" y="197"/>
                    </a:cubicBezTo>
                    <a:cubicBezTo>
                      <a:pt x="31" y="197"/>
                      <a:pt x="36" y="258"/>
                      <a:pt x="50" y="276"/>
                    </a:cubicBezTo>
                    <a:cubicBezTo>
                      <a:pt x="76" y="276"/>
                      <a:pt x="76" y="276"/>
                      <a:pt x="76" y="276"/>
                    </a:cubicBezTo>
                    <a:cubicBezTo>
                      <a:pt x="76" y="36"/>
                      <a:pt x="76" y="36"/>
                      <a:pt x="76" y="36"/>
                    </a:cubicBez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B28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Freeform 9"/>
              <p:cNvSpPr>
                <a:spLocks/>
              </p:cNvSpPr>
              <p:nvPr/>
            </p:nvSpPr>
            <p:spPr bwMode="auto">
              <a:xfrm>
                <a:off x="6338888" y="3722688"/>
                <a:ext cx="287338" cy="1039813"/>
              </a:xfrm>
              <a:custGeom>
                <a:avLst/>
                <a:gdLst>
                  <a:gd name="T0" fmla="*/ 132327 w 76"/>
                  <a:gd name="T1" fmla="*/ 0 h 276"/>
                  <a:gd name="T2" fmla="*/ 226846 w 76"/>
                  <a:gd name="T3" fmla="*/ 538744 h 276"/>
                  <a:gd name="T4" fmla="*/ 98300 w 76"/>
                  <a:gd name="T5" fmla="*/ 647999 h 276"/>
                  <a:gd name="T6" fmla="*/ 170134 w 76"/>
                  <a:gd name="T7" fmla="*/ 742185 h 276"/>
                  <a:gd name="T8" fmla="*/ 98300 w 76"/>
                  <a:gd name="T9" fmla="*/ 1039813 h 276"/>
                  <a:gd name="T10" fmla="*/ 0 w 76"/>
                  <a:gd name="T11" fmla="*/ 1039813 h 276"/>
                  <a:gd name="T12" fmla="*/ 0 w 76"/>
                  <a:gd name="T13" fmla="*/ 135628 h 276"/>
                  <a:gd name="T14" fmla="*/ 132327 w 76"/>
                  <a:gd name="T15" fmla="*/ 0 h 2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6" h="276">
                    <a:moveTo>
                      <a:pt x="35" y="0"/>
                    </a:moveTo>
                    <a:cubicBezTo>
                      <a:pt x="35" y="0"/>
                      <a:pt x="76" y="62"/>
                      <a:pt x="60" y="143"/>
                    </a:cubicBezTo>
                    <a:cubicBezTo>
                      <a:pt x="26" y="172"/>
                      <a:pt x="26" y="172"/>
                      <a:pt x="26" y="172"/>
                    </a:cubicBezTo>
                    <a:cubicBezTo>
                      <a:pt x="45" y="197"/>
                      <a:pt x="45" y="197"/>
                      <a:pt x="45" y="197"/>
                    </a:cubicBezTo>
                    <a:cubicBezTo>
                      <a:pt x="45" y="197"/>
                      <a:pt x="40" y="258"/>
                      <a:pt x="26" y="276"/>
                    </a:cubicBezTo>
                    <a:cubicBezTo>
                      <a:pt x="0" y="276"/>
                      <a:pt x="0" y="276"/>
                      <a:pt x="0" y="276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0B28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Freeform 10"/>
              <p:cNvSpPr>
                <a:spLocks/>
              </p:cNvSpPr>
              <p:nvPr/>
            </p:nvSpPr>
            <p:spPr bwMode="auto">
              <a:xfrm>
                <a:off x="5848351" y="3802063"/>
                <a:ext cx="490538" cy="960438"/>
              </a:xfrm>
              <a:custGeom>
                <a:avLst/>
                <a:gdLst>
                  <a:gd name="T0" fmla="*/ 0 w 309"/>
                  <a:gd name="T1" fmla="*/ 0 h 605"/>
                  <a:gd name="T2" fmla="*/ 246063 w 309"/>
                  <a:gd name="T3" fmla="*/ 693738 h 605"/>
                  <a:gd name="T4" fmla="*/ 490538 w 309"/>
                  <a:gd name="T5" fmla="*/ 0 h 605"/>
                  <a:gd name="T6" fmla="*/ 490538 w 309"/>
                  <a:gd name="T7" fmla="*/ 960438 h 605"/>
                  <a:gd name="T8" fmla="*/ 0 w 309"/>
                  <a:gd name="T9" fmla="*/ 960438 h 605"/>
                  <a:gd name="T10" fmla="*/ 0 w 309"/>
                  <a:gd name="T11" fmla="*/ 0 h 6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9" h="605">
                    <a:moveTo>
                      <a:pt x="0" y="0"/>
                    </a:moveTo>
                    <a:lnTo>
                      <a:pt x="155" y="437"/>
                    </a:lnTo>
                    <a:lnTo>
                      <a:pt x="309" y="0"/>
                    </a:lnTo>
                    <a:lnTo>
                      <a:pt x="309" y="605"/>
                    </a:lnTo>
                    <a:lnTo>
                      <a:pt x="0" y="6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Freeform 11"/>
              <p:cNvSpPr>
                <a:spLocks/>
              </p:cNvSpPr>
              <p:nvPr/>
            </p:nvSpPr>
            <p:spPr bwMode="auto">
              <a:xfrm>
                <a:off x="5716588" y="3609975"/>
                <a:ext cx="169863" cy="477838"/>
              </a:xfrm>
              <a:custGeom>
                <a:avLst/>
                <a:gdLst>
                  <a:gd name="T0" fmla="*/ 71720 w 45"/>
                  <a:gd name="T1" fmla="*/ 0 h 127"/>
                  <a:gd name="T2" fmla="*/ 169863 w 45"/>
                  <a:gd name="T3" fmla="*/ 297238 h 127"/>
                  <a:gd name="T4" fmla="*/ 117017 w 45"/>
                  <a:gd name="T5" fmla="*/ 477838 h 127"/>
                  <a:gd name="T6" fmla="*/ 0 w 45"/>
                  <a:gd name="T7" fmla="*/ 112875 h 127"/>
                  <a:gd name="T8" fmla="*/ 71720 w 45"/>
                  <a:gd name="T9" fmla="*/ 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5" h="127">
                    <a:moveTo>
                      <a:pt x="19" y="0"/>
                    </a:moveTo>
                    <a:cubicBezTo>
                      <a:pt x="19" y="0"/>
                      <a:pt x="36" y="30"/>
                      <a:pt x="45" y="79"/>
                    </a:cubicBezTo>
                    <a:cubicBezTo>
                      <a:pt x="45" y="79"/>
                      <a:pt x="30" y="107"/>
                      <a:pt x="31" y="127"/>
                    </a:cubicBezTo>
                    <a:cubicBezTo>
                      <a:pt x="31" y="127"/>
                      <a:pt x="1" y="55"/>
                      <a:pt x="0" y="30"/>
                    </a:cubicBezTo>
                    <a:cubicBezTo>
                      <a:pt x="0" y="30"/>
                      <a:pt x="13" y="2"/>
                      <a:pt x="19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Freeform 12"/>
              <p:cNvSpPr>
                <a:spLocks/>
              </p:cNvSpPr>
              <p:nvPr/>
            </p:nvSpPr>
            <p:spPr bwMode="auto">
              <a:xfrm>
                <a:off x="6294438" y="3609975"/>
                <a:ext cx="184150" cy="477838"/>
              </a:xfrm>
              <a:custGeom>
                <a:avLst/>
                <a:gdLst>
                  <a:gd name="T0" fmla="*/ 112745 w 49"/>
                  <a:gd name="T1" fmla="*/ 0 h 127"/>
                  <a:gd name="T2" fmla="*/ 0 w 49"/>
                  <a:gd name="T3" fmla="*/ 316050 h 127"/>
                  <a:gd name="T4" fmla="*/ 67647 w 49"/>
                  <a:gd name="T5" fmla="*/ 477838 h 127"/>
                  <a:gd name="T6" fmla="*/ 184150 w 49"/>
                  <a:gd name="T7" fmla="*/ 112875 h 127"/>
                  <a:gd name="T8" fmla="*/ 112745 w 49"/>
                  <a:gd name="T9" fmla="*/ 0 h 1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9" h="127">
                    <a:moveTo>
                      <a:pt x="30" y="0"/>
                    </a:moveTo>
                    <a:cubicBezTo>
                      <a:pt x="30" y="0"/>
                      <a:pt x="12" y="39"/>
                      <a:pt x="0" y="84"/>
                    </a:cubicBezTo>
                    <a:cubicBezTo>
                      <a:pt x="0" y="84"/>
                      <a:pt x="19" y="107"/>
                      <a:pt x="18" y="127"/>
                    </a:cubicBezTo>
                    <a:cubicBezTo>
                      <a:pt x="18" y="127"/>
                      <a:pt x="48" y="55"/>
                      <a:pt x="49" y="30"/>
                    </a:cubicBezTo>
                    <a:cubicBezTo>
                      <a:pt x="49" y="30"/>
                      <a:pt x="36" y="2"/>
                      <a:pt x="30" y="0"/>
                    </a:cubicBez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13"/>
              <p:cNvSpPr>
                <a:spLocks/>
              </p:cNvSpPr>
              <p:nvPr/>
            </p:nvSpPr>
            <p:spPr bwMode="auto">
              <a:xfrm>
                <a:off x="5603876" y="2879725"/>
                <a:ext cx="147638" cy="255588"/>
              </a:xfrm>
              <a:custGeom>
                <a:avLst/>
                <a:gdLst>
                  <a:gd name="T0" fmla="*/ 140067 w 39"/>
                  <a:gd name="T1" fmla="*/ 187932 h 68"/>
                  <a:gd name="T2" fmla="*/ 98425 w 39"/>
                  <a:gd name="T3" fmla="*/ 251829 h 68"/>
                  <a:gd name="T4" fmla="*/ 98425 w 39"/>
                  <a:gd name="T5" fmla="*/ 251829 h 68"/>
                  <a:gd name="T6" fmla="*/ 34070 w 39"/>
                  <a:gd name="T7" fmla="*/ 206726 h 68"/>
                  <a:gd name="T8" fmla="*/ 7571 w 39"/>
                  <a:gd name="T9" fmla="*/ 67656 h 68"/>
                  <a:gd name="T10" fmla="*/ 49213 w 39"/>
                  <a:gd name="T11" fmla="*/ 3759 h 68"/>
                  <a:gd name="T12" fmla="*/ 49213 w 39"/>
                  <a:gd name="T13" fmla="*/ 3759 h 68"/>
                  <a:gd name="T14" fmla="*/ 113568 w 39"/>
                  <a:gd name="T15" fmla="*/ 45104 h 68"/>
                  <a:gd name="T16" fmla="*/ 140067 w 39"/>
                  <a:gd name="T17" fmla="*/ 187932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68">
                    <a:moveTo>
                      <a:pt x="37" y="50"/>
                    </a:moveTo>
                    <a:cubicBezTo>
                      <a:pt x="39" y="58"/>
                      <a:pt x="34" y="65"/>
                      <a:pt x="26" y="67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18" y="68"/>
                      <a:pt x="11" y="63"/>
                      <a:pt x="9" y="55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0"/>
                      <a:pt x="5" y="3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21" y="0"/>
                      <a:pt x="28" y="5"/>
                      <a:pt x="30" y="12"/>
                    </a:cubicBezTo>
                    <a:lnTo>
                      <a:pt x="37" y="50"/>
                    </a:lnTo>
                    <a:close/>
                  </a:path>
                </a:pathLst>
              </a:custGeom>
              <a:solidFill>
                <a:srgbClr val="EDD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Freeform 14"/>
              <p:cNvSpPr>
                <a:spLocks/>
              </p:cNvSpPr>
              <p:nvPr/>
            </p:nvSpPr>
            <p:spPr bwMode="auto">
              <a:xfrm>
                <a:off x="6437313" y="2879725"/>
                <a:ext cx="146050" cy="255588"/>
              </a:xfrm>
              <a:custGeom>
                <a:avLst/>
                <a:gdLst>
                  <a:gd name="T0" fmla="*/ 7490 w 39"/>
                  <a:gd name="T1" fmla="*/ 187932 h 68"/>
                  <a:gd name="T2" fmla="*/ 48683 w 39"/>
                  <a:gd name="T3" fmla="*/ 251829 h 68"/>
                  <a:gd name="T4" fmla="*/ 48683 w 39"/>
                  <a:gd name="T5" fmla="*/ 251829 h 68"/>
                  <a:gd name="T6" fmla="*/ 112346 w 39"/>
                  <a:gd name="T7" fmla="*/ 206726 h 68"/>
                  <a:gd name="T8" fmla="*/ 138560 w 39"/>
                  <a:gd name="T9" fmla="*/ 67656 h 68"/>
                  <a:gd name="T10" fmla="*/ 97367 w 39"/>
                  <a:gd name="T11" fmla="*/ 3759 h 68"/>
                  <a:gd name="T12" fmla="*/ 97367 w 39"/>
                  <a:gd name="T13" fmla="*/ 3759 h 68"/>
                  <a:gd name="T14" fmla="*/ 33704 w 39"/>
                  <a:gd name="T15" fmla="*/ 45104 h 68"/>
                  <a:gd name="T16" fmla="*/ 7490 w 39"/>
                  <a:gd name="T17" fmla="*/ 187932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68">
                    <a:moveTo>
                      <a:pt x="2" y="50"/>
                    </a:moveTo>
                    <a:cubicBezTo>
                      <a:pt x="0" y="58"/>
                      <a:pt x="5" y="65"/>
                      <a:pt x="13" y="67"/>
                    </a:cubicBezTo>
                    <a:cubicBezTo>
                      <a:pt x="13" y="67"/>
                      <a:pt x="13" y="67"/>
                      <a:pt x="13" y="67"/>
                    </a:cubicBezTo>
                    <a:cubicBezTo>
                      <a:pt x="21" y="68"/>
                      <a:pt x="28" y="63"/>
                      <a:pt x="30" y="55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9" y="10"/>
                      <a:pt x="33" y="3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8" y="0"/>
                      <a:pt x="10" y="5"/>
                      <a:pt x="9" y="12"/>
                    </a:cubicBezTo>
                    <a:lnTo>
                      <a:pt x="2" y="50"/>
                    </a:lnTo>
                    <a:close/>
                  </a:path>
                </a:pathLst>
              </a:custGeom>
              <a:solidFill>
                <a:srgbClr val="EDD0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Freeform 15"/>
              <p:cNvSpPr>
                <a:spLocks/>
              </p:cNvSpPr>
              <p:nvPr/>
            </p:nvSpPr>
            <p:spPr bwMode="auto">
              <a:xfrm>
                <a:off x="5645151" y="2166938"/>
                <a:ext cx="904875" cy="1295400"/>
              </a:xfrm>
              <a:custGeom>
                <a:avLst/>
                <a:gdLst>
                  <a:gd name="T0" fmla="*/ 452438 w 240"/>
                  <a:gd name="T1" fmla="*/ 1295400 h 344"/>
                  <a:gd name="T2" fmla="*/ 98028 w 240"/>
                  <a:gd name="T3" fmla="*/ 1050630 h 344"/>
                  <a:gd name="T4" fmla="*/ 124420 w 240"/>
                  <a:gd name="T5" fmla="*/ 165691 h 344"/>
                  <a:gd name="T6" fmla="*/ 452438 w 240"/>
                  <a:gd name="T7" fmla="*/ 18828 h 344"/>
                  <a:gd name="T8" fmla="*/ 780455 w 240"/>
                  <a:gd name="T9" fmla="*/ 165691 h 344"/>
                  <a:gd name="T10" fmla="*/ 806847 w 240"/>
                  <a:gd name="T11" fmla="*/ 1050630 h 344"/>
                  <a:gd name="T12" fmla="*/ 452438 w 240"/>
                  <a:gd name="T13" fmla="*/ 1295400 h 3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0" h="344">
                    <a:moveTo>
                      <a:pt x="120" y="344"/>
                    </a:moveTo>
                    <a:cubicBezTo>
                      <a:pt x="75" y="344"/>
                      <a:pt x="41" y="307"/>
                      <a:pt x="26" y="279"/>
                    </a:cubicBezTo>
                    <a:cubicBezTo>
                      <a:pt x="11" y="251"/>
                      <a:pt x="0" y="89"/>
                      <a:pt x="33" y="44"/>
                    </a:cubicBezTo>
                    <a:cubicBezTo>
                      <a:pt x="65" y="0"/>
                      <a:pt x="120" y="5"/>
                      <a:pt x="120" y="5"/>
                    </a:cubicBezTo>
                    <a:cubicBezTo>
                      <a:pt x="120" y="5"/>
                      <a:pt x="175" y="0"/>
                      <a:pt x="207" y="44"/>
                    </a:cubicBezTo>
                    <a:cubicBezTo>
                      <a:pt x="240" y="89"/>
                      <a:pt x="229" y="251"/>
                      <a:pt x="214" y="279"/>
                    </a:cubicBezTo>
                    <a:cubicBezTo>
                      <a:pt x="199" y="307"/>
                      <a:pt x="165" y="344"/>
                      <a:pt x="120" y="344"/>
                    </a:cubicBezTo>
                    <a:close/>
                  </a:path>
                </a:pathLst>
              </a:custGeom>
              <a:solidFill>
                <a:srgbClr val="FCE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5554913" y="2087563"/>
                <a:ext cx="1071557" cy="795615"/>
              </a:xfrm>
              <a:custGeom>
                <a:avLst/>
                <a:gdLst>
                  <a:gd name="T0" fmla="*/ 37 w 284"/>
                  <a:gd name="T1" fmla="*/ 189 h 211"/>
                  <a:gd name="T2" fmla="*/ 179 w 284"/>
                  <a:gd name="T3" fmla="*/ 191 h 211"/>
                  <a:gd name="T4" fmla="*/ 204 w 284"/>
                  <a:gd name="T5" fmla="*/ 104 h 211"/>
                  <a:gd name="T6" fmla="*/ 208 w 284"/>
                  <a:gd name="T7" fmla="*/ 187 h 211"/>
                  <a:gd name="T8" fmla="*/ 252 w 284"/>
                  <a:gd name="T9" fmla="*/ 191 h 211"/>
                  <a:gd name="T10" fmla="*/ 234 w 284"/>
                  <a:gd name="T11" fmla="*/ 50 h 211"/>
                  <a:gd name="T12" fmla="*/ 50 w 284"/>
                  <a:gd name="T13" fmla="*/ 55 h 211"/>
                  <a:gd name="T14" fmla="*/ 37 w 284"/>
                  <a:gd name="T15" fmla="*/ 18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4" h="211">
                    <a:moveTo>
                      <a:pt x="37" y="189"/>
                    </a:moveTo>
                    <a:cubicBezTo>
                      <a:pt x="112" y="178"/>
                      <a:pt x="156" y="211"/>
                      <a:pt x="179" y="191"/>
                    </a:cubicBezTo>
                    <a:cubicBezTo>
                      <a:pt x="198" y="175"/>
                      <a:pt x="204" y="104"/>
                      <a:pt x="204" y="104"/>
                    </a:cubicBezTo>
                    <a:cubicBezTo>
                      <a:pt x="204" y="104"/>
                      <a:pt x="196" y="163"/>
                      <a:pt x="208" y="187"/>
                    </a:cubicBezTo>
                    <a:cubicBezTo>
                      <a:pt x="215" y="201"/>
                      <a:pt x="236" y="178"/>
                      <a:pt x="252" y="191"/>
                    </a:cubicBezTo>
                    <a:cubicBezTo>
                      <a:pt x="252" y="191"/>
                      <a:pt x="284" y="100"/>
                      <a:pt x="234" y="50"/>
                    </a:cubicBezTo>
                    <a:cubicBezTo>
                      <a:pt x="183" y="0"/>
                      <a:pt x="100" y="1"/>
                      <a:pt x="50" y="55"/>
                    </a:cubicBezTo>
                    <a:cubicBezTo>
                      <a:pt x="0" y="109"/>
                      <a:pt x="37" y="189"/>
                      <a:pt x="37" y="18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21" name="空心弧 20"/>
            <p:cNvSpPr/>
            <p:nvPr/>
          </p:nvSpPr>
          <p:spPr>
            <a:xfrm rot="855203">
              <a:off x="5232570" y="2734963"/>
              <a:ext cx="501839" cy="621921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855203">
              <a:off x="6009099" y="2734963"/>
              <a:ext cx="501839" cy="621921"/>
            </a:xfrm>
            <a:prstGeom prst="blockArc">
              <a:avLst>
                <a:gd name="adj1" fmla="val 10800000"/>
                <a:gd name="adj2" fmla="val 19772074"/>
                <a:gd name="adj3" fmla="val 0"/>
              </a:avLst>
            </a:prstGeom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144463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0" y="6611938"/>
            <a:ext cx="12192000" cy="109537"/>
          </a:xfrm>
          <a:prstGeom prst="rect">
            <a:avLst/>
          </a:prstGeom>
          <a:solidFill>
            <a:srgbClr val="84DB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350000" y="4083050"/>
            <a:ext cx="4983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都希望认真对待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399213" y="1217613"/>
            <a:ext cx="2546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刚毕业的我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321425" y="1974850"/>
            <a:ext cx="38782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对未来充满信心，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308725" y="2633663"/>
            <a:ext cx="2636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也充满期待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321425" y="3387725"/>
            <a:ext cx="4802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方正喵呜体" panose="02010600010101010101" pitchFamily="2" charset="-122"/>
                <a:ea typeface="方正喵呜体" panose="02010600010101010101" pitchFamily="2" charset="-122"/>
              </a:rPr>
              <a:t>在未来每一天的工作中</a:t>
            </a:r>
            <a:endParaRPr lang="en-US" altLang="zh-CN" sz="360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0306050" y="887413"/>
            <a:ext cx="412750" cy="46037"/>
            <a:chOff x="1945123" y="981304"/>
            <a:chExt cx="324600" cy="52172"/>
          </a:xfrm>
        </p:grpSpPr>
        <p:sp>
          <p:nvSpPr>
            <p:cNvPr id="27" name="矩形 26"/>
            <p:cNvSpPr/>
            <p:nvPr/>
          </p:nvSpPr>
          <p:spPr>
            <a:xfrm rot="16200000">
              <a:off x="2139867" y="903621"/>
              <a:ext cx="44976" cy="2147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6200000">
              <a:off x="2030002" y="896425"/>
              <a:ext cx="44976" cy="214735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407988"/>
            <a:ext cx="14001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1036638"/>
            <a:ext cx="13716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650" y="1244600"/>
            <a:ext cx="107791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5726113"/>
            <a:ext cx="1468438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4560888"/>
            <a:ext cx="146367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2275" y="4846638"/>
            <a:ext cx="1012825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3" y="1673225"/>
            <a:ext cx="7019925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1703388"/>
            <a:ext cx="144780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474663"/>
            <a:ext cx="2352675" cy="244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63" y="3617913"/>
            <a:ext cx="151765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775" y="3625850"/>
            <a:ext cx="1036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93288">
            <a:off x="3146425" y="2997200"/>
            <a:ext cx="1741488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63" y="4092575"/>
            <a:ext cx="6032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13" y="1874838"/>
            <a:ext cx="6127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1760538"/>
            <a:ext cx="57785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788" y="1822450"/>
            <a:ext cx="69373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5" name="Group 4"/>
          <p:cNvGrpSpPr>
            <a:grpSpLocks noChangeAspect="1"/>
          </p:cNvGrpSpPr>
          <p:nvPr/>
        </p:nvGrpSpPr>
        <p:grpSpPr bwMode="auto">
          <a:xfrm>
            <a:off x="4953000" y="3922713"/>
            <a:ext cx="2159000" cy="2517775"/>
            <a:chOff x="3120" y="2427"/>
            <a:chExt cx="1360" cy="1586"/>
          </a:xfrm>
        </p:grpSpPr>
        <p:sp>
          <p:nvSpPr>
            <p:cNvPr id="46" name="AutoShape 3"/>
            <p:cNvSpPr>
              <a:spLocks noChangeAspect="1" noChangeArrowheads="1" noTextEdit="1"/>
            </p:cNvSpPr>
            <p:nvPr/>
          </p:nvSpPr>
          <p:spPr bwMode="auto">
            <a:xfrm>
              <a:off x="3120" y="2427"/>
              <a:ext cx="1360" cy="1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>
              <a:off x="4244" y="2770"/>
              <a:ext cx="139" cy="86"/>
            </a:xfrm>
            <a:custGeom>
              <a:avLst/>
              <a:gdLst>
                <a:gd name="T0" fmla="*/ 15 w 139"/>
                <a:gd name="T1" fmla="*/ 86 h 86"/>
                <a:gd name="T2" fmla="*/ 139 w 139"/>
                <a:gd name="T3" fmla="*/ 48 h 86"/>
                <a:gd name="T4" fmla="*/ 124 w 139"/>
                <a:gd name="T5" fmla="*/ 0 h 86"/>
                <a:gd name="T6" fmla="*/ 0 w 139"/>
                <a:gd name="T7" fmla="*/ 38 h 86"/>
                <a:gd name="T8" fmla="*/ 15 w 139"/>
                <a:gd name="T9" fmla="*/ 86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" h="86">
                  <a:moveTo>
                    <a:pt x="15" y="86"/>
                  </a:moveTo>
                  <a:lnTo>
                    <a:pt x="139" y="48"/>
                  </a:lnTo>
                  <a:lnTo>
                    <a:pt x="124" y="0"/>
                  </a:lnTo>
                  <a:lnTo>
                    <a:pt x="0" y="38"/>
                  </a:lnTo>
                  <a:lnTo>
                    <a:pt x="15" y="86"/>
                  </a:lnTo>
                  <a:close/>
                </a:path>
              </a:pathLst>
            </a:custGeom>
            <a:solidFill>
              <a:srgbClr val="F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3742" y="2808"/>
              <a:ext cx="776" cy="916"/>
            </a:xfrm>
            <a:custGeom>
              <a:avLst/>
              <a:gdLst>
                <a:gd name="T0" fmla="*/ 153 w 575"/>
                <a:gd name="T1" fmla="*/ 554 h 696"/>
                <a:gd name="T2" fmla="*/ 399 w 575"/>
                <a:gd name="T3" fmla="*/ 600 h 696"/>
                <a:gd name="T4" fmla="*/ 509 w 575"/>
                <a:gd name="T5" fmla="*/ 39 h 696"/>
                <a:gd name="T6" fmla="*/ 649 w 575"/>
                <a:gd name="T7" fmla="*/ 0 h 696"/>
                <a:gd name="T8" fmla="*/ 725 w 575"/>
                <a:gd name="T9" fmla="*/ 521 h 696"/>
                <a:gd name="T10" fmla="*/ 530 w 575"/>
                <a:gd name="T11" fmla="*/ 816 h 696"/>
                <a:gd name="T12" fmla="*/ 103 w 575"/>
                <a:gd name="T13" fmla="*/ 880 h 696"/>
                <a:gd name="T14" fmla="*/ 153 w 575"/>
                <a:gd name="T15" fmla="*/ 554 h 6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75" h="696">
                  <a:moveTo>
                    <a:pt x="113" y="421"/>
                  </a:moveTo>
                  <a:cubicBezTo>
                    <a:pt x="113" y="421"/>
                    <a:pt x="212" y="472"/>
                    <a:pt x="296" y="456"/>
                  </a:cubicBezTo>
                  <a:cubicBezTo>
                    <a:pt x="432" y="430"/>
                    <a:pt x="437" y="202"/>
                    <a:pt x="377" y="30"/>
                  </a:cubicBezTo>
                  <a:cubicBezTo>
                    <a:pt x="437" y="11"/>
                    <a:pt x="481" y="0"/>
                    <a:pt x="481" y="0"/>
                  </a:cubicBezTo>
                  <a:cubicBezTo>
                    <a:pt x="481" y="0"/>
                    <a:pt x="575" y="277"/>
                    <a:pt x="537" y="396"/>
                  </a:cubicBezTo>
                  <a:cubicBezTo>
                    <a:pt x="498" y="514"/>
                    <a:pt x="452" y="573"/>
                    <a:pt x="393" y="620"/>
                  </a:cubicBezTo>
                  <a:cubicBezTo>
                    <a:pt x="325" y="675"/>
                    <a:pt x="155" y="696"/>
                    <a:pt x="76" y="669"/>
                  </a:cubicBezTo>
                  <a:cubicBezTo>
                    <a:pt x="0" y="643"/>
                    <a:pt x="113" y="421"/>
                    <a:pt x="113" y="421"/>
                  </a:cubicBezTo>
                  <a:close/>
                </a:path>
              </a:pathLst>
            </a:cu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816" y="2808"/>
              <a:ext cx="702" cy="916"/>
            </a:xfrm>
            <a:custGeom>
              <a:avLst/>
              <a:gdLst>
                <a:gd name="T0" fmla="*/ 575 w 520"/>
                <a:gd name="T1" fmla="*/ 0 h 696"/>
                <a:gd name="T2" fmla="*/ 522 w 520"/>
                <a:gd name="T3" fmla="*/ 14 h 696"/>
                <a:gd name="T4" fmla="*/ 582 w 520"/>
                <a:gd name="T5" fmla="*/ 484 h 696"/>
                <a:gd name="T6" fmla="*/ 387 w 520"/>
                <a:gd name="T7" fmla="*/ 779 h 696"/>
                <a:gd name="T8" fmla="*/ 0 w 520"/>
                <a:gd name="T9" fmla="*/ 853 h 696"/>
                <a:gd name="T10" fmla="*/ 28 w 520"/>
                <a:gd name="T11" fmla="*/ 880 h 696"/>
                <a:gd name="T12" fmla="*/ 456 w 520"/>
                <a:gd name="T13" fmla="*/ 816 h 696"/>
                <a:gd name="T14" fmla="*/ 651 w 520"/>
                <a:gd name="T15" fmla="*/ 521 h 696"/>
                <a:gd name="T16" fmla="*/ 575 w 520"/>
                <a:gd name="T17" fmla="*/ 0 h 69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20" h="696">
                  <a:moveTo>
                    <a:pt x="426" y="0"/>
                  </a:moveTo>
                  <a:cubicBezTo>
                    <a:pt x="426" y="0"/>
                    <a:pt x="412" y="4"/>
                    <a:pt x="387" y="11"/>
                  </a:cubicBezTo>
                  <a:cubicBezTo>
                    <a:pt x="411" y="91"/>
                    <a:pt x="461" y="276"/>
                    <a:pt x="431" y="368"/>
                  </a:cubicBezTo>
                  <a:cubicBezTo>
                    <a:pt x="392" y="486"/>
                    <a:pt x="346" y="545"/>
                    <a:pt x="287" y="592"/>
                  </a:cubicBezTo>
                  <a:cubicBezTo>
                    <a:pt x="226" y="641"/>
                    <a:pt x="86" y="663"/>
                    <a:pt x="0" y="648"/>
                  </a:cubicBezTo>
                  <a:cubicBezTo>
                    <a:pt x="4" y="658"/>
                    <a:pt x="11" y="665"/>
                    <a:pt x="21" y="669"/>
                  </a:cubicBezTo>
                  <a:cubicBezTo>
                    <a:pt x="100" y="696"/>
                    <a:pt x="270" y="675"/>
                    <a:pt x="338" y="620"/>
                  </a:cubicBezTo>
                  <a:cubicBezTo>
                    <a:pt x="397" y="573"/>
                    <a:pt x="443" y="514"/>
                    <a:pt x="482" y="396"/>
                  </a:cubicBezTo>
                  <a:cubicBezTo>
                    <a:pt x="520" y="277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FC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4087" y="2459"/>
              <a:ext cx="250" cy="347"/>
            </a:xfrm>
            <a:custGeom>
              <a:avLst/>
              <a:gdLst>
                <a:gd name="T0" fmla="*/ 247 w 185"/>
                <a:gd name="T1" fmla="*/ 322 h 264"/>
                <a:gd name="T2" fmla="*/ 246 w 185"/>
                <a:gd name="T3" fmla="*/ 149 h 264"/>
                <a:gd name="T4" fmla="*/ 193 w 185"/>
                <a:gd name="T5" fmla="*/ 75 h 264"/>
                <a:gd name="T6" fmla="*/ 119 w 185"/>
                <a:gd name="T7" fmla="*/ 12 h 264"/>
                <a:gd name="T8" fmla="*/ 119 w 185"/>
                <a:gd name="T9" fmla="*/ 18 h 264"/>
                <a:gd name="T10" fmla="*/ 92 w 185"/>
                <a:gd name="T11" fmla="*/ 3 h 264"/>
                <a:gd name="T12" fmla="*/ 92 w 185"/>
                <a:gd name="T13" fmla="*/ 30 h 264"/>
                <a:gd name="T14" fmla="*/ 57 w 185"/>
                <a:gd name="T15" fmla="*/ 13 h 264"/>
                <a:gd name="T16" fmla="*/ 61 w 185"/>
                <a:gd name="T17" fmla="*/ 54 h 264"/>
                <a:gd name="T18" fmla="*/ 24 w 185"/>
                <a:gd name="T19" fmla="*/ 41 h 264"/>
                <a:gd name="T20" fmla="*/ 30 w 185"/>
                <a:gd name="T21" fmla="*/ 84 h 264"/>
                <a:gd name="T22" fmla="*/ 96 w 185"/>
                <a:gd name="T23" fmla="*/ 183 h 264"/>
                <a:gd name="T24" fmla="*/ 31 w 185"/>
                <a:gd name="T25" fmla="*/ 112 h 264"/>
                <a:gd name="T26" fmla="*/ 26 w 185"/>
                <a:gd name="T27" fmla="*/ 150 h 264"/>
                <a:gd name="T28" fmla="*/ 85 w 185"/>
                <a:gd name="T29" fmla="*/ 263 h 264"/>
                <a:gd name="T30" fmla="*/ 168 w 185"/>
                <a:gd name="T31" fmla="*/ 347 h 264"/>
                <a:gd name="T32" fmla="*/ 247 w 185"/>
                <a:gd name="T33" fmla="*/ 322 h 2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5" h="264">
                  <a:moveTo>
                    <a:pt x="183" y="245"/>
                  </a:moveTo>
                  <a:cubicBezTo>
                    <a:pt x="183" y="245"/>
                    <a:pt x="185" y="150"/>
                    <a:pt x="182" y="113"/>
                  </a:cubicBezTo>
                  <a:cubicBezTo>
                    <a:pt x="179" y="76"/>
                    <a:pt x="166" y="81"/>
                    <a:pt x="143" y="57"/>
                  </a:cubicBezTo>
                  <a:cubicBezTo>
                    <a:pt x="120" y="33"/>
                    <a:pt x="102" y="8"/>
                    <a:pt x="88" y="9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4"/>
                    <a:pt x="79" y="0"/>
                    <a:pt x="68" y="2"/>
                  </a:cubicBezTo>
                  <a:cubicBezTo>
                    <a:pt x="57" y="4"/>
                    <a:pt x="64" y="16"/>
                    <a:pt x="68" y="23"/>
                  </a:cubicBezTo>
                  <a:cubicBezTo>
                    <a:pt x="58" y="8"/>
                    <a:pt x="49" y="5"/>
                    <a:pt x="42" y="10"/>
                  </a:cubicBezTo>
                  <a:cubicBezTo>
                    <a:pt x="34" y="15"/>
                    <a:pt x="38" y="29"/>
                    <a:pt x="45" y="41"/>
                  </a:cubicBezTo>
                  <a:cubicBezTo>
                    <a:pt x="36" y="28"/>
                    <a:pt x="25" y="27"/>
                    <a:pt x="18" y="31"/>
                  </a:cubicBezTo>
                  <a:cubicBezTo>
                    <a:pt x="11" y="34"/>
                    <a:pt x="6" y="47"/>
                    <a:pt x="22" y="64"/>
                  </a:cubicBezTo>
                  <a:cubicBezTo>
                    <a:pt x="38" y="82"/>
                    <a:pt x="71" y="139"/>
                    <a:pt x="71" y="139"/>
                  </a:cubicBezTo>
                  <a:cubicBezTo>
                    <a:pt x="71" y="139"/>
                    <a:pt x="26" y="89"/>
                    <a:pt x="23" y="85"/>
                  </a:cubicBezTo>
                  <a:cubicBezTo>
                    <a:pt x="21" y="81"/>
                    <a:pt x="0" y="90"/>
                    <a:pt x="19" y="114"/>
                  </a:cubicBezTo>
                  <a:cubicBezTo>
                    <a:pt x="38" y="139"/>
                    <a:pt x="49" y="174"/>
                    <a:pt x="63" y="200"/>
                  </a:cubicBezTo>
                  <a:cubicBezTo>
                    <a:pt x="78" y="226"/>
                    <a:pt x="106" y="261"/>
                    <a:pt x="124" y="264"/>
                  </a:cubicBezTo>
                  <a:cubicBezTo>
                    <a:pt x="171" y="249"/>
                    <a:pt x="183" y="245"/>
                    <a:pt x="183" y="245"/>
                  </a:cubicBezTo>
                  <a:close/>
                </a:path>
              </a:pathLst>
            </a:custGeom>
            <a:solidFill>
              <a:srgbClr val="FFC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3267" y="2723"/>
              <a:ext cx="139" cy="95"/>
            </a:xfrm>
            <a:custGeom>
              <a:avLst/>
              <a:gdLst>
                <a:gd name="T0" fmla="*/ 120 w 139"/>
                <a:gd name="T1" fmla="*/ 95 h 95"/>
                <a:gd name="T2" fmla="*/ 0 w 139"/>
                <a:gd name="T3" fmla="*/ 46 h 95"/>
                <a:gd name="T4" fmla="*/ 19 w 139"/>
                <a:gd name="T5" fmla="*/ 0 h 95"/>
                <a:gd name="T6" fmla="*/ 139 w 139"/>
                <a:gd name="T7" fmla="*/ 49 h 95"/>
                <a:gd name="T8" fmla="*/ 120 w 139"/>
                <a:gd name="T9" fmla="*/ 95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" h="95">
                  <a:moveTo>
                    <a:pt x="120" y="95"/>
                  </a:moveTo>
                  <a:lnTo>
                    <a:pt x="0" y="46"/>
                  </a:lnTo>
                  <a:lnTo>
                    <a:pt x="19" y="0"/>
                  </a:lnTo>
                  <a:lnTo>
                    <a:pt x="139" y="49"/>
                  </a:lnTo>
                  <a:lnTo>
                    <a:pt x="120" y="95"/>
                  </a:lnTo>
                  <a:close/>
                </a:path>
              </a:pathLst>
            </a:custGeom>
            <a:solidFill>
              <a:srgbClr val="F9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93" y="2765"/>
              <a:ext cx="712" cy="957"/>
            </a:xfrm>
            <a:custGeom>
              <a:avLst/>
              <a:gdLst>
                <a:gd name="T0" fmla="*/ 596 w 528"/>
                <a:gd name="T1" fmla="*/ 605 h 728"/>
                <a:gd name="T2" fmla="*/ 345 w 528"/>
                <a:gd name="T3" fmla="*/ 623 h 728"/>
                <a:gd name="T4" fmla="*/ 303 w 528"/>
                <a:gd name="T5" fmla="*/ 55 h 728"/>
                <a:gd name="T6" fmla="*/ 169 w 528"/>
                <a:gd name="T7" fmla="*/ 0 h 728"/>
                <a:gd name="T8" fmla="*/ 32 w 528"/>
                <a:gd name="T9" fmla="*/ 507 h 728"/>
                <a:gd name="T10" fmla="*/ 189 w 528"/>
                <a:gd name="T11" fmla="*/ 822 h 728"/>
                <a:gd name="T12" fmla="*/ 607 w 528"/>
                <a:gd name="T13" fmla="*/ 935 h 728"/>
                <a:gd name="T14" fmla="*/ 596 w 528"/>
                <a:gd name="T15" fmla="*/ 605 h 7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28" h="728">
                  <a:moveTo>
                    <a:pt x="442" y="460"/>
                  </a:moveTo>
                  <a:cubicBezTo>
                    <a:pt x="442" y="460"/>
                    <a:pt x="338" y="500"/>
                    <a:pt x="256" y="474"/>
                  </a:cubicBezTo>
                  <a:cubicBezTo>
                    <a:pt x="124" y="432"/>
                    <a:pt x="146" y="205"/>
                    <a:pt x="225" y="42"/>
                  </a:cubicBezTo>
                  <a:cubicBezTo>
                    <a:pt x="168" y="15"/>
                    <a:pt x="125" y="0"/>
                    <a:pt x="125" y="0"/>
                  </a:cubicBezTo>
                  <a:cubicBezTo>
                    <a:pt x="125" y="0"/>
                    <a:pt x="0" y="264"/>
                    <a:pt x="24" y="386"/>
                  </a:cubicBezTo>
                  <a:cubicBezTo>
                    <a:pt x="49" y="508"/>
                    <a:pt x="87" y="572"/>
                    <a:pt x="140" y="625"/>
                  </a:cubicBezTo>
                  <a:cubicBezTo>
                    <a:pt x="202" y="688"/>
                    <a:pt x="368" y="728"/>
                    <a:pt x="450" y="711"/>
                  </a:cubicBezTo>
                  <a:cubicBezTo>
                    <a:pt x="528" y="694"/>
                    <a:pt x="442" y="460"/>
                    <a:pt x="442" y="460"/>
                  </a:cubicBezTo>
                  <a:close/>
                </a:path>
              </a:pathLst>
            </a:cu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3093" y="2765"/>
              <a:ext cx="638" cy="957"/>
            </a:xfrm>
            <a:custGeom>
              <a:avLst/>
              <a:gdLst>
                <a:gd name="T0" fmla="*/ 169 w 473"/>
                <a:gd name="T1" fmla="*/ 0 h 728"/>
                <a:gd name="T2" fmla="*/ 220 w 473"/>
                <a:gd name="T3" fmla="*/ 18 h 728"/>
                <a:gd name="T4" fmla="*/ 105 w 473"/>
                <a:gd name="T5" fmla="*/ 479 h 728"/>
                <a:gd name="T6" fmla="*/ 262 w 473"/>
                <a:gd name="T7" fmla="*/ 794 h 728"/>
                <a:gd name="T8" fmla="*/ 638 w 473"/>
                <a:gd name="T9" fmla="*/ 911 h 728"/>
                <a:gd name="T10" fmla="*/ 607 w 473"/>
                <a:gd name="T11" fmla="*/ 935 h 728"/>
                <a:gd name="T12" fmla="*/ 189 w 473"/>
                <a:gd name="T13" fmla="*/ 822 h 728"/>
                <a:gd name="T14" fmla="*/ 32 w 473"/>
                <a:gd name="T15" fmla="*/ 507 h 728"/>
                <a:gd name="T16" fmla="*/ 169 w 473"/>
                <a:gd name="T17" fmla="*/ 0 h 7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3" h="728">
                  <a:moveTo>
                    <a:pt x="125" y="0"/>
                  </a:moveTo>
                  <a:cubicBezTo>
                    <a:pt x="125" y="0"/>
                    <a:pt x="139" y="5"/>
                    <a:pt x="163" y="14"/>
                  </a:cubicBezTo>
                  <a:cubicBezTo>
                    <a:pt x="130" y="91"/>
                    <a:pt x="59" y="270"/>
                    <a:pt x="78" y="364"/>
                  </a:cubicBezTo>
                  <a:cubicBezTo>
                    <a:pt x="102" y="486"/>
                    <a:pt x="141" y="550"/>
                    <a:pt x="194" y="604"/>
                  </a:cubicBezTo>
                  <a:cubicBezTo>
                    <a:pt x="249" y="660"/>
                    <a:pt x="386" y="697"/>
                    <a:pt x="473" y="693"/>
                  </a:cubicBezTo>
                  <a:cubicBezTo>
                    <a:pt x="468" y="702"/>
                    <a:pt x="460" y="708"/>
                    <a:pt x="450" y="711"/>
                  </a:cubicBezTo>
                  <a:cubicBezTo>
                    <a:pt x="368" y="728"/>
                    <a:pt x="202" y="688"/>
                    <a:pt x="140" y="625"/>
                  </a:cubicBezTo>
                  <a:cubicBezTo>
                    <a:pt x="87" y="572"/>
                    <a:pt x="49" y="508"/>
                    <a:pt x="24" y="386"/>
                  </a:cubicBezTo>
                  <a:cubicBezTo>
                    <a:pt x="0" y="264"/>
                    <a:pt x="125" y="0"/>
                    <a:pt x="125" y="0"/>
                  </a:cubicBezTo>
                  <a:close/>
                </a:path>
              </a:pathLst>
            </a:custGeom>
            <a:solidFill>
              <a:srgbClr val="FCE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3306" y="2424"/>
              <a:ext cx="263" cy="341"/>
            </a:xfrm>
            <a:custGeom>
              <a:avLst/>
              <a:gdLst>
                <a:gd name="T0" fmla="*/ 0 w 195"/>
                <a:gd name="T1" fmla="*/ 309 h 259"/>
                <a:gd name="T2" fmla="*/ 15 w 195"/>
                <a:gd name="T3" fmla="*/ 137 h 259"/>
                <a:gd name="T4" fmla="*/ 74 w 195"/>
                <a:gd name="T5" fmla="*/ 67 h 259"/>
                <a:gd name="T6" fmla="*/ 152 w 195"/>
                <a:gd name="T7" fmla="*/ 11 h 259"/>
                <a:gd name="T8" fmla="*/ 152 w 195"/>
                <a:gd name="T9" fmla="*/ 17 h 259"/>
                <a:gd name="T10" fmla="*/ 181 w 195"/>
                <a:gd name="T11" fmla="*/ 3 h 259"/>
                <a:gd name="T12" fmla="*/ 178 w 195"/>
                <a:gd name="T13" fmla="*/ 32 h 259"/>
                <a:gd name="T14" fmla="*/ 216 w 195"/>
                <a:gd name="T15" fmla="*/ 17 h 259"/>
                <a:gd name="T16" fmla="*/ 208 w 195"/>
                <a:gd name="T17" fmla="*/ 58 h 259"/>
                <a:gd name="T18" fmla="*/ 245 w 195"/>
                <a:gd name="T19" fmla="*/ 46 h 259"/>
                <a:gd name="T20" fmla="*/ 236 w 195"/>
                <a:gd name="T21" fmla="*/ 91 h 259"/>
                <a:gd name="T22" fmla="*/ 162 w 195"/>
                <a:gd name="T23" fmla="*/ 183 h 259"/>
                <a:gd name="T24" fmla="*/ 232 w 195"/>
                <a:gd name="T25" fmla="*/ 117 h 259"/>
                <a:gd name="T26" fmla="*/ 235 w 195"/>
                <a:gd name="T27" fmla="*/ 157 h 259"/>
                <a:gd name="T28" fmla="*/ 165 w 195"/>
                <a:gd name="T29" fmla="*/ 263 h 259"/>
                <a:gd name="T30" fmla="*/ 77 w 195"/>
                <a:gd name="T31" fmla="*/ 341 h 259"/>
                <a:gd name="T32" fmla="*/ 0 w 195"/>
                <a:gd name="T33" fmla="*/ 309 h 25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95" h="259">
                  <a:moveTo>
                    <a:pt x="0" y="235"/>
                  </a:moveTo>
                  <a:cubicBezTo>
                    <a:pt x="0" y="235"/>
                    <a:pt x="5" y="140"/>
                    <a:pt x="11" y="104"/>
                  </a:cubicBezTo>
                  <a:cubicBezTo>
                    <a:pt x="17" y="67"/>
                    <a:pt x="30" y="73"/>
                    <a:pt x="55" y="51"/>
                  </a:cubicBezTo>
                  <a:cubicBezTo>
                    <a:pt x="79" y="29"/>
                    <a:pt x="99" y="5"/>
                    <a:pt x="113" y="8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3"/>
                    <a:pt x="123" y="0"/>
                    <a:pt x="134" y="2"/>
                  </a:cubicBezTo>
                  <a:cubicBezTo>
                    <a:pt x="145" y="5"/>
                    <a:pt x="137" y="17"/>
                    <a:pt x="132" y="24"/>
                  </a:cubicBezTo>
                  <a:cubicBezTo>
                    <a:pt x="143" y="9"/>
                    <a:pt x="152" y="7"/>
                    <a:pt x="160" y="13"/>
                  </a:cubicBezTo>
                  <a:cubicBezTo>
                    <a:pt x="167" y="18"/>
                    <a:pt x="162" y="32"/>
                    <a:pt x="154" y="44"/>
                  </a:cubicBezTo>
                  <a:cubicBezTo>
                    <a:pt x="164" y="31"/>
                    <a:pt x="175" y="32"/>
                    <a:pt x="182" y="35"/>
                  </a:cubicBezTo>
                  <a:cubicBezTo>
                    <a:pt x="188" y="39"/>
                    <a:pt x="192" y="52"/>
                    <a:pt x="175" y="69"/>
                  </a:cubicBezTo>
                  <a:cubicBezTo>
                    <a:pt x="157" y="85"/>
                    <a:pt x="120" y="139"/>
                    <a:pt x="120" y="139"/>
                  </a:cubicBezTo>
                  <a:cubicBezTo>
                    <a:pt x="120" y="139"/>
                    <a:pt x="168" y="93"/>
                    <a:pt x="172" y="89"/>
                  </a:cubicBezTo>
                  <a:cubicBezTo>
                    <a:pt x="175" y="85"/>
                    <a:pt x="195" y="96"/>
                    <a:pt x="174" y="119"/>
                  </a:cubicBezTo>
                  <a:cubicBezTo>
                    <a:pt x="153" y="142"/>
                    <a:pt x="139" y="175"/>
                    <a:pt x="122" y="200"/>
                  </a:cubicBezTo>
                  <a:cubicBezTo>
                    <a:pt x="105" y="225"/>
                    <a:pt x="75" y="257"/>
                    <a:pt x="57" y="259"/>
                  </a:cubicBezTo>
                  <a:cubicBezTo>
                    <a:pt x="11" y="240"/>
                    <a:pt x="0" y="235"/>
                    <a:pt x="0" y="235"/>
                  </a:cubicBezTo>
                  <a:close/>
                </a:path>
              </a:pathLst>
            </a:custGeom>
            <a:solidFill>
              <a:srgbClr val="FFC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3499" y="3317"/>
              <a:ext cx="590" cy="200"/>
            </a:xfrm>
            <a:custGeom>
              <a:avLst/>
              <a:gdLst>
                <a:gd name="T0" fmla="*/ 514 w 437"/>
                <a:gd name="T1" fmla="*/ 32 h 152"/>
                <a:gd name="T2" fmla="*/ 440 w 437"/>
                <a:gd name="T3" fmla="*/ 0 h 152"/>
                <a:gd name="T4" fmla="*/ 116 w 437"/>
                <a:gd name="T5" fmla="*/ 0 h 152"/>
                <a:gd name="T6" fmla="*/ 47 w 437"/>
                <a:gd name="T7" fmla="*/ 32 h 152"/>
                <a:gd name="T8" fmla="*/ 7 w 437"/>
                <a:gd name="T9" fmla="*/ 141 h 152"/>
                <a:gd name="T10" fmla="*/ 50 w 437"/>
                <a:gd name="T11" fmla="*/ 179 h 152"/>
                <a:gd name="T12" fmla="*/ 224 w 437"/>
                <a:gd name="T13" fmla="*/ 196 h 152"/>
                <a:gd name="T14" fmla="*/ 336 w 437"/>
                <a:gd name="T15" fmla="*/ 197 h 152"/>
                <a:gd name="T16" fmla="*/ 543 w 437"/>
                <a:gd name="T17" fmla="*/ 179 h 152"/>
                <a:gd name="T18" fmla="*/ 581 w 437"/>
                <a:gd name="T19" fmla="*/ 143 h 152"/>
                <a:gd name="T20" fmla="*/ 514 w 437"/>
                <a:gd name="T21" fmla="*/ 32 h 15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7" h="152">
                  <a:moveTo>
                    <a:pt x="381" y="24"/>
                  </a:moveTo>
                  <a:cubicBezTo>
                    <a:pt x="374" y="11"/>
                    <a:pt x="349" y="0"/>
                    <a:pt x="326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63" y="0"/>
                    <a:pt x="40" y="11"/>
                    <a:pt x="35" y="24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0" y="121"/>
                    <a:pt x="15" y="134"/>
                    <a:pt x="37" y="136"/>
                  </a:cubicBezTo>
                  <a:cubicBezTo>
                    <a:pt x="166" y="149"/>
                    <a:pt x="166" y="149"/>
                    <a:pt x="166" y="149"/>
                  </a:cubicBezTo>
                  <a:cubicBezTo>
                    <a:pt x="189" y="152"/>
                    <a:pt x="226" y="152"/>
                    <a:pt x="249" y="150"/>
                  </a:cubicBezTo>
                  <a:cubicBezTo>
                    <a:pt x="402" y="136"/>
                    <a:pt x="402" y="136"/>
                    <a:pt x="402" y="136"/>
                  </a:cubicBezTo>
                  <a:cubicBezTo>
                    <a:pt x="425" y="134"/>
                    <a:pt x="437" y="122"/>
                    <a:pt x="430" y="109"/>
                  </a:cubicBezTo>
                  <a:lnTo>
                    <a:pt x="381" y="24"/>
                  </a:lnTo>
                  <a:close/>
                </a:path>
              </a:pathLst>
            </a:cu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Oval 14"/>
            <p:cNvSpPr>
              <a:spLocks noChangeArrowheads="1"/>
            </p:cNvSpPr>
            <p:nvPr/>
          </p:nvSpPr>
          <p:spPr bwMode="auto">
            <a:xfrm>
              <a:off x="3519" y="3299"/>
              <a:ext cx="243" cy="237"/>
            </a:xfrm>
            <a:prstGeom prst="ellipse">
              <a:avLst/>
            </a:pr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auto">
            <a:xfrm>
              <a:off x="3793" y="3299"/>
              <a:ext cx="243" cy="237"/>
            </a:xfrm>
            <a:prstGeom prst="ellipse">
              <a:avLst/>
            </a:prstGeom>
            <a:solidFill>
              <a:srgbClr val="F8C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auto">
            <a:xfrm>
              <a:off x="3499" y="3284"/>
              <a:ext cx="549" cy="582"/>
            </a:xfrm>
            <a:prstGeom prst="ellipse">
              <a:avLst/>
            </a:prstGeom>
            <a:solidFill>
              <a:srgbClr val="333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9" name="Freeform 17"/>
            <p:cNvSpPr>
              <a:spLocks/>
            </p:cNvSpPr>
            <p:nvPr/>
          </p:nvSpPr>
          <p:spPr bwMode="auto">
            <a:xfrm>
              <a:off x="3499" y="3284"/>
              <a:ext cx="395" cy="582"/>
            </a:xfrm>
            <a:custGeom>
              <a:avLst/>
              <a:gdLst>
                <a:gd name="T0" fmla="*/ 142 w 293"/>
                <a:gd name="T1" fmla="*/ 320 h 442"/>
                <a:gd name="T2" fmla="*/ 395 w 293"/>
                <a:gd name="T3" fmla="*/ 30 h 442"/>
                <a:gd name="T4" fmla="*/ 274 w 293"/>
                <a:gd name="T5" fmla="*/ 0 h 442"/>
                <a:gd name="T6" fmla="*/ 0 w 293"/>
                <a:gd name="T7" fmla="*/ 291 h 442"/>
                <a:gd name="T8" fmla="*/ 274 w 293"/>
                <a:gd name="T9" fmla="*/ 582 h 442"/>
                <a:gd name="T10" fmla="*/ 295 w 293"/>
                <a:gd name="T11" fmla="*/ 582 h 442"/>
                <a:gd name="T12" fmla="*/ 142 w 293"/>
                <a:gd name="T13" fmla="*/ 320 h 4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93" h="442">
                  <a:moveTo>
                    <a:pt x="105" y="243"/>
                  </a:moveTo>
                  <a:cubicBezTo>
                    <a:pt x="105" y="127"/>
                    <a:pt x="188" y="31"/>
                    <a:pt x="293" y="23"/>
                  </a:cubicBezTo>
                  <a:cubicBezTo>
                    <a:pt x="266" y="8"/>
                    <a:pt x="235" y="0"/>
                    <a:pt x="203" y="0"/>
                  </a:cubicBezTo>
                  <a:cubicBezTo>
                    <a:pt x="91" y="0"/>
                    <a:pt x="0" y="99"/>
                    <a:pt x="0" y="221"/>
                  </a:cubicBezTo>
                  <a:cubicBezTo>
                    <a:pt x="0" y="343"/>
                    <a:pt x="91" y="442"/>
                    <a:pt x="203" y="442"/>
                  </a:cubicBezTo>
                  <a:cubicBezTo>
                    <a:pt x="208" y="442"/>
                    <a:pt x="214" y="442"/>
                    <a:pt x="219" y="442"/>
                  </a:cubicBezTo>
                  <a:cubicBezTo>
                    <a:pt x="152" y="406"/>
                    <a:pt x="105" y="330"/>
                    <a:pt x="105" y="243"/>
                  </a:cubicBezTo>
                  <a:close/>
                </a:path>
              </a:pathLst>
            </a:custGeom>
            <a:solidFill>
              <a:srgbClr val="4A4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auto">
            <a:xfrm>
              <a:off x="3623" y="3721"/>
              <a:ext cx="300" cy="291"/>
            </a:xfrm>
            <a:prstGeom prst="ellipse">
              <a:avLst/>
            </a:prstGeom>
            <a:solidFill>
              <a:srgbClr val="333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623" y="3721"/>
              <a:ext cx="174" cy="291"/>
            </a:xfrm>
            <a:custGeom>
              <a:avLst/>
              <a:gdLst>
                <a:gd name="T0" fmla="*/ 50 w 129"/>
                <a:gd name="T1" fmla="*/ 145 h 221"/>
                <a:gd name="T2" fmla="*/ 174 w 129"/>
                <a:gd name="T3" fmla="*/ 1 h 221"/>
                <a:gd name="T4" fmla="*/ 150 w 129"/>
                <a:gd name="T5" fmla="*/ 0 h 221"/>
                <a:gd name="T6" fmla="*/ 0 w 129"/>
                <a:gd name="T7" fmla="*/ 145 h 221"/>
                <a:gd name="T8" fmla="*/ 150 w 129"/>
                <a:gd name="T9" fmla="*/ 291 h 221"/>
                <a:gd name="T10" fmla="*/ 174 w 129"/>
                <a:gd name="T11" fmla="*/ 290 h 221"/>
                <a:gd name="T12" fmla="*/ 50 w 129"/>
                <a:gd name="T13" fmla="*/ 145 h 2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221">
                  <a:moveTo>
                    <a:pt x="37" y="110"/>
                  </a:moveTo>
                  <a:cubicBezTo>
                    <a:pt x="37" y="56"/>
                    <a:pt x="77" y="10"/>
                    <a:pt x="129" y="1"/>
                  </a:cubicBezTo>
                  <a:cubicBezTo>
                    <a:pt x="123" y="0"/>
                    <a:pt x="117" y="0"/>
                    <a:pt x="111" y="0"/>
                  </a:cubicBezTo>
                  <a:cubicBezTo>
                    <a:pt x="50" y="0"/>
                    <a:pt x="0" y="49"/>
                    <a:pt x="0" y="110"/>
                  </a:cubicBezTo>
                  <a:cubicBezTo>
                    <a:pt x="0" y="172"/>
                    <a:pt x="50" y="221"/>
                    <a:pt x="111" y="221"/>
                  </a:cubicBezTo>
                  <a:cubicBezTo>
                    <a:pt x="117" y="221"/>
                    <a:pt x="123" y="221"/>
                    <a:pt x="129" y="220"/>
                  </a:cubicBezTo>
                  <a:cubicBezTo>
                    <a:pt x="77" y="211"/>
                    <a:pt x="37" y="165"/>
                    <a:pt x="37" y="110"/>
                  </a:cubicBezTo>
                  <a:close/>
                </a:path>
              </a:pathLst>
            </a:custGeom>
            <a:solidFill>
              <a:srgbClr val="4A4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" name="Group 4"/>
          <p:cNvGrpSpPr>
            <a:grpSpLocks noChangeAspect="1"/>
          </p:cNvGrpSpPr>
          <p:nvPr/>
        </p:nvGrpSpPr>
        <p:grpSpPr bwMode="auto">
          <a:xfrm>
            <a:off x="3452813" y="1874838"/>
            <a:ext cx="614362" cy="615950"/>
            <a:chOff x="586" y="1145"/>
            <a:chExt cx="387" cy="388"/>
          </a:xfrm>
        </p:grpSpPr>
        <p:sp>
          <p:nvSpPr>
            <p:cNvPr id="63" name="AutoShape 3"/>
            <p:cNvSpPr>
              <a:spLocks noChangeAspect="1" noChangeArrowheads="1" noTextEdit="1"/>
            </p:cNvSpPr>
            <p:nvPr/>
          </p:nvSpPr>
          <p:spPr bwMode="auto">
            <a:xfrm>
              <a:off x="587" y="1145"/>
              <a:ext cx="3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86" y="1152"/>
              <a:ext cx="387" cy="380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792" y="1145"/>
              <a:ext cx="58" cy="86"/>
            </a:xfrm>
            <a:custGeom>
              <a:avLst/>
              <a:gdLst>
                <a:gd name="T0" fmla="*/ 42 w 46"/>
                <a:gd name="T1" fmla="*/ 1 h 69"/>
                <a:gd name="T2" fmla="*/ 54 w 46"/>
                <a:gd name="T3" fmla="*/ 11 h 69"/>
                <a:gd name="T4" fmla="*/ 57 w 46"/>
                <a:gd name="T5" fmla="*/ 27 h 69"/>
                <a:gd name="T6" fmla="*/ 40 w 46"/>
                <a:gd name="T7" fmla="*/ 86 h 69"/>
                <a:gd name="T8" fmla="*/ 0 w 46"/>
                <a:gd name="T9" fmla="*/ 76 h 69"/>
                <a:gd name="T10" fmla="*/ 16 w 46"/>
                <a:gd name="T11" fmla="*/ 16 h 69"/>
                <a:gd name="T12" fmla="*/ 26 w 46"/>
                <a:gd name="T13" fmla="*/ 4 h 69"/>
                <a:gd name="T14" fmla="*/ 42 w 46"/>
                <a:gd name="T15" fmla="*/ 1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6" h="69">
                  <a:moveTo>
                    <a:pt x="33" y="1"/>
                  </a:moveTo>
                  <a:cubicBezTo>
                    <a:pt x="38" y="2"/>
                    <a:pt x="41" y="5"/>
                    <a:pt x="43" y="9"/>
                  </a:cubicBezTo>
                  <a:cubicBezTo>
                    <a:pt x="46" y="13"/>
                    <a:pt x="46" y="18"/>
                    <a:pt x="45" y="22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9"/>
                    <a:pt x="17" y="5"/>
                    <a:pt x="21" y="3"/>
                  </a:cubicBezTo>
                  <a:cubicBezTo>
                    <a:pt x="25" y="1"/>
                    <a:pt x="29" y="0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792" y="1198"/>
              <a:ext cx="47" cy="33"/>
            </a:xfrm>
            <a:custGeom>
              <a:avLst/>
              <a:gdLst>
                <a:gd name="T0" fmla="*/ 0 w 37"/>
                <a:gd name="T1" fmla="*/ 23 h 26"/>
                <a:gd name="T2" fmla="*/ 41 w 37"/>
                <a:gd name="T3" fmla="*/ 33 h 26"/>
                <a:gd name="T4" fmla="*/ 47 w 37"/>
                <a:gd name="T5" fmla="*/ 11 h 26"/>
                <a:gd name="T6" fmla="*/ 6 w 37"/>
                <a:gd name="T7" fmla="*/ 0 h 26"/>
                <a:gd name="T8" fmla="*/ 0 w 37"/>
                <a:gd name="T9" fmla="*/ 2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7" h="26">
                  <a:moveTo>
                    <a:pt x="0" y="18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7" y="4"/>
                    <a:pt x="16" y="1"/>
                    <a:pt x="5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E0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Oval 8"/>
            <p:cNvSpPr>
              <a:spLocks noChangeArrowheads="1"/>
            </p:cNvSpPr>
            <p:nvPr/>
          </p:nvSpPr>
          <p:spPr bwMode="auto">
            <a:xfrm>
              <a:off x="648" y="1215"/>
              <a:ext cx="263" cy="2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8" name="Oval 9"/>
            <p:cNvSpPr>
              <a:spLocks noChangeArrowheads="1"/>
            </p:cNvSpPr>
            <p:nvPr/>
          </p:nvSpPr>
          <p:spPr bwMode="auto">
            <a:xfrm>
              <a:off x="670" y="1234"/>
              <a:ext cx="219" cy="2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670" y="1252"/>
              <a:ext cx="202" cy="198"/>
            </a:xfrm>
            <a:custGeom>
              <a:avLst/>
              <a:gdLst>
                <a:gd name="T0" fmla="*/ 111 w 159"/>
                <a:gd name="T1" fmla="*/ 135 h 159"/>
                <a:gd name="T2" fmla="*/ 25 w 159"/>
                <a:gd name="T3" fmla="*/ 48 h 159"/>
                <a:gd name="T4" fmla="*/ 39 w 159"/>
                <a:gd name="T5" fmla="*/ 0 h 159"/>
                <a:gd name="T6" fmla="*/ 0 w 159"/>
                <a:gd name="T7" fmla="*/ 73 h 159"/>
                <a:gd name="T8" fmla="*/ 87 w 159"/>
                <a:gd name="T9" fmla="*/ 159 h 159"/>
                <a:gd name="T10" fmla="*/ 159 w 159"/>
                <a:gd name="T11" fmla="*/ 120 h 159"/>
                <a:gd name="T12" fmla="*/ 111 w 159"/>
                <a:gd name="T13" fmla="*/ 13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59">
                  <a:moveTo>
                    <a:pt x="111" y="135"/>
                  </a:moveTo>
                  <a:cubicBezTo>
                    <a:pt x="63" y="135"/>
                    <a:pt x="25" y="96"/>
                    <a:pt x="25" y="48"/>
                  </a:cubicBezTo>
                  <a:cubicBezTo>
                    <a:pt x="25" y="30"/>
                    <a:pt x="30" y="14"/>
                    <a:pt x="39" y="0"/>
                  </a:cubicBezTo>
                  <a:cubicBezTo>
                    <a:pt x="15" y="16"/>
                    <a:pt x="0" y="43"/>
                    <a:pt x="0" y="73"/>
                  </a:cubicBezTo>
                  <a:cubicBezTo>
                    <a:pt x="0" y="121"/>
                    <a:pt x="39" y="159"/>
                    <a:pt x="87" y="159"/>
                  </a:cubicBezTo>
                  <a:cubicBezTo>
                    <a:pt x="117" y="159"/>
                    <a:pt x="143" y="144"/>
                    <a:pt x="159" y="120"/>
                  </a:cubicBezTo>
                  <a:cubicBezTo>
                    <a:pt x="145" y="129"/>
                    <a:pt x="129" y="135"/>
                    <a:pt x="111" y="13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0" name="组合 69"/>
          <p:cNvGrpSpPr>
            <a:grpSpLocks/>
          </p:cNvGrpSpPr>
          <p:nvPr/>
        </p:nvGrpSpPr>
        <p:grpSpPr bwMode="auto">
          <a:xfrm>
            <a:off x="8170863" y="4092575"/>
            <a:ext cx="603250" cy="600075"/>
            <a:chOff x="781050" y="3625850"/>
            <a:chExt cx="603251" cy="600075"/>
          </a:xfrm>
        </p:grpSpPr>
        <p:sp>
          <p:nvSpPr>
            <p:cNvPr id="71" name="AutoShape 12"/>
            <p:cNvSpPr>
              <a:spLocks noChangeAspect="1" noChangeArrowheads="1" noTextEdit="1"/>
            </p:cNvSpPr>
            <p:nvPr/>
          </p:nvSpPr>
          <p:spPr bwMode="auto">
            <a:xfrm>
              <a:off x="781050" y="3625850"/>
              <a:ext cx="603250" cy="600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Oval 14"/>
            <p:cNvSpPr>
              <a:spLocks noChangeArrowheads="1"/>
            </p:cNvSpPr>
            <p:nvPr/>
          </p:nvSpPr>
          <p:spPr bwMode="auto">
            <a:xfrm>
              <a:off x="782638" y="3627438"/>
              <a:ext cx="601663" cy="587375"/>
            </a:xfrm>
            <a:prstGeom prst="ellipse">
              <a:avLst/>
            </a:pr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3" name="Freeform 15"/>
            <p:cNvSpPr>
              <a:spLocks/>
            </p:cNvSpPr>
            <p:nvPr/>
          </p:nvSpPr>
          <p:spPr bwMode="auto">
            <a:xfrm>
              <a:off x="971550" y="4092575"/>
              <a:ext cx="92075" cy="133350"/>
            </a:xfrm>
            <a:custGeom>
              <a:avLst/>
              <a:gdLst>
                <a:gd name="T0" fmla="*/ 26021 w 46"/>
                <a:gd name="T1" fmla="*/ 131417 h 69"/>
                <a:gd name="T2" fmla="*/ 6005 w 46"/>
                <a:gd name="T3" fmla="*/ 117889 h 69"/>
                <a:gd name="T4" fmla="*/ 4003 w 46"/>
                <a:gd name="T5" fmla="*/ 92765 h 69"/>
                <a:gd name="T6" fmla="*/ 30024 w 46"/>
                <a:gd name="T7" fmla="*/ 0 h 69"/>
                <a:gd name="T8" fmla="*/ 92075 w 46"/>
                <a:gd name="T9" fmla="*/ 17393 h 69"/>
                <a:gd name="T10" fmla="*/ 66054 w 46"/>
                <a:gd name="T11" fmla="*/ 110159 h 69"/>
                <a:gd name="T12" fmla="*/ 52042 w 46"/>
                <a:gd name="T13" fmla="*/ 129485 h 69"/>
                <a:gd name="T14" fmla="*/ 26021 w 46"/>
                <a:gd name="T15" fmla="*/ 131417 h 6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6" h="69">
                  <a:moveTo>
                    <a:pt x="13" y="68"/>
                  </a:moveTo>
                  <a:cubicBezTo>
                    <a:pt x="9" y="67"/>
                    <a:pt x="5" y="65"/>
                    <a:pt x="3" y="61"/>
                  </a:cubicBezTo>
                  <a:cubicBezTo>
                    <a:pt x="1" y="57"/>
                    <a:pt x="0" y="52"/>
                    <a:pt x="2" y="48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2" y="61"/>
                    <a:pt x="30" y="65"/>
                    <a:pt x="26" y="67"/>
                  </a:cubicBezTo>
                  <a:cubicBezTo>
                    <a:pt x="22" y="69"/>
                    <a:pt x="17" y="69"/>
                    <a:pt x="13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6"/>
            <p:cNvSpPr>
              <a:spLocks/>
            </p:cNvSpPr>
            <p:nvPr/>
          </p:nvSpPr>
          <p:spPr bwMode="auto">
            <a:xfrm>
              <a:off x="992188" y="4092575"/>
              <a:ext cx="71438" cy="52388"/>
            </a:xfrm>
            <a:custGeom>
              <a:avLst/>
              <a:gdLst>
                <a:gd name="T0" fmla="*/ 71438 w 36"/>
                <a:gd name="T1" fmla="*/ 17463 h 27"/>
                <a:gd name="T2" fmla="*/ 9922 w 36"/>
                <a:gd name="T3" fmla="*/ 0 h 27"/>
                <a:gd name="T4" fmla="*/ 0 w 36"/>
                <a:gd name="T5" fmla="*/ 34925 h 27"/>
                <a:gd name="T6" fmla="*/ 63500 w 36"/>
                <a:gd name="T7" fmla="*/ 52388 h 27"/>
                <a:gd name="T8" fmla="*/ 71438 w 36"/>
                <a:gd name="T9" fmla="*/ 1746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6" h="27">
                  <a:moveTo>
                    <a:pt x="36" y="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0" y="22"/>
                    <a:pt x="20" y="25"/>
                    <a:pt x="32" y="27"/>
                  </a:cubicBezTo>
                  <a:lnTo>
                    <a:pt x="36" y="9"/>
                  </a:lnTo>
                  <a:close/>
                </a:path>
              </a:pathLst>
            </a:custGeom>
            <a:solidFill>
              <a:srgbClr val="E0DE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Oval 17"/>
            <p:cNvSpPr>
              <a:spLocks noChangeArrowheads="1"/>
            </p:cNvSpPr>
            <p:nvPr/>
          </p:nvSpPr>
          <p:spPr bwMode="auto">
            <a:xfrm>
              <a:off x="879475" y="3724275"/>
              <a:ext cx="406400" cy="3952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6" name="Oval 18"/>
            <p:cNvSpPr>
              <a:spLocks noChangeArrowheads="1"/>
            </p:cNvSpPr>
            <p:nvPr/>
          </p:nvSpPr>
          <p:spPr bwMode="auto">
            <a:xfrm>
              <a:off x="912813" y="3754438"/>
              <a:ext cx="341313" cy="334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7" name="Freeform 19"/>
            <p:cNvSpPr>
              <a:spLocks/>
            </p:cNvSpPr>
            <p:nvPr/>
          </p:nvSpPr>
          <p:spPr bwMode="auto">
            <a:xfrm>
              <a:off x="941387" y="3754438"/>
              <a:ext cx="312739" cy="306387"/>
            </a:xfrm>
            <a:custGeom>
              <a:avLst/>
              <a:gdLst>
                <a:gd name="T0" fmla="*/ 47 w 159"/>
                <a:gd name="T1" fmla="*/ 25 h 159"/>
                <a:gd name="T2" fmla="*/ 134 w 159"/>
                <a:gd name="T3" fmla="*/ 112 h 159"/>
                <a:gd name="T4" fmla="*/ 120 w 159"/>
                <a:gd name="T5" fmla="*/ 159 h 159"/>
                <a:gd name="T6" fmla="*/ 159 w 159"/>
                <a:gd name="T7" fmla="*/ 87 h 159"/>
                <a:gd name="T8" fmla="*/ 72 w 159"/>
                <a:gd name="T9" fmla="*/ 0 h 159"/>
                <a:gd name="T10" fmla="*/ 0 w 159"/>
                <a:gd name="T11" fmla="*/ 39 h 159"/>
                <a:gd name="T12" fmla="*/ 47 w 159"/>
                <a:gd name="T13" fmla="*/ 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59">
                  <a:moveTo>
                    <a:pt x="47" y="25"/>
                  </a:moveTo>
                  <a:cubicBezTo>
                    <a:pt x="95" y="25"/>
                    <a:pt x="134" y="64"/>
                    <a:pt x="134" y="112"/>
                  </a:cubicBezTo>
                  <a:cubicBezTo>
                    <a:pt x="134" y="129"/>
                    <a:pt x="129" y="146"/>
                    <a:pt x="120" y="159"/>
                  </a:cubicBezTo>
                  <a:cubicBezTo>
                    <a:pt x="143" y="144"/>
                    <a:pt x="159" y="117"/>
                    <a:pt x="159" y="87"/>
                  </a:cubicBezTo>
                  <a:cubicBezTo>
                    <a:pt x="159" y="39"/>
                    <a:pt x="120" y="0"/>
                    <a:pt x="72" y="0"/>
                  </a:cubicBezTo>
                  <a:cubicBezTo>
                    <a:pt x="42" y="0"/>
                    <a:pt x="15" y="16"/>
                    <a:pt x="0" y="39"/>
                  </a:cubicBezTo>
                  <a:cubicBezTo>
                    <a:pt x="13" y="30"/>
                    <a:pt x="30" y="25"/>
                    <a:pt x="47" y="2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8" name="椭圆 77"/>
          <p:cNvSpPr/>
          <p:nvPr/>
        </p:nvSpPr>
        <p:spPr>
          <a:xfrm>
            <a:off x="10106025" y="493713"/>
            <a:ext cx="844550" cy="844550"/>
          </a:xfrm>
          <a:prstGeom prst="ellipse">
            <a:avLst/>
          </a:pr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10506075" y="538163"/>
            <a:ext cx="46038" cy="739775"/>
            <a:chOff x="2073107" y="742775"/>
            <a:chExt cx="52290" cy="386104"/>
          </a:xfrm>
        </p:grpSpPr>
        <p:sp>
          <p:nvSpPr>
            <p:cNvPr id="80" name="矩形 79"/>
            <p:cNvSpPr/>
            <p:nvPr/>
          </p:nvSpPr>
          <p:spPr>
            <a:xfrm>
              <a:off x="2080319" y="742775"/>
              <a:ext cx="45078" cy="215423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2073107" y="913456"/>
              <a:ext cx="45078" cy="215423"/>
            </a:xfrm>
            <a:prstGeom prst="rect">
              <a:avLst/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2" name="椭圆 81"/>
          <p:cNvSpPr/>
          <p:nvPr/>
        </p:nvSpPr>
        <p:spPr>
          <a:xfrm>
            <a:off x="10471150" y="841375"/>
            <a:ext cx="100013" cy="115888"/>
          </a:xfrm>
          <a:prstGeom prst="ellipse">
            <a:avLst/>
          </a:prstGeom>
          <a:solidFill>
            <a:srgbClr val="92D050"/>
          </a:solidFill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83" name="组合 82"/>
          <p:cNvGrpSpPr>
            <a:grpSpLocks/>
          </p:cNvGrpSpPr>
          <p:nvPr/>
        </p:nvGrpSpPr>
        <p:grpSpPr bwMode="auto">
          <a:xfrm rot="3517500">
            <a:off x="10301288" y="874712"/>
            <a:ext cx="469900" cy="66675"/>
            <a:chOff x="1899796" y="984911"/>
            <a:chExt cx="371663" cy="64754"/>
          </a:xfrm>
        </p:grpSpPr>
        <p:sp>
          <p:nvSpPr>
            <p:cNvPr id="84" name="矩形 83"/>
            <p:cNvSpPr/>
            <p:nvPr/>
          </p:nvSpPr>
          <p:spPr>
            <a:xfrm rot="16200000">
              <a:off x="2139754" y="900962"/>
              <a:ext cx="46253" cy="214711"/>
            </a:xfrm>
            <a:prstGeom prst="rect">
              <a:avLst/>
            </a:prstGeom>
            <a:solidFill>
              <a:schemeClr val="bg1">
                <a:lumMod val="95000"/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 rot="16200000">
              <a:off x="1983523" y="919417"/>
              <a:ext cx="46253" cy="214711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6" name="圆角矩形标注 85"/>
          <p:cNvSpPr/>
          <p:nvPr/>
        </p:nvSpPr>
        <p:spPr>
          <a:xfrm>
            <a:off x="2085975" y="493713"/>
            <a:ext cx="1465263" cy="784225"/>
          </a:xfrm>
          <a:prstGeom prst="wedgeRoundRectCallout">
            <a:avLst>
              <a:gd name="adj1" fmla="val 101971"/>
              <a:gd name="adj2" fmla="val 36359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合作愉快！</a:t>
            </a:r>
          </a:p>
        </p:txBody>
      </p:sp>
      <p:sp>
        <p:nvSpPr>
          <p:cNvPr id="87" name="圆角矩形标注 86"/>
          <p:cNvSpPr/>
          <p:nvPr/>
        </p:nvSpPr>
        <p:spPr>
          <a:xfrm>
            <a:off x="8486775" y="5491163"/>
            <a:ext cx="1466850" cy="782637"/>
          </a:xfrm>
          <a:prstGeom prst="wedgeRoundRectCallout">
            <a:avLst>
              <a:gd name="adj1" fmla="val -107291"/>
              <a:gd name="adj2" fmla="val 19419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合作愉快！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000"/>
    </mc:Choice>
    <mc:Fallback xmlns=""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84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86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40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3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3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3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8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6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4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9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900"/>
                            </p:stCondLst>
                            <p:childTnLst>
                              <p:par>
                                <p:cTn id="1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6400"/>
                            </p:stCondLst>
                            <p:childTnLst>
                              <p:par>
                                <p:cTn id="1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900"/>
                            </p:stCondLst>
                            <p:childTnLst>
                              <p:par>
                                <p:cTn id="1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8" grpId="0" animBg="1"/>
      <p:bldP spid="82" grpId="0" animBg="1"/>
      <p:bldP spid="86" grpId="0" animBg="1"/>
      <p:bldP spid="8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421</Words>
  <Application>Microsoft Office PowerPoint</Application>
  <PresentationFormat>自定义</PresentationFormat>
  <Paragraphs>218</Paragraphs>
  <Slides>11</Slides>
  <Notes>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杨端秀</dc:creator>
  <cp:lastModifiedBy>pc</cp:lastModifiedBy>
  <cp:revision>264</cp:revision>
  <dcterms:created xsi:type="dcterms:W3CDTF">2015-03-30T05:35:28Z</dcterms:created>
  <dcterms:modified xsi:type="dcterms:W3CDTF">2015-07-13T08:29:19Z</dcterms:modified>
</cp:coreProperties>
</file>