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sldIdLst>
    <p:sldId id="257" r:id="rId2"/>
    <p:sldId id="259" r:id="rId3"/>
    <p:sldId id="258" r:id="rId4"/>
    <p:sldId id="260" r:id="rId5"/>
    <p:sldId id="261" r:id="rId6"/>
    <p:sldId id="262" r:id="rId7"/>
    <p:sldId id="264" r:id="rId8"/>
    <p:sldId id="263" r:id="rId9"/>
    <p:sldId id="265" r:id="rId10"/>
    <p:sldId id="266" r:id="rId11"/>
  </p:sldIdLst>
  <p:sldSz cx="9144000" cy="5143500" type="screen16x9"/>
  <p:notesSz cx="6858000" cy="9144000"/>
  <p:embeddedFontLst>
    <p:embeddedFont>
      <p:font typeface="Aharoni" panose="02010803020104030203" pitchFamily="2" charset="-79"/>
      <p:bold r:id="rId13"/>
    </p:embeddedFont>
    <p:embeddedFont>
      <p:font typeface="华文细黑" panose="02010600040101010101" pitchFamily="2" charset="-12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Agency FB" panose="020B0503020202020204" pitchFamily="34" charset="0"/>
      <p:regular r:id="rId19"/>
      <p:bold r:id="rId20"/>
    </p:embeddedFont>
    <p:embeddedFont>
      <p:font typeface="张海山锐谐体" panose="02000000000000000000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4E44"/>
    <a:srgbClr val="FC8680"/>
    <a:srgbClr val="14B066"/>
    <a:srgbClr val="0F844D"/>
    <a:srgbClr val="4B1994"/>
    <a:srgbClr val="CC57E9"/>
    <a:srgbClr val="9E52BA"/>
    <a:srgbClr val="46DE99"/>
    <a:srgbClr val="EB5DBA"/>
    <a:srgbClr val="064F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894" y="96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78C8D9-99BE-4D23-A8D4-2E671154D176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5B60BD-8B32-49F3-8672-2A0A8D580E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172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B60BD-8B32-49F3-8672-2A0A8D580EF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597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B60BD-8B32-49F3-8672-2A0A8D580EF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7561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B60BD-8B32-49F3-8672-2A0A8D580EF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719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411760" y="0"/>
            <a:ext cx="6732240" cy="5143500"/>
            <a:chOff x="2411760" y="0"/>
            <a:chExt cx="6732240" cy="5143500"/>
          </a:xfrm>
        </p:grpSpPr>
        <p:sp>
          <p:nvSpPr>
            <p:cNvPr id="13" name="平行四边形 12"/>
            <p:cNvSpPr/>
            <p:nvPr/>
          </p:nvSpPr>
          <p:spPr>
            <a:xfrm flipV="1">
              <a:off x="2411760" y="411510"/>
              <a:ext cx="5112568" cy="4731990"/>
            </a:xfrm>
            <a:prstGeom prst="parallelogram">
              <a:avLst>
                <a:gd name="adj" fmla="val 48282"/>
              </a:avLst>
            </a:prstGeom>
            <a:solidFill>
              <a:srgbClr val="FA4E44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flipV="1">
              <a:off x="2591272" y="0"/>
              <a:ext cx="6552728" cy="5143500"/>
            </a:xfrm>
            <a:custGeom>
              <a:avLst/>
              <a:gdLst>
                <a:gd name="connsiteX0" fmla="*/ 0 w 5364088"/>
                <a:gd name="connsiteY0" fmla="*/ 5143500 h 5143500"/>
                <a:gd name="connsiteX1" fmla="*/ 1285875 w 5364088"/>
                <a:gd name="connsiteY1" fmla="*/ 0 h 5143500"/>
                <a:gd name="connsiteX2" fmla="*/ 5364088 w 5364088"/>
                <a:gd name="connsiteY2" fmla="*/ 0 h 5143500"/>
                <a:gd name="connsiteX3" fmla="*/ 4078213 w 5364088"/>
                <a:gd name="connsiteY3" fmla="*/ 5143500 h 5143500"/>
                <a:gd name="connsiteX4" fmla="*/ 0 w 5364088"/>
                <a:gd name="connsiteY4" fmla="*/ 5143500 h 5143500"/>
                <a:gd name="connsiteX0" fmla="*/ 0 w 5364088"/>
                <a:gd name="connsiteY0" fmla="*/ 5143500 h 5167316"/>
                <a:gd name="connsiteX1" fmla="*/ 1285875 w 5364088"/>
                <a:gd name="connsiteY1" fmla="*/ 0 h 5167316"/>
                <a:gd name="connsiteX2" fmla="*/ 5364088 w 5364088"/>
                <a:gd name="connsiteY2" fmla="*/ 0 h 5167316"/>
                <a:gd name="connsiteX3" fmla="*/ 5343398 w 5364088"/>
                <a:gd name="connsiteY3" fmla="*/ 5167316 h 5167316"/>
                <a:gd name="connsiteX4" fmla="*/ 4078213 w 5364088"/>
                <a:gd name="connsiteY4" fmla="*/ 5143500 h 5167316"/>
                <a:gd name="connsiteX5" fmla="*/ 0 w 5364088"/>
                <a:gd name="connsiteY5" fmla="*/ 5143500 h 5167316"/>
                <a:gd name="connsiteX0" fmla="*/ 0 w 5364088"/>
                <a:gd name="connsiteY0" fmla="*/ 5143500 h 5143500"/>
                <a:gd name="connsiteX1" fmla="*/ 1285875 w 5364088"/>
                <a:gd name="connsiteY1" fmla="*/ 0 h 5143500"/>
                <a:gd name="connsiteX2" fmla="*/ 5364088 w 5364088"/>
                <a:gd name="connsiteY2" fmla="*/ 0 h 5143500"/>
                <a:gd name="connsiteX3" fmla="*/ 5343398 w 5364088"/>
                <a:gd name="connsiteY3" fmla="*/ 5143500 h 5143500"/>
                <a:gd name="connsiteX4" fmla="*/ 4078213 w 5364088"/>
                <a:gd name="connsiteY4" fmla="*/ 5143500 h 5143500"/>
                <a:gd name="connsiteX5" fmla="*/ 0 w 5364088"/>
                <a:gd name="connsiteY5" fmla="*/ 5143500 h 5143500"/>
                <a:gd name="connsiteX0" fmla="*/ 0 w 6552728"/>
                <a:gd name="connsiteY0" fmla="*/ 5143500 h 5143500"/>
                <a:gd name="connsiteX1" fmla="*/ 2474515 w 6552728"/>
                <a:gd name="connsiteY1" fmla="*/ 0 h 5143500"/>
                <a:gd name="connsiteX2" fmla="*/ 6552728 w 6552728"/>
                <a:gd name="connsiteY2" fmla="*/ 0 h 5143500"/>
                <a:gd name="connsiteX3" fmla="*/ 6532038 w 6552728"/>
                <a:gd name="connsiteY3" fmla="*/ 5143500 h 5143500"/>
                <a:gd name="connsiteX4" fmla="*/ 5266853 w 6552728"/>
                <a:gd name="connsiteY4" fmla="*/ 5143500 h 5143500"/>
                <a:gd name="connsiteX5" fmla="*/ 0 w 6552728"/>
                <a:gd name="connsiteY5" fmla="*/ 5143500 h 514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52728" h="5143500">
                  <a:moveTo>
                    <a:pt x="0" y="5143500"/>
                  </a:moveTo>
                  <a:lnTo>
                    <a:pt x="2474515" y="0"/>
                  </a:lnTo>
                  <a:lnTo>
                    <a:pt x="6552728" y="0"/>
                  </a:lnTo>
                  <a:cubicBezTo>
                    <a:pt x="6545831" y="1722439"/>
                    <a:pt x="6538935" y="3421061"/>
                    <a:pt x="6532038" y="5143500"/>
                  </a:cubicBezTo>
                  <a:lnTo>
                    <a:pt x="5266853" y="5143500"/>
                  </a:lnTo>
                  <a:lnTo>
                    <a:pt x="0" y="5143500"/>
                  </a:lnTo>
                  <a:close/>
                </a:path>
              </a:pathLst>
            </a:custGeom>
            <a:solidFill>
              <a:srgbClr val="FA4E44"/>
            </a:solidFill>
            <a:ln w="57150">
              <a:solidFill>
                <a:srgbClr val="FA4E4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860032" y="865082"/>
            <a:ext cx="2808312" cy="1202612"/>
            <a:chOff x="4568064" y="3602393"/>
            <a:chExt cx="2714036" cy="914580"/>
          </a:xfrm>
        </p:grpSpPr>
        <p:sp>
          <p:nvSpPr>
            <p:cNvPr id="20" name="椭圆 19"/>
            <p:cNvSpPr/>
            <p:nvPr/>
          </p:nvSpPr>
          <p:spPr>
            <a:xfrm rot="3689199">
              <a:off x="5456087" y="2740719"/>
              <a:ext cx="888231" cy="2664278"/>
            </a:xfrm>
            <a:prstGeom prst="ellipse">
              <a:avLst/>
            </a:prstGeom>
            <a:noFill/>
            <a:ln>
              <a:solidFill>
                <a:schemeClr val="bg1">
                  <a:alpha val="5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 rot="4959610">
              <a:off x="5505845" y="2714370"/>
              <a:ext cx="888231" cy="2664278"/>
            </a:xfrm>
            <a:prstGeom prst="ellipse">
              <a:avLst/>
            </a:prstGeom>
            <a:noFill/>
            <a:ln>
              <a:solidFill>
                <a:schemeClr val="bg1">
                  <a:alpha val="5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283968" y="1275606"/>
            <a:ext cx="439248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 smtClean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-</a:t>
            </a:r>
            <a:r>
              <a:rPr lang="zh-CN" altLang="en-US" sz="3400" b="1" dirty="0" smtClean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千里之行始于足下</a:t>
            </a:r>
            <a:r>
              <a:rPr lang="en-US" altLang="zh-CN" sz="3400" b="1" dirty="0" smtClean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-</a:t>
            </a:r>
            <a:endParaRPr lang="zh-CN" altLang="en-US" sz="3400" b="1" dirty="0">
              <a:solidFill>
                <a:schemeClr val="bg1"/>
              </a:solidFill>
              <a:latin typeface="张海山锐谐体" pitchFamily="2" charset="-122"/>
              <a:ea typeface="张海山锐谐体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283968" y="1131590"/>
            <a:ext cx="3960440" cy="158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283976" y="1995686"/>
            <a:ext cx="3960440" cy="158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067944" y="2139702"/>
            <a:ext cx="45801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gency FB" pitchFamily="34" charset="0"/>
              </a:rPr>
              <a:t>A journey of a thousand miles begins with one step</a:t>
            </a:r>
            <a:endParaRPr lang="zh-CN" altLang="en-US" sz="2000" b="1" dirty="0">
              <a:solidFill>
                <a:schemeClr val="bg1"/>
              </a:solidFill>
              <a:latin typeface="Agency FB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79803" y="2571750"/>
            <a:ext cx="7489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alpha val="75000"/>
                  </a:schemeClr>
                </a:solidFill>
                <a:latin typeface="Agency FB" pitchFamily="34" charset="0"/>
              </a:rPr>
              <a:t>in 2016</a:t>
            </a:r>
            <a:endParaRPr lang="zh-CN" altLang="en-US" sz="2000" dirty="0">
              <a:solidFill>
                <a:schemeClr val="bg1">
                  <a:alpha val="75000"/>
                </a:schemeClr>
              </a:solidFill>
              <a:latin typeface="Agency FB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flipH="1">
            <a:off x="0" y="0"/>
            <a:ext cx="6300192" cy="5143500"/>
            <a:chOff x="2411760" y="0"/>
            <a:chExt cx="6732240" cy="5143500"/>
          </a:xfrm>
        </p:grpSpPr>
        <p:sp>
          <p:nvSpPr>
            <p:cNvPr id="5" name="平行四边形 4"/>
            <p:cNvSpPr/>
            <p:nvPr/>
          </p:nvSpPr>
          <p:spPr>
            <a:xfrm flipV="1">
              <a:off x="2411760" y="411510"/>
              <a:ext cx="5112568" cy="4731990"/>
            </a:xfrm>
            <a:prstGeom prst="parallelogram">
              <a:avLst>
                <a:gd name="adj" fmla="val 44372"/>
              </a:avLst>
            </a:prstGeom>
            <a:solidFill>
              <a:srgbClr val="FA4E44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 flipV="1">
              <a:off x="2591272" y="0"/>
              <a:ext cx="6552728" cy="5143500"/>
            </a:xfrm>
            <a:custGeom>
              <a:avLst/>
              <a:gdLst>
                <a:gd name="connsiteX0" fmla="*/ 0 w 5364088"/>
                <a:gd name="connsiteY0" fmla="*/ 5143500 h 5143500"/>
                <a:gd name="connsiteX1" fmla="*/ 1285875 w 5364088"/>
                <a:gd name="connsiteY1" fmla="*/ 0 h 5143500"/>
                <a:gd name="connsiteX2" fmla="*/ 5364088 w 5364088"/>
                <a:gd name="connsiteY2" fmla="*/ 0 h 5143500"/>
                <a:gd name="connsiteX3" fmla="*/ 4078213 w 5364088"/>
                <a:gd name="connsiteY3" fmla="*/ 5143500 h 5143500"/>
                <a:gd name="connsiteX4" fmla="*/ 0 w 5364088"/>
                <a:gd name="connsiteY4" fmla="*/ 5143500 h 5143500"/>
                <a:gd name="connsiteX0" fmla="*/ 0 w 5364088"/>
                <a:gd name="connsiteY0" fmla="*/ 5143500 h 5167316"/>
                <a:gd name="connsiteX1" fmla="*/ 1285875 w 5364088"/>
                <a:gd name="connsiteY1" fmla="*/ 0 h 5167316"/>
                <a:gd name="connsiteX2" fmla="*/ 5364088 w 5364088"/>
                <a:gd name="connsiteY2" fmla="*/ 0 h 5167316"/>
                <a:gd name="connsiteX3" fmla="*/ 5343398 w 5364088"/>
                <a:gd name="connsiteY3" fmla="*/ 5167316 h 5167316"/>
                <a:gd name="connsiteX4" fmla="*/ 4078213 w 5364088"/>
                <a:gd name="connsiteY4" fmla="*/ 5143500 h 5167316"/>
                <a:gd name="connsiteX5" fmla="*/ 0 w 5364088"/>
                <a:gd name="connsiteY5" fmla="*/ 5143500 h 5167316"/>
                <a:gd name="connsiteX0" fmla="*/ 0 w 5364088"/>
                <a:gd name="connsiteY0" fmla="*/ 5143500 h 5143500"/>
                <a:gd name="connsiteX1" fmla="*/ 1285875 w 5364088"/>
                <a:gd name="connsiteY1" fmla="*/ 0 h 5143500"/>
                <a:gd name="connsiteX2" fmla="*/ 5364088 w 5364088"/>
                <a:gd name="connsiteY2" fmla="*/ 0 h 5143500"/>
                <a:gd name="connsiteX3" fmla="*/ 5343398 w 5364088"/>
                <a:gd name="connsiteY3" fmla="*/ 5143500 h 5143500"/>
                <a:gd name="connsiteX4" fmla="*/ 4078213 w 5364088"/>
                <a:gd name="connsiteY4" fmla="*/ 5143500 h 5143500"/>
                <a:gd name="connsiteX5" fmla="*/ 0 w 5364088"/>
                <a:gd name="connsiteY5" fmla="*/ 5143500 h 5143500"/>
                <a:gd name="connsiteX0" fmla="*/ 0 w 6552728"/>
                <a:gd name="connsiteY0" fmla="*/ 5143500 h 5143500"/>
                <a:gd name="connsiteX1" fmla="*/ 2474515 w 6552728"/>
                <a:gd name="connsiteY1" fmla="*/ 0 h 5143500"/>
                <a:gd name="connsiteX2" fmla="*/ 6552728 w 6552728"/>
                <a:gd name="connsiteY2" fmla="*/ 0 h 5143500"/>
                <a:gd name="connsiteX3" fmla="*/ 6532038 w 6552728"/>
                <a:gd name="connsiteY3" fmla="*/ 5143500 h 5143500"/>
                <a:gd name="connsiteX4" fmla="*/ 5266853 w 6552728"/>
                <a:gd name="connsiteY4" fmla="*/ 5143500 h 5143500"/>
                <a:gd name="connsiteX5" fmla="*/ 0 w 6552728"/>
                <a:gd name="connsiteY5" fmla="*/ 5143500 h 514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52728" h="5143500">
                  <a:moveTo>
                    <a:pt x="0" y="5143500"/>
                  </a:moveTo>
                  <a:lnTo>
                    <a:pt x="2474515" y="0"/>
                  </a:lnTo>
                  <a:lnTo>
                    <a:pt x="6552728" y="0"/>
                  </a:lnTo>
                  <a:cubicBezTo>
                    <a:pt x="6545831" y="1722439"/>
                    <a:pt x="6538935" y="3421061"/>
                    <a:pt x="6532038" y="5143500"/>
                  </a:cubicBezTo>
                  <a:lnTo>
                    <a:pt x="5266853" y="5143500"/>
                  </a:lnTo>
                  <a:lnTo>
                    <a:pt x="0" y="5143500"/>
                  </a:lnTo>
                  <a:close/>
                </a:path>
              </a:pathLst>
            </a:custGeom>
            <a:solidFill>
              <a:srgbClr val="FA4E44"/>
            </a:solidFill>
            <a:ln w="57150">
              <a:solidFill>
                <a:srgbClr val="FA4E4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467544" y="1275606"/>
            <a:ext cx="3960440" cy="158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67552" y="2139702"/>
            <a:ext cx="3960440" cy="158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95536" y="1419622"/>
            <a:ext cx="439248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 smtClean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-</a:t>
            </a:r>
            <a:r>
              <a:rPr lang="zh-CN" altLang="en-US" sz="3400" b="1" dirty="0" smtClean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与你，踏上新征程</a:t>
            </a:r>
            <a:r>
              <a:rPr lang="en-US" altLang="zh-CN" sz="3400" b="1" dirty="0" smtClean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-</a:t>
            </a:r>
            <a:endParaRPr lang="zh-CN" altLang="en-US" sz="3400" b="1" dirty="0">
              <a:solidFill>
                <a:schemeClr val="bg1"/>
              </a:solidFill>
              <a:latin typeface="张海山锐谐体" pitchFamily="2" charset="-122"/>
              <a:ea typeface="张海山锐谐体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34152" y="465282"/>
            <a:ext cx="3176921" cy="2463035"/>
            <a:chOff x="634152" y="465282"/>
            <a:chExt cx="3176921" cy="2463035"/>
          </a:xfrm>
        </p:grpSpPr>
        <p:sp>
          <p:nvSpPr>
            <p:cNvPr id="10" name="等腰三角形 9"/>
            <p:cNvSpPr/>
            <p:nvPr/>
          </p:nvSpPr>
          <p:spPr>
            <a:xfrm rot="20452987">
              <a:off x="634152" y="465282"/>
              <a:ext cx="3176921" cy="1992187"/>
            </a:xfrm>
            <a:prstGeom prst="triangle">
              <a:avLst>
                <a:gd name="adj" fmla="val 50169"/>
              </a:avLst>
            </a:prstGeom>
            <a:noFill/>
            <a:ln>
              <a:solidFill>
                <a:schemeClr val="bg1">
                  <a:alpha val="3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0187630">
              <a:off x="1078617" y="723386"/>
              <a:ext cx="2670610" cy="2204931"/>
            </a:xfrm>
            <a:prstGeom prst="triangle">
              <a:avLst>
                <a:gd name="adj" fmla="val 32503"/>
              </a:avLst>
            </a:prstGeom>
            <a:noFill/>
            <a:ln>
              <a:solidFill>
                <a:schemeClr val="bg1">
                  <a:alpha val="3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619672" y="2819712"/>
            <a:ext cx="1398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谢谢观赏</a:t>
            </a:r>
            <a:endParaRPr lang="zh-CN" altLang="en-US" sz="2400" b="1" dirty="0">
              <a:solidFill>
                <a:schemeClr val="bg1"/>
              </a:solidFill>
              <a:latin typeface="张海山锐谐体" pitchFamily="2" charset="-122"/>
              <a:ea typeface="张海山锐谐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7584" y="2283718"/>
            <a:ext cx="33153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gency FB" pitchFamily="34" charset="0"/>
              </a:rPr>
              <a:t>Setting on a new journey</a:t>
            </a:r>
            <a:r>
              <a:rPr lang="zh-CN" altLang="en-US" sz="2000" b="1" dirty="0" smtClean="0">
                <a:solidFill>
                  <a:schemeClr val="bg1"/>
                </a:solidFill>
                <a:latin typeface="Agency FB" pitchFamily="34" charset="0"/>
              </a:rPr>
              <a:t>，</a:t>
            </a:r>
            <a:r>
              <a:rPr lang="en-US" altLang="zh-CN" sz="2000" b="1" dirty="0" smtClean="0">
                <a:solidFill>
                  <a:schemeClr val="bg1"/>
                </a:solidFill>
                <a:latin typeface="Agency FB" pitchFamily="34" charset="0"/>
              </a:rPr>
              <a:t>with you</a:t>
            </a:r>
            <a:endParaRPr lang="zh-CN" altLang="en-US" sz="2000" b="1" dirty="0">
              <a:solidFill>
                <a:schemeClr val="bg1"/>
              </a:solidFill>
              <a:latin typeface="Agency FB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6000"/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251520" y="195486"/>
            <a:ext cx="8280920" cy="4680520"/>
          </a:xfrm>
          <a:prstGeom prst="roundRect">
            <a:avLst>
              <a:gd name="adj" fmla="val 1793"/>
            </a:avLst>
          </a:prstGeom>
          <a:noFill/>
          <a:ln w="31750">
            <a:solidFill>
              <a:srgbClr val="FA4E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C:\Users\Administrator\Desktop\8952533_223033095000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172400" cy="38678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"/>
          </a:effectLst>
        </p:spPr>
      </p:pic>
      <p:sp>
        <p:nvSpPr>
          <p:cNvPr id="7" name="TextBox 6"/>
          <p:cNvSpPr txBox="1"/>
          <p:nvPr/>
        </p:nvSpPr>
        <p:spPr>
          <a:xfrm>
            <a:off x="755576" y="3867894"/>
            <a:ext cx="720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华文细黑" pitchFamily="2" charset="-122"/>
                <a:ea typeface="华文细黑" pitchFamily="2" charset="-122"/>
              </a:rPr>
              <a:t>没有什么能一下子拯救你，也没有什么能一下子打垮你。唯有行动，才能解除你所有的不安。</a:t>
            </a:r>
            <a:endParaRPr lang="en-US" altLang="zh-CN" sz="2000" dirty="0" smtClean="0">
              <a:latin typeface="华文细黑" pitchFamily="2" charset="-122"/>
              <a:ea typeface="华文细黑" pitchFamily="2" charset="-122"/>
            </a:endParaRPr>
          </a:p>
          <a:p>
            <a:r>
              <a:rPr lang="en-US" altLang="zh-CN" sz="2000" dirty="0" smtClean="0">
                <a:latin typeface="华文细黑" pitchFamily="2" charset="-122"/>
                <a:ea typeface="华文细黑" pitchFamily="2" charset="-122"/>
              </a:rPr>
              <a:t>                                                                     ——</a:t>
            </a:r>
            <a:r>
              <a:rPr lang="zh-CN" altLang="en-US" sz="2000" dirty="0" smtClean="0">
                <a:latin typeface="华文细黑" pitchFamily="2" charset="-122"/>
                <a:ea typeface="华文细黑" pitchFamily="2" charset="-122"/>
              </a:rPr>
              <a:t>自由作家  卢思浩</a:t>
            </a:r>
            <a:endParaRPr lang="zh-CN" altLang="en-US" sz="20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8514000" y="195486"/>
            <a:ext cx="648000" cy="504056"/>
          </a:xfrm>
          <a:prstGeom prst="roundRect">
            <a:avLst>
              <a:gd name="adj" fmla="val 12348"/>
            </a:avLst>
          </a:prstGeom>
          <a:solidFill>
            <a:srgbClr val="FA4E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76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矩形 113"/>
          <p:cNvSpPr/>
          <p:nvPr/>
        </p:nvSpPr>
        <p:spPr>
          <a:xfrm>
            <a:off x="4716016" y="2859782"/>
            <a:ext cx="3816424" cy="1152128"/>
          </a:xfrm>
          <a:prstGeom prst="rect">
            <a:avLst/>
          </a:prstGeom>
          <a:solidFill>
            <a:srgbClr val="FA4E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633229" y="627534"/>
            <a:ext cx="3899211" cy="1080120"/>
            <a:chOff x="4633229" y="627534"/>
            <a:chExt cx="3899211" cy="1080120"/>
          </a:xfrm>
        </p:grpSpPr>
        <p:sp>
          <p:nvSpPr>
            <p:cNvPr id="112" name="矩形 111"/>
            <p:cNvSpPr/>
            <p:nvPr/>
          </p:nvSpPr>
          <p:spPr>
            <a:xfrm>
              <a:off x="4644008" y="627534"/>
              <a:ext cx="3888432" cy="1080120"/>
            </a:xfrm>
            <a:prstGeom prst="rect">
              <a:avLst/>
            </a:prstGeom>
            <a:solidFill>
              <a:srgbClr val="FA4E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等腰三角形 108"/>
            <p:cNvSpPr/>
            <p:nvPr/>
          </p:nvSpPr>
          <p:spPr>
            <a:xfrm rot="255710">
              <a:off x="4633229" y="632906"/>
              <a:ext cx="149786" cy="140378"/>
            </a:xfrm>
            <a:prstGeom prst="triangle">
              <a:avLst>
                <a:gd name="adj" fmla="val 0"/>
              </a:avLst>
            </a:prstGeom>
            <a:solidFill>
              <a:srgbClr val="FA4E44"/>
            </a:solidFill>
            <a:ln>
              <a:noFill/>
            </a:ln>
            <a:effectLst>
              <a:innerShdw blurRad="698500" dist="50800" dir="10800000">
                <a:prstClr val="black">
                  <a:alpha val="2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3" name="矩形 112"/>
          <p:cNvSpPr/>
          <p:nvPr/>
        </p:nvSpPr>
        <p:spPr>
          <a:xfrm>
            <a:off x="4788024" y="1707654"/>
            <a:ext cx="3744416" cy="1152128"/>
          </a:xfrm>
          <a:prstGeom prst="rect">
            <a:avLst/>
          </a:prstGeom>
          <a:solidFill>
            <a:srgbClr val="FC8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TextBox 114"/>
          <p:cNvSpPr txBox="1"/>
          <p:nvPr/>
        </p:nvSpPr>
        <p:spPr>
          <a:xfrm>
            <a:off x="5148064" y="843558"/>
            <a:ext cx="22621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你要去相信，</a:t>
            </a:r>
            <a:endParaRPr lang="en-US" altLang="zh-CN" dirty="0" smtClean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没有到不了的明天。</a:t>
            </a:r>
            <a:endParaRPr lang="zh-CN" altLang="en-US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5148064" y="1995686"/>
            <a:ext cx="3185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当你勇敢踏出第一步的时候，</a:t>
            </a:r>
            <a:endParaRPr lang="en-US" altLang="zh-CN" dirty="0" smtClean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这个世界就很小。</a:t>
            </a:r>
            <a:endParaRPr lang="zh-CN" altLang="en-US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5148064" y="3147814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至于未来会怎么样，</a:t>
            </a:r>
            <a:endParaRPr lang="en-US" altLang="zh-CN" dirty="0" smtClean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要用力走下去才知道。</a:t>
            </a:r>
            <a:endParaRPr lang="zh-CN" altLang="en-US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547664" y="-438944"/>
            <a:ext cx="2160240" cy="3154710"/>
            <a:chOff x="1547664" y="-438944"/>
            <a:chExt cx="2160240" cy="3154710"/>
          </a:xfrm>
        </p:grpSpPr>
        <p:sp>
          <p:nvSpPr>
            <p:cNvPr id="124" name="矩形 123"/>
            <p:cNvSpPr/>
            <p:nvPr/>
          </p:nvSpPr>
          <p:spPr>
            <a:xfrm>
              <a:off x="2267744" y="699542"/>
              <a:ext cx="1440160" cy="1170000"/>
            </a:xfrm>
            <a:prstGeom prst="rect">
              <a:avLst/>
            </a:prstGeom>
            <a:solidFill>
              <a:srgbClr val="FA4E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1547664" y="-438944"/>
              <a:ext cx="1296144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9900" dirty="0" smtClean="0">
                  <a:solidFill>
                    <a:srgbClr val="FA4E44"/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latin typeface="Aharoni" pitchFamily="2" charset="-79"/>
                  <a:cs typeface="Aharoni" pitchFamily="2" charset="-79"/>
                </a:rPr>
                <a:t>1</a:t>
              </a:r>
              <a:endParaRPr lang="zh-CN" altLang="en-US" sz="19900" dirty="0">
                <a:solidFill>
                  <a:srgbClr val="FA4E44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Aharoni" pitchFamily="2" charset="-79"/>
                <a:cs typeface="Aharoni" pitchFamily="2" charset="-79"/>
              </a:endParaRPr>
            </a:p>
          </p:txBody>
        </p:sp>
      </p:grpSp>
      <p:sp>
        <p:nvSpPr>
          <p:cNvPr id="125" name="TextBox 124"/>
          <p:cNvSpPr txBox="1"/>
          <p:nvPr/>
        </p:nvSpPr>
        <p:spPr>
          <a:xfrm>
            <a:off x="2411760" y="97886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笃信</a:t>
            </a:r>
            <a:endParaRPr lang="zh-CN" altLang="en-US" sz="3200" b="1" dirty="0">
              <a:solidFill>
                <a:schemeClr val="bg1"/>
              </a:solidFill>
              <a:latin typeface="张海山锐谐体" pitchFamily="2" charset="-122"/>
              <a:ea typeface="张海山锐谐体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827584" y="195486"/>
            <a:ext cx="2952326" cy="3770263"/>
            <a:chOff x="827584" y="195486"/>
            <a:chExt cx="2952326" cy="3770263"/>
          </a:xfrm>
        </p:grpSpPr>
        <p:sp>
          <p:nvSpPr>
            <p:cNvPr id="127" name="任意多边形 126"/>
            <p:cNvSpPr/>
            <p:nvPr/>
          </p:nvSpPr>
          <p:spPr>
            <a:xfrm>
              <a:off x="1424027" y="1851670"/>
              <a:ext cx="2355883" cy="1080120"/>
            </a:xfrm>
            <a:custGeom>
              <a:avLst/>
              <a:gdLst>
                <a:gd name="connsiteX0" fmla="*/ 0 w 2088232"/>
                <a:gd name="connsiteY0" fmla="*/ 0 h 1080120"/>
                <a:gd name="connsiteX1" fmla="*/ 2088232 w 2088232"/>
                <a:gd name="connsiteY1" fmla="*/ 0 h 1080120"/>
                <a:gd name="connsiteX2" fmla="*/ 2088232 w 2088232"/>
                <a:gd name="connsiteY2" fmla="*/ 1080120 h 1080120"/>
                <a:gd name="connsiteX3" fmla="*/ 0 w 2088232"/>
                <a:gd name="connsiteY3" fmla="*/ 1080120 h 1080120"/>
                <a:gd name="connsiteX4" fmla="*/ 0 w 2088232"/>
                <a:gd name="connsiteY4" fmla="*/ 0 h 1080120"/>
                <a:gd name="connsiteX0" fmla="*/ 15115 w 2103347"/>
                <a:gd name="connsiteY0" fmla="*/ 0 h 1080120"/>
                <a:gd name="connsiteX1" fmla="*/ 2103347 w 2103347"/>
                <a:gd name="connsiteY1" fmla="*/ 0 h 1080120"/>
                <a:gd name="connsiteX2" fmla="*/ 2103347 w 2103347"/>
                <a:gd name="connsiteY2" fmla="*/ 1080120 h 1080120"/>
                <a:gd name="connsiteX3" fmla="*/ 15115 w 2103347"/>
                <a:gd name="connsiteY3" fmla="*/ 1080120 h 1080120"/>
                <a:gd name="connsiteX4" fmla="*/ 0 w 2103347"/>
                <a:gd name="connsiteY4" fmla="*/ 722197 h 1080120"/>
                <a:gd name="connsiteX5" fmla="*/ 15115 w 2103347"/>
                <a:gd name="connsiteY5" fmla="*/ 0 h 1080120"/>
                <a:gd name="connsiteX0" fmla="*/ 123634 w 2211866"/>
                <a:gd name="connsiteY0" fmla="*/ 0 h 1080120"/>
                <a:gd name="connsiteX1" fmla="*/ 2211866 w 2211866"/>
                <a:gd name="connsiteY1" fmla="*/ 0 h 1080120"/>
                <a:gd name="connsiteX2" fmla="*/ 2211866 w 2211866"/>
                <a:gd name="connsiteY2" fmla="*/ 1080120 h 1080120"/>
                <a:gd name="connsiteX3" fmla="*/ 123634 w 2211866"/>
                <a:gd name="connsiteY3" fmla="*/ 1080120 h 1080120"/>
                <a:gd name="connsiteX4" fmla="*/ 108519 w 2211866"/>
                <a:gd name="connsiteY4" fmla="*/ 722197 h 1080120"/>
                <a:gd name="connsiteX5" fmla="*/ 0 w 2211866"/>
                <a:gd name="connsiteY5" fmla="*/ 845675 h 1080120"/>
                <a:gd name="connsiteX6" fmla="*/ 123634 w 2211866"/>
                <a:gd name="connsiteY6" fmla="*/ 0 h 1080120"/>
                <a:gd name="connsiteX0" fmla="*/ 267651 w 2355883"/>
                <a:gd name="connsiteY0" fmla="*/ 0 h 1080120"/>
                <a:gd name="connsiteX1" fmla="*/ 2355883 w 2355883"/>
                <a:gd name="connsiteY1" fmla="*/ 0 h 1080120"/>
                <a:gd name="connsiteX2" fmla="*/ 2355883 w 2355883"/>
                <a:gd name="connsiteY2" fmla="*/ 1080120 h 1080120"/>
                <a:gd name="connsiteX3" fmla="*/ 267651 w 2355883"/>
                <a:gd name="connsiteY3" fmla="*/ 1080120 h 1080120"/>
                <a:gd name="connsiteX4" fmla="*/ 0 w 2355883"/>
                <a:gd name="connsiteY4" fmla="*/ 989691 h 1080120"/>
                <a:gd name="connsiteX5" fmla="*/ 144017 w 2355883"/>
                <a:gd name="connsiteY5" fmla="*/ 845675 h 1080120"/>
                <a:gd name="connsiteX6" fmla="*/ 267651 w 2355883"/>
                <a:gd name="connsiteY6" fmla="*/ 0 h 1080120"/>
                <a:gd name="connsiteX0" fmla="*/ 267651 w 2355883"/>
                <a:gd name="connsiteY0" fmla="*/ 0 h 1080120"/>
                <a:gd name="connsiteX1" fmla="*/ 2355883 w 2355883"/>
                <a:gd name="connsiteY1" fmla="*/ 0 h 1080120"/>
                <a:gd name="connsiteX2" fmla="*/ 2355883 w 2355883"/>
                <a:gd name="connsiteY2" fmla="*/ 1080120 h 1080120"/>
                <a:gd name="connsiteX3" fmla="*/ 267651 w 2355883"/>
                <a:gd name="connsiteY3" fmla="*/ 1080120 h 1080120"/>
                <a:gd name="connsiteX4" fmla="*/ 0 w 2355883"/>
                <a:gd name="connsiteY4" fmla="*/ 989691 h 1080120"/>
                <a:gd name="connsiteX5" fmla="*/ 144017 w 2355883"/>
                <a:gd name="connsiteY5" fmla="*/ 845675 h 1080120"/>
                <a:gd name="connsiteX6" fmla="*/ 267651 w 2355883"/>
                <a:gd name="connsiteY6" fmla="*/ 0 h 108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5883" h="1080120">
                  <a:moveTo>
                    <a:pt x="267651" y="0"/>
                  </a:moveTo>
                  <a:lnTo>
                    <a:pt x="2355883" y="0"/>
                  </a:lnTo>
                  <a:lnTo>
                    <a:pt x="2355883" y="1080120"/>
                  </a:lnTo>
                  <a:lnTo>
                    <a:pt x="267651" y="1080120"/>
                  </a:lnTo>
                  <a:lnTo>
                    <a:pt x="0" y="989691"/>
                  </a:lnTo>
                  <a:lnTo>
                    <a:pt x="144017" y="845675"/>
                  </a:lnTo>
                  <a:lnTo>
                    <a:pt x="267651" y="0"/>
                  </a:lnTo>
                  <a:close/>
                </a:path>
              </a:pathLst>
            </a:custGeom>
            <a:solidFill>
              <a:srgbClr val="FC8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827584" y="195486"/>
              <a:ext cx="1296144" cy="3770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900" dirty="0" smtClean="0">
                  <a:solidFill>
                    <a:srgbClr val="FC8680"/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latin typeface="Aharoni" pitchFamily="2" charset="-79"/>
                  <a:cs typeface="Aharoni" pitchFamily="2" charset="-79"/>
                </a:rPr>
                <a:t>2</a:t>
              </a:r>
              <a:endParaRPr lang="zh-CN" altLang="en-US" sz="23900" dirty="0">
                <a:solidFill>
                  <a:srgbClr val="FC868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Aharoni" pitchFamily="2" charset="-79"/>
                <a:cs typeface="Aharoni" pitchFamily="2" charset="-79"/>
              </a:endParaRPr>
            </a:p>
          </p:txBody>
        </p:sp>
      </p:grpSp>
      <p:sp>
        <p:nvSpPr>
          <p:cNvPr id="128" name="TextBox 127"/>
          <p:cNvSpPr txBox="1"/>
          <p:nvPr/>
        </p:nvSpPr>
        <p:spPr>
          <a:xfrm>
            <a:off x="2195736" y="2130991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迈出</a:t>
            </a:r>
            <a:endParaRPr lang="zh-CN" altLang="en-US" sz="3200" b="1" dirty="0">
              <a:solidFill>
                <a:schemeClr val="bg1"/>
              </a:solidFill>
              <a:latin typeface="张海山锐谐体" pitchFamily="2" charset="-122"/>
              <a:ea typeface="张海山锐谐体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07504" y="1537791"/>
            <a:ext cx="3816424" cy="3770263"/>
            <a:chOff x="107504" y="1537791"/>
            <a:chExt cx="3816424" cy="3770263"/>
          </a:xfrm>
        </p:grpSpPr>
        <p:sp>
          <p:nvSpPr>
            <p:cNvPr id="130" name="矩形 129"/>
            <p:cNvSpPr/>
            <p:nvPr/>
          </p:nvSpPr>
          <p:spPr>
            <a:xfrm>
              <a:off x="1043608" y="2931790"/>
              <a:ext cx="2880320" cy="1224136"/>
            </a:xfrm>
            <a:prstGeom prst="rect">
              <a:avLst/>
            </a:prstGeom>
            <a:solidFill>
              <a:srgbClr val="FA4E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107504" y="1537791"/>
              <a:ext cx="1296144" cy="3770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900" dirty="0" smtClean="0">
                  <a:solidFill>
                    <a:srgbClr val="FA4E44"/>
                  </a:soli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latin typeface="Aharoni" pitchFamily="2" charset="-79"/>
                  <a:cs typeface="Aharoni" pitchFamily="2" charset="-79"/>
                </a:rPr>
                <a:t>3</a:t>
              </a:r>
              <a:endParaRPr lang="zh-CN" altLang="en-US" sz="23900" dirty="0">
                <a:solidFill>
                  <a:srgbClr val="FA4E44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Aharoni" pitchFamily="2" charset="-79"/>
                <a:cs typeface="Aharoni" pitchFamily="2" charset="-79"/>
              </a:endParaRPr>
            </a:p>
          </p:txBody>
        </p:sp>
      </p:grpSp>
      <p:sp>
        <p:nvSpPr>
          <p:cNvPr id="131" name="TextBox 130"/>
          <p:cNvSpPr txBox="1"/>
          <p:nvPr/>
        </p:nvSpPr>
        <p:spPr>
          <a:xfrm>
            <a:off x="1835696" y="3211111"/>
            <a:ext cx="9925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坚持</a:t>
            </a:r>
            <a:endParaRPr lang="zh-CN" altLang="en-US" sz="3200" b="1" dirty="0">
              <a:solidFill>
                <a:schemeClr val="bg1"/>
              </a:solidFill>
              <a:latin typeface="张海山锐谐体" pitchFamily="2" charset="-122"/>
              <a:ea typeface="张海山锐谐体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419872" y="82604"/>
            <a:ext cx="1819905" cy="5041530"/>
            <a:chOff x="3419872" y="82604"/>
            <a:chExt cx="1819905" cy="5041530"/>
          </a:xfrm>
        </p:grpSpPr>
        <p:sp>
          <p:nvSpPr>
            <p:cNvPr id="105" name="等腰三角形 104"/>
            <p:cNvSpPr/>
            <p:nvPr/>
          </p:nvSpPr>
          <p:spPr>
            <a:xfrm rot="11331774">
              <a:off x="3898771" y="82604"/>
              <a:ext cx="432048" cy="360040"/>
            </a:xfrm>
            <a:prstGeom prst="triangle">
              <a:avLst>
                <a:gd name="adj" fmla="val 10947"/>
              </a:avLst>
            </a:prstGeom>
            <a:solidFill>
              <a:srgbClr val="FA4E44"/>
            </a:solidFill>
            <a:ln>
              <a:noFill/>
            </a:ln>
            <a:effectLst>
              <a:innerShdw blurRad="3048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等腰三角形 78"/>
            <p:cNvSpPr/>
            <p:nvPr/>
          </p:nvSpPr>
          <p:spPr>
            <a:xfrm rot="565851" flipV="1">
              <a:off x="4637084" y="4283853"/>
              <a:ext cx="556367" cy="840281"/>
            </a:xfrm>
            <a:prstGeom prst="triangle">
              <a:avLst>
                <a:gd name="adj" fmla="val 77211"/>
              </a:avLst>
            </a:prstGeom>
            <a:solidFill>
              <a:srgbClr val="FA4E44"/>
            </a:solidFill>
            <a:ln>
              <a:noFill/>
            </a:ln>
            <a:effectLst>
              <a:innerShdw blurRad="393700" dist="50800" dir="16200000">
                <a:prstClr val="black">
                  <a:alpha val="2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等腰三角形 77"/>
            <p:cNvSpPr/>
            <p:nvPr/>
          </p:nvSpPr>
          <p:spPr>
            <a:xfrm rot="20957187">
              <a:off x="3799617" y="4142748"/>
              <a:ext cx="1440160" cy="347029"/>
            </a:xfrm>
            <a:prstGeom prst="triangle">
              <a:avLst/>
            </a:prstGeom>
            <a:solidFill>
              <a:srgbClr val="FA4E44"/>
            </a:solidFill>
            <a:ln>
              <a:noFill/>
            </a:ln>
            <a:effectLst>
              <a:innerShdw blurRad="444500" dist="50800" dir="9780000">
                <a:prstClr val="black">
                  <a:alpha val="21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等腰三角形 103"/>
            <p:cNvSpPr/>
            <p:nvPr/>
          </p:nvSpPr>
          <p:spPr>
            <a:xfrm rot="170341">
              <a:off x="3435324" y="101338"/>
              <a:ext cx="942115" cy="647277"/>
            </a:xfrm>
            <a:prstGeom prst="triangle">
              <a:avLst>
                <a:gd name="adj" fmla="val 96432"/>
              </a:avLst>
            </a:prstGeom>
            <a:solidFill>
              <a:srgbClr val="FA4E44"/>
            </a:solidFill>
            <a:ln>
              <a:noFill/>
            </a:ln>
            <a:effectLst>
              <a:innerShdw blurRad="292100" dist="50800" dir="27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3419872" y="699542"/>
              <a:ext cx="1368152" cy="3929508"/>
            </a:xfrm>
            <a:custGeom>
              <a:avLst/>
              <a:gdLst>
                <a:gd name="connsiteX0" fmla="*/ 0 w 1872208"/>
                <a:gd name="connsiteY0" fmla="*/ 0 h 3744416"/>
                <a:gd name="connsiteX1" fmla="*/ 1872208 w 1872208"/>
                <a:gd name="connsiteY1" fmla="*/ 0 h 3744416"/>
                <a:gd name="connsiteX2" fmla="*/ 1872208 w 1872208"/>
                <a:gd name="connsiteY2" fmla="*/ 3744416 h 3744416"/>
                <a:gd name="connsiteX3" fmla="*/ 0 w 1872208"/>
                <a:gd name="connsiteY3" fmla="*/ 3744416 h 3744416"/>
                <a:gd name="connsiteX4" fmla="*/ 0 w 1872208"/>
                <a:gd name="connsiteY4" fmla="*/ 0 h 3744416"/>
                <a:gd name="connsiteX0" fmla="*/ 0 w 1872208"/>
                <a:gd name="connsiteY0" fmla="*/ 0 h 3744416"/>
                <a:gd name="connsiteX1" fmla="*/ 1872208 w 1872208"/>
                <a:gd name="connsiteY1" fmla="*/ 411510 h 3744416"/>
                <a:gd name="connsiteX2" fmla="*/ 1872208 w 1872208"/>
                <a:gd name="connsiteY2" fmla="*/ 3744416 h 3744416"/>
                <a:gd name="connsiteX3" fmla="*/ 0 w 1872208"/>
                <a:gd name="connsiteY3" fmla="*/ 3744416 h 3744416"/>
                <a:gd name="connsiteX4" fmla="*/ 0 w 1872208"/>
                <a:gd name="connsiteY4" fmla="*/ 0 h 3744416"/>
                <a:gd name="connsiteX0" fmla="*/ 0 w 1872208"/>
                <a:gd name="connsiteY0" fmla="*/ 0 h 3744416"/>
                <a:gd name="connsiteX1" fmla="*/ 1872208 w 1872208"/>
                <a:gd name="connsiteY1" fmla="*/ 411510 h 3744416"/>
                <a:gd name="connsiteX2" fmla="*/ 1872208 w 1872208"/>
                <a:gd name="connsiteY2" fmla="*/ 3744416 h 3744416"/>
                <a:gd name="connsiteX3" fmla="*/ 611560 w 1872208"/>
                <a:gd name="connsiteY3" fmla="*/ 3744416 h 3744416"/>
                <a:gd name="connsiteX4" fmla="*/ 0 w 1872208"/>
                <a:gd name="connsiteY4" fmla="*/ 0 h 3744416"/>
                <a:gd name="connsiteX0" fmla="*/ 0 w 1872208"/>
                <a:gd name="connsiteY0" fmla="*/ 0 h 3744416"/>
                <a:gd name="connsiteX1" fmla="*/ 1872208 w 1872208"/>
                <a:gd name="connsiteY1" fmla="*/ 411510 h 3744416"/>
                <a:gd name="connsiteX2" fmla="*/ 1872208 w 1872208"/>
                <a:gd name="connsiteY2" fmla="*/ 2859782 h 3744416"/>
                <a:gd name="connsiteX3" fmla="*/ 611560 w 1872208"/>
                <a:gd name="connsiteY3" fmla="*/ 3744416 h 3744416"/>
                <a:gd name="connsiteX4" fmla="*/ 0 w 1872208"/>
                <a:gd name="connsiteY4" fmla="*/ 0 h 3744416"/>
                <a:gd name="connsiteX0" fmla="*/ 0 w 1872208"/>
                <a:gd name="connsiteY0" fmla="*/ 0 h 3512588"/>
                <a:gd name="connsiteX1" fmla="*/ 1872208 w 1872208"/>
                <a:gd name="connsiteY1" fmla="*/ 179682 h 3512588"/>
                <a:gd name="connsiteX2" fmla="*/ 1872208 w 1872208"/>
                <a:gd name="connsiteY2" fmla="*/ 2627954 h 3512588"/>
                <a:gd name="connsiteX3" fmla="*/ 611560 w 1872208"/>
                <a:gd name="connsiteY3" fmla="*/ 3512588 h 3512588"/>
                <a:gd name="connsiteX4" fmla="*/ 0 w 1872208"/>
                <a:gd name="connsiteY4" fmla="*/ 0 h 3512588"/>
                <a:gd name="connsiteX0" fmla="*/ 0 w 1872208"/>
                <a:gd name="connsiteY0" fmla="*/ 0 h 3405574"/>
                <a:gd name="connsiteX1" fmla="*/ 1872208 w 1872208"/>
                <a:gd name="connsiteY1" fmla="*/ 72668 h 3405574"/>
                <a:gd name="connsiteX2" fmla="*/ 1872208 w 1872208"/>
                <a:gd name="connsiteY2" fmla="*/ 2520940 h 3405574"/>
                <a:gd name="connsiteX3" fmla="*/ 611560 w 1872208"/>
                <a:gd name="connsiteY3" fmla="*/ 3405574 h 3405574"/>
                <a:gd name="connsiteX4" fmla="*/ 0 w 1872208"/>
                <a:gd name="connsiteY4" fmla="*/ 0 h 3405574"/>
                <a:gd name="connsiteX0" fmla="*/ 0 w 1872208"/>
                <a:gd name="connsiteY0" fmla="*/ 0 h 3405574"/>
                <a:gd name="connsiteX1" fmla="*/ 1872208 w 1872208"/>
                <a:gd name="connsiteY1" fmla="*/ 72668 h 3405574"/>
                <a:gd name="connsiteX2" fmla="*/ 1872208 w 1872208"/>
                <a:gd name="connsiteY2" fmla="*/ 2815175 h 3405574"/>
                <a:gd name="connsiteX3" fmla="*/ 611560 w 1872208"/>
                <a:gd name="connsiteY3" fmla="*/ 3405574 h 3405574"/>
                <a:gd name="connsiteX4" fmla="*/ 0 w 1872208"/>
                <a:gd name="connsiteY4" fmla="*/ 0 h 3405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2208" h="3405574">
                  <a:moveTo>
                    <a:pt x="0" y="0"/>
                  </a:moveTo>
                  <a:lnTo>
                    <a:pt x="1872208" y="72668"/>
                  </a:lnTo>
                  <a:lnTo>
                    <a:pt x="1872208" y="2815175"/>
                  </a:lnTo>
                  <a:lnTo>
                    <a:pt x="611560" y="34055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4E44"/>
            </a:solidFill>
            <a:ln>
              <a:noFill/>
            </a:ln>
            <a:effectLst>
              <a:innerShdw blurRad="266700" dir="16140000">
                <a:schemeClr val="accent6">
                  <a:alpha val="36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TextBox 132"/>
            <p:cNvSpPr txBox="1"/>
            <p:nvPr/>
          </p:nvSpPr>
          <p:spPr>
            <a:xfrm rot="21339648">
              <a:off x="3782234" y="1654965"/>
              <a:ext cx="861774" cy="120481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400" b="1" dirty="0" smtClean="0">
                  <a:solidFill>
                    <a:schemeClr val="bg1"/>
                  </a:solidFill>
                  <a:latin typeface="张海山锐谐体" pitchFamily="2" charset="-122"/>
                  <a:ea typeface="张海山锐谐体" pitchFamily="2" charset="-122"/>
                </a:rPr>
                <a:t>目录</a:t>
              </a:r>
              <a:endParaRPr lang="zh-CN" altLang="en-US" sz="4400" b="1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2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200"/>
                            </p:stCondLst>
                            <p:childTnLst>
                              <p:par>
                                <p:cTn id="3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2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20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7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700"/>
                            </p:stCondLst>
                            <p:childTnLst>
                              <p:par>
                                <p:cTn id="6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17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2700"/>
                            </p:stCondLst>
                            <p:childTnLst>
                              <p:par>
                                <p:cTn id="7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 animBg="1"/>
      <p:bldP spid="113" grpId="0" animBg="1"/>
      <p:bldP spid="115" grpId="0"/>
      <p:bldP spid="116" grpId="0"/>
      <p:bldP spid="117" grpId="0"/>
      <p:bldP spid="125" grpId="0"/>
      <p:bldP spid="128" grpId="0"/>
      <p:bldP spid="1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6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等腰三角形 61"/>
          <p:cNvSpPr/>
          <p:nvPr/>
        </p:nvSpPr>
        <p:spPr>
          <a:xfrm rot="20942909">
            <a:off x="2806586" y="1279084"/>
            <a:ext cx="3206104" cy="1431613"/>
          </a:xfrm>
          <a:prstGeom prst="triangle">
            <a:avLst>
              <a:gd name="adj" fmla="val 17869"/>
            </a:avLst>
          </a:prstGeom>
          <a:noFill/>
          <a:ln>
            <a:solidFill>
              <a:srgbClr val="FA4E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 rot="1268622">
            <a:off x="3348808" y="315987"/>
            <a:ext cx="220925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 smtClean="0">
                <a:solidFill>
                  <a:srgbClr val="FA4E44"/>
                </a:solidFill>
                <a:latin typeface="张海山锐谐体" pitchFamily="2" charset="-122"/>
                <a:ea typeface="张海山锐谐体" pitchFamily="2" charset="-122"/>
              </a:rPr>
              <a:t>笃</a:t>
            </a:r>
            <a:r>
              <a:rPr lang="zh-CN" altLang="en-US" sz="8000" b="1" dirty="0" smtClean="0">
                <a:latin typeface="张海山锐谐体" pitchFamily="2" charset="-122"/>
                <a:ea typeface="张海山锐谐体" pitchFamily="2" charset="-122"/>
              </a:rPr>
              <a:t>信</a:t>
            </a:r>
            <a:endParaRPr lang="zh-CN" altLang="en-US" sz="8000" b="1" dirty="0">
              <a:latin typeface="张海山锐谐体" pitchFamily="2" charset="-122"/>
              <a:ea typeface="张海山锐谐体" pitchFamily="2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4932000" y="1548000"/>
            <a:ext cx="4320520" cy="1599814"/>
          </a:xfrm>
          <a:prstGeom prst="line">
            <a:avLst/>
          </a:prstGeom>
          <a:ln w="920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 rot="6881108">
            <a:off x="921018" y="1221212"/>
            <a:ext cx="3592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rgbClr val="FA4E44"/>
                </a:solidFill>
                <a:latin typeface="Agency FB" pitchFamily="34" charset="0"/>
              </a:rPr>
              <a:t>Trust</a:t>
            </a:r>
            <a:r>
              <a:rPr lang="en-US" altLang="zh-CN" sz="5400" b="1" dirty="0" smtClean="0">
                <a:latin typeface="Agency FB" pitchFamily="34" charset="0"/>
              </a:rPr>
              <a:t> Yourself</a:t>
            </a:r>
            <a:endParaRPr lang="zh-CN" altLang="en-US" sz="5400" b="1" dirty="0">
              <a:latin typeface="Agency FB" pitchFamily="34" charset="0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rot="5400000">
            <a:off x="-638311" y="1229333"/>
            <a:ext cx="5308054" cy="2520280"/>
          </a:xfrm>
          <a:prstGeom prst="line">
            <a:avLst/>
          </a:prstGeom>
          <a:ln w="92075">
            <a:solidFill>
              <a:srgbClr val="FA4E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任意多边形 51"/>
          <p:cNvSpPr/>
          <p:nvPr/>
        </p:nvSpPr>
        <p:spPr>
          <a:xfrm>
            <a:off x="0" y="0"/>
            <a:ext cx="3167336" cy="5143500"/>
          </a:xfrm>
          <a:custGeom>
            <a:avLst/>
            <a:gdLst>
              <a:gd name="connsiteX0" fmla="*/ 0 w 755576"/>
              <a:gd name="connsiteY0" fmla="*/ 0 h 5143500"/>
              <a:gd name="connsiteX1" fmla="*/ 755576 w 755576"/>
              <a:gd name="connsiteY1" fmla="*/ 0 h 5143500"/>
              <a:gd name="connsiteX2" fmla="*/ 755576 w 755576"/>
              <a:gd name="connsiteY2" fmla="*/ 5143500 h 5143500"/>
              <a:gd name="connsiteX3" fmla="*/ 0 w 755576"/>
              <a:gd name="connsiteY3" fmla="*/ 5143500 h 5143500"/>
              <a:gd name="connsiteX4" fmla="*/ 0 w 755576"/>
              <a:gd name="connsiteY4" fmla="*/ 0 h 5143500"/>
              <a:gd name="connsiteX0" fmla="*/ 0 w 3167336"/>
              <a:gd name="connsiteY0" fmla="*/ 0 h 5143500"/>
              <a:gd name="connsiteX1" fmla="*/ 3167336 w 3167336"/>
              <a:gd name="connsiteY1" fmla="*/ 0 h 5143500"/>
              <a:gd name="connsiteX2" fmla="*/ 755576 w 3167336"/>
              <a:gd name="connsiteY2" fmla="*/ 5143500 h 5143500"/>
              <a:gd name="connsiteX3" fmla="*/ 0 w 3167336"/>
              <a:gd name="connsiteY3" fmla="*/ 5143500 h 5143500"/>
              <a:gd name="connsiteX4" fmla="*/ 0 w 3167336"/>
              <a:gd name="connsiteY4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7336" h="5143500">
                <a:moveTo>
                  <a:pt x="0" y="0"/>
                </a:moveTo>
                <a:lnTo>
                  <a:pt x="3167336" y="0"/>
                </a:lnTo>
                <a:lnTo>
                  <a:pt x="755576" y="5143500"/>
                </a:lnTo>
                <a:lnTo>
                  <a:pt x="0" y="5143500"/>
                </a:lnTo>
                <a:lnTo>
                  <a:pt x="0" y="0"/>
                </a:lnTo>
                <a:close/>
              </a:path>
            </a:pathLst>
          </a:custGeom>
          <a:solidFill>
            <a:srgbClr val="FA4E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4" name="直接连接符 53"/>
          <p:cNvCxnSpPr/>
          <p:nvPr/>
        </p:nvCxnSpPr>
        <p:spPr>
          <a:xfrm>
            <a:off x="-180528" y="267494"/>
            <a:ext cx="2808312" cy="1193124"/>
          </a:xfrm>
          <a:prstGeom prst="line">
            <a:avLst/>
          </a:prstGeom>
          <a:ln w="825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2555776" y="2931790"/>
            <a:ext cx="48245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 smtClean="0">
                <a:latin typeface="华文细黑" pitchFamily="2" charset="-122"/>
                <a:ea typeface="华文细黑" pitchFamily="2" charset="-122"/>
              </a:rPr>
              <a:t>信念就是，即使看不到希望，即使看不到未来，也相信自己的选择不会错，自己的未来不会错，自己的梦想不会错。一年又一年，我们有多少时间可以挥霍，今天不走快一点，明天就要用跑的了，后天也许就看不到前进的方向了，所以在今天一定要毫不犹豫地向前走，谁去管梦想会不会实现呢。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60" name="图片 59" descr="7f1cce43ad4bd113168031435aafa40f4afb05ff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19506">
            <a:off x="2880885" y="775581"/>
            <a:ext cx="3416151" cy="1860921"/>
          </a:xfrm>
          <a:prstGeom prst="triangle">
            <a:avLst>
              <a:gd name="adj" fmla="val 17686"/>
            </a:avLst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26" grpId="0"/>
      <p:bldP spid="34" grpId="0"/>
      <p:bldP spid="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 rot="20331378" flipH="1">
            <a:off x="3424611" y="315987"/>
            <a:ext cx="228503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 smtClean="0">
                <a:solidFill>
                  <a:srgbClr val="FA4E44"/>
                </a:solidFill>
                <a:latin typeface="张海山锐谐体" pitchFamily="2" charset="-122"/>
                <a:ea typeface="张海山锐谐体" pitchFamily="2" charset="-122"/>
              </a:rPr>
              <a:t>笃</a:t>
            </a:r>
            <a:r>
              <a:rPr lang="zh-CN" altLang="en-US" sz="8000" b="1" dirty="0" smtClean="0">
                <a:latin typeface="张海山锐谐体" pitchFamily="2" charset="-122"/>
                <a:ea typeface="张海山锐谐体" pitchFamily="2" charset="-122"/>
              </a:rPr>
              <a:t>信</a:t>
            </a:r>
            <a:endParaRPr lang="zh-CN" altLang="en-US" sz="8000" b="1" dirty="0">
              <a:latin typeface="张海山锐谐体" pitchFamily="2" charset="-122"/>
              <a:ea typeface="张海山锐谐体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-396552" y="1548000"/>
            <a:ext cx="4468702" cy="1599814"/>
          </a:xfrm>
          <a:prstGeom prst="line">
            <a:avLst/>
          </a:prstGeom>
          <a:ln w="92075">
            <a:solidFill>
              <a:srgbClr val="FA4E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 rot="14718892" flipH="1">
            <a:off x="4566439" y="1205378"/>
            <a:ext cx="3592650" cy="954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rgbClr val="FA4E44"/>
                </a:solidFill>
                <a:latin typeface="Agency FB" pitchFamily="34" charset="0"/>
              </a:rPr>
              <a:t>Trust</a:t>
            </a:r>
            <a:r>
              <a:rPr lang="en-US" altLang="zh-CN" sz="5400" b="1" dirty="0" smtClean="0">
                <a:latin typeface="Agency FB" pitchFamily="34" charset="0"/>
              </a:rPr>
              <a:t> Yourself</a:t>
            </a:r>
            <a:endParaRPr lang="zh-CN" altLang="en-US" sz="5400" b="1" dirty="0">
              <a:latin typeface="Agency FB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rot="16200000" flipH="1">
            <a:off x="4434428" y="1186114"/>
            <a:ext cx="5308054" cy="2606719"/>
          </a:xfrm>
          <a:prstGeom prst="line">
            <a:avLst/>
          </a:prstGeom>
          <a:ln w="92075">
            <a:solidFill>
              <a:srgbClr val="FA4E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18"/>
          <p:cNvSpPr/>
          <p:nvPr/>
        </p:nvSpPr>
        <p:spPr>
          <a:xfrm flipH="1">
            <a:off x="5897337" y="0"/>
            <a:ext cx="3275967" cy="5143500"/>
          </a:xfrm>
          <a:custGeom>
            <a:avLst/>
            <a:gdLst>
              <a:gd name="connsiteX0" fmla="*/ 0 w 755576"/>
              <a:gd name="connsiteY0" fmla="*/ 0 h 5143500"/>
              <a:gd name="connsiteX1" fmla="*/ 755576 w 755576"/>
              <a:gd name="connsiteY1" fmla="*/ 0 h 5143500"/>
              <a:gd name="connsiteX2" fmla="*/ 755576 w 755576"/>
              <a:gd name="connsiteY2" fmla="*/ 5143500 h 5143500"/>
              <a:gd name="connsiteX3" fmla="*/ 0 w 755576"/>
              <a:gd name="connsiteY3" fmla="*/ 5143500 h 5143500"/>
              <a:gd name="connsiteX4" fmla="*/ 0 w 755576"/>
              <a:gd name="connsiteY4" fmla="*/ 0 h 5143500"/>
              <a:gd name="connsiteX0" fmla="*/ 0 w 3167336"/>
              <a:gd name="connsiteY0" fmla="*/ 0 h 5143500"/>
              <a:gd name="connsiteX1" fmla="*/ 3167336 w 3167336"/>
              <a:gd name="connsiteY1" fmla="*/ 0 h 5143500"/>
              <a:gd name="connsiteX2" fmla="*/ 755576 w 3167336"/>
              <a:gd name="connsiteY2" fmla="*/ 5143500 h 5143500"/>
              <a:gd name="connsiteX3" fmla="*/ 0 w 3167336"/>
              <a:gd name="connsiteY3" fmla="*/ 5143500 h 5143500"/>
              <a:gd name="connsiteX4" fmla="*/ 0 w 3167336"/>
              <a:gd name="connsiteY4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7336" h="5143500">
                <a:moveTo>
                  <a:pt x="0" y="0"/>
                </a:moveTo>
                <a:lnTo>
                  <a:pt x="3167336" y="0"/>
                </a:lnTo>
                <a:lnTo>
                  <a:pt x="755576" y="5143500"/>
                </a:lnTo>
                <a:lnTo>
                  <a:pt x="0" y="5143500"/>
                </a:lnTo>
                <a:lnTo>
                  <a:pt x="0" y="0"/>
                </a:lnTo>
                <a:close/>
              </a:path>
            </a:pathLst>
          </a:custGeom>
          <a:solidFill>
            <a:srgbClr val="FA4E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6455395" y="627534"/>
            <a:ext cx="2904629" cy="1193124"/>
          </a:xfrm>
          <a:prstGeom prst="line">
            <a:avLst/>
          </a:prstGeom>
          <a:ln w="825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多边形 22"/>
          <p:cNvSpPr/>
          <p:nvPr/>
        </p:nvSpPr>
        <p:spPr>
          <a:xfrm>
            <a:off x="323528" y="1707654"/>
            <a:ext cx="6192688" cy="3219822"/>
          </a:xfrm>
          <a:custGeom>
            <a:avLst/>
            <a:gdLst>
              <a:gd name="connsiteX0" fmla="*/ 0 w 5184576"/>
              <a:gd name="connsiteY0" fmla="*/ 0 h 2304256"/>
              <a:gd name="connsiteX1" fmla="*/ 5184576 w 5184576"/>
              <a:gd name="connsiteY1" fmla="*/ 0 h 2304256"/>
              <a:gd name="connsiteX2" fmla="*/ 5184576 w 5184576"/>
              <a:gd name="connsiteY2" fmla="*/ 2304256 h 2304256"/>
              <a:gd name="connsiteX3" fmla="*/ 0 w 5184576"/>
              <a:gd name="connsiteY3" fmla="*/ 2304256 h 2304256"/>
              <a:gd name="connsiteX4" fmla="*/ 0 w 5184576"/>
              <a:gd name="connsiteY4" fmla="*/ 0 h 2304256"/>
              <a:gd name="connsiteX0" fmla="*/ 0 w 5184576"/>
              <a:gd name="connsiteY0" fmla="*/ 1131590 h 2304256"/>
              <a:gd name="connsiteX1" fmla="*/ 5184576 w 5184576"/>
              <a:gd name="connsiteY1" fmla="*/ 0 h 2304256"/>
              <a:gd name="connsiteX2" fmla="*/ 5184576 w 5184576"/>
              <a:gd name="connsiteY2" fmla="*/ 2304256 h 2304256"/>
              <a:gd name="connsiteX3" fmla="*/ 0 w 5184576"/>
              <a:gd name="connsiteY3" fmla="*/ 2304256 h 2304256"/>
              <a:gd name="connsiteX4" fmla="*/ 0 w 5184576"/>
              <a:gd name="connsiteY4" fmla="*/ 1131590 h 2304256"/>
              <a:gd name="connsiteX0" fmla="*/ 0 w 5184576"/>
              <a:gd name="connsiteY0" fmla="*/ 1440160 h 2612826"/>
              <a:gd name="connsiteX1" fmla="*/ 4572000 w 5184576"/>
              <a:gd name="connsiteY1" fmla="*/ 0 h 2612826"/>
              <a:gd name="connsiteX2" fmla="*/ 5184576 w 5184576"/>
              <a:gd name="connsiteY2" fmla="*/ 2612826 h 2612826"/>
              <a:gd name="connsiteX3" fmla="*/ 0 w 5184576"/>
              <a:gd name="connsiteY3" fmla="*/ 2612826 h 2612826"/>
              <a:gd name="connsiteX4" fmla="*/ 0 w 5184576"/>
              <a:gd name="connsiteY4" fmla="*/ 1440160 h 2612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2612826">
                <a:moveTo>
                  <a:pt x="0" y="1440160"/>
                </a:moveTo>
                <a:lnTo>
                  <a:pt x="4572000" y="0"/>
                </a:lnTo>
                <a:lnTo>
                  <a:pt x="5184576" y="2612826"/>
                </a:lnTo>
                <a:lnTo>
                  <a:pt x="0" y="2612826"/>
                </a:lnTo>
                <a:lnTo>
                  <a:pt x="0" y="144016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323528" y="3472014"/>
            <a:ext cx="6192688" cy="1476000"/>
          </a:xfrm>
          <a:custGeom>
            <a:avLst/>
            <a:gdLst>
              <a:gd name="connsiteX0" fmla="*/ 0 w 5904656"/>
              <a:gd name="connsiteY0" fmla="*/ 0 h 1476000"/>
              <a:gd name="connsiteX1" fmla="*/ 5904656 w 5904656"/>
              <a:gd name="connsiteY1" fmla="*/ 0 h 1476000"/>
              <a:gd name="connsiteX2" fmla="*/ 5904656 w 5904656"/>
              <a:gd name="connsiteY2" fmla="*/ 1476000 h 1476000"/>
              <a:gd name="connsiteX3" fmla="*/ 0 w 5904656"/>
              <a:gd name="connsiteY3" fmla="*/ 1476000 h 1476000"/>
              <a:gd name="connsiteX4" fmla="*/ 0 w 5904656"/>
              <a:gd name="connsiteY4" fmla="*/ 0 h 1476000"/>
              <a:gd name="connsiteX0" fmla="*/ 0 w 6156176"/>
              <a:gd name="connsiteY0" fmla="*/ 0 h 1476000"/>
              <a:gd name="connsiteX1" fmla="*/ 5904656 w 6156176"/>
              <a:gd name="connsiteY1" fmla="*/ 0 h 1476000"/>
              <a:gd name="connsiteX2" fmla="*/ 6156176 w 6156176"/>
              <a:gd name="connsiteY2" fmla="*/ 1476000 h 1476000"/>
              <a:gd name="connsiteX3" fmla="*/ 0 w 6156176"/>
              <a:gd name="connsiteY3" fmla="*/ 1476000 h 1476000"/>
              <a:gd name="connsiteX4" fmla="*/ 0 w 6156176"/>
              <a:gd name="connsiteY4" fmla="*/ 0 h 1476000"/>
              <a:gd name="connsiteX0" fmla="*/ 0 w 6156176"/>
              <a:gd name="connsiteY0" fmla="*/ 0 h 1476000"/>
              <a:gd name="connsiteX1" fmla="*/ 5904656 w 6156176"/>
              <a:gd name="connsiteY1" fmla="*/ 0 h 1476000"/>
              <a:gd name="connsiteX2" fmla="*/ 6156176 w 6156176"/>
              <a:gd name="connsiteY2" fmla="*/ 1476000 h 1476000"/>
              <a:gd name="connsiteX3" fmla="*/ 0 w 6156176"/>
              <a:gd name="connsiteY3" fmla="*/ 1476000 h 1476000"/>
              <a:gd name="connsiteX4" fmla="*/ 0 w 6156176"/>
              <a:gd name="connsiteY4" fmla="*/ 0 h 1476000"/>
              <a:gd name="connsiteX0" fmla="*/ 0 w 6156176"/>
              <a:gd name="connsiteY0" fmla="*/ 0 h 1476000"/>
              <a:gd name="connsiteX1" fmla="*/ 5796136 w 6156176"/>
              <a:gd name="connsiteY1" fmla="*/ 0 h 1476000"/>
              <a:gd name="connsiteX2" fmla="*/ 6156176 w 6156176"/>
              <a:gd name="connsiteY2" fmla="*/ 1476000 h 1476000"/>
              <a:gd name="connsiteX3" fmla="*/ 0 w 6156176"/>
              <a:gd name="connsiteY3" fmla="*/ 1476000 h 1476000"/>
              <a:gd name="connsiteX4" fmla="*/ 0 w 6156176"/>
              <a:gd name="connsiteY4" fmla="*/ 0 h 1476000"/>
              <a:gd name="connsiteX0" fmla="*/ 0 w 6156176"/>
              <a:gd name="connsiteY0" fmla="*/ 0 h 1476000"/>
              <a:gd name="connsiteX1" fmla="*/ 5903640 w 6156176"/>
              <a:gd name="connsiteY1" fmla="*/ 0 h 1476000"/>
              <a:gd name="connsiteX2" fmla="*/ 6156176 w 6156176"/>
              <a:gd name="connsiteY2" fmla="*/ 1476000 h 1476000"/>
              <a:gd name="connsiteX3" fmla="*/ 0 w 6156176"/>
              <a:gd name="connsiteY3" fmla="*/ 1476000 h 1476000"/>
              <a:gd name="connsiteX4" fmla="*/ 0 w 6156176"/>
              <a:gd name="connsiteY4" fmla="*/ 0 h 14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56176" h="1476000">
                <a:moveTo>
                  <a:pt x="0" y="0"/>
                </a:moveTo>
                <a:lnTo>
                  <a:pt x="5903640" y="0"/>
                </a:lnTo>
                <a:lnTo>
                  <a:pt x="6156176" y="1476000"/>
                </a:lnTo>
                <a:lnTo>
                  <a:pt x="0" y="1476000"/>
                </a:lnTo>
                <a:lnTo>
                  <a:pt x="0" y="0"/>
                </a:lnTo>
                <a:close/>
              </a:path>
            </a:pathLst>
          </a:custGeom>
          <a:solidFill>
            <a:srgbClr val="FC868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TextBox 59"/>
          <p:cNvSpPr txBox="1"/>
          <p:nvPr/>
        </p:nvSpPr>
        <p:spPr>
          <a:xfrm>
            <a:off x="1331640" y="3675677"/>
            <a:ext cx="4392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 smtClean="0">
                <a:latin typeface="华文细黑" pitchFamily="2" charset="-122"/>
                <a:ea typeface="华文细黑" pitchFamily="2" charset="-122"/>
              </a:rPr>
              <a:t>有些东西你要相信它才会存在</a:t>
            </a:r>
            <a:r>
              <a:rPr lang="en-US" altLang="zh-CN" dirty="0" smtClean="0">
                <a:latin typeface="华文细黑" pitchFamily="2" charset="-122"/>
                <a:ea typeface="华文细黑" pitchFamily="2" charset="-122"/>
              </a:rPr>
              <a:t>,</a:t>
            </a:r>
            <a:r>
              <a:rPr lang="zh-CN" altLang="en-US" dirty="0" smtClean="0">
                <a:latin typeface="华文细黑" pitchFamily="2" charset="-122"/>
                <a:ea typeface="华文细黑" pitchFamily="2" charset="-122"/>
              </a:rPr>
              <a:t>你要相信自己</a:t>
            </a:r>
            <a:r>
              <a:rPr lang="en-US" altLang="zh-CN" dirty="0" smtClean="0">
                <a:latin typeface="华文细黑" pitchFamily="2" charset="-122"/>
                <a:ea typeface="华文细黑" pitchFamily="2" charset="-122"/>
              </a:rPr>
              <a:t>,</a:t>
            </a:r>
            <a:r>
              <a:rPr lang="zh-CN" altLang="en-US" dirty="0" smtClean="0">
                <a:latin typeface="华文细黑" pitchFamily="2" charset="-122"/>
                <a:ea typeface="华文细黑" pitchFamily="2" charset="-122"/>
              </a:rPr>
              <a:t>要相信奇迹</a:t>
            </a:r>
            <a:r>
              <a:rPr lang="en-US" altLang="zh-CN" dirty="0" smtClean="0">
                <a:latin typeface="华文细黑" pitchFamily="2" charset="-122"/>
                <a:ea typeface="华文细黑" pitchFamily="2" charset="-122"/>
              </a:rPr>
              <a:t>,</a:t>
            </a:r>
            <a:r>
              <a:rPr lang="zh-CN" altLang="en-US" dirty="0" smtClean="0">
                <a:latin typeface="华文细黑" pitchFamily="2" charset="-122"/>
                <a:ea typeface="华文细黑" pitchFamily="2" charset="-122"/>
              </a:rPr>
              <a:t>不必感伤不必害怕</a:t>
            </a:r>
            <a:r>
              <a:rPr lang="en-US" altLang="zh-CN" dirty="0" smtClean="0">
                <a:latin typeface="华文细黑" pitchFamily="2" charset="-122"/>
                <a:ea typeface="华文细黑" pitchFamily="2" charset="-122"/>
              </a:rPr>
              <a:t>,</a:t>
            </a:r>
            <a:r>
              <a:rPr lang="zh-CN" altLang="en-US" dirty="0" smtClean="0">
                <a:latin typeface="华文细黑" pitchFamily="2" charset="-122"/>
                <a:ea typeface="华文细黑" pitchFamily="2" charset="-122"/>
              </a:rPr>
              <a:t>因为你就是那个奇迹。只有相信奇迹的人</a:t>
            </a:r>
            <a:r>
              <a:rPr lang="en-US" altLang="zh-CN" dirty="0" smtClean="0">
                <a:latin typeface="华文细黑" pitchFamily="2" charset="-122"/>
                <a:ea typeface="华文细黑" pitchFamily="2" charset="-122"/>
              </a:rPr>
              <a:t>,</a:t>
            </a:r>
            <a:r>
              <a:rPr lang="zh-CN" altLang="en-US" dirty="0" smtClean="0">
                <a:latin typeface="华文细黑" pitchFamily="2" charset="-122"/>
                <a:ea typeface="华文细黑" pitchFamily="2" charset="-122"/>
              </a:rPr>
              <a:t>奇迹才会选择你。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23" grpId="0" animBg="1"/>
      <p:bldP spid="24" grpId="0" animBg="1"/>
      <p:bldP spid="6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/>
        </p:nvSpPr>
        <p:spPr>
          <a:xfrm rot="20949444">
            <a:off x="4870770" y="561766"/>
            <a:ext cx="2520280" cy="1656184"/>
          </a:xfrm>
          <a:prstGeom prst="rect">
            <a:avLst/>
          </a:prstGeom>
          <a:noFill/>
          <a:ln>
            <a:solidFill>
              <a:srgbClr val="FA4E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3419872" y="2499742"/>
            <a:ext cx="2874296" cy="1391011"/>
          </a:xfrm>
          <a:custGeom>
            <a:avLst/>
            <a:gdLst>
              <a:gd name="connsiteX0" fmla="*/ 1308100 w 3632200"/>
              <a:gd name="connsiteY0" fmla="*/ 330200 h 1765300"/>
              <a:gd name="connsiteX1" fmla="*/ 3594100 w 3632200"/>
              <a:gd name="connsiteY1" fmla="*/ 0 h 1765300"/>
              <a:gd name="connsiteX2" fmla="*/ 3124200 w 3632200"/>
              <a:gd name="connsiteY2" fmla="*/ 571500 h 1765300"/>
              <a:gd name="connsiteX3" fmla="*/ 3632200 w 3632200"/>
              <a:gd name="connsiteY3" fmla="*/ 1092200 h 1765300"/>
              <a:gd name="connsiteX4" fmla="*/ 0 w 3632200"/>
              <a:gd name="connsiteY4" fmla="*/ 1765300 h 1765300"/>
              <a:gd name="connsiteX5" fmla="*/ 1308100 w 3632200"/>
              <a:gd name="connsiteY5" fmla="*/ 330200 h 1765300"/>
              <a:gd name="connsiteX0" fmla="*/ 1320007 w 3644107"/>
              <a:gd name="connsiteY0" fmla="*/ 330200 h 1801018"/>
              <a:gd name="connsiteX1" fmla="*/ 3606007 w 3644107"/>
              <a:gd name="connsiteY1" fmla="*/ 0 h 1801018"/>
              <a:gd name="connsiteX2" fmla="*/ 3136107 w 3644107"/>
              <a:gd name="connsiteY2" fmla="*/ 571500 h 1801018"/>
              <a:gd name="connsiteX3" fmla="*/ 3644107 w 3644107"/>
              <a:gd name="connsiteY3" fmla="*/ 1092200 h 1801018"/>
              <a:gd name="connsiteX4" fmla="*/ 0 w 3644107"/>
              <a:gd name="connsiteY4" fmla="*/ 1801018 h 1801018"/>
              <a:gd name="connsiteX5" fmla="*/ 1320007 w 3644107"/>
              <a:gd name="connsiteY5" fmla="*/ 330200 h 1801018"/>
              <a:gd name="connsiteX0" fmla="*/ 1253332 w 3644107"/>
              <a:gd name="connsiteY0" fmla="*/ 473075 h 1801018"/>
              <a:gd name="connsiteX1" fmla="*/ 3606007 w 3644107"/>
              <a:gd name="connsiteY1" fmla="*/ 0 h 1801018"/>
              <a:gd name="connsiteX2" fmla="*/ 3136107 w 3644107"/>
              <a:gd name="connsiteY2" fmla="*/ 571500 h 1801018"/>
              <a:gd name="connsiteX3" fmla="*/ 3644107 w 3644107"/>
              <a:gd name="connsiteY3" fmla="*/ 1092200 h 1801018"/>
              <a:gd name="connsiteX4" fmla="*/ 0 w 3644107"/>
              <a:gd name="connsiteY4" fmla="*/ 1801018 h 1801018"/>
              <a:gd name="connsiteX5" fmla="*/ 1253332 w 3644107"/>
              <a:gd name="connsiteY5" fmla="*/ 473075 h 1801018"/>
              <a:gd name="connsiteX0" fmla="*/ 1239045 w 3644107"/>
              <a:gd name="connsiteY0" fmla="*/ 468312 h 1801018"/>
              <a:gd name="connsiteX1" fmla="*/ 3606007 w 3644107"/>
              <a:gd name="connsiteY1" fmla="*/ 0 h 1801018"/>
              <a:gd name="connsiteX2" fmla="*/ 3136107 w 3644107"/>
              <a:gd name="connsiteY2" fmla="*/ 571500 h 1801018"/>
              <a:gd name="connsiteX3" fmla="*/ 3644107 w 3644107"/>
              <a:gd name="connsiteY3" fmla="*/ 1092200 h 1801018"/>
              <a:gd name="connsiteX4" fmla="*/ 0 w 3644107"/>
              <a:gd name="connsiteY4" fmla="*/ 1801018 h 1801018"/>
              <a:gd name="connsiteX5" fmla="*/ 1239045 w 3644107"/>
              <a:gd name="connsiteY5" fmla="*/ 468312 h 1801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44107" h="1801018">
                <a:moveTo>
                  <a:pt x="1239045" y="468312"/>
                </a:moveTo>
                <a:lnTo>
                  <a:pt x="3606007" y="0"/>
                </a:lnTo>
                <a:lnTo>
                  <a:pt x="3136107" y="571500"/>
                </a:lnTo>
                <a:lnTo>
                  <a:pt x="3644107" y="1092200"/>
                </a:lnTo>
                <a:lnTo>
                  <a:pt x="0" y="1801018"/>
                </a:lnTo>
                <a:lnTo>
                  <a:pt x="1239045" y="468312"/>
                </a:lnTo>
                <a:close/>
              </a:path>
            </a:pathLst>
          </a:custGeom>
          <a:gradFill>
            <a:gsLst>
              <a:gs pos="100000">
                <a:srgbClr val="FA4E44"/>
              </a:gs>
              <a:gs pos="0">
                <a:schemeClr val="accent6">
                  <a:lumMod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燕尾形 41"/>
          <p:cNvSpPr/>
          <p:nvPr/>
        </p:nvSpPr>
        <p:spPr>
          <a:xfrm rot="12162186" flipV="1">
            <a:off x="37385" y="518376"/>
            <a:ext cx="3339231" cy="864096"/>
          </a:xfrm>
          <a:prstGeom prst="chevron">
            <a:avLst/>
          </a:prstGeom>
          <a:solidFill>
            <a:srgbClr val="FC8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b="1" dirty="0">
              <a:latin typeface="张海山锐谐体" pitchFamily="2" charset="-122"/>
              <a:ea typeface="张海山锐谐体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 rot="1360057">
            <a:off x="700187" y="442649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迈出</a:t>
            </a:r>
            <a:endParaRPr lang="zh-CN" altLang="en-US" sz="4400" dirty="0">
              <a:solidFill>
                <a:schemeClr val="bg1"/>
              </a:solidFill>
              <a:latin typeface="张海山锐谐体" pitchFamily="2" charset="-122"/>
              <a:ea typeface="张海山锐谐体" pitchFamily="2" charset="-122"/>
            </a:endParaRPr>
          </a:p>
        </p:txBody>
      </p:sp>
      <p:sp>
        <p:nvSpPr>
          <p:cNvPr id="43" name="任意多边形 42"/>
          <p:cNvSpPr/>
          <p:nvPr/>
        </p:nvSpPr>
        <p:spPr>
          <a:xfrm>
            <a:off x="0" y="987574"/>
            <a:ext cx="4928568" cy="3503836"/>
          </a:xfrm>
          <a:custGeom>
            <a:avLst/>
            <a:gdLst>
              <a:gd name="connsiteX0" fmla="*/ 0 w 6235700"/>
              <a:gd name="connsiteY0" fmla="*/ 0 h 4826000"/>
              <a:gd name="connsiteX1" fmla="*/ 0 w 6235700"/>
              <a:gd name="connsiteY1" fmla="*/ 4826000 h 4826000"/>
              <a:gd name="connsiteX2" fmla="*/ 5168900 w 6235700"/>
              <a:gd name="connsiteY2" fmla="*/ 3111500 h 4826000"/>
              <a:gd name="connsiteX3" fmla="*/ 6235700 w 6235700"/>
              <a:gd name="connsiteY3" fmla="*/ 1193800 h 4826000"/>
              <a:gd name="connsiteX4" fmla="*/ 0 w 6235700"/>
              <a:gd name="connsiteY4" fmla="*/ 0 h 4826000"/>
              <a:gd name="connsiteX0" fmla="*/ 0 w 6045200"/>
              <a:gd name="connsiteY0" fmla="*/ 0 h 4826000"/>
              <a:gd name="connsiteX1" fmla="*/ 0 w 6045200"/>
              <a:gd name="connsiteY1" fmla="*/ 4826000 h 4826000"/>
              <a:gd name="connsiteX2" fmla="*/ 5168900 w 6045200"/>
              <a:gd name="connsiteY2" fmla="*/ 3111500 h 4826000"/>
              <a:gd name="connsiteX3" fmla="*/ 6045200 w 6045200"/>
              <a:gd name="connsiteY3" fmla="*/ 1536700 h 4826000"/>
              <a:gd name="connsiteX4" fmla="*/ 0 w 6045200"/>
              <a:gd name="connsiteY4" fmla="*/ 0 h 482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5200" h="4826000">
                <a:moveTo>
                  <a:pt x="0" y="0"/>
                </a:moveTo>
                <a:lnTo>
                  <a:pt x="0" y="4826000"/>
                </a:lnTo>
                <a:lnTo>
                  <a:pt x="5168900" y="3111500"/>
                </a:lnTo>
                <a:lnTo>
                  <a:pt x="6045200" y="1536700"/>
                </a:lnTo>
                <a:lnTo>
                  <a:pt x="0" y="0"/>
                </a:lnTo>
                <a:close/>
              </a:path>
            </a:pathLst>
          </a:custGeom>
          <a:solidFill>
            <a:srgbClr val="FA4E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 rot="704800">
            <a:off x="176083" y="1496488"/>
            <a:ext cx="3240360" cy="2063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我们会接受苦逼，是因为我们的野心。我们不甘心，我们想看世界，我们想要自己的生活更丰富多彩，所以我们远离家乡，甚至远离从头开始。承认吧，你的心里总有那些躁动，促使你出门远行，促使你追寻自己的梦想。尽管前路曲折，你也会选择往前走。</a:t>
            </a:r>
            <a:endParaRPr lang="zh-CN" altLang="en-US" sz="16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7" name="任意多边形 46"/>
          <p:cNvSpPr/>
          <p:nvPr/>
        </p:nvSpPr>
        <p:spPr>
          <a:xfrm>
            <a:off x="3419872" y="3219822"/>
            <a:ext cx="832867" cy="683828"/>
          </a:xfrm>
          <a:custGeom>
            <a:avLst/>
            <a:gdLst>
              <a:gd name="connsiteX0" fmla="*/ 904875 w 904875"/>
              <a:gd name="connsiteY0" fmla="*/ 0 h 742950"/>
              <a:gd name="connsiteX1" fmla="*/ 0 w 904875"/>
              <a:gd name="connsiteY1" fmla="*/ 742950 h 742950"/>
              <a:gd name="connsiteX2" fmla="*/ 85725 w 904875"/>
              <a:gd name="connsiteY2" fmla="*/ 266700 h 742950"/>
              <a:gd name="connsiteX3" fmla="*/ 904875 w 904875"/>
              <a:gd name="connsiteY3" fmla="*/ 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4875" h="742950">
                <a:moveTo>
                  <a:pt x="904875" y="0"/>
                </a:moveTo>
                <a:lnTo>
                  <a:pt x="0" y="742950"/>
                </a:lnTo>
                <a:lnTo>
                  <a:pt x="85725" y="266700"/>
                </a:lnTo>
                <a:lnTo>
                  <a:pt x="904875" y="0"/>
                </a:lnTo>
                <a:close/>
              </a:path>
            </a:pathLst>
          </a:custGeom>
          <a:gradFill flip="none" rotWithShape="1">
            <a:gsLst>
              <a:gs pos="0">
                <a:srgbClr val="FA4E44"/>
              </a:gs>
              <a:gs pos="68000">
                <a:schemeClr val="accent6">
                  <a:lumMod val="0"/>
                </a:schemeClr>
              </a:gs>
              <a:gs pos="100000">
                <a:schemeClr val="tx1">
                  <a:lumMod val="61000"/>
                  <a:lumOff val="39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9" name="图片 48" descr="c97dc6bf6c81800ada757bacb13533fa838b47a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62360">
            <a:off x="4867234" y="247563"/>
            <a:ext cx="2862036" cy="1906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" name="TextBox 50"/>
          <p:cNvSpPr txBox="1"/>
          <p:nvPr/>
        </p:nvSpPr>
        <p:spPr>
          <a:xfrm rot="20969452">
            <a:off x="4253394" y="2802321"/>
            <a:ext cx="17924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Agency FB" pitchFamily="34" charset="0"/>
              </a:rPr>
              <a:t>Take a Step</a:t>
            </a:r>
            <a:endParaRPr lang="zh-CN" altLang="en-US" sz="3200" b="1" dirty="0">
              <a:solidFill>
                <a:schemeClr val="bg1"/>
              </a:solidFill>
              <a:latin typeface="Agency FB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20953077">
            <a:off x="1119773" y="4198897"/>
            <a:ext cx="37689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gency FB" pitchFamily="34" charset="0"/>
              </a:rPr>
              <a:t>whatever others </a:t>
            </a:r>
            <a:r>
              <a:rPr lang="en-US" sz="2000" b="1" dirty="0" err="1" smtClean="0">
                <a:solidFill>
                  <a:schemeClr val="bg1"/>
                </a:solidFill>
                <a:latin typeface="Agency FB" pitchFamily="34" charset="0"/>
              </a:rPr>
              <a:t>say,</a:t>
            </a:r>
            <a:r>
              <a:rPr lang="en-US" altLang="zh-CN" sz="2000" b="1" dirty="0" err="1" smtClean="0">
                <a:solidFill>
                  <a:schemeClr val="bg1"/>
                </a:solidFill>
                <a:latin typeface="Agency FB" pitchFamily="34" charset="0"/>
              </a:rPr>
              <a:t>take</a:t>
            </a:r>
            <a:r>
              <a:rPr lang="en-US" sz="2000" b="1" dirty="0" smtClean="0">
                <a:solidFill>
                  <a:schemeClr val="bg1"/>
                </a:solidFill>
                <a:latin typeface="Agency FB" pitchFamily="34" charset="0"/>
              </a:rPr>
              <a:t> </a:t>
            </a:r>
            <a:r>
              <a:rPr lang="en-US" altLang="zh-CN" sz="2000" b="1" dirty="0" smtClean="0">
                <a:solidFill>
                  <a:srgbClr val="FA4E44"/>
                </a:solidFill>
                <a:latin typeface="Agency FB" pitchFamily="34" charset="0"/>
              </a:rPr>
              <a:t>you</a:t>
            </a:r>
            <a:r>
              <a:rPr lang="en-US" sz="2000" b="1" dirty="0" smtClean="0">
                <a:solidFill>
                  <a:srgbClr val="FA4E44"/>
                </a:solidFill>
                <a:latin typeface="Agency FB" pitchFamily="34" charset="0"/>
              </a:rPr>
              <a:t>r own road.</a:t>
            </a:r>
            <a:endParaRPr lang="zh-CN" altLang="en-US" sz="2000" b="1" dirty="0">
              <a:solidFill>
                <a:srgbClr val="FA4E44"/>
              </a:solidFill>
              <a:latin typeface="Agency FB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6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65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46" grpId="0" animBg="1"/>
      <p:bldP spid="42" grpId="0" animBg="1"/>
      <p:bldP spid="44" grpId="0"/>
      <p:bldP spid="43" grpId="0" animBg="1"/>
      <p:bldP spid="26" grpId="0"/>
      <p:bldP spid="47" grpId="0" animBg="1"/>
      <p:bldP spid="51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>
          <a:xfrm flipH="1">
            <a:off x="2807286" y="2534650"/>
            <a:ext cx="2893725" cy="1484364"/>
          </a:xfrm>
          <a:custGeom>
            <a:avLst/>
            <a:gdLst>
              <a:gd name="connsiteX0" fmla="*/ 1308100 w 3632200"/>
              <a:gd name="connsiteY0" fmla="*/ 330200 h 1765300"/>
              <a:gd name="connsiteX1" fmla="*/ 3594100 w 3632200"/>
              <a:gd name="connsiteY1" fmla="*/ 0 h 1765300"/>
              <a:gd name="connsiteX2" fmla="*/ 3124200 w 3632200"/>
              <a:gd name="connsiteY2" fmla="*/ 571500 h 1765300"/>
              <a:gd name="connsiteX3" fmla="*/ 3632200 w 3632200"/>
              <a:gd name="connsiteY3" fmla="*/ 1092200 h 1765300"/>
              <a:gd name="connsiteX4" fmla="*/ 0 w 3632200"/>
              <a:gd name="connsiteY4" fmla="*/ 1765300 h 1765300"/>
              <a:gd name="connsiteX5" fmla="*/ 1308100 w 3632200"/>
              <a:gd name="connsiteY5" fmla="*/ 330200 h 1765300"/>
              <a:gd name="connsiteX0" fmla="*/ 1320007 w 3644107"/>
              <a:gd name="connsiteY0" fmla="*/ 330200 h 1801018"/>
              <a:gd name="connsiteX1" fmla="*/ 3606007 w 3644107"/>
              <a:gd name="connsiteY1" fmla="*/ 0 h 1801018"/>
              <a:gd name="connsiteX2" fmla="*/ 3136107 w 3644107"/>
              <a:gd name="connsiteY2" fmla="*/ 571500 h 1801018"/>
              <a:gd name="connsiteX3" fmla="*/ 3644107 w 3644107"/>
              <a:gd name="connsiteY3" fmla="*/ 1092200 h 1801018"/>
              <a:gd name="connsiteX4" fmla="*/ 0 w 3644107"/>
              <a:gd name="connsiteY4" fmla="*/ 1801018 h 1801018"/>
              <a:gd name="connsiteX5" fmla="*/ 1320007 w 3644107"/>
              <a:gd name="connsiteY5" fmla="*/ 330200 h 1801018"/>
              <a:gd name="connsiteX0" fmla="*/ 1253332 w 3644107"/>
              <a:gd name="connsiteY0" fmla="*/ 473075 h 1801018"/>
              <a:gd name="connsiteX1" fmla="*/ 3606007 w 3644107"/>
              <a:gd name="connsiteY1" fmla="*/ 0 h 1801018"/>
              <a:gd name="connsiteX2" fmla="*/ 3136107 w 3644107"/>
              <a:gd name="connsiteY2" fmla="*/ 571500 h 1801018"/>
              <a:gd name="connsiteX3" fmla="*/ 3644107 w 3644107"/>
              <a:gd name="connsiteY3" fmla="*/ 1092200 h 1801018"/>
              <a:gd name="connsiteX4" fmla="*/ 0 w 3644107"/>
              <a:gd name="connsiteY4" fmla="*/ 1801018 h 1801018"/>
              <a:gd name="connsiteX5" fmla="*/ 1253332 w 3644107"/>
              <a:gd name="connsiteY5" fmla="*/ 473075 h 1801018"/>
              <a:gd name="connsiteX0" fmla="*/ 1239045 w 3644107"/>
              <a:gd name="connsiteY0" fmla="*/ 468312 h 1801018"/>
              <a:gd name="connsiteX1" fmla="*/ 3606007 w 3644107"/>
              <a:gd name="connsiteY1" fmla="*/ 0 h 1801018"/>
              <a:gd name="connsiteX2" fmla="*/ 3136107 w 3644107"/>
              <a:gd name="connsiteY2" fmla="*/ 571500 h 1801018"/>
              <a:gd name="connsiteX3" fmla="*/ 3644107 w 3644107"/>
              <a:gd name="connsiteY3" fmla="*/ 1092200 h 1801018"/>
              <a:gd name="connsiteX4" fmla="*/ 0 w 3644107"/>
              <a:gd name="connsiteY4" fmla="*/ 1801018 h 1801018"/>
              <a:gd name="connsiteX5" fmla="*/ 1239045 w 3644107"/>
              <a:gd name="connsiteY5" fmla="*/ 468312 h 1801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44107" h="1801018">
                <a:moveTo>
                  <a:pt x="1239045" y="468312"/>
                </a:moveTo>
                <a:lnTo>
                  <a:pt x="3606007" y="0"/>
                </a:lnTo>
                <a:lnTo>
                  <a:pt x="3136107" y="571500"/>
                </a:lnTo>
                <a:lnTo>
                  <a:pt x="3644107" y="1092200"/>
                </a:lnTo>
                <a:lnTo>
                  <a:pt x="0" y="1801018"/>
                </a:lnTo>
                <a:lnTo>
                  <a:pt x="1239045" y="468312"/>
                </a:lnTo>
                <a:close/>
              </a:path>
            </a:pathLst>
          </a:custGeom>
          <a:gradFill>
            <a:gsLst>
              <a:gs pos="100000">
                <a:srgbClr val="FA4E44"/>
              </a:gs>
              <a:gs pos="0">
                <a:schemeClr val="accent6">
                  <a:lumMod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 flipH="1">
            <a:off x="5744559" y="339502"/>
            <a:ext cx="3361803" cy="1002896"/>
            <a:chOff x="37385" y="442649"/>
            <a:chExt cx="3339231" cy="939823"/>
          </a:xfrm>
        </p:grpSpPr>
        <p:sp>
          <p:nvSpPr>
            <p:cNvPr id="19" name="燕尾形 18"/>
            <p:cNvSpPr/>
            <p:nvPr/>
          </p:nvSpPr>
          <p:spPr>
            <a:xfrm rot="12162186" flipV="1">
              <a:off x="37385" y="518376"/>
              <a:ext cx="3339231" cy="864096"/>
            </a:xfrm>
            <a:prstGeom prst="chevron">
              <a:avLst/>
            </a:prstGeom>
            <a:solidFill>
              <a:srgbClr val="FC8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b="1" dirty="0">
                <a:latin typeface="张海山锐谐体" pitchFamily="2" charset="-122"/>
                <a:ea typeface="张海山锐谐体" pitchFamily="2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1360057">
              <a:off x="700187" y="442649"/>
              <a:ext cx="131318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bg1"/>
                  </a:solidFill>
                  <a:latin typeface="张海山锐谐体" pitchFamily="2" charset="-122"/>
                  <a:ea typeface="张海山锐谐体" pitchFamily="2" charset="-122"/>
                </a:rPr>
                <a:t>迈出</a:t>
              </a:r>
              <a:endParaRPr lang="zh-CN" altLang="en-US" sz="4400" dirty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endParaRPr>
            </a:p>
          </p:txBody>
        </p:sp>
      </p:grpSp>
      <p:sp>
        <p:nvSpPr>
          <p:cNvPr id="21" name="任意多边形 20"/>
          <p:cNvSpPr/>
          <p:nvPr/>
        </p:nvSpPr>
        <p:spPr>
          <a:xfrm flipH="1">
            <a:off x="4182117" y="920998"/>
            <a:ext cx="4961883" cy="3738984"/>
          </a:xfrm>
          <a:custGeom>
            <a:avLst/>
            <a:gdLst>
              <a:gd name="connsiteX0" fmla="*/ 0 w 6235700"/>
              <a:gd name="connsiteY0" fmla="*/ 0 h 4826000"/>
              <a:gd name="connsiteX1" fmla="*/ 0 w 6235700"/>
              <a:gd name="connsiteY1" fmla="*/ 4826000 h 4826000"/>
              <a:gd name="connsiteX2" fmla="*/ 5168900 w 6235700"/>
              <a:gd name="connsiteY2" fmla="*/ 3111500 h 4826000"/>
              <a:gd name="connsiteX3" fmla="*/ 6235700 w 6235700"/>
              <a:gd name="connsiteY3" fmla="*/ 1193800 h 4826000"/>
              <a:gd name="connsiteX4" fmla="*/ 0 w 6235700"/>
              <a:gd name="connsiteY4" fmla="*/ 0 h 4826000"/>
              <a:gd name="connsiteX0" fmla="*/ 0 w 6045200"/>
              <a:gd name="connsiteY0" fmla="*/ 0 h 4826000"/>
              <a:gd name="connsiteX1" fmla="*/ 0 w 6045200"/>
              <a:gd name="connsiteY1" fmla="*/ 4826000 h 4826000"/>
              <a:gd name="connsiteX2" fmla="*/ 5168900 w 6045200"/>
              <a:gd name="connsiteY2" fmla="*/ 3111500 h 4826000"/>
              <a:gd name="connsiteX3" fmla="*/ 6045200 w 6045200"/>
              <a:gd name="connsiteY3" fmla="*/ 1536700 h 4826000"/>
              <a:gd name="connsiteX4" fmla="*/ 0 w 6045200"/>
              <a:gd name="connsiteY4" fmla="*/ 0 h 482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5200" h="4826000">
                <a:moveTo>
                  <a:pt x="0" y="0"/>
                </a:moveTo>
                <a:lnTo>
                  <a:pt x="0" y="4826000"/>
                </a:lnTo>
                <a:lnTo>
                  <a:pt x="5168900" y="3111500"/>
                </a:lnTo>
                <a:lnTo>
                  <a:pt x="6045200" y="1536700"/>
                </a:lnTo>
                <a:lnTo>
                  <a:pt x="0" y="0"/>
                </a:lnTo>
                <a:close/>
              </a:path>
            </a:pathLst>
          </a:custGeom>
          <a:solidFill>
            <a:srgbClr val="FA4E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flipH="1">
            <a:off x="4862514" y="3303056"/>
            <a:ext cx="838497" cy="729721"/>
          </a:xfrm>
          <a:custGeom>
            <a:avLst/>
            <a:gdLst>
              <a:gd name="connsiteX0" fmla="*/ 904875 w 904875"/>
              <a:gd name="connsiteY0" fmla="*/ 0 h 742950"/>
              <a:gd name="connsiteX1" fmla="*/ 0 w 904875"/>
              <a:gd name="connsiteY1" fmla="*/ 742950 h 742950"/>
              <a:gd name="connsiteX2" fmla="*/ 85725 w 904875"/>
              <a:gd name="connsiteY2" fmla="*/ 266700 h 742950"/>
              <a:gd name="connsiteX3" fmla="*/ 904875 w 904875"/>
              <a:gd name="connsiteY3" fmla="*/ 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4875" h="742950">
                <a:moveTo>
                  <a:pt x="904875" y="0"/>
                </a:moveTo>
                <a:lnTo>
                  <a:pt x="0" y="742950"/>
                </a:lnTo>
                <a:lnTo>
                  <a:pt x="85725" y="266700"/>
                </a:lnTo>
                <a:lnTo>
                  <a:pt x="904875" y="0"/>
                </a:lnTo>
                <a:close/>
              </a:path>
            </a:pathLst>
          </a:custGeom>
          <a:gradFill flip="none" rotWithShape="1">
            <a:gsLst>
              <a:gs pos="0">
                <a:srgbClr val="FA4E44"/>
              </a:gs>
              <a:gs pos="68000">
                <a:schemeClr val="accent6">
                  <a:lumMod val="0"/>
                </a:schemeClr>
              </a:gs>
              <a:gs pos="100000">
                <a:schemeClr val="tx1">
                  <a:lumMod val="61000"/>
                  <a:lumOff val="39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 rot="630548">
            <a:off x="3192796" y="2890699"/>
            <a:ext cx="19719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Agency FB" pitchFamily="34" charset="0"/>
              </a:rPr>
              <a:t>Take a Step</a:t>
            </a:r>
            <a:endParaRPr lang="zh-CN" altLang="en-US" sz="3200" b="1" dirty="0">
              <a:solidFill>
                <a:schemeClr val="bg1"/>
              </a:solidFill>
              <a:latin typeface="Agency FB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20923465" flipH="1">
            <a:off x="5770402" y="1694514"/>
            <a:ext cx="3189769" cy="1872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 smtClean="0">
                <a:latin typeface="华文细黑" pitchFamily="2" charset="-122"/>
                <a:ea typeface="华文细黑" pitchFamily="2" charset="-122"/>
              </a:rPr>
              <a:t>很多年后你回忆过去，一定会把很多都忘了，唯一能证明你存在的只是你曾经用力走过的路。如果说我们真的能做什么的话，也就只能把自己选择的道路贯彻到底了吧。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 rot="647188">
            <a:off x="251475" y="3281860"/>
            <a:ext cx="2073987" cy="1362906"/>
          </a:xfrm>
          <a:prstGeom prst="rect">
            <a:avLst/>
          </a:prstGeom>
          <a:noFill/>
          <a:ln>
            <a:solidFill>
              <a:srgbClr val="FA4E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 descr="c97dc6bf6c81800ada757bacb13533fa838b47a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60104">
            <a:off x="305003" y="3056886"/>
            <a:ext cx="2355225" cy="14699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" name="TextBox 28"/>
          <p:cNvSpPr txBox="1"/>
          <p:nvPr/>
        </p:nvSpPr>
        <p:spPr>
          <a:xfrm rot="20953077">
            <a:off x="1555499" y="1441612"/>
            <a:ext cx="33522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Agency FB" pitchFamily="34" charset="0"/>
              </a:rPr>
              <a:t>Where there is a will, </a:t>
            </a:r>
            <a:r>
              <a:rPr lang="en-US" sz="2000" b="1" dirty="0" smtClean="0">
                <a:solidFill>
                  <a:srgbClr val="FA4E44"/>
                </a:solidFill>
                <a:latin typeface="Agency FB" pitchFamily="34" charset="0"/>
              </a:rPr>
              <a:t>there is a way.</a:t>
            </a:r>
            <a:endParaRPr lang="zh-CN" altLang="en-US" sz="2000" b="1" dirty="0">
              <a:solidFill>
                <a:srgbClr val="FA4E44"/>
              </a:solidFill>
              <a:latin typeface="Agency FB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1" grpId="0" animBg="1"/>
      <p:bldP spid="23" grpId="0" animBg="1"/>
      <p:bldP spid="24" grpId="0"/>
      <p:bldP spid="25" grpId="0"/>
      <p:bldP spid="27" grpId="0" animBg="1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 rot="1720526">
            <a:off x="2719985" y="-1543089"/>
            <a:ext cx="3888432" cy="8258526"/>
          </a:xfrm>
          <a:prstGeom prst="rect">
            <a:avLst/>
          </a:prstGeom>
          <a:solidFill>
            <a:srgbClr val="FC868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 rot="1634272">
            <a:off x="3572055" y="714767"/>
            <a:ext cx="345149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要记得，所有的牛逼后面都是一道道苦逼的高墙，所有的苦逼背后都是一次次别人看不见的坚持。再强大的焦虑，也会败在行动力和坚持面前的。如果你问我时光和努力到底有什么意义，时光和努力的全部意义便是变成更好的独一无二的自己。</a:t>
            </a:r>
            <a:endParaRPr lang="zh-CN" altLang="en-US" sz="1600" dirty="0">
              <a:latin typeface="华文细黑" pitchFamily="2" charset="-122"/>
              <a:ea typeface="华文细黑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rot="5400000" flipH="1" flipV="1">
            <a:off x="5986425" y="2525477"/>
            <a:ext cx="3219822" cy="2016224"/>
          </a:xfrm>
          <a:prstGeom prst="line">
            <a:avLst/>
          </a:prstGeom>
          <a:ln w="88900" cap="rnd">
            <a:solidFill>
              <a:srgbClr val="FA4E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5400000" flipH="1" flipV="1">
            <a:off x="6238453" y="2345457"/>
            <a:ext cx="3435846" cy="2160240"/>
          </a:xfrm>
          <a:prstGeom prst="line">
            <a:avLst/>
          </a:prstGeom>
          <a:ln w="88900" cap="rnd">
            <a:solidFill>
              <a:srgbClr val="FA4E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308304" y="3291830"/>
            <a:ext cx="1835696" cy="987574"/>
          </a:xfrm>
          <a:prstGeom prst="line">
            <a:avLst/>
          </a:prstGeom>
          <a:ln w="88900" cap="rnd">
            <a:solidFill>
              <a:srgbClr val="FA4E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483768" y="2767236"/>
            <a:ext cx="4572000" cy="2376264"/>
          </a:xfrm>
          <a:prstGeom prst="line">
            <a:avLst/>
          </a:prstGeom>
          <a:ln w="88900" cap="rnd">
            <a:solidFill>
              <a:srgbClr val="FA4E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 rot="1655515">
            <a:off x="-905800" y="2298045"/>
            <a:ext cx="10822584" cy="769441"/>
          </a:xfrm>
          <a:prstGeom prst="rect">
            <a:avLst/>
          </a:prstGeom>
          <a:solidFill>
            <a:srgbClr val="FA4E44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  <a:latin typeface="Agency FB" pitchFamily="34" charset="0"/>
              </a:rPr>
              <a:t>Insist on</a:t>
            </a:r>
            <a:endParaRPr lang="zh-CN" altLang="en-US" sz="4400" b="1" dirty="0">
              <a:solidFill>
                <a:schemeClr val="bg1"/>
              </a:solidFill>
              <a:latin typeface="Agency FB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899592" y="0"/>
            <a:ext cx="1691680" cy="843558"/>
          </a:xfrm>
          <a:prstGeom prst="line">
            <a:avLst/>
          </a:prstGeom>
          <a:ln w="88900" cap="rnd">
            <a:solidFill>
              <a:srgbClr val="FA4E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 rot="1646405">
            <a:off x="5001123" y="3689249"/>
            <a:ext cx="915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坚持</a:t>
            </a:r>
            <a:endParaRPr lang="zh-CN" altLang="en-US" sz="2800" b="1" dirty="0">
              <a:solidFill>
                <a:schemeClr val="bg1"/>
              </a:solidFill>
              <a:latin typeface="张海山锐谐体" pitchFamily="2" charset="-122"/>
              <a:ea typeface="张海山锐谐体" pitchFamily="2" charset="-122"/>
            </a:endParaRPr>
          </a:p>
        </p:txBody>
      </p:sp>
      <p:pic>
        <p:nvPicPr>
          <p:cNvPr id="30" name="图片 29" descr="74p58PICMvY_10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42634">
            <a:off x="2284836" y="3722576"/>
            <a:ext cx="2254100" cy="15629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" grpId="0"/>
      <p:bldP spid="18" grpId="0" animBg="1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7000" b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 rot="1720526">
            <a:off x="2719985" y="-1543089"/>
            <a:ext cx="3888432" cy="8258526"/>
          </a:xfrm>
          <a:prstGeom prst="rect">
            <a:avLst/>
          </a:prstGeom>
          <a:solidFill>
            <a:srgbClr val="FC868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 rot="5400000" flipH="1" flipV="1">
            <a:off x="-728067" y="728067"/>
            <a:ext cx="3723878" cy="2267744"/>
          </a:xfrm>
          <a:prstGeom prst="line">
            <a:avLst/>
          </a:prstGeom>
          <a:ln w="88900" cap="rnd">
            <a:solidFill>
              <a:srgbClr val="FA4E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5400000" flipH="1" flipV="1">
            <a:off x="-594320" y="789806"/>
            <a:ext cx="3096344" cy="1907704"/>
          </a:xfrm>
          <a:prstGeom prst="line">
            <a:avLst/>
          </a:prstGeom>
          <a:ln w="88900" cap="rnd">
            <a:solidFill>
              <a:srgbClr val="FA4E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827584" y="0"/>
            <a:ext cx="1656184" cy="915566"/>
          </a:xfrm>
          <a:prstGeom prst="line">
            <a:avLst/>
          </a:prstGeom>
          <a:ln w="88900" cap="rnd">
            <a:solidFill>
              <a:srgbClr val="FA4E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 rot="1655515">
            <a:off x="-905800" y="2296773"/>
            <a:ext cx="10822584" cy="769441"/>
          </a:xfrm>
          <a:prstGeom prst="rect">
            <a:avLst/>
          </a:prstGeom>
          <a:solidFill>
            <a:srgbClr val="FA4E44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  <a:latin typeface="Agency FB" pitchFamily="34" charset="0"/>
              </a:rPr>
              <a:t>Insist on</a:t>
            </a:r>
            <a:endParaRPr lang="zh-CN" altLang="en-US" sz="4400" b="1" dirty="0">
              <a:solidFill>
                <a:schemeClr val="bg1"/>
              </a:solidFill>
              <a:latin typeface="Agency FB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452320" y="3507854"/>
            <a:ext cx="1691680" cy="843558"/>
          </a:xfrm>
          <a:prstGeom prst="line">
            <a:avLst/>
          </a:prstGeom>
          <a:ln w="88900" cap="rnd">
            <a:solidFill>
              <a:srgbClr val="FA4E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0" y="1275606"/>
            <a:ext cx="4572000" cy="2376264"/>
          </a:xfrm>
          <a:prstGeom prst="line">
            <a:avLst/>
          </a:prstGeom>
          <a:ln w="88900" cap="rnd">
            <a:solidFill>
              <a:srgbClr val="FA4E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 rot="1646405">
            <a:off x="2264819" y="2803239"/>
            <a:ext cx="915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张海山锐谐体" pitchFamily="2" charset="-122"/>
                <a:ea typeface="张海山锐谐体" pitchFamily="2" charset="-122"/>
              </a:rPr>
              <a:t>坚持</a:t>
            </a:r>
            <a:endParaRPr lang="zh-CN" altLang="en-US" sz="2800" b="1" dirty="0">
              <a:solidFill>
                <a:schemeClr val="bg1"/>
              </a:solidFill>
              <a:latin typeface="张海山锐谐体" pitchFamily="2" charset="-122"/>
              <a:ea typeface="张海山锐谐体" pitchFamily="2" charset="-122"/>
            </a:endParaRPr>
          </a:p>
        </p:txBody>
      </p:sp>
      <p:pic>
        <p:nvPicPr>
          <p:cNvPr id="21" name="图片 20" descr="44453ea85edf8db14398bab60b23dd54574e745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545055">
            <a:off x="2329157" y="3457148"/>
            <a:ext cx="2510036" cy="1850905"/>
          </a:xfrm>
          <a:prstGeom prst="trapezoid">
            <a:avLst>
              <a:gd name="adj" fmla="val 31538"/>
            </a:avLst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TextBox 21"/>
          <p:cNvSpPr txBox="1"/>
          <p:nvPr/>
        </p:nvSpPr>
        <p:spPr>
          <a:xfrm rot="1750911">
            <a:off x="4093220" y="356061"/>
            <a:ext cx="2756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 smtClean="0">
                <a:latin typeface="华文细黑" pitchFamily="2" charset="-122"/>
                <a:ea typeface="华文细黑" pitchFamily="2" charset="-122"/>
              </a:rPr>
              <a:t>自己的梦想自己买单，自己选的生活自己承受；同样的，不要嘲笑别人的成功，不要小人得志般跑去打扰别人的幸福。熙熙攘攘的声音太多，你不用全部去听，也不要变成那些声音中的一个。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4" grpId="0" animBg="1"/>
      <p:bldP spid="20" grpId="0"/>
      <p:bldP spid="2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899</TotalTime>
  <Words>520</Words>
  <Application>Microsoft Office PowerPoint</Application>
  <PresentationFormat>全屏显示(16:9)</PresentationFormat>
  <Paragraphs>44</Paragraphs>
  <Slides>10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宋体</vt:lpstr>
      <vt:lpstr>Aharoni</vt:lpstr>
      <vt:lpstr>华文细黑</vt:lpstr>
      <vt:lpstr>Calibri</vt:lpstr>
      <vt:lpstr>Agency FB</vt:lpstr>
      <vt:lpstr>张海山锐谐体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ClearHa</dc:creator>
  <cp:lastModifiedBy>Administrator</cp:lastModifiedBy>
  <cp:revision>142</cp:revision>
  <dcterms:created xsi:type="dcterms:W3CDTF">2015-04-02T07:59:21Z</dcterms:created>
  <dcterms:modified xsi:type="dcterms:W3CDTF">2016-05-30T10:49:20Z</dcterms:modified>
</cp:coreProperties>
</file>