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3"/>
    <p:sldId id="258" r:id="rId4"/>
    <p:sldId id="259" r:id="rId6"/>
    <p:sldId id="260" r:id="rId7"/>
    <p:sldId id="257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33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-132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1B5D5-1610-46DF-8E20-86E23CF13F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239A73-97F3-496C-B685-214F979BDF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1"/>
            <a:ext cx="9144000" cy="6892588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0"/>
            <a:ext cx="9144000" cy="6892588"/>
          </a:xfrm>
          <a:prstGeom prst="rect">
            <a:avLst/>
          </a:prstGeom>
          <a:solidFill>
            <a:schemeClr val="bg1">
              <a:lumMod val="50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2303300"/>
            <a:ext cx="9144000" cy="1576446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alpha val="0"/>
                </a:schemeClr>
              </a:gs>
              <a:gs pos="37000">
                <a:schemeClr val="bg1">
                  <a:lumMod val="95000"/>
                  <a:alpha val="20000"/>
                </a:schemeClr>
              </a:gs>
              <a:gs pos="100000">
                <a:schemeClr val="bg1">
                  <a:alpha val="7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2307248"/>
            <a:ext cx="9144000" cy="92031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68000">
                <a:schemeClr val="bg1">
                  <a:lumMod val="5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 flipV="1">
            <a:off x="0" y="3789359"/>
            <a:ext cx="9144000" cy="92031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68000">
                <a:schemeClr val="bg1">
                  <a:lumMod val="5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99278"/>
            <a:ext cx="7772400" cy="1388437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99" y="4046359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altLang="zh-CN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0AAC-E343-455D-8370-D92A00903953}" type="datetimeFigureOut"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</a:fld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B6286-7E34-4735-A24E-DE497D34B7E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3" cstate="email">
            <a:duotone>
              <a:prstClr val="black"/>
              <a:srgbClr val="FFFFCC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38" b="91304" l="9961" r="89844">
                        <a14:backgroundMark x1="81152" y1="58868" x2="81152" y2="58868"/>
                        <a14:backgroundMark x1="64453" y1="79779" x2="64453" y2="79779"/>
                        <a14:backgroundMark x1="74512" y1="78192" x2="74512" y2="78192"/>
                        <a14:backgroundMark x1="74805" y1="72464" x2="74805" y2="72464"/>
                        <a14:backgroundMark x1="78906" y1="79986" x2="78906" y2="79986"/>
                        <a14:backgroundMark x1="83691" y1="78882" x2="83691" y2="78882"/>
                        <a14:backgroundMark x1="87109" y1="75362" x2="87109" y2="75362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2329" r="21880" b="9333"/>
          <a:stretch>
            <a:fillRect/>
          </a:stretch>
        </p:blipFill>
        <p:spPr>
          <a:xfrm>
            <a:off x="6440113" y="640080"/>
            <a:ext cx="2703887" cy="6217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799" y="1828802"/>
            <a:ext cx="7772401" cy="4351336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0AAC-E343-455D-8370-D92A00903953}" type="datetimeFigureOut"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</a:fld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B6286-7E34-4735-A24E-DE497D34B7E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14525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799" y="360364"/>
            <a:ext cx="5743576" cy="5811836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0AAC-E343-455D-8370-D92A00903953}" type="datetimeFigureOut"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</a:fld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B6286-7E34-4735-A24E-DE497D34B7E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0AAC-E343-455D-8370-D92A00903953}" type="datetimeFigureOut"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</a:fld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B6286-7E34-4735-A24E-DE497D34B7E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12423"/>
            <a:ext cx="77724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55263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0AAC-E343-455D-8370-D92A00903953}" type="datetimeFigureOut"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</a:fld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B6286-7E34-4735-A24E-DE497D34B7E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799" y="1828801"/>
            <a:ext cx="3834246" cy="4351337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29050" cy="4351337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0AAC-E343-455D-8370-D92A00903953}" type="datetimeFigureOut"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</a:fld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B6286-7E34-4735-A24E-DE497D34B7E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1681851"/>
            <a:ext cx="3815196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799" y="2507551"/>
            <a:ext cx="3815196" cy="3680525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851"/>
            <a:ext cx="3829050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7551"/>
            <a:ext cx="3829050" cy="3680525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0AAC-E343-455D-8370-D92A00903953}" type="datetimeFigureOut"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</a:fld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B6286-7E34-4735-A24E-DE497D34B7E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0AAC-E343-455D-8370-D92A00903953}" type="datetimeFigureOut"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</a:fld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B6286-7E34-4735-A24E-DE497D34B7E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0AAC-E343-455D-8370-D92A00903953}" type="datetimeFigureOut"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</a:fld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B6286-7E34-4735-A24E-DE497D34B7E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0AAC-E343-455D-8370-D92A00903953}" type="datetimeFigureOut"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</a:fld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B6286-7E34-4735-A24E-DE497D34B7E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0AAC-E343-455D-8370-D92A00903953}" type="datetimeFigureOut"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</a:fld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B6286-7E34-4735-A24E-DE497D34B7E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microsoft.com/office/2007/relationships/hdphoto" Target="../media/hdphoto3.wdp"/><Relationship Id="rId14" Type="http://schemas.openxmlformats.org/officeDocument/2006/relationships/image" Target="../media/image4.png"/><Relationship Id="rId13" Type="http://schemas.microsoft.com/office/2007/relationships/hdphoto" Target="../media/hdphoto2.wdp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0"/>
            <a:ext cx="9144000" cy="6892588"/>
          </a:xfrm>
          <a:prstGeom prst="rect">
            <a:avLst/>
          </a:prstGeom>
          <a:gradFill flip="none" rotWithShape="1">
            <a:gsLst>
              <a:gs pos="9000">
                <a:schemeClr val="accent1">
                  <a:lumMod val="0"/>
                  <a:lumOff val="100000"/>
                  <a:alpha val="90000"/>
                </a:schemeClr>
              </a:gs>
              <a:gs pos="39000">
                <a:schemeClr val="accent1">
                  <a:lumMod val="0"/>
                  <a:lumOff val="100000"/>
                  <a:alpha val="90000"/>
                </a:schemeClr>
              </a:gs>
              <a:gs pos="79000">
                <a:schemeClr val="tx1">
                  <a:lumMod val="75000"/>
                  <a:lumOff val="25000"/>
                  <a:alpha val="5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799" y="365760"/>
            <a:ext cx="7772401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1828801"/>
            <a:ext cx="7772401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 smtClean="0"/>
              <a:t>Click to edit Master text styles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Second level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Third level</a:t>
            </a:r>
            <a:endParaRPr lang="en-US" altLang="zh-CN" dirty="0" smtClean="0"/>
          </a:p>
          <a:p>
            <a:pPr lvl="3"/>
            <a:r>
              <a:rPr lang="en-US" altLang="zh-CN" dirty="0" smtClean="0"/>
              <a:t>Fourth level</a:t>
            </a:r>
            <a:endParaRPr lang="en-US" altLang="zh-CN" dirty="0" smtClean="0"/>
          </a:p>
          <a:p>
            <a:pPr lvl="4"/>
            <a:r>
              <a:rPr lang="en-US" altLang="zh-CN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79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07F70AAC-E343-455D-8370-D92A009039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31547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0080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277B6286-7E34-4735-A24E-DE497D34B7ED}" type="slidenum">
              <a:rPr lang="zh-CN" altLang="en-US" smtClean="0"/>
            </a:fld>
            <a:endParaRPr lang="zh-CN" alt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14" cstate="email">
            <a:duotone>
              <a:prstClr val="black"/>
              <a:srgbClr val="FFFFCC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38" b="100000" l="24512" r="78223">
                        <a14:backgroundMark x1="69922" y1="72809" x2="69922" y2="72809"/>
                        <a14:backgroundMark x1="65332" y1="79365" x2="65332" y2="79365"/>
                        <a14:backgroundMark x1="71777" y1="78399" x2="71777" y2="78399"/>
                        <a14:backgroundMark x1="70898" y1="97032" x2="70898" y2="97032"/>
                        <a14:backgroundMark x1="36133" y1="98689" x2="36133" y2="98689"/>
                        <a14:backgroundMark x1="64214" y1="97650" x2="64214" y2="97650"/>
                      </a14:backgroundRemoval>
                    </a14:imgEffect>
                  </a14:imgLayer>
                </a14:imgProps>
              </a:ext>
            </a:extLst>
          </a:blip>
          <a:srcRect l="22329" r="21880" b="12"/>
          <a:stretch>
            <a:fillRect/>
          </a:stretch>
        </p:blipFill>
        <p:spPr>
          <a:xfrm>
            <a:off x="7557534" y="2392680"/>
            <a:ext cx="1586465" cy="446532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华文行楷" panose="02010800040101010101" pitchFamily="2" charset="-122"/>
          <a:ea typeface="华文行楷" panose="02010800040101010101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6" Type="http://schemas.openxmlformats.org/officeDocument/2006/relationships/notesSlide" Target="../notesSlides/notesSlide1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32.xml"/><Relationship Id="rId17" Type="http://schemas.openxmlformats.org/officeDocument/2006/relationships/tags" Target="../tags/tag31.xml"/><Relationship Id="rId16" Type="http://schemas.openxmlformats.org/officeDocument/2006/relationships/tags" Target="../tags/tag30.xml"/><Relationship Id="rId15" Type="http://schemas.openxmlformats.org/officeDocument/2006/relationships/tags" Target="../tags/tag29.xml"/><Relationship Id="rId14" Type="http://schemas.openxmlformats.org/officeDocument/2006/relationships/tags" Target="../tags/tag28.xml"/><Relationship Id="rId13" Type="http://schemas.openxmlformats.org/officeDocument/2006/relationships/tags" Target="../tags/tag27.xml"/><Relationship Id="rId12" Type="http://schemas.openxmlformats.org/officeDocument/2006/relationships/tags" Target="../tags/tag26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4" Type="http://schemas.openxmlformats.org/officeDocument/2006/relationships/notesSlide" Target="../notesSlides/notesSlide2.xml"/><Relationship Id="rId23" Type="http://schemas.openxmlformats.org/officeDocument/2006/relationships/slideLayout" Target="../slideLayouts/slideLayout7.xml"/><Relationship Id="rId22" Type="http://schemas.openxmlformats.org/officeDocument/2006/relationships/tags" Target="../tags/tag54.xml"/><Relationship Id="rId21" Type="http://schemas.openxmlformats.org/officeDocument/2006/relationships/tags" Target="../tags/tag53.xml"/><Relationship Id="rId20" Type="http://schemas.openxmlformats.org/officeDocument/2006/relationships/tags" Target="../tags/tag52.xml"/><Relationship Id="rId2" Type="http://schemas.openxmlformats.org/officeDocument/2006/relationships/tags" Target="../tags/tag34.xml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99278"/>
            <a:ext cx="8235778" cy="1388437"/>
          </a:xfrm>
        </p:spPr>
        <p:txBody>
          <a:bodyPr>
            <a:normAutofit/>
          </a:bodyPr>
          <a:lstStyle/>
          <a:p>
            <a:pPr algn="l"/>
            <a:endParaRPr lang="zh-CN" altLang="en-US" sz="4000" dirty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果因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工作室出品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>
            <p:custDataLst>
              <p:tags r:id="rId1"/>
            </p:custDataLst>
          </p:nvPr>
        </p:nvGrpSpPr>
        <p:grpSpPr>
          <a:xfrm>
            <a:off x="722475" y="3421174"/>
            <a:ext cx="1584000" cy="1845130"/>
            <a:chOff x="722475" y="3421174"/>
            <a:chExt cx="1584000" cy="1845130"/>
          </a:xfrm>
        </p:grpSpPr>
        <p:sp>
          <p:nvSpPr>
            <p:cNvPr id="2" name="任意多边形 1"/>
            <p:cNvSpPr/>
            <p:nvPr>
              <p:custDataLst>
                <p:tags r:id="rId2"/>
              </p:custDataLst>
            </p:nvPr>
          </p:nvSpPr>
          <p:spPr>
            <a:xfrm>
              <a:off x="722475" y="3421174"/>
              <a:ext cx="1584000" cy="1845130"/>
            </a:xfrm>
            <a:custGeom>
              <a:avLst/>
              <a:gdLst>
                <a:gd name="connsiteX0" fmla="*/ 525282 w 1584000"/>
                <a:gd name="connsiteY0" fmla="*/ 1808276 h 1845130"/>
                <a:gd name="connsiteX1" fmla="*/ 1058720 w 1584000"/>
                <a:gd name="connsiteY1" fmla="*/ 1808276 h 1845130"/>
                <a:gd name="connsiteX2" fmla="*/ 1049506 w 1584000"/>
                <a:gd name="connsiteY2" fmla="*/ 1845130 h 1845130"/>
                <a:gd name="connsiteX3" fmla="*/ 534495 w 1584000"/>
                <a:gd name="connsiteY3" fmla="*/ 1845130 h 1845130"/>
                <a:gd name="connsiteX4" fmla="*/ 792000 w 1584000"/>
                <a:gd name="connsiteY4" fmla="*/ 0 h 1845130"/>
                <a:gd name="connsiteX5" fmla="*/ 1584000 w 1584000"/>
                <a:gd name="connsiteY5" fmla="*/ 792000 h 1845130"/>
                <a:gd name="connsiteX6" fmla="*/ 1234815 w 1584000"/>
                <a:gd name="connsiteY6" fmla="*/ 1448739 h 1845130"/>
                <a:gd name="connsiteX7" fmla="*/ 1135069 w 1584000"/>
                <a:gd name="connsiteY7" fmla="*/ 1502879 h 1845130"/>
                <a:gd name="connsiteX8" fmla="*/ 1065920 w 1584000"/>
                <a:gd name="connsiteY8" fmla="*/ 1779476 h 1845130"/>
                <a:gd name="connsiteX9" fmla="*/ 518082 w 1584000"/>
                <a:gd name="connsiteY9" fmla="*/ 1779476 h 1845130"/>
                <a:gd name="connsiteX10" fmla="*/ 448933 w 1584000"/>
                <a:gd name="connsiteY10" fmla="*/ 1502880 h 1845130"/>
                <a:gd name="connsiteX11" fmla="*/ 349185 w 1584000"/>
                <a:gd name="connsiteY11" fmla="*/ 1448739 h 1845130"/>
                <a:gd name="connsiteX12" fmla="*/ 0 w 1584000"/>
                <a:gd name="connsiteY12" fmla="*/ 792000 h 1845130"/>
                <a:gd name="connsiteX13" fmla="*/ 792000 w 1584000"/>
                <a:gd name="connsiteY13" fmla="*/ 0 h 184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84000" h="1845130">
                  <a:moveTo>
                    <a:pt x="525282" y="1808276"/>
                  </a:moveTo>
                  <a:lnTo>
                    <a:pt x="1058720" y="1808276"/>
                  </a:lnTo>
                  <a:lnTo>
                    <a:pt x="1049506" y="1845130"/>
                  </a:lnTo>
                  <a:lnTo>
                    <a:pt x="534495" y="1845130"/>
                  </a:lnTo>
                  <a:close/>
                  <a:moveTo>
                    <a:pt x="792000" y="0"/>
                  </a:moveTo>
                  <a:cubicBezTo>
                    <a:pt x="1229410" y="0"/>
                    <a:pt x="1584000" y="354590"/>
                    <a:pt x="1584000" y="792000"/>
                  </a:cubicBezTo>
                  <a:cubicBezTo>
                    <a:pt x="1584000" y="1065381"/>
                    <a:pt x="1445489" y="1306411"/>
                    <a:pt x="1234815" y="1448739"/>
                  </a:cubicBezTo>
                  <a:lnTo>
                    <a:pt x="1135069" y="1502879"/>
                  </a:lnTo>
                  <a:lnTo>
                    <a:pt x="1065920" y="1779476"/>
                  </a:lnTo>
                  <a:lnTo>
                    <a:pt x="518082" y="1779476"/>
                  </a:lnTo>
                  <a:lnTo>
                    <a:pt x="448933" y="1502880"/>
                  </a:lnTo>
                  <a:lnTo>
                    <a:pt x="349185" y="1448739"/>
                  </a:lnTo>
                  <a:cubicBezTo>
                    <a:pt x="138512" y="1306411"/>
                    <a:pt x="0" y="1065381"/>
                    <a:pt x="0" y="792000"/>
                  </a:cubicBezTo>
                  <a:cubicBezTo>
                    <a:pt x="0" y="354590"/>
                    <a:pt x="354590" y="0"/>
                    <a:pt x="7920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b">
              <a:no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sym typeface="Arial" pitchFamily="34" charset="0"/>
                </a:rPr>
                <a:t>A</a:t>
              </a:r>
              <a:endParaRPr lang="zh-CN" altLang="en-US" sz="2800" dirty="0">
                <a:solidFill>
                  <a:schemeClr val="bg1"/>
                </a:solidFill>
                <a:sym typeface="Arial" pitchFamily="34" charset="0"/>
              </a:endParaRPr>
            </a:p>
          </p:txBody>
        </p:sp>
        <p:sp>
          <p:nvSpPr>
            <p:cNvPr id="3" name="任意多边形 2"/>
            <p:cNvSpPr/>
            <p:nvPr>
              <p:custDataLst>
                <p:tags r:id="rId3"/>
              </p:custDataLst>
            </p:nvPr>
          </p:nvSpPr>
          <p:spPr>
            <a:xfrm>
              <a:off x="785407" y="3488032"/>
              <a:ext cx="1458137" cy="1359372"/>
            </a:xfrm>
            <a:custGeom>
              <a:avLst/>
              <a:gdLst>
                <a:gd name="connsiteX0" fmla="*/ 813629 w 1627258"/>
                <a:gd name="connsiteY0" fmla="*/ 0 h 1517038"/>
                <a:gd name="connsiteX1" fmla="*/ 1627258 w 1627258"/>
                <a:gd name="connsiteY1" fmla="*/ 813629 h 1517038"/>
                <a:gd name="connsiteX2" fmla="*/ 1268537 w 1627258"/>
                <a:gd name="connsiteY2" fmla="*/ 1488303 h 1517038"/>
                <a:gd name="connsiteX3" fmla="*/ 1215597 w 1627258"/>
                <a:gd name="connsiteY3" fmla="*/ 1517038 h 1517038"/>
                <a:gd name="connsiteX4" fmla="*/ 1224181 w 1627258"/>
                <a:gd name="connsiteY4" fmla="*/ 1482704 h 1517038"/>
                <a:gd name="connsiteX5" fmla="*/ 1253889 w 1627258"/>
                <a:gd name="connsiteY5" fmla="*/ 1466579 h 1517038"/>
                <a:gd name="connsiteX6" fmla="*/ 1601059 w 1627258"/>
                <a:gd name="connsiteY6" fmla="*/ 813629 h 1517038"/>
                <a:gd name="connsiteX7" fmla="*/ 813629 w 1627258"/>
                <a:gd name="connsiteY7" fmla="*/ 26199 h 1517038"/>
                <a:gd name="connsiteX8" fmla="*/ 26199 w 1627258"/>
                <a:gd name="connsiteY8" fmla="*/ 813629 h 1517038"/>
                <a:gd name="connsiteX9" fmla="*/ 373369 w 1627258"/>
                <a:gd name="connsiteY9" fmla="*/ 1466579 h 1517038"/>
                <a:gd name="connsiteX10" fmla="*/ 403077 w 1627258"/>
                <a:gd name="connsiteY10" fmla="*/ 1482703 h 1517038"/>
                <a:gd name="connsiteX11" fmla="*/ 411660 w 1627258"/>
                <a:gd name="connsiteY11" fmla="*/ 1517037 h 1517038"/>
                <a:gd name="connsiteX12" fmla="*/ 358722 w 1627258"/>
                <a:gd name="connsiteY12" fmla="*/ 1488303 h 1517038"/>
                <a:gd name="connsiteX13" fmla="*/ 0 w 1627258"/>
                <a:gd name="connsiteY13" fmla="*/ 813629 h 1517038"/>
                <a:gd name="connsiteX14" fmla="*/ 813629 w 1627258"/>
                <a:gd name="connsiteY14" fmla="*/ 0 h 1517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27258" h="1517038">
                  <a:moveTo>
                    <a:pt x="813629" y="0"/>
                  </a:moveTo>
                  <a:cubicBezTo>
                    <a:pt x="1262984" y="0"/>
                    <a:pt x="1627258" y="364274"/>
                    <a:pt x="1627258" y="813629"/>
                  </a:cubicBezTo>
                  <a:cubicBezTo>
                    <a:pt x="1627258" y="1094476"/>
                    <a:pt x="1484964" y="1342088"/>
                    <a:pt x="1268537" y="1488303"/>
                  </a:cubicBezTo>
                  <a:lnTo>
                    <a:pt x="1215597" y="1517038"/>
                  </a:lnTo>
                  <a:lnTo>
                    <a:pt x="1224181" y="1482704"/>
                  </a:lnTo>
                  <a:lnTo>
                    <a:pt x="1253889" y="1466579"/>
                  </a:lnTo>
                  <a:cubicBezTo>
                    <a:pt x="1463347" y="1325072"/>
                    <a:pt x="1601059" y="1085433"/>
                    <a:pt x="1601059" y="813629"/>
                  </a:cubicBezTo>
                  <a:cubicBezTo>
                    <a:pt x="1601059" y="378743"/>
                    <a:pt x="1248515" y="26199"/>
                    <a:pt x="813629" y="26199"/>
                  </a:cubicBezTo>
                  <a:cubicBezTo>
                    <a:pt x="378743" y="26199"/>
                    <a:pt x="26199" y="378743"/>
                    <a:pt x="26199" y="813629"/>
                  </a:cubicBezTo>
                  <a:cubicBezTo>
                    <a:pt x="26199" y="1085433"/>
                    <a:pt x="163912" y="1325072"/>
                    <a:pt x="373369" y="1466579"/>
                  </a:cubicBezTo>
                  <a:lnTo>
                    <a:pt x="403077" y="1482703"/>
                  </a:lnTo>
                  <a:lnTo>
                    <a:pt x="411660" y="1517037"/>
                  </a:lnTo>
                  <a:lnTo>
                    <a:pt x="358722" y="1488303"/>
                  </a:lnTo>
                  <a:cubicBezTo>
                    <a:pt x="142295" y="1342088"/>
                    <a:pt x="0" y="1094476"/>
                    <a:pt x="0" y="813629"/>
                  </a:cubicBezTo>
                  <a:cubicBezTo>
                    <a:pt x="0" y="364274"/>
                    <a:pt x="364274" y="0"/>
                    <a:pt x="8136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en-US" altLang="zh-CN" smtClean="0">
                  <a:solidFill>
                    <a:schemeClr val="bg1"/>
                  </a:solidFill>
                  <a:sym typeface="Arial" pitchFamily="34" charset="0"/>
                </a:rPr>
                <a:t>LOREM</a:t>
              </a:r>
              <a:endParaRPr lang="en-US" altLang="zh-CN" smtClean="0">
                <a:solidFill>
                  <a:schemeClr val="bg1"/>
                </a:solidFill>
                <a:sym typeface="Arial" pitchFamily="34" charset="0"/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4"/>
            </p:custDataLst>
          </p:nvPr>
        </p:nvGrpSpPr>
        <p:grpSpPr>
          <a:xfrm>
            <a:off x="2760825" y="3421174"/>
            <a:ext cx="1584000" cy="1845130"/>
            <a:chOff x="2760825" y="3421174"/>
            <a:chExt cx="1584000" cy="1845130"/>
          </a:xfrm>
        </p:grpSpPr>
        <p:sp>
          <p:nvSpPr>
            <p:cNvPr id="6" name="任意多边形 5"/>
            <p:cNvSpPr/>
            <p:nvPr>
              <p:custDataLst>
                <p:tags r:id="rId5"/>
              </p:custDataLst>
            </p:nvPr>
          </p:nvSpPr>
          <p:spPr>
            <a:xfrm>
              <a:off x="2760825" y="3421174"/>
              <a:ext cx="1584000" cy="1845130"/>
            </a:xfrm>
            <a:custGeom>
              <a:avLst/>
              <a:gdLst>
                <a:gd name="connsiteX0" fmla="*/ 525282 w 1584000"/>
                <a:gd name="connsiteY0" fmla="*/ 1808276 h 1845130"/>
                <a:gd name="connsiteX1" fmla="*/ 1058720 w 1584000"/>
                <a:gd name="connsiteY1" fmla="*/ 1808276 h 1845130"/>
                <a:gd name="connsiteX2" fmla="*/ 1049506 w 1584000"/>
                <a:gd name="connsiteY2" fmla="*/ 1845130 h 1845130"/>
                <a:gd name="connsiteX3" fmla="*/ 534495 w 1584000"/>
                <a:gd name="connsiteY3" fmla="*/ 1845130 h 1845130"/>
                <a:gd name="connsiteX4" fmla="*/ 792000 w 1584000"/>
                <a:gd name="connsiteY4" fmla="*/ 0 h 1845130"/>
                <a:gd name="connsiteX5" fmla="*/ 1584000 w 1584000"/>
                <a:gd name="connsiteY5" fmla="*/ 792000 h 1845130"/>
                <a:gd name="connsiteX6" fmla="*/ 1234815 w 1584000"/>
                <a:gd name="connsiteY6" fmla="*/ 1448739 h 1845130"/>
                <a:gd name="connsiteX7" fmla="*/ 1135069 w 1584000"/>
                <a:gd name="connsiteY7" fmla="*/ 1502879 h 1845130"/>
                <a:gd name="connsiteX8" fmla="*/ 1065920 w 1584000"/>
                <a:gd name="connsiteY8" fmla="*/ 1779476 h 1845130"/>
                <a:gd name="connsiteX9" fmla="*/ 518082 w 1584000"/>
                <a:gd name="connsiteY9" fmla="*/ 1779476 h 1845130"/>
                <a:gd name="connsiteX10" fmla="*/ 448933 w 1584000"/>
                <a:gd name="connsiteY10" fmla="*/ 1502880 h 1845130"/>
                <a:gd name="connsiteX11" fmla="*/ 349185 w 1584000"/>
                <a:gd name="connsiteY11" fmla="*/ 1448739 h 1845130"/>
                <a:gd name="connsiteX12" fmla="*/ 0 w 1584000"/>
                <a:gd name="connsiteY12" fmla="*/ 792000 h 1845130"/>
                <a:gd name="connsiteX13" fmla="*/ 792000 w 1584000"/>
                <a:gd name="connsiteY13" fmla="*/ 0 h 184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84000" h="1845130">
                  <a:moveTo>
                    <a:pt x="525282" y="1808276"/>
                  </a:moveTo>
                  <a:lnTo>
                    <a:pt x="1058720" y="1808276"/>
                  </a:lnTo>
                  <a:lnTo>
                    <a:pt x="1049506" y="1845130"/>
                  </a:lnTo>
                  <a:lnTo>
                    <a:pt x="534495" y="1845130"/>
                  </a:lnTo>
                  <a:close/>
                  <a:moveTo>
                    <a:pt x="792000" y="0"/>
                  </a:moveTo>
                  <a:cubicBezTo>
                    <a:pt x="1229410" y="0"/>
                    <a:pt x="1584000" y="354590"/>
                    <a:pt x="1584000" y="792000"/>
                  </a:cubicBezTo>
                  <a:cubicBezTo>
                    <a:pt x="1584000" y="1065381"/>
                    <a:pt x="1445489" y="1306411"/>
                    <a:pt x="1234815" y="1448739"/>
                  </a:cubicBezTo>
                  <a:lnTo>
                    <a:pt x="1135069" y="1502879"/>
                  </a:lnTo>
                  <a:lnTo>
                    <a:pt x="1065920" y="1779476"/>
                  </a:lnTo>
                  <a:lnTo>
                    <a:pt x="518082" y="1779476"/>
                  </a:lnTo>
                  <a:lnTo>
                    <a:pt x="448933" y="1502880"/>
                  </a:lnTo>
                  <a:lnTo>
                    <a:pt x="349185" y="1448739"/>
                  </a:lnTo>
                  <a:cubicBezTo>
                    <a:pt x="138512" y="1306411"/>
                    <a:pt x="0" y="1065381"/>
                    <a:pt x="0" y="792000"/>
                  </a:cubicBezTo>
                  <a:cubicBezTo>
                    <a:pt x="0" y="354590"/>
                    <a:pt x="354590" y="0"/>
                    <a:pt x="7920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b">
              <a:no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sym typeface="Arial" pitchFamily="34" charset="0"/>
                </a:rPr>
                <a:t>B</a:t>
              </a:r>
              <a:endParaRPr lang="zh-CN" altLang="en-US" sz="2800" dirty="0">
                <a:solidFill>
                  <a:schemeClr val="bg1"/>
                </a:solidFill>
                <a:sym typeface="Arial" pitchFamily="34" charset="0"/>
              </a:endParaRPr>
            </a:p>
          </p:txBody>
        </p:sp>
        <p:sp>
          <p:nvSpPr>
            <p:cNvPr id="7" name="任意多边形 6"/>
            <p:cNvSpPr/>
            <p:nvPr>
              <p:custDataLst>
                <p:tags r:id="rId6"/>
              </p:custDataLst>
            </p:nvPr>
          </p:nvSpPr>
          <p:spPr>
            <a:xfrm>
              <a:off x="2823757" y="3488032"/>
              <a:ext cx="1458137" cy="1359372"/>
            </a:xfrm>
            <a:custGeom>
              <a:avLst/>
              <a:gdLst>
                <a:gd name="connsiteX0" fmla="*/ 813629 w 1627258"/>
                <a:gd name="connsiteY0" fmla="*/ 0 h 1517038"/>
                <a:gd name="connsiteX1" fmla="*/ 1627258 w 1627258"/>
                <a:gd name="connsiteY1" fmla="*/ 813629 h 1517038"/>
                <a:gd name="connsiteX2" fmla="*/ 1268537 w 1627258"/>
                <a:gd name="connsiteY2" fmla="*/ 1488303 h 1517038"/>
                <a:gd name="connsiteX3" fmla="*/ 1215597 w 1627258"/>
                <a:gd name="connsiteY3" fmla="*/ 1517038 h 1517038"/>
                <a:gd name="connsiteX4" fmla="*/ 1224181 w 1627258"/>
                <a:gd name="connsiteY4" fmla="*/ 1482704 h 1517038"/>
                <a:gd name="connsiteX5" fmla="*/ 1253889 w 1627258"/>
                <a:gd name="connsiteY5" fmla="*/ 1466579 h 1517038"/>
                <a:gd name="connsiteX6" fmla="*/ 1601059 w 1627258"/>
                <a:gd name="connsiteY6" fmla="*/ 813629 h 1517038"/>
                <a:gd name="connsiteX7" fmla="*/ 813629 w 1627258"/>
                <a:gd name="connsiteY7" fmla="*/ 26199 h 1517038"/>
                <a:gd name="connsiteX8" fmla="*/ 26199 w 1627258"/>
                <a:gd name="connsiteY8" fmla="*/ 813629 h 1517038"/>
                <a:gd name="connsiteX9" fmla="*/ 373369 w 1627258"/>
                <a:gd name="connsiteY9" fmla="*/ 1466579 h 1517038"/>
                <a:gd name="connsiteX10" fmla="*/ 403077 w 1627258"/>
                <a:gd name="connsiteY10" fmla="*/ 1482703 h 1517038"/>
                <a:gd name="connsiteX11" fmla="*/ 411660 w 1627258"/>
                <a:gd name="connsiteY11" fmla="*/ 1517037 h 1517038"/>
                <a:gd name="connsiteX12" fmla="*/ 358722 w 1627258"/>
                <a:gd name="connsiteY12" fmla="*/ 1488303 h 1517038"/>
                <a:gd name="connsiteX13" fmla="*/ 0 w 1627258"/>
                <a:gd name="connsiteY13" fmla="*/ 813629 h 1517038"/>
                <a:gd name="connsiteX14" fmla="*/ 813629 w 1627258"/>
                <a:gd name="connsiteY14" fmla="*/ 0 h 1517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27258" h="1517038">
                  <a:moveTo>
                    <a:pt x="813629" y="0"/>
                  </a:moveTo>
                  <a:cubicBezTo>
                    <a:pt x="1262984" y="0"/>
                    <a:pt x="1627258" y="364274"/>
                    <a:pt x="1627258" y="813629"/>
                  </a:cubicBezTo>
                  <a:cubicBezTo>
                    <a:pt x="1627258" y="1094476"/>
                    <a:pt x="1484964" y="1342088"/>
                    <a:pt x="1268537" y="1488303"/>
                  </a:cubicBezTo>
                  <a:lnTo>
                    <a:pt x="1215597" y="1517038"/>
                  </a:lnTo>
                  <a:lnTo>
                    <a:pt x="1224181" y="1482704"/>
                  </a:lnTo>
                  <a:lnTo>
                    <a:pt x="1253889" y="1466579"/>
                  </a:lnTo>
                  <a:cubicBezTo>
                    <a:pt x="1463347" y="1325072"/>
                    <a:pt x="1601059" y="1085433"/>
                    <a:pt x="1601059" y="813629"/>
                  </a:cubicBezTo>
                  <a:cubicBezTo>
                    <a:pt x="1601059" y="378743"/>
                    <a:pt x="1248515" y="26199"/>
                    <a:pt x="813629" y="26199"/>
                  </a:cubicBezTo>
                  <a:cubicBezTo>
                    <a:pt x="378743" y="26199"/>
                    <a:pt x="26199" y="378743"/>
                    <a:pt x="26199" y="813629"/>
                  </a:cubicBezTo>
                  <a:cubicBezTo>
                    <a:pt x="26199" y="1085433"/>
                    <a:pt x="163912" y="1325072"/>
                    <a:pt x="373369" y="1466579"/>
                  </a:cubicBezTo>
                  <a:lnTo>
                    <a:pt x="403077" y="1482703"/>
                  </a:lnTo>
                  <a:lnTo>
                    <a:pt x="411660" y="1517037"/>
                  </a:lnTo>
                  <a:lnTo>
                    <a:pt x="358722" y="1488303"/>
                  </a:lnTo>
                  <a:cubicBezTo>
                    <a:pt x="142295" y="1342088"/>
                    <a:pt x="0" y="1094476"/>
                    <a:pt x="0" y="813629"/>
                  </a:cubicBezTo>
                  <a:cubicBezTo>
                    <a:pt x="0" y="364274"/>
                    <a:pt x="364274" y="0"/>
                    <a:pt x="8136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en-US" altLang="zh-CN" smtClean="0">
                  <a:solidFill>
                    <a:schemeClr val="bg1"/>
                  </a:solidFill>
                  <a:sym typeface="Arial" pitchFamily="34" charset="0"/>
                </a:rPr>
                <a:t>LOREM</a:t>
              </a:r>
              <a:endParaRPr lang="en-US" altLang="zh-CN" smtClean="0">
                <a:solidFill>
                  <a:schemeClr val="bg1"/>
                </a:solidFill>
                <a:sym typeface="Arial" pitchFamily="34" charset="0"/>
              </a:endParaRPr>
            </a:p>
          </p:txBody>
        </p:sp>
      </p:grpSp>
      <p:grpSp>
        <p:nvGrpSpPr>
          <p:cNvPr id="16" name="组合 15"/>
          <p:cNvGrpSpPr/>
          <p:nvPr>
            <p:custDataLst>
              <p:tags r:id="rId7"/>
            </p:custDataLst>
          </p:nvPr>
        </p:nvGrpSpPr>
        <p:grpSpPr>
          <a:xfrm>
            <a:off x="4799175" y="3421174"/>
            <a:ext cx="1584000" cy="1845130"/>
            <a:chOff x="4799175" y="3421174"/>
            <a:chExt cx="1584000" cy="1845130"/>
          </a:xfrm>
        </p:grpSpPr>
        <p:sp>
          <p:nvSpPr>
            <p:cNvPr id="9" name="任意多边形 8"/>
            <p:cNvSpPr/>
            <p:nvPr>
              <p:custDataLst>
                <p:tags r:id="rId8"/>
              </p:custDataLst>
            </p:nvPr>
          </p:nvSpPr>
          <p:spPr>
            <a:xfrm>
              <a:off x="4799175" y="3421174"/>
              <a:ext cx="1584000" cy="1845130"/>
            </a:xfrm>
            <a:custGeom>
              <a:avLst/>
              <a:gdLst>
                <a:gd name="connsiteX0" fmla="*/ 525282 w 1584000"/>
                <a:gd name="connsiteY0" fmla="*/ 1808276 h 1845130"/>
                <a:gd name="connsiteX1" fmla="*/ 1058720 w 1584000"/>
                <a:gd name="connsiteY1" fmla="*/ 1808276 h 1845130"/>
                <a:gd name="connsiteX2" fmla="*/ 1049506 w 1584000"/>
                <a:gd name="connsiteY2" fmla="*/ 1845130 h 1845130"/>
                <a:gd name="connsiteX3" fmla="*/ 534495 w 1584000"/>
                <a:gd name="connsiteY3" fmla="*/ 1845130 h 1845130"/>
                <a:gd name="connsiteX4" fmla="*/ 792000 w 1584000"/>
                <a:gd name="connsiteY4" fmla="*/ 0 h 1845130"/>
                <a:gd name="connsiteX5" fmla="*/ 1584000 w 1584000"/>
                <a:gd name="connsiteY5" fmla="*/ 792000 h 1845130"/>
                <a:gd name="connsiteX6" fmla="*/ 1234815 w 1584000"/>
                <a:gd name="connsiteY6" fmla="*/ 1448739 h 1845130"/>
                <a:gd name="connsiteX7" fmla="*/ 1135069 w 1584000"/>
                <a:gd name="connsiteY7" fmla="*/ 1502879 h 1845130"/>
                <a:gd name="connsiteX8" fmla="*/ 1065920 w 1584000"/>
                <a:gd name="connsiteY8" fmla="*/ 1779476 h 1845130"/>
                <a:gd name="connsiteX9" fmla="*/ 518082 w 1584000"/>
                <a:gd name="connsiteY9" fmla="*/ 1779476 h 1845130"/>
                <a:gd name="connsiteX10" fmla="*/ 448933 w 1584000"/>
                <a:gd name="connsiteY10" fmla="*/ 1502880 h 1845130"/>
                <a:gd name="connsiteX11" fmla="*/ 349185 w 1584000"/>
                <a:gd name="connsiteY11" fmla="*/ 1448739 h 1845130"/>
                <a:gd name="connsiteX12" fmla="*/ 0 w 1584000"/>
                <a:gd name="connsiteY12" fmla="*/ 792000 h 1845130"/>
                <a:gd name="connsiteX13" fmla="*/ 792000 w 1584000"/>
                <a:gd name="connsiteY13" fmla="*/ 0 h 184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84000" h="1845130">
                  <a:moveTo>
                    <a:pt x="525282" y="1808276"/>
                  </a:moveTo>
                  <a:lnTo>
                    <a:pt x="1058720" y="1808276"/>
                  </a:lnTo>
                  <a:lnTo>
                    <a:pt x="1049506" y="1845130"/>
                  </a:lnTo>
                  <a:lnTo>
                    <a:pt x="534495" y="1845130"/>
                  </a:lnTo>
                  <a:close/>
                  <a:moveTo>
                    <a:pt x="792000" y="0"/>
                  </a:moveTo>
                  <a:cubicBezTo>
                    <a:pt x="1229410" y="0"/>
                    <a:pt x="1584000" y="354590"/>
                    <a:pt x="1584000" y="792000"/>
                  </a:cubicBezTo>
                  <a:cubicBezTo>
                    <a:pt x="1584000" y="1065381"/>
                    <a:pt x="1445489" y="1306411"/>
                    <a:pt x="1234815" y="1448739"/>
                  </a:cubicBezTo>
                  <a:lnTo>
                    <a:pt x="1135069" y="1502879"/>
                  </a:lnTo>
                  <a:lnTo>
                    <a:pt x="1065920" y="1779476"/>
                  </a:lnTo>
                  <a:lnTo>
                    <a:pt x="518082" y="1779476"/>
                  </a:lnTo>
                  <a:lnTo>
                    <a:pt x="448933" y="1502880"/>
                  </a:lnTo>
                  <a:lnTo>
                    <a:pt x="349185" y="1448739"/>
                  </a:lnTo>
                  <a:cubicBezTo>
                    <a:pt x="138512" y="1306411"/>
                    <a:pt x="0" y="1065381"/>
                    <a:pt x="0" y="792000"/>
                  </a:cubicBezTo>
                  <a:cubicBezTo>
                    <a:pt x="0" y="354590"/>
                    <a:pt x="354590" y="0"/>
                    <a:pt x="7920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b">
              <a:no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sym typeface="Arial" pitchFamily="34" charset="0"/>
                </a:rPr>
                <a:t>C</a:t>
              </a:r>
              <a:endParaRPr lang="zh-CN" altLang="en-US" sz="2800" dirty="0">
                <a:solidFill>
                  <a:schemeClr val="bg1"/>
                </a:solidFill>
                <a:sym typeface="Arial" pitchFamily="34" charset="0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9"/>
              </p:custDataLst>
            </p:nvPr>
          </p:nvSpPr>
          <p:spPr>
            <a:xfrm>
              <a:off x="4862107" y="3488032"/>
              <a:ext cx="1458137" cy="1359372"/>
            </a:xfrm>
            <a:custGeom>
              <a:avLst/>
              <a:gdLst>
                <a:gd name="connsiteX0" fmla="*/ 813629 w 1627258"/>
                <a:gd name="connsiteY0" fmla="*/ 0 h 1517038"/>
                <a:gd name="connsiteX1" fmla="*/ 1627258 w 1627258"/>
                <a:gd name="connsiteY1" fmla="*/ 813629 h 1517038"/>
                <a:gd name="connsiteX2" fmla="*/ 1268537 w 1627258"/>
                <a:gd name="connsiteY2" fmla="*/ 1488303 h 1517038"/>
                <a:gd name="connsiteX3" fmla="*/ 1215597 w 1627258"/>
                <a:gd name="connsiteY3" fmla="*/ 1517038 h 1517038"/>
                <a:gd name="connsiteX4" fmla="*/ 1224181 w 1627258"/>
                <a:gd name="connsiteY4" fmla="*/ 1482704 h 1517038"/>
                <a:gd name="connsiteX5" fmla="*/ 1253889 w 1627258"/>
                <a:gd name="connsiteY5" fmla="*/ 1466579 h 1517038"/>
                <a:gd name="connsiteX6" fmla="*/ 1601059 w 1627258"/>
                <a:gd name="connsiteY6" fmla="*/ 813629 h 1517038"/>
                <a:gd name="connsiteX7" fmla="*/ 813629 w 1627258"/>
                <a:gd name="connsiteY7" fmla="*/ 26199 h 1517038"/>
                <a:gd name="connsiteX8" fmla="*/ 26199 w 1627258"/>
                <a:gd name="connsiteY8" fmla="*/ 813629 h 1517038"/>
                <a:gd name="connsiteX9" fmla="*/ 373369 w 1627258"/>
                <a:gd name="connsiteY9" fmla="*/ 1466579 h 1517038"/>
                <a:gd name="connsiteX10" fmla="*/ 403077 w 1627258"/>
                <a:gd name="connsiteY10" fmla="*/ 1482703 h 1517038"/>
                <a:gd name="connsiteX11" fmla="*/ 411660 w 1627258"/>
                <a:gd name="connsiteY11" fmla="*/ 1517037 h 1517038"/>
                <a:gd name="connsiteX12" fmla="*/ 358722 w 1627258"/>
                <a:gd name="connsiteY12" fmla="*/ 1488303 h 1517038"/>
                <a:gd name="connsiteX13" fmla="*/ 0 w 1627258"/>
                <a:gd name="connsiteY13" fmla="*/ 813629 h 1517038"/>
                <a:gd name="connsiteX14" fmla="*/ 813629 w 1627258"/>
                <a:gd name="connsiteY14" fmla="*/ 0 h 1517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27258" h="1517038">
                  <a:moveTo>
                    <a:pt x="813629" y="0"/>
                  </a:moveTo>
                  <a:cubicBezTo>
                    <a:pt x="1262984" y="0"/>
                    <a:pt x="1627258" y="364274"/>
                    <a:pt x="1627258" y="813629"/>
                  </a:cubicBezTo>
                  <a:cubicBezTo>
                    <a:pt x="1627258" y="1094476"/>
                    <a:pt x="1484964" y="1342088"/>
                    <a:pt x="1268537" y="1488303"/>
                  </a:cubicBezTo>
                  <a:lnTo>
                    <a:pt x="1215597" y="1517038"/>
                  </a:lnTo>
                  <a:lnTo>
                    <a:pt x="1224181" y="1482704"/>
                  </a:lnTo>
                  <a:lnTo>
                    <a:pt x="1253889" y="1466579"/>
                  </a:lnTo>
                  <a:cubicBezTo>
                    <a:pt x="1463347" y="1325072"/>
                    <a:pt x="1601059" y="1085433"/>
                    <a:pt x="1601059" y="813629"/>
                  </a:cubicBezTo>
                  <a:cubicBezTo>
                    <a:pt x="1601059" y="378743"/>
                    <a:pt x="1248515" y="26199"/>
                    <a:pt x="813629" y="26199"/>
                  </a:cubicBezTo>
                  <a:cubicBezTo>
                    <a:pt x="378743" y="26199"/>
                    <a:pt x="26199" y="378743"/>
                    <a:pt x="26199" y="813629"/>
                  </a:cubicBezTo>
                  <a:cubicBezTo>
                    <a:pt x="26199" y="1085433"/>
                    <a:pt x="163912" y="1325072"/>
                    <a:pt x="373369" y="1466579"/>
                  </a:cubicBezTo>
                  <a:lnTo>
                    <a:pt x="403077" y="1482703"/>
                  </a:lnTo>
                  <a:lnTo>
                    <a:pt x="411660" y="1517037"/>
                  </a:lnTo>
                  <a:lnTo>
                    <a:pt x="358722" y="1488303"/>
                  </a:lnTo>
                  <a:cubicBezTo>
                    <a:pt x="142295" y="1342088"/>
                    <a:pt x="0" y="1094476"/>
                    <a:pt x="0" y="813629"/>
                  </a:cubicBezTo>
                  <a:cubicBezTo>
                    <a:pt x="0" y="364274"/>
                    <a:pt x="364274" y="0"/>
                    <a:pt x="8136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en-US" altLang="zh-CN" smtClean="0">
                  <a:solidFill>
                    <a:schemeClr val="bg1"/>
                  </a:solidFill>
                  <a:sym typeface="Arial" pitchFamily="34" charset="0"/>
                </a:rPr>
                <a:t>LOREM</a:t>
              </a:r>
              <a:endParaRPr lang="en-US" altLang="zh-CN" smtClean="0">
                <a:solidFill>
                  <a:schemeClr val="bg1"/>
                </a:solidFill>
                <a:sym typeface="Arial" pitchFamily="34" charset="0"/>
              </a:endParaRPr>
            </a:p>
          </p:txBody>
        </p:sp>
      </p:grpSp>
      <p:grpSp>
        <p:nvGrpSpPr>
          <p:cNvPr id="14" name="组合 13"/>
          <p:cNvGrpSpPr/>
          <p:nvPr>
            <p:custDataLst>
              <p:tags r:id="rId10"/>
            </p:custDataLst>
          </p:nvPr>
        </p:nvGrpSpPr>
        <p:grpSpPr>
          <a:xfrm>
            <a:off x="6837525" y="3421174"/>
            <a:ext cx="1584000" cy="1845130"/>
            <a:chOff x="6837525" y="3421174"/>
            <a:chExt cx="1584000" cy="1845130"/>
          </a:xfrm>
        </p:grpSpPr>
        <p:sp>
          <p:nvSpPr>
            <p:cNvPr id="12" name="任意多边形 11"/>
            <p:cNvSpPr/>
            <p:nvPr>
              <p:custDataLst>
                <p:tags r:id="rId11"/>
              </p:custDataLst>
            </p:nvPr>
          </p:nvSpPr>
          <p:spPr>
            <a:xfrm>
              <a:off x="6837525" y="3421174"/>
              <a:ext cx="1584000" cy="1845130"/>
            </a:xfrm>
            <a:custGeom>
              <a:avLst/>
              <a:gdLst>
                <a:gd name="connsiteX0" fmla="*/ 525282 w 1584000"/>
                <a:gd name="connsiteY0" fmla="*/ 1808276 h 1845130"/>
                <a:gd name="connsiteX1" fmla="*/ 1058720 w 1584000"/>
                <a:gd name="connsiteY1" fmla="*/ 1808276 h 1845130"/>
                <a:gd name="connsiteX2" fmla="*/ 1049506 w 1584000"/>
                <a:gd name="connsiteY2" fmla="*/ 1845130 h 1845130"/>
                <a:gd name="connsiteX3" fmla="*/ 534495 w 1584000"/>
                <a:gd name="connsiteY3" fmla="*/ 1845130 h 1845130"/>
                <a:gd name="connsiteX4" fmla="*/ 792000 w 1584000"/>
                <a:gd name="connsiteY4" fmla="*/ 0 h 1845130"/>
                <a:gd name="connsiteX5" fmla="*/ 1584000 w 1584000"/>
                <a:gd name="connsiteY5" fmla="*/ 792000 h 1845130"/>
                <a:gd name="connsiteX6" fmla="*/ 1234815 w 1584000"/>
                <a:gd name="connsiteY6" fmla="*/ 1448739 h 1845130"/>
                <a:gd name="connsiteX7" fmla="*/ 1135069 w 1584000"/>
                <a:gd name="connsiteY7" fmla="*/ 1502879 h 1845130"/>
                <a:gd name="connsiteX8" fmla="*/ 1065920 w 1584000"/>
                <a:gd name="connsiteY8" fmla="*/ 1779476 h 1845130"/>
                <a:gd name="connsiteX9" fmla="*/ 518082 w 1584000"/>
                <a:gd name="connsiteY9" fmla="*/ 1779476 h 1845130"/>
                <a:gd name="connsiteX10" fmla="*/ 448933 w 1584000"/>
                <a:gd name="connsiteY10" fmla="*/ 1502880 h 1845130"/>
                <a:gd name="connsiteX11" fmla="*/ 349185 w 1584000"/>
                <a:gd name="connsiteY11" fmla="*/ 1448739 h 1845130"/>
                <a:gd name="connsiteX12" fmla="*/ 0 w 1584000"/>
                <a:gd name="connsiteY12" fmla="*/ 792000 h 1845130"/>
                <a:gd name="connsiteX13" fmla="*/ 792000 w 1584000"/>
                <a:gd name="connsiteY13" fmla="*/ 0 h 184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84000" h="1845130">
                  <a:moveTo>
                    <a:pt x="525282" y="1808276"/>
                  </a:moveTo>
                  <a:lnTo>
                    <a:pt x="1058720" y="1808276"/>
                  </a:lnTo>
                  <a:lnTo>
                    <a:pt x="1049506" y="1845130"/>
                  </a:lnTo>
                  <a:lnTo>
                    <a:pt x="534495" y="1845130"/>
                  </a:lnTo>
                  <a:close/>
                  <a:moveTo>
                    <a:pt x="792000" y="0"/>
                  </a:moveTo>
                  <a:cubicBezTo>
                    <a:pt x="1229410" y="0"/>
                    <a:pt x="1584000" y="354590"/>
                    <a:pt x="1584000" y="792000"/>
                  </a:cubicBezTo>
                  <a:cubicBezTo>
                    <a:pt x="1584000" y="1065381"/>
                    <a:pt x="1445489" y="1306411"/>
                    <a:pt x="1234815" y="1448739"/>
                  </a:cubicBezTo>
                  <a:lnTo>
                    <a:pt x="1135069" y="1502879"/>
                  </a:lnTo>
                  <a:lnTo>
                    <a:pt x="1065920" y="1779476"/>
                  </a:lnTo>
                  <a:lnTo>
                    <a:pt x="518082" y="1779476"/>
                  </a:lnTo>
                  <a:lnTo>
                    <a:pt x="448933" y="1502880"/>
                  </a:lnTo>
                  <a:lnTo>
                    <a:pt x="349185" y="1448739"/>
                  </a:lnTo>
                  <a:cubicBezTo>
                    <a:pt x="138512" y="1306411"/>
                    <a:pt x="0" y="1065381"/>
                    <a:pt x="0" y="792000"/>
                  </a:cubicBezTo>
                  <a:cubicBezTo>
                    <a:pt x="0" y="354590"/>
                    <a:pt x="354590" y="0"/>
                    <a:pt x="7920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b">
              <a:no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sym typeface="Arial" pitchFamily="34" charset="0"/>
                </a:rPr>
                <a:t>D</a:t>
              </a:r>
              <a:endParaRPr lang="zh-CN" altLang="en-US" sz="2800" dirty="0">
                <a:solidFill>
                  <a:schemeClr val="bg1"/>
                </a:solidFill>
                <a:sym typeface="Arial" pitchFamily="34" charset="0"/>
              </a:endParaRPr>
            </a:p>
          </p:txBody>
        </p:sp>
        <p:sp>
          <p:nvSpPr>
            <p:cNvPr id="13" name="任意多边形 12"/>
            <p:cNvSpPr/>
            <p:nvPr>
              <p:custDataLst>
                <p:tags r:id="rId12"/>
              </p:custDataLst>
            </p:nvPr>
          </p:nvSpPr>
          <p:spPr>
            <a:xfrm>
              <a:off x="6900457" y="3488032"/>
              <a:ext cx="1458137" cy="1359372"/>
            </a:xfrm>
            <a:custGeom>
              <a:avLst/>
              <a:gdLst>
                <a:gd name="connsiteX0" fmla="*/ 813629 w 1627258"/>
                <a:gd name="connsiteY0" fmla="*/ 0 h 1517038"/>
                <a:gd name="connsiteX1" fmla="*/ 1627258 w 1627258"/>
                <a:gd name="connsiteY1" fmla="*/ 813629 h 1517038"/>
                <a:gd name="connsiteX2" fmla="*/ 1268537 w 1627258"/>
                <a:gd name="connsiteY2" fmla="*/ 1488303 h 1517038"/>
                <a:gd name="connsiteX3" fmla="*/ 1215597 w 1627258"/>
                <a:gd name="connsiteY3" fmla="*/ 1517038 h 1517038"/>
                <a:gd name="connsiteX4" fmla="*/ 1224181 w 1627258"/>
                <a:gd name="connsiteY4" fmla="*/ 1482704 h 1517038"/>
                <a:gd name="connsiteX5" fmla="*/ 1253889 w 1627258"/>
                <a:gd name="connsiteY5" fmla="*/ 1466579 h 1517038"/>
                <a:gd name="connsiteX6" fmla="*/ 1601059 w 1627258"/>
                <a:gd name="connsiteY6" fmla="*/ 813629 h 1517038"/>
                <a:gd name="connsiteX7" fmla="*/ 813629 w 1627258"/>
                <a:gd name="connsiteY7" fmla="*/ 26199 h 1517038"/>
                <a:gd name="connsiteX8" fmla="*/ 26199 w 1627258"/>
                <a:gd name="connsiteY8" fmla="*/ 813629 h 1517038"/>
                <a:gd name="connsiteX9" fmla="*/ 373369 w 1627258"/>
                <a:gd name="connsiteY9" fmla="*/ 1466579 h 1517038"/>
                <a:gd name="connsiteX10" fmla="*/ 403077 w 1627258"/>
                <a:gd name="connsiteY10" fmla="*/ 1482703 h 1517038"/>
                <a:gd name="connsiteX11" fmla="*/ 411660 w 1627258"/>
                <a:gd name="connsiteY11" fmla="*/ 1517037 h 1517038"/>
                <a:gd name="connsiteX12" fmla="*/ 358722 w 1627258"/>
                <a:gd name="connsiteY12" fmla="*/ 1488303 h 1517038"/>
                <a:gd name="connsiteX13" fmla="*/ 0 w 1627258"/>
                <a:gd name="connsiteY13" fmla="*/ 813629 h 1517038"/>
                <a:gd name="connsiteX14" fmla="*/ 813629 w 1627258"/>
                <a:gd name="connsiteY14" fmla="*/ 0 h 1517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27258" h="1517038">
                  <a:moveTo>
                    <a:pt x="813629" y="0"/>
                  </a:moveTo>
                  <a:cubicBezTo>
                    <a:pt x="1262984" y="0"/>
                    <a:pt x="1627258" y="364274"/>
                    <a:pt x="1627258" y="813629"/>
                  </a:cubicBezTo>
                  <a:cubicBezTo>
                    <a:pt x="1627258" y="1094476"/>
                    <a:pt x="1484964" y="1342088"/>
                    <a:pt x="1268537" y="1488303"/>
                  </a:cubicBezTo>
                  <a:lnTo>
                    <a:pt x="1215597" y="1517038"/>
                  </a:lnTo>
                  <a:lnTo>
                    <a:pt x="1224181" y="1482704"/>
                  </a:lnTo>
                  <a:lnTo>
                    <a:pt x="1253889" y="1466579"/>
                  </a:lnTo>
                  <a:cubicBezTo>
                    <a:pt x="1463347" y="1325072"/>
                    <a:pt x="1601059" y="1085433"/>
                    <a:pt x="1601059" y="813629"/>
                  </a:cubicBezTo>
                  <a:cubicBezTo>
                    <a:pt x="1601059" y="378743"/>
                    <a:pt x="1248515" y="26199"/>
                    <a:pt x="813629" y="26199"/>
                  </a:cubicBezTo>
                  <a:cubicBezTo>
                    <a:pt x="378743" y="26199"/>
                    <a:pt x="26199" y="378743"/>
                    <a:pt x="26199" y="813629"/>
                  </a:cubicBezTo>
                  <a:cubicBezTo>
                    <a:pt x="26199" y="1085433"/>
                    <a:pt x="163912" y="1325072"/>
                    <a:pt x="373369" y="1466579"/>
                  </a:cubicBezTo>
                  <a:lnTo>
                    <a:pt x="403077" y="1482703"/>
                  </a:lnTo>
                  <a:lnTo>
                    <a:pt x="411660" y="1517037"/>
                  </a:lnTo>
                  <a:lnTo>
                    <a:pt x="358722" y="1488303"/>
                  </a:lnTo>
                  <a:cubicBezTo>
                    <a:pt x="142295" y="1342088"/>
                    <a:pt x="0" y="1094476"/>
                    <a:pt x="0" y="813629"/>
                  </a:cubicBezTo>
                  <a:cubicBezTo>
                    <a:pt x="0" y="364274"/>
                    <a:pt x="364274" y="0"/>
                    <a:pt x="8136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en-US" altLang="zh-CN" smtClean="0">
                  <a:solidFill>
                    <a:schemeClr val="bg1"/>
                  </a:solidFill>
                  <a:sym typeface="Arial" pitchFamily="34" charset="0"/>
                </a:rPr>
                <a:t>LOREM</a:t>
              </a:r>
              <a:endParaRPr lang="en-US" altLang="zh-CN" smtClean="0">
                <a:solidFill>
                  <a:schemeClr val="bg1"/>
                </a:solidFill>
                <a:sym typeface="Arial" pitchFamily="34" charset="0"/>
              </a:endParaRPr>
            </a:p>
          </p:txBody>
        </p:sp>
      </p:grp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2147453" y="2491064"/>
            <a:ext cx="4849095" cy="577850"/>
          </a:xfrm>
          <a:prstGeom prst="rect">
            <a:avLst/>
          </a:prstGeom>
          <a:noFill/>
        </p:spPr>
        <p:txBody>
          <a:bodyPr wrap="square" rtlCol="0" anchor="ctr">
            <a:normAutofit fontScale="92500" lnSpcReduction="10000"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smtClean="0">
                <a:latin typeface="+mj-lt"/>
                <a:ea typeface="+mj-ea"/>
                <a:cs typeface="+mj-cs"/>
                <a:sym typeface="Arial" pitchFamily="34" charset="0"/>
              </a:rPr>
              <a:t>LOREM IPSUM DOLOR</a:t>
            </a:r>
            <a:endParaRPr lang="zh-CN" altLang="en-US" sz="2400" dirty="0">
              <a:latin typeface="+mj-lt"/>
              <a:ea typeface="+mj-ea"/>
              <a:cs typeface="+mj-cs"/>
              <a:sym typeface="Arial" pitchFamily="34" charset="0"/>
            </a:endParaRPr>
          </a:p>
        </p:txBody>
      </p:sp>
    </p:spTree>
    <p:custDataLst>
      <p:tags r:id="rId1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>
            <p:custDataLst>
              <p:tags r:id="rId1"/>
            </p:custDataLst>
          </p:nvPr>
        </p:nvGrpSpPr>
        <p:grpSpPr>
          <a:xfrm>
            <a:off x="2310179" y="2042547"/>
            <a:ext cx="1644961" cy="2757681"/>
            <a:chOff x="2310179" y="2042547"/>
            <a:chExt cx="1644961" cy="2757681"/>
          </a:xfrm>
        </p:grpSpPr>
        <p:cxnSp>
          <p:nvCxnSpPr>
            <p:cNvPr id="11" name="直接连接符 10"/>
            <p:cNvCxnSpPr>
              <a:stCxn id="2" idx="0"/>
            </p:cNvCxnSpPr>
            <p:nvPr>
              <p:custDataLst>
                <p:tags r:id="rId2"/>
              </p:custDataLst>
            </p:nvPr>
          </p:nvCxnSpPr>
          <p:spPr>
            <a:xfrm flipV="1">
              <a:off x="3132660" y="2687218"/>
              <a:ext cx="7493" cy="694939"/>
            </a:xfrm>
            <a:prstGeom prst="line">
              <a:avLst/>
            </a:prstGeom>
            <a:ln w="9525">
              <a:solidFill>
                <a:schemeClr val="accent1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等腰三角形 1"/>
            <p:cNvSpPr/>
            <p:nvPr>
              <p:custDataLst>
                <p:tags r:id="rId3"/>
              </p:custDataLst>
            </p:nvPr>
          </p:nvSpPr>
          <p:spPr>
            <a:xfrm>
              <a:off x="2310179" y="3382157"/>
              <a:ext cx="1644961" cy="1418071"/>
            </a:xfrm>
            <a:prstGeom prst="triangle">
              <a:avLst/>
            </a:prstGeom>
            <a:solidFill>
              <a:schemeClr val="accent1">
                <a:alpha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ym typeface="Arial" pitchFamily="34" charset="0"/>
              </a:endParaRPr>
            </a:p>
          </p:txBody>
        </p:sp>
        <p:sp>
          <p:nvSpPr>
            <p:cNvPr id="20" name="文本框 19"/>
            <p:cNvSpPr txBox="1"/>
            <p:nvPr>
              <p:custDataLst>
                <p:tags r:id="rId4"/>
              </p:custDataLst>
            </p:nvPr>
          </p:nvSpPr>
          <p:spPr>
            <a:xfrm>
              <a:off x="2442761" y="2042547"/>
              <a:ext cx="1379795" cy="594403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chemeClr val="accent1"/>
                  </a:solidFill>
                  <a:sym typeface="Arial" pitchFamily="34" charset="0"/>
                </a:rPr>
                <a:t>LOREM</a:t>
              </a:r>
              <a:endParaRPr lang="en-US" altLang="zh-CN" sz="2000" dirty="0" smtClean="0">
                <a:solidFill>
                  <a:schemeClr val="accent1"/>
                </a:solidFill>
                <a:sym typeface="Arial" pitchFamily="34" charset="0"/>
              </a:endParaRPr>
            </a:p>
          </p:txBody>
        </p:sp>
      </p:grpSp>
      <p:grpSp>
        <p:nvGrpSpPr>
          <p:cNvPr id="16" name="组合 15"/>
          <p:cNvGrpSpPr/>
          <p:nvPr>
            <p:custDataLst>
              <p:tags r:id="rId5"/>
            </p:custDataLst>
          </p:nvPr>
        </p:nvGrpSpPr>
        <p:grpSpPr>
          <a:xfrm>
            <a:off x="3269740" y="1397876"/>
            <a:ext cx="1644961" cy="3402352"/>
            <a:chOff x="3269740" y="1397876"/>
            <a:chExt cx="1644961" cy="3402352"/>
          </a:xfrm>
        </p:grpSpPr>
        <p:sp>
          <p:nvSpPr>
            <p:cNvPr id="3" name="等腰三角形 2"/>
            <p:cNvSpPr/>
            <p:nvPr>
              <p:custDataLst>
                <p:tags r:id="rId6"/>
              </p:custDataLst>
            </p:nvPr>
          </p:nvSpPr>
          <p:spPr>
            <a:xfrm>
              <a:off x="3269740" y="3382157"/>
              <a:ext cx="1644961" cy="1418071"/>
            </a:xfrm>
            <a:prstGeom prst="triangle">
              <a:avLst/>
            </a:prstGeom>
            <a:solidFill>
              <a:schemeClr val="accent2">
                <a:alpha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ym typeface="Arial" pitchFamily="34" charset="0"/>
              </a:endParaRPr>
            </a:p>
          </p:txBody>
        </p:sp>
        <p:cxnSp>
          <p:nvCxnSpPr>
            <p:cNvPr id="13" name="直接连接符 12"/>
            <p:cNvCxnSpPr/>
            <p:nvPr>
              <p:custDataLst>
                <p:tags r:id="rId7"/>
              </p:custDataLst>
            </p:nvPr>
          </p:nvCxnSpPr>
          <p:spPr>
            <a:xfrm flipV="1">
              <a:off x="4088473" y="2043378"/>
              <a:ext cx="7493" cy="1351896"/>
            </a:xfrm>
            <a:prstGeom prst="line">
              <a:avLst/>
            </a:prstGeom>
            <a:ln w="9525">
              <a:solidFill>
                <a:schemeClr val="accent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>
              <p:custDataLst>
                <p:tags r:id="rId8"/>
              </p:custDataLst>
            </p:nvPr>
          </p:nvSpPr>
          <p:spPr>
            <a:xfrm>
              <a:off x="3402322" y="1397876"/>
              <a:ext cx="1379795" cy="533244"/>
            </a:xfrm>
            <a:prstGeom prst="rect">
              <a:avLst/>
            </a:prstGeom>
            <a:noFill/>
          </p:spPr>
          <p:txBody>
            <a:bodyPr wrap="square" rtlCol="0">
              <a:normAutofit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chemeClr val="accent2"/>
                  </a:solidFill>
                  <a:sym typeface="Arial" pitchFamily="34" charset="0"/>
                </a:rPr>
                <a:t>LOREM</a:t>
              </a:r>
              <a:endParaRPr lang="en-US" altLang="zh-CN" sz="2000" dirty="0" smtClean="0">
                <a:solidFill>
                  <a:schemeClr val="accent2"/>
                </a:solidFill>
                <a:sym typeface="Arial" pitchFamily="34" charset="0"/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9"/>
            </p:custDataLst>
          </p:nvPr>
        </p:nvGrpSpPr>
        <p:grpSpPr>
          <a:xfrm>
            <a:off x="4229300" y="2042547"/>
            <a:ext cx="1644961" cy="2757681"/>
            <a:chOff x="4229300" y="2042547"/>
            <a:chExt cx="1644961" cy="2757681"/>
          </a:xfrm>
        </p:grpSpPr>
        <p:sp>
          <p:nvSpPr>
            <p:cNvPr id="4" name="等腰三角形 3"/>
            <p:cNvSpPr/>
            <p:nvPr>
              <p:custDataLst>
                <p:tags r:id="rId10"/>
              </p:custDataLst>
            </p:nvPr>
          </p:nvSpPr>
          <p:spPr>
            <a:xfrm>
              <a:off x="4229300" y="3382157"/>
              <a:ext cx="1644961" cy="1418071"/>
            </a:xfrm>
            <a:prstGeom prst="triangle">
              <a:avLst/>
            </a:prstGeom>
            <a:solidFill>
              <a:schemeClr val="accent1">
                <a:alpha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ym typeface="Arial" pitchFamily="34" charset="0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11"/>
              </p:custDataLst>
            </p:nvPr>
          </p:nvCxnSpPr>
          <p:spPr>
            <a:xfrm flipV="1">
              <a:off x="5051782" y="2687218"/>
              <a:ext cx="7493" cy="694939"/>
            </a:xfrm>
            <a:prstGeom prst="line">
              <a:avLst/>
            </a:prstGeom>
            <a:ln w="9525">
              <a:solidFill>
                <a:schemeClr val="accent1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>
              <p:custDataLst>
                <p:tags r:id="rId12"/>
              </p:custDataLst>
            </p:nvPr>
          </p:nvSpPr>
          <p:spPr>
            <a:xfrm>
              <a:off x="4361884" y="2042547"/>
              <a:ext cx="1379795" cy="594403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chemeClr val="accent1"/>
                  </a:solidFill>
                  <a:sym typeface="Arial" pitchFamily="34" charset="0"/>
                </a:rPr>
                <a:t>LOREM</a:t>
              </a:r>
              <a:endParaRPr lang="en-US" altLang="zh-CN" sz="2000" dirty="0" smtClean="0">
                <a:solidFill>
                  <a:schemeClr val="accent1"/>
                </a:solidFill>
                <a:sym typeface="Arial" pitchFamily="34" charset="0"/>
              </a:endParaRPr>
            </a:p>
          </p:txBody>
        </p:sp>
      </p:grpSp>
      <p:grpSp>
        <p:nvGrpSpPr>
          <p:cNvPr id="6" name="组合 5"/>
          <p:cNvGrpSpPr/>
          <p:nvPr>
            <p:custDataLst>
              <p:tags r:id="rId13"/>
            </p:custDataLst>
          </p:nvPr>
        </p:nvGrpSpPr>
        <p:grpSpPr>
          <a:xfrm>
            <a:off x="5188861" y="1397876"/>
            <a:ext cx="1644961" cy="3402352"/>
            <a:chOff x="5188861" y="1397876"/>
            <a:chExt cx="1644961" cy="3402352"/>
          </a:xfrm>
        </p:grpSpPr>
        <p:sp>
          <p:nvSpPr>
            <p:cNvPr id="5" name="等腰三角形 4"/>
            <p:cNvSpPr/>
            <p:nvPr>
              <p:custDataLst>
                <p:tags r:id="rId14"/>
              </p:custDataLst>
            </p:nvPr>
          </p:nvSpPr>
          <p:spPr>
            <a:xfrm>
              <a:off x="5188861" y="3382157"/>
              <a:ext cx="1644961" cy="1418071"/>
            </a:xfrm>
            <a:prstGeom prst="triangle">
              <a:avLst/>
            </a:prstGeom>
            <a:solidFill>
              <a:schemeClr val="accent2">
                <a:alpha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ym typeface="Arial" pitchFamily="34" charset="0"/>
              </a:endParaRPr>
            </a:p>
          </p:txBody>
        </p:sp>
        <p:cxnSp>
          <p:nvCxnSpPr>
            <p:cNvPr id="15" name="直接连接符 14"/>
            <p:cNvCxnSpPr/>
            <p:nvPr>
              <p:custDataLst>
                <p:tags r:id="rId15"/>
              </p:custDataLst>
            </p:nvPr>
          </p:nvCxnSpPr>
          <p:spPr>
            <a:xfrm flipV="1">
              <a:off x="6007594" y="2043378"/>
              <a:ext cx="7493" cy="1351896"/>
            </a:xfrm>
            <a:prstGeom prst="line">
              <a:avLst/>
            </a:prstGeom>
            <a:ln w="9525">
              <a:solidFill>
                <a:schemeClr val="accent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>
              <p:custDataLst>
                <p:tags r:id="rId16"/>
              </p:custDataLst>
            </p:nvPr>
          </p:nvSpPr>
          <p:spPr>
            <a:xfrm>
              <a:off x="5321445" y="1397876"/>
              <a:ext cx="1379795" cy="533244"/>
            </a:xfrm>
            <a:prstGeom prst="rect">
              <a:avLst/>
            </a:prstGeom>
            <a:noFill/>
          </p:spPr>
          <p:txBody>
            <a:bodyPr wrap="square" rtlCol="0">
              <a:normAutofit lnSpcReduction="10000"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2000">
                  <a:solidFill>
                    <a:schemeClr val="accent2"/>
                  </a:solidFill>
                </a:defRPr>
              </a:lvl1pPr>
            </a:lstStyle>
            <a:p>
              <a:r>
                <a:rPr lang="en-US" altLang="zh-CN" dirty="0" smtClean="0">
                  <a:sym typeface="Arial" pitchFamily="34" charset="0"/>
                </a:rPr>
                <a:t>LOREM</a:t>
              </a:r>
              <a:endParaRPr lang="en-US" altLang="zh-CN" dirty="0" smtClean="0">
                <a:sym typeface="Arial" pitchFamily="34" charset="0"/>
              </a:endParaRPr>
            </a:p>
          </p:txBody>
        </p:sp>
      </p:grp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397256" y="4906420"/>
            <a:ext cx="8349489" cy="619995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dirty="0" smtClean="0">
                <a:sym typeface="Arial" pitchFamily="34" charset="0"/>
              </a:rPr>
              <a:t>LOREM IPSUM DOLOR</a:t>
            </a:r>
            <a:endParaRPr lang="zh-CN" altLang="en-US" sz="2400" dirty="0">
              <a:sym typeface="Arial" pitchFamily="34" charset="0"/>
            </a:endParaRPr>
          </a:p>
        </p:txBody>
      </p:sp>
    </p:spTree>
    <p:custDataLst>
      <p:tags r:id="rId1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>
            <p:custDataLst>
              <p:tags r:id="rId1"/>
            </p:custDataLst>
          </p:nvPr>
        </p:nvSpPr>
        <p:spPr>
          <a:xfrm>
            <a:off x="1830193" y="1861974"/>
            <a:ext cx="2145093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200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LOREM IPSUM</a:t>
            </a:r>
            <a:endParaRPr lang="en-US" altLang="zh-CN" sz="2000" smtClean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3" name="矩形 22"/>
          <p:cNvSpPr/>
          <p:nvPr>
            <p:custDataLst>
              <p:tags r:id="rId2"/>
            </p:custDataLst>
          </p:nvPr>
        </p:nvSpPr>
        <p:spPr>
          <a:xfrm>
            <a:off x="3975286" y="1773883"/>
            <a:ext cx="3846786" cy="5762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da-DK" altLang="zh-CN" smtClean="0">
                <a:solidFill>
                  <a:schemeClr val="tx1"/>
                </a:solidFill>
              </a:rPr>
              <a:t>Lorem ipsum dolor sit amet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>
            <p:custDataLst>
              <p:tags r:id="rId3"/>
            </p:custDataLst>
          </p:nvPr>
        </p:nvSpPr>
        <p:spPr>
          <a:xfrm>
            <a:off x="7958706" y="1598743"/>
            <a:ext cx="152399" cy="15239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4"/>
            </p:custDataLst>
          </p:nvPr>
        </p:nvSpPr>
        <p:spPr>
          <a:xfrm>
            <a:off x="1830193" y="2727951"/>
            <a:ext cx="2145093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200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LOREM IPSUM</a:t>
            </a:r>
            <a:endParaRPr lang="en-US" altLang="zh-CN" sz="2000" smtClean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0" name="矩形 29"/>
          <p:cNvSpPr/>
          <p:nvPr>
            <p:custDataLst>
              <p:tags r:id="rId5"/>
            </p:custDataLst>
          </p:nvPr>
        </p:nvSpPr>
        <p:spPr>
          <a:xfrm>
            <a:off x="3975286" y="2639860"/>
            <a:ext cx="3846786" cy="5762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da-DK" altLang="zh-CN" smtClean="0">
                <a:solidFill>
                  <a:schemeClr val="tx1"/>
                </a:solidFill>
              </a:rPr>
              <a:t>Lorem ipsum dolor sit amet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1" name="矩形 30"/>
          <p:cNvSpPr/>
          <p:nvPr>
            <p:custDataLst>
              <p:tags r:id="rId6"/>
            </p:custDataLst>
          </p:nvPr>
        </p:nvSpPr>
        <p:spPr>
          <a:xfrm>
            <a:off x="7958706" y="2464720"/>
            <a:ext cx="152399" cy="15239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7"/>
            </p:custDataLst>
          </p:nvPr>
        </p:nvSpPr>
        <p:spPr>
          <a:xfrm>
            <a:off x="1830193" y="3593928"/>
            <a:ext cx="2145093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200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LOREM IPSUM</a:t>
            </a:r>
            <a:endParaRPr lang="en-US" altLang="zh-CN" sz="2000" smtClean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4" name="矩形 33"/>
          <p:cNvSpPr/>
          <p:nvPr>
            <p:custDataLst>
              <p:tags r:id="rId8"/>
            </p:custDataLst>
          </p:nvPr>
        </p:nvSpPr>
        <p:spPr>
          <a:xfrm>
            <a:off x="3975286" y="3505837"/>
            <a:ext cx="3846786" cy="5762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da-DK" altLang="zh-CN" smtClean="0">
                <a:solidFill>
                  <a:schemeClr val="tx1"/>
                </a:solidFill>
              </a:rPr>
              <a:t>Lorem ipsum dolor sit amet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5" name="矩形 34"/>
          <p:cNvSpPr/>
          <p:nvPr>
            <p:custDataLst>
              <p:tags r:id="rId9"/>
            </p:custDataLst>
          </p:nvPr>
        </p:nvSpPr>
        <p:spPr>
          <a:xfrm>
            <a:off x="7958706" y="3330697"/>
            <a:ext cx="152399" cy="15239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10"/>
            </p:custDataLst>
          </p:nvPr>
        </p:nvSpPr>
        <p:spPr>
          <a:xfrm>
            <a:off x="1830193" y="4459905"/>
            <a:ext cx="2145093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200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LOREM IPSUM</a:t>
            </a:r>
            <a:endParaRPr lang="en-US" altLang="zh-CN" sz="2000" smtClean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8" name="矩形 37"/>
          <p:cNvSpPr/>
          <p:nvPr>
            <p:custDataLst>
              <p:tags r:id="rId11"/>
            </p:custDataLst>
          </p:nvPr>
        </p:nvSpPr>
        <p:spPr>
          <a:xfrm>
            <a:off x="3975286" y="4371814"/>
            <a:ext cx="3846786" cy="5762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da-DK" altLang="zh-CN" smtClean="0">
                <a:solidFill>
                  <a:schemeClr val="tx1"/>
                </a:solidFill>
              </a:rPr>
              <a:t>Lorem ipsum dolor sit amet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9" name="矩形 38"/>
          <p:cNvSpPr/>
          <p:nvPr>
            <p:custDataLst>
              <p:tags r:id="rId12"/>
            </p:custDataLst>
          </p:nvPr>
        </p:nvSpPr>
        <p:spPr>
          <a:xfrm>
            <a:off x="7958706" y="4196674"/>
            <a:ext cx="152399" cy="15239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45" name="TextBox 26"/>
          <p:cNvSpPr txBox="1"/>
          <p:nvPr>
            <p:custDataLst>
              <p:tags r:id="rId13"/>
            </p:custDataLst>
          </p:nvPr>
        </p:nvSpPr>
        <p:spPr>
          <a:xfrm>
            <a:off x="1619794" y="784183"/>
            <a:ext cx="5904413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da-DK" altLang="zh-CN" sz="2400" b="1" dirty="0" smtClean="0">
                <a:latin typeface="+mj-lt"/>
                <a:ea typeface="+mj-ea"/>
                <a:cs typeface="+mj-cs"/>
              </a:rPr>
              <a:t>LOREM IPSUM DOLOR</a:t>
            </a:r>
            <a:endParaRPr lang="zh-CN" altLang="en-US" sz="2400" b="1" dirty="0">
              <a:latin typeface="+mj-lt"/>
              <a:ea typeface="+mj-ea"/>
              <a:cs typeface="+mj-cs"/>
            </a:endParaRPr>
          </a:p>
        </p:txBody>
      </p:sp>
      <p:sp>
        <p:nvSpPr>
          <p:cNvPr id="27" name="文本框 26"/>
          <p:cNvSpPr txBox="1"/>
          <p:nvPr>
            <p:custDataLst>
              <p:tags r:id="rId14"/>
            </p:custDataLst>
          </p:nvPr>
        </p:nvSpPr>
        <p:spPr>
          <a:xfrm>
            <a:off x="1830193" y="5325884"/>
            <a:ext cx="2145093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200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LOREM IPSUM</a:t>
            </a:r>
            <a:endParaRPr lang="en-US" altLang="zh-CN" sz="2000" smtClean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8" name="矩形 27"/>
          <p:cNvSpPr/>
          <p:nvPr>
            <p:custDataLst>
              <p:tags r:id="rId15"/>
            </p:custDataLst>
          </p:nvPr>
        </p:nvSpPr>
        <p:spPr>
          <a:xfrm>
            <a:off x="3975286" y="5237793"/>
            <a:ext cx="3846786" cy="5762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da-DK" altLang="zh-CN" smtClean="0">
                <a:solidFill>
                  <a:schemeClr val="tx1"/>
                </a:solidFill>
              </a:rPr>
              <a:t>Lorem ipsum dolor sit amet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6" name="矩形 45"/>
          <p:cNvSpPr/>
          <p:nvPr>
            <p:custDataLst>
              <p:tags r:id="rId16"/>
            </p:custDataLst>
          </p:nvPr>
        </p:nvSpPr>
        <p:spPr>
          <a:xfrm>
            <a:off x="7958706" y="5062653"/>
            <a:ext cx="152399" cy="15239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48" name="Freeform 125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 rot="5400000">
            <a:off x="1311748" y="1915115"/>
            <a:ext cx="322263" cy="293828"/>
          </a:xfrm>
          <a:custGeom>
            <a:avLst/>
            <a:gdLst>
              <a:gd name="T0" fmla="*/ 9 w 115"/>
              <a:gd name="T1" fmla="*/ 89 h 105"/>
              <a:gd name="T2" fmla="*/ 105 w 115"/>
              <a:gd name="T3" fmla="*/ 89 h 105"/>
              <a:gd name="T4" fmla="*/ 112 w 115"/>
              <a:gd name="T5" fmla="*/ 79 h 105"/>
              <a:gd name="T6" fmla="*/ 63 w 115"/>
              <a:gd name="T7" fmla="*/ 3 h 105"/>
              <a:gd name="T8" fmla="*/ 51 w 115"/>
              <a:gd name="T9" fmla="*/ 3 h 105"/>
              <a:gd name="T10" fmla="*/ 2 w 115"/>
              <a:gd name="T11" fmla="*/ 79 h 105"/>
              <a:gd name="T12" fmla="*/ 9 w 115"/>
              <a:gd name="T13" fmla="*/ 89 h 105"/>
              <a:gd name="T14" fmla="*/ 57 w 115"/>
              <a:gd name="T15" fmla="*/ 12 h 105"/>
              <a:gd name="T16" fmla="*/ 102 w 115"/>
              <a:gd name="T17" fmla="*/ 81 h 105"/>
              <a:gd name="T18" fmla="*/ 12 w 115"/>
              <a:gd name="T19" fmla="*/ 81 h 105"/>
              <a:gd name="T20" fmla="*/ 57 w 115"/>
              <a:gd name="T21" fmla="*/ 12 h 105"/>
              <a:gd name="T22" fmla="*/ 109 w 115"/>
              <a:gd name="T23" fmla="*/ 97 h 105"/>
              <a:gd name="T24" fmla="*/ 5 w 115"/>
              <a:gd name="T25" fmla="*/ 97 h 105"/>
              <a:gd name="T26" fmla="*/ 1 w 115"/>
              <a:gd name="T27" fmla="*/ 101 h 105"/>
              <a:gd name="T28" fmla="*/ 5 w 115"/>
              <a:gd name="T29" fmla="*/ 105 h 105"/>
              <a:gd name="T30" fmla="*/ 109 w 115"/>
              <a:gd name="T31" fmla="*/ 105 h 105"/>
              <a:gd name="T32" fmla="*/ 113 w 115"/>
              <a:gd name="T33" fmla="*/ 101 h 105"/>
              <a:gd name="T34" fmla="*/ 109 w 115"/>
              <a:gd name="T35" fmla="*/ 97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5" h="105">
                <a:moveTo>
                  <a:pt x="9" y="89"/>
                </a:moveTo>
                <a:cubicBezTo>
                  <a:pt x="105" y="89"/>
                  <a:pt x="105" y="89"/>
                  <a:pt x="105" y="89"/>
                </a:cubicBezTo>
                <a:cubicBezTo>
                  <a:pt x="115" y="89"/>
                  <a:pt x="114" y="83"/>
                  <a:pt x="112" y="79"/>
                </a:cubicBezTo>
                <a:cubicBezTo>
                  <a:pt x="63" y="3"/>
                  <a:pt x="63" y="3"/>
                  <a:pt x="63" y="3"/>
                </a:cubicBezTo>
                <a:cubicBezTo>
                  <a:pt x="61" y="0"/>
                  <a:pt x="54" y="0"/>
                  <a:pt x="51" y="3"/>
                </a:cubicBezTo>
                <a:cubicBezTo>
                  <a:pt x="2" y="79"/>
                  <a:pt x="2" y="79"/>
                  <a:pt x="2" y="79"/>
                </a:cubicBezTo>
                <a:cubicBezTo>
                  <a:pt x="0" y="84"/>
                  <a:pt x="0" y="89"/>
                  <a:pt x="9" y="89"/>
                </a:cubicBezTo>
                <a:close/>
                <a:moveTo>
                  <a:pt x="57" y="12"/>
                </a:moveTo>
                <a:cubicBezTo>
                  <a:pt x="102" y="81"/>
                  <a:pt x="102" y="81"/>
                  <a:pt x="102" y="81"/>
                </a:cubicBezTo>
                <a:cubicBezTo>
                  <a:pt x="100" y="81"/>
                  <a:pt x="19" y="81"/>
                  <a:pt x="12" y="81"/>
                </a:cubicBezTo>
                <a:lnTo>
                  <a:pt x="57" y="12"/>
                </a:lnTo>
                <a:close/>
                <a:moveTo>
                  <a:pt x="109" y="97"/>
                </a:moveTo>
                <a:cubicBezTo>
                  <a:pt x="5" y="97"/>
                  <a:pt x="5" y="97"/>
                  <a:pt x="5" y="97"/>
                </a:cubicBezTo>
                <a:cubicBezTo>
                  <a:pt x="3" y="97"/>
                  <a:pt x="1" y="99"/>
                  <a:pt x="1" y="101"/>
                </a:cubicBezTo>
                <a:cubicBezTo>
                  <a:pt x="1" y="103"/>
                  <a:pt x="3" y="105"/>
                  <a:pt x="5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1" y="105"/>
                  <a:pt x="113" y="103"/>
                  <a:pt x="113" y="101"/>
                </a:cubicBezTo>
                <a:cubicBezTo>
                  <a:pt x="113" y="99"/>
                  <a:pt x="111" y="97"/>
                  <a:pt x="109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75000" lnSpcReduction="20000"/>
          </a:bodyPr>
          <a:lstStyle/>
          <a:p>
            <a:endParaRPr lang="zh-CN" altLang="en-US"/>
          </a:p>
        </p:txBody>
      </p:sp>
      <p:sp>
        <p:nvSpPr>
          <p:cNvPr id="49" name="Freeform 125"/>
          <p:cNvSpPr>
            <a:spLocks noEditPoints="1"/>
          </p:cNvSpPr>
          <p:nvPr>
            <p:custDataLst>
              <p:tags r:id="rId18"/>
            </p:custDataLst>
          </p:nvPr>
        </p:nvSpPr>
        <p:spPr bwMode="auto">
          <a:xfrm rot="5400000">
            <a:off x="1311748" y="2781092"/>
            <a:ext cx="322263" cy="293828"/>
          </a:xfrm>
          <a:custGeom>
            <a:avLst/>
            <a:gdLst>
              <a:gd name="T0" fmla="*/ 9 w 115"/>
              <a:gd name="T1" fmla="*/ 89 h 105"/>
              <a:gd name="T2" fmla="*/ 105 w 115"/>
              <a:gd name="T3" fmla="*/ 89 h 105"/>
              <a:gd name="T4" fmla="*/ 112 w 115"/>
              <a:gd name="T5" fmla="*/ 79 h 105"/>
              <a:gd name="T6" fmla="*/ 63 w 115"/>
              <a:gd name="T7" fmla="*/ 3 h 105"/>
              <a:gd name="T8" fmla="*/ 51 w 115"/>
              <a:gd name="T9" fmla="*/ 3 h 105"/>
              <a:gd name="T10" fmla="*/ 2 w 115"/>
              <a:gd name="T11" fmla="*/ 79 h 105"/>
              <a:gd name="T12" fmla="*/ 9 w 115"/>
              <a:gd name="T13" fmla="*/ 89 h 105"/>
              <a:gd name="T14" fmla="*/ 57 w 115"/>
              <a:gd name="T15" fmla="*/ 12 h 105"/>
              <a:gd name="T16" fmla="*/ 102 w 115"/>
              <a:gd name="T17" fmla="*/ 81 h 105"/>
              <a:gd name="T18" fmla="*/ 12 w 115"/>
              <a:gd name="T19" fmla="*/ 81 h 105"/>
              <a:gd name="T20" fmla="*/ 57 w 115"/>
              <a:gd name="T21" fmla="*/ 12 h 105"/>
              <a:gd name="T22" fmla="*/ 109 w 115"/>
              <a:gd name="T23" fmla="*/ 97 h 105"/>
              <a:gd name="T24" fmla="*/ 5 w 115"/>
              <a:gd name="T25" fmla="*/ 97 h 105"/>
              <a:gd name="T26" fmla="*/ 1 w 115"/>
              <a:gd name="T27" fmla="*/ 101 h 105"/>
              <a:gd name="T28" fmla="*/ 5 w 115"/>
              <a:gd name="T29" fmla="*/ 105 h 105"/>
              <a:gd name="T30" fmla="*/ 109 w 115"/>
              <a:gd name="T31" fmla="*/ 105 h 105"/>
              <a:gd name="T32" fmla="*/ 113 w 115"/>
              <a:gd name="T33" fmla="*/ 101 h 105"/>
              <a:gd name="T34" fmla="*/ 109 w 115"/>
              <a:gd name="T35" fmla="*/ 97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5" h="105">
                <a:moveTo>
                  <a:pt x="9" y="89"/>
                </a:moveTo>
                <a:cubicBezTo>
                  <a:pt x="105" y="89"/>
                  <a:pt x="105" y="89"/>
                  <a:pt x="105" y="89"/>
                </a:cubicBezTo>
                <a:cubicBezTo>
                  <a:pt x="115" y="89"/>
                  <a:pt x="114" y="83"/>
                  <a:pt x="112" y="79"/>
                </a:cubicBezTo>
                <a:cubicBezTo>
                  <a:pt x="63" y="3"/>
                  <a:pt x="63" y="3"/>
                  <a:pt x="63" y="3"/>
                </a:cubicBezTo>
                <a:cubicBezTo>
                  <a:pt x="61" y="0"/>
                  <a:pt x="54" y="0"/>
                  <a:pt x="51" y="3"/>
                </a:cubicBezTo>
                <a:cubicBezTo>
                  <a:pt x="2" y="79"/>
                  <a:pt x="2" y="79"/>
                  <a:pt x="2" y="79"/>
                </a:cubicBezTo>
                <a:cubicBezTo>
                  <a:pt x="0" y="84"/>
                  <a:pt x="0" y="89"/>
                  <a:pt x="9" y="89"/>
                </a:cubicBezTo>
                <a:close/>
                <a:moveTo>
                  <a:pt x="57" y="12"/>
                </a:moveTo>
                <a:cubicBezTo>
                  <a:pt x="102" y="81"/>
                  <a:pt x="102" y="81"/>
                  <a:pt x="102" y="81"/>
                </a:cubicBezTo>
                <a:cubicBezTo>
                  <a:pt x="100" y="81"/>
                  <a:pt x="19" y="81"/>
                  <a:pt x="12" y="81"/>
                </a:cubicBezTo>
                <a:lnTo>
                  <a:pt x="57" y="12"/>
                </a:lnTo>
                <a:close/>
                <a:moveTo>
                  <a:pt x="109" y="97"/>
                </a:moveTo>
                <a:cubicBezTo>
                  <a:pt x="5" y="97"/>
                  <a:pt x="5" y="97"/>
                  <a:pt x="5" y="97"/>
                </a:cubicBezTo>
                <a:cubicBezTo>
                  <a:pt x="3" y="97"/>
                  <a:pt x="1" y="99"/>
                  <a:pt x="1" y="101"/>
                </a:cubicBezTo>
                <a:cubicBezTo>
                  <a:pt x="1" y="103"/>
                  <a:pt x="3" y="105"/>
                  <a:pt x="5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1" y="105"/>
                  <a:pt x="113" y="103"/>
                  <a:pt x="113" y="101"/>
                </a:cubicBezTo>
                <a:cubicBezTo>
                  <a:pt x="113" y="99"/>
                  <a:pt x="111" y="97"/>
                  <a:pt x="109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75000" lnSpcReduction="20000"/>
          </a:bodyPr>
          <a:lstStyle/>
          <a:p>
            <a:endParaRPr lang="zh-CN" altLang="en-US"/>
          </a:p>
        </p:txBody>
      </p:sp>
      <p:sp>
        <p:nvSpPr>
          <p:cNvPr id="50" name="Freeform 125"/>
          <p:cNvSpPr>
            <a:spLocks noEditPoints="1"/>
          </p:cNvSpPr>
          <p:nvPr>
            <p:custDataLst>
              <p:tags r:id="rId19"/>
            </p:custDataLst>
          </p:nvPr>
        </p:nvSpPr>
        <p:spPr bwMode="auto">
          <a:xfrm rot="5400000">
            <a:off x="1311748" y="3647069"/>
            <a:ext cx="322263" cy="293828"/>
          </a:xfrm>
          <a:custGeom>
            <a:avLst/>
            <a:gdLst>
              <a:gd name="T0" fmla="*/ 9 w 115"/>
              <a:gd name="T1" fmla="*/ 89 h 105"/>
              <a:gd name="T2" fmla="*/ 105 w 115"/>
              <a:gd name="T3" fmla="*/ 89 h 105"/>
              <a:gd name="T4" fmla="*/ 112 w 115"/>
              <a:gd name="T5" fmla="*/ 79 h 105"/>
              <a:gd name="T6" fmla="*/ 63 w 115"/>
              <a:gd name="T7" fmla="*/ 3 h 105"/>
              <a:gd name="T8" fmla="*/ 51 w 115"/>
              <a:gd name="T9" fmla="*/ 3 h 105"/>
              <a:gd name="T10" fmla="*/ 2 w 115"/>
              <a:gd name="T11" fmla="*/ 79 h 105"/>
              <a:gd name="T12" fmla="*/ 9 w 115"/>
              <a:gd name="T13" fmla="*/ 89 h 105"/>
              <a:gd name="T14" fmla="*/ 57 w 115"/>
              <a:gd name="T15" fmla="*/ 12 h 105"/>
              <a:gd name="T16" fmla="*/ 102 w 115"/>
              <a:gd name="T17" fmla="*/ 81 h 105"/>
              <a:gd name="T18" fmla="*/ 12 w 115"/>
              <a:gd name="T19" fmla="*/ 81 h 105"/>
              <a:gd name="T20" fmla="*/ 57 w 115"/>
              <a:gd name="T21" fmla="*/ 12 h 105"/>
              <a:gd name="T22" fmla="*/ 109 w 115"/>
              <a:gd name="T23" fmla="*/ 97 h 105"/>
              <a:gd name="T24" fmla="*/ 5 w 115"/>
              <a:gd name="T25" fmla="*/ 97 h 105"/>
              <a:gd name="T26" fmla="*/ 1 w 115"/>
              <a:gd name="T27" fmla="*/ 101 h 105"/>
              <a:gd name="T28" fmla="*/ 5 w 115"/>
              <a:gd name="T29" fmla="*/ 105 h 105"/>
              <a:gd name="T30" fmla="*/ 109 w 115"/>
              <a:gd name="T31" fmla="*/ 105 h 105"/>
              <a:gd name="T32" fmla="*/ 113 w 115"/>
              <a:gd name="T33" fmla="*/ 101 h 105"/>
              <a:gd name="T34" fmla="*/ 109 w 115"/>
              <a:gd name="T35" fmla="*/ 97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5" h="105">
                <a:moveTo>
                  <a:pt x="9" y="89"/>
                </a:moveTo>
                <a:cubicBezTo>
                  <a:pt x="105" y="89"/>
                  <a:pt x="105" y="89"/>
                  <a:pt x="105" y="89"/>
                </a:cubicBezTo>
                <a:cubicBezTo>
                  <a:pt x="115" y="89"/>
                  <a:pt x="114" y="83"/>
                  <a:pt x="112" y="79"/>
                </a:cubicBezTo>
                <a:cubicBezTo>
                  <a:pt x="63" y="3"/>
                  <a:pt x="63" y="3"/>
                  <a:pt x="63" y="3"/>
                </a:cubicBezTo>
                <a:cubicBezTo>
                  <a:pt x="61" y="0"/>
                  <a:pt x="54" y="0"/>
                  <a:pt x="51" y="3"/>
                </a:cubicBezTo>
                <a:cubicBezTo>
                  <a:pt x="2" y="79"/>
                  <a:pt x="2" y="79"/>
                  <a:pt x="2" y="79"/>
                </a:cubicBezTo>
                <a:cubicBezTo>
                  <a:pt x="0" y="84"/>
                  <a:pt x="0" y="89"/>
                  <a:pt x="9" y="89"/>
                </a:cubicBezTo>
                <a:close/>
                <a:moveTo>
                  <a:pt x="57" y="12"/>
                </a:moveTo>
                <a:cubicBezTo>
                  <a:pt x="102" y="81"/>
                  <a:pt x="102" y="81"/>
                  <a:pt x="102" y="81"/>
                </a:cubicBezTo>
                <a:cubicBezTo>
                  <a:pt x="100" y="81"/>
                  <a:pt x="19" y="81"/>
                  <a:pt x="12" y="81"/>
                </a:cubicBezTo>
                <a:lnTo>
                  <a:pt x="57" y="12"/>
                </a:lnTo>
                <a:close/>
                <a:moveTo>
                  <a:pt x="109" y="97"/>
                </a:moveTo>
                <a:cubicBezTo>
                  <a:pt x="5" y="97"/>
                  <a:pt x="5" y="97"/>
                  <a:pt x="5" y="97"/>
                </a:cubicBezTo>
                <a:cubicBezTo>
                  <a:pt x="3" y="97"/>
                  <a:pt x="1" y="99"/>
                  <a:pt x="1" y="101"/>
                </a:cubicBezTo>
                <a:cubicBezTo>
                  <a:pt x="1" y="103"/>
                  <a:pt x="3" y="105"/>
                  <a:pt x="5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1" y="105"/>
                  <a:pt x="113" y="103"/>
                  <a:pt x="113" y="101"/>
                </a:cubicBezTo>
                <a:cubicBezTo>
                  <a:pt x="113" y="99"/>
                  <a:pt x="111" y="97"/>
                  <a:pt x="109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75000" lnSpcReduction="20000"/>
          </a:bodyPr>
          <a:lstStyle/>
          <a:p>
            <a:endParaRPr lang="zh-CN" altLang="en-US"/>
          </a:p>
        </p:txBody>
      </p:sp>
      <p:sp>
        <p:nvSpPr>
          <p:cNvPr id="51" name="Freeform 125"/>
          <p:cNvSpPr>
            <a:spLocks noEditPoints="1"/>
          </p:cNvSpPr>
          <p:nvPr>
            <p:custDataLst>
              <p:tags r:id="rId20"/>
            </p:custDataLst>
          </p:nvPr>
        </p:nvSpPr>
        <p:spPr bwMode="auto">
          <a:xfrm rot="5400000">
            <a:off x="1311748" y="4513046"/>
            <a:ext cx="322263" cy="293828"/>
          </a:xfrm>
          <a:custGeom>
            <a:avLst/>
            <a:gdLst>
              <a:gd name="T0" fmla="*/ 9 w 115"/>
              <a:gd name="T1" fmla="*/ 89 h 105"/>
              <a:gd name="T2" fmla="*/ 105 w 115"/>
              <a:gd name="T3" fmla="*/ 89 h 105"/>
              <a:gd name="T4" fmla="*/ 112 w 115"/>
              <a:gd name="T5" fmla="*/ 79 h 105"/>
              <a:gd name="T6" fmla="*/ 63 w 115"/>
              <a:gd name="T7" fmla="*/ 3 h 105"/>
              <a:gd name="T8" fmla="*/ 51 w 115"/>
              <a:gd name="T9" fmla="*/ 3 h 105"/>
              <a:gd name="T10" fmla="*/ 2 w 115"/>
              <a:gd name="T11" fmla="*/ 79 h 105"/>
              <a:gd name="T12" fmla="*/ 9 w 115"/>
              <a:gd name="T13" fmla="*/ 89 h 105"/>
              <a:gd name="T14" fmla="*/ 57 w 115"/>
              <a:gd name="T15" fmla="*/ 12 h 105"/>
              <a:gd name="T16" fmla="*/ 102 w 115"/>
              <a:gd name="T17" fmla="*/ 81 h 105"/>
              <a:gd name="T18" fmla="*/ 12 w 115"/>
              <a:gd name="T19" fmla="*/ 81 h 105"/>
              <a:gd name="T20" fmla="*/ 57 w 115"/>
              <a:gd name="T21" fmla="*/ 12 h 105"/>
              <a:gd name="T22" fmla="*/ 109 w 115"/>
              <a:gd name="T23" fmla="*/ 97 h 105"/>
              <a:gd name="T24" fmla="*/ 5 w 115"/>
              <a:gd name="T25" fmla="*/ 97 h 105"/>
              <a:gd name="T26" fmla="*/ 1 w 115"/>
              <a:gd name="T27" fmla="*/ 101 h 105"/>
              <a:gd name="T28" fmla="*/ 5 w 115"/>
              <a:gd name="T29" fmla="*/ 105 h 105"/>
              <a:gd name="T30" fmla="*/ 109 w 115"/>
              <a:gd name="T31" fmla="*/ 105 h 105"/>
              <a:gd name="T32" fmla="*/ 113 w 115"/>
              <a:gd name="T33" fmla="*/ 101 h 105"/>
              <a:gd name="T34" fmla="*/ 109 w 115"/>
              <a:gd name="T35" fmla="*/ 97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5" h="105">
                <a:moveTo>
                  <a:pt x="9" y="89"/>
                </a:moveTo>
                <a:cubicBezTo>
                  <a:pt x="105" y="89"/>
                  <a:pt x="105" y="89"/>
                  <a:pt x="105" y="89"/>
                </a:cubicBezTo>
                <a:cubicBezTo>
                  <a:pt x="115" y="89"/>
                  <a:pt x="114" y="83"/>
                  <a:pt x="112" y="79"/>
                </a:cubicBezTo>
                <a:cubicBezTo>
                  <a:pt x="63" y="3"/>
                  <a:pt x="63" y="3"/>
                  <a:pt x="63" y="3"/>
                </a:cubicBezTo>
                <a:cubicBezTo>
                  <a:pt x="61" y="0"/>
                  <a:pt x="54" y="0"/>
                  <a:pt x="51" y="3"/>
                </a:cubicBezTo>
                <a:cubicBezTo>
                  <a:pt x="2" y="79"/>
                  <a:pt x="2" y="79"/>
                  <a:pt x="2" y="79"/>
                </a:cubicBezTo>
                <a:cubicBezTo>
                  <a:pt x="0" y="84"/>
                  <a:pt x="0" y="89"/>
                  <a:pt x="9" y="89"/>
                </a:cubicBezTo>
                <a:close/>
                <a:moveTo>
                  <a:pt x="57" y="12"/>
                </a:moveTo>
                <a:cubicBezTo>
                  <a:pt x="102" y="81"/>
                  <a:pt x="102" y="81"/>
                  <a:pt x="102" y="81"/>
                </a:cubicBezTo>
                <a:cubicBezTo>
                  <a:pt x="100" y="81"/>
                  <a:pt x="19" y="81"/>
                  <a:pt x="12" y="81"/>
                </a:cubicBezTo>
                <a:lnTo>
                  <a:pt x="57" y="12"/>
                </a:lnTo>
                <a:close/>
                <a:moveTo>
                  <a:pt x="109" y="97"/>
                </a:moveTo>
                <a:cubicBezTo>
                  <a:pt x="5" y="97"/>
                  <a:pt x="5" y="97"/>
                  <a:pt x="5" y="97"/>
                </a:cubicBezTo>
                <a:cubicBezTo>
                  <a:pt x="3" y="97"/>
                  <a:pt x="1" y="99"/>
                  <a:pt x="1" y="101"/>
                </a:cubicBezTo>
                <a:cubicBezTo>
                  <a:pt x="1" y="103"/>
                  <a:pt x="3" y="105"/>
                  <a:pt x="5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1" y="105"/>
                  <a:pt x="113" y="103"/>
                  <a:pt x="113" y="101"/>
                </a:cubicBezTo>
                <a:cubicBezTo>
                  <a:pt x="113" y="99"/>
                  <a:pt x="111" y="97"/>
                  <a:pt x="109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75000" lnSpcReduction="20000"/>
          </a:bodyPr>
          <a:lstStyle/>
          <a:p>
            <a:endParaRPr lang="zh-CN" altLang="en-US"/>
          </a:p>
        </p:txBody>
      </p:sp>
      <p:sp>
        <p:nvSpPr>
          <p:cNvPr id="52" name="Freeform 125"/>
          <p:cNvSpPr>
            <a:spLocks noEditPoints="1"/>
          </p:cNvSpPr>
          <p:nvPr>
            <p:custDataLst>
              <p:tags r:id="rId21"/>
            </p:custDataLst>
          </p:nvPr>
        </p:nvSpPr>
        <p:spPr bwMode="auto">
          <a:xfrm rot="5400000">
            <a:off x="1311748" y="5379023"/>
            <a:ext cx="322263" cy="293828"/>
          </a:xfrm>
          <a:custGeom>
            <a:avLst/>
            <a:gdLst>
              <a:gd name="T0" fmla="*/ 9 w 115"/>
              <a:gd name="T1" fmla="*/ 89 h 105"/>
              <a:gd name="T2" fmla="*/ 105 w 115"/>
              <a:gd name="T3" fmla="*/ 89 h 105"/>
              <a:gd name="T4" fmla="*/ 112 w 115"/>
              <a:gd name="T5" fmla="*/ 79 h 105"/>
              <a:gd name="T6" fmla="*/ 63 w 115"/>
              <a:gd name="T7" fmla="*/ 3 h 105"/>
              <a:gd name="T8" fmla="*/ 51 w 115"/>
              <a:gd name="T9" fmla="*/ 3 h 105"/>
              <a:gd name="T10" fmla="*/ 2 w 115"/>
              <a:gd name="T11" fmla="*/ 79 h 105"/>
              <a:gd name="T12" fmla="*/ 9 w 115"/>
              <a:gd name="T13" fmla="*/ 89 h 105"/>
              <a:gd name="T14" fmla="*/ 57 w 115"/>
              <a:gd name="T15" fmla="*/ 12 h 105"/>
              <a:gd name="T16" fmla="*/ 102 w 115"/>
              <a:gd name="T17" fmla="*/ 81 h 105"/>
              <a:gd name="T18" fmla="*/ 12 w 115"/>
              <a:gd name="T19" fmla="*/ 81 h 105"/>
              <a:gd name="T20" fmla="*/ 57 w 115"/>
              <a:gd name="T21" fmla="*/ 12 h 105"/>
              <a:gd name="T22" fmla="*/ 109 w 115"/>
              <a:gd name="T23" fmla="*/ 97 h 105"/>
              <a:gd name="T24" fmla="*/ 5 w 115"/>
              <a:gd name="T25" fmla="*/ 97 h 105"/>
              <a:gd name="T26" fmla="*/ 1 w 115"/>
              <a:gd name="T27" fmla="*/ 101 h 105"/>
              <a:gd name="T28" fmla="*/ 5 w 115"/>
              <a:gd name="T29" fmla="*/ 105 h 105"/>
              <a:gd name="T30" fmla="*/ 109 w 115"/>
              <a:gd name="T31" fmla="*/ 105 h 105"/>
              <a:gd name="T32" fmla="*/ 113 w 115"/>
              <a:gd name="T33" fmla="*/ 101 h 105"/>
              <a:gd name="T34" fmla="*/ 109 w 115"/>
              <a:gd name="T35" fmla="*/ 97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5" h="105">
                <a:moveTo>
                  <a:pt x="9" y="89"/>
                </a:moveTo>
                <a:cubicBezTo>
                  <a:pt x="105" y="89"/>
                  <a:pt x="105" y="89"/>
                  <a:pt x="105" y="89"/>
                </a:cubicBezTo>
                <a:cubicBezTo>
                  <a:pt x="115" y="89"/>
                  <a:pt x="114" y="83"/>
                  <a:pt x="112" y="79"/>
                </a:cubicBezTo>
                <a:cubicBezTo>
                  <a:pt x="63" y="3"/>
                  <a:pt x="63" y="3"/>
                  <a:pt x="63" y="3"/>
                </a:cubicBezTo>
                <a:cubicBezTo>
                  <a:pt x="61" y="0"/>
                  <a:pt x="54" y="0"/>
                  <a:pt x="51" y="3"/>
                </a:cubicBezTo>
                <a:cubicBezTo>
                  <a:pt x="2" y="79"/>
                  <a:pt x="2" y="79"/>
                  <a:pt x="2" y="79"/>
                </a:cubicBezTo>
                <a:cubicBezTo>
                  <a:pt x="0" y="84"/>
                  <a:pt x="0" y="89"/>
                  <a:pt x="9" y="89"/>
                </a:cubicBezTo>
                <a:close/>
                <a:moveTo>
                  <a:pt x="57" y="12"/>
                </a:moveTo>
                <a:cubicBezTo>
                  <a:pt x="102" y="81"/>
                  <a:pt x="102" y="81"/>
                  <a:pt x="102" y="81"/>
                </a:cubicBezTo>
                <a:cubicBezTo>
                  <a:pt x="100" y="81"/>
                  <a:pt x="19" y="81"/>
                  <a:pt x="12" y="81"/>
                </a:cubicBezTo>
                <a:lnTo>
                  <a:pt x="57" y="12"/>
                </a:lnTo>
                <a:close/>
                <a:moveTo>
                  <a:pt x="109" y="97"/>
                </a:moveTo>
                <a:cubicBezTo>
                  <a:pt x="5" y="97"/>
                  <a:pt x="5" y="97"/>
                  <a:pt x="5" y="97"/>
                </a:cubicBezTo>
                <a:cubicBezTo>
                  <a:pt x="3" y="97"/>
                  <a:pt x="1" y="99"/>
                  <a:pt x="1" y="101"/>
                </a:cubicBezTo>
                <a:cubicBezTo>
                  <a:pt x="1" y="103"/>
                  <a:pt x="3" y="105"/>
                  <a:pt x="5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1" y="105"/>
                  <a:pt x="113" y="103"/>
                  <a:pt x="113" y="101"/>
                </a:cubicBezTo>
                <a:cubicBezTo>
                  <a:pt x="113" y="99"/>
                  <a:pt x="111" y="97"/>
                  <a:pt x="109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75000" lnSpcReduction="20000"/>
          </a:bodyPr>
          <a:lstStyle/>
          <a:p>
            <a:endParaRPr lang="zh-CN" altLang="en-US"/>
          </a:p>
        </p:txBody>
      </p:sp>
    </p:spTree>
    <p:custDataLst>
      <p:tags r:id="rId2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78329" y="3310891"/>
            <a:ext cx="7772401" cy="43513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6000" dirty="0" smtClean="0"/>
              <a:t>谢谢</a:t>
            </a:r>
            <a:endParaRPr lang="zh-CN" altLang="en-US" sz="6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416_4*i*0"/>
  <p:tag name="KSO_WM_TEMPLATE_CATEGORY" val="diagram"/>
  <p:tag name="KSO_WM_TEMPLATE_INDEX" val="416"/>
  <p:tag name="KSO_WM_UNIT_INDEX" val="0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416_4*i*15"/>
  <p:tag name="KSO_WM_TEMPLATE_CATEGORY" val="diagram"/>
  <p:tag name="KSO_WM_TEMPLATE_INDEX" val="416"/>
  <p:tag name="KSO_WM_UNIT_INDEX" val="15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16"/>
  <p:tag name="KSO_WM_UNIT_TYPE" val="l_i"/>
  <p:tag name="KSO_WM_UNIT_INDEX" val="1_4"/>
  <p:tag name="KSO_WM_UNIT_ID" val="diagram416_4*l_i*1_4"/>
  <p:tag name="KSO_WM_UNIT_CLEAR" val="1"/>
  <p:tag name="KSO_WM_UNIT_LAYERLEVEL" val="1_1"/>
  <p:tag name="KSO_WM_DIAGRAM_GROUP_CODE" val="l1-1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16"/>
  <p:tag name="KSO_WM_UNIT_TYPE" val="l_h_f"/>
  <p:tag name="KSO_WM_UNIT_INDEX" val="1_4_1"/>
  <p:tag name="KSO_WM_UNIT_ID" val="diagram416_4*l_h_f*1_4_1"/>
  <p:tag name="KSO_WM_UNIT_CLEAR" val="1"/>
  <p:tag name="KSO_WM_UNIT_LAYERLEVEL" val="1_1_1"/>
  <p:tag name="KSO_WM_UNIT_VALUE" val="20"/>
  <p:tag name="KSO_WM_UNIT_HIGHLIGHT" val="0"/>
  <p:tag name="KSO_WM_UNIT_COMPATIBLE" val="0"/>
  <p:tag name="KSO_WM_DIAGRAM_GROUP_CODE" val="l1-1"/>
  <p:tag name="KSO_WM_UNIT_PRESET_TEXT" val="LOREM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16"/>
  <p:tag name="KSO_WM_UNIT_RELATE_UNITID" val="259*l*1"/>
  <p:tag name="KSO_WM_UNIT_TYPE" val="a"/>
  <p:tag name="KSO_WM_UNIT_INDEX" val="1"/>
  <p:tag name="KSO_WM_UNIT_ID" val="diagram416_4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.xml><?xml version="1.0" encoding="utf-8"?>
<p:tagLst xmlns:p="http://schemas.openxmlformats.org/presentationml/2006/main">
  <p:tag name="KSO_WM_SLIDE_ID" val="diagram416_4"/>
  <p:tag name="KSO_WM_SLIDE_INDEX" val="4"/>
  <p:tag name="KSO_WM_SLIDE_ITEM_CNT" val="4"/>
  <p:tag name="KSO_WM_SLIDE_LAYOUT" val="l_a"/>
  <p:tag name="KSO_WM_SLIDE_LAYOUT_CNT" val="1_1"/>
  <p:tag name="KSO_WM_SLIDE_TYPE" val="text"/>
  <p:tag name="KSO_WM_BEAUTIFY_FLAG" val="#wm#"/>
  <p:tag name="KSO_WM_SLIDE_POSITION" val="57*269"/>
  <p:tag name="KSO_WM_SLIDE_SIZE" val="606*145"/>
  <p:tag name="KSO_WM_TEMPLATE_CATEGORY" val="diagram"/>
  <p:tag name="KSO_WM_TEMPLATE_INDEX" val="416"/>
  <p:tag name="KSO_WM_TAG_VERSION" val="1.0"/>
  <p:tag name="KSO_WM_DIAGRAM_GROUP_CODE" val="l1-1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169_4*i*0"/>
  <p:tag name="KSO_WM_TEMPLATE_CATEGORY" val="diagram"/>
  <p:tag name="KSO_WM_TEMPLATE_INDEX" val="160169"/>
  <p:tag name="KSO_WM_UNIT_INDEX" val="0"/>
</p:tagLst>
</file>

<file path=ppt/tags/tag16.xml><?xml version="1.0" encoding="utf-8"?>
<p:tagLst xmlns:p="http://schemas.openxmlformats.org/presentationml/2006/main">
  <p:tag name="KSO_WM_TAG_VERSION" val="1.0"/>
  <p:tag name="KSO_WM_TEMPLATE_CATEGORY" val="diagram"/>
  <p:tag name="KSO_WM_TEMPLATE_INDEX" val="160169"/>
  <p:tag name="KSO_WM_UNIT_TYPE" val="l_i"/>
  <p:tag name="KSO_WM_UNIT_INDEX" val="1_1"/>
  <p:tag name="KSO_WM_UNIT_ID" val="259*l_i*1_1"/>
  <p:tag name="KSO_WM_UNIT_CLEAR" val="1"/>
  <p:tag name="KSO_WM_UNIT_LAYERLEVEL" val="1_1"/>
  <p:tag name="KSO_WM_BEAUTIFY_FLAG" val="#wm#"/>
  <p:tag name="KSO_WM_DIAGRAM_GROUP_CODE" val="l1-1"/>
</p:tagLst>
</file>

<file path=ppt/tags/tag17.xml><?xml version="1.0" encoding="utf-8"?>
<p:tagLst xmlns:p="http://schemas.openxmlformats.org/presentationml/2006/main">
  <p:tag name="KSO_WM_TAG_VERSION" val="1.0"/>
  <p:tag name="KSO_WM_TEMPLATE_CATEGORY" val="diagram"/>
  <p:tag name="KSO_WM_TEMPLATE_INDEX" val="160169"/>
  <p:tag name="KSO_WM_UNIT_TYPE" val="l_i"/>
  <p:tag name="KSO_WM_UNIT_INDEX" val="1_2"/>
  <p:tag name="KSO_WM_UNIT_ID" val="259*l_i*1_2"/>
  <p:tag name="KSO_WM_UNIT_CLEAR" val="1"/>
  <p:tag name="KSO_WM_UNIT_LAYERLEVEL" val="1_1"/>
  <p:tag name="KSO_WM_BEAUTIFY_FLAG" val="#wm#"/>
  <p:tag name="KSO_WM_DIAGRAM_GROUP_CODE" val="l1-1"/>
</p:tagLst>
</file>

<file path=ppt/tags/tag18.xml><?xml version="1.0" encoding="utf-8"?>
<p:tagLst xmlns:p="http://schemas.openxmlformats.org/presentationml/2006/main">
  <p:tag name="KSO_WM_TAG_VERSION" val="1.0"/>
  <p:tag name="KSO_WM_TEMPLATE_CATEGORY" val="diagram"/>
  <p:tag name="KSO_WM_TEMPLATE_INDEX" val="160169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4"/>
  <p:tag name="KSO_WM_UNIT_HIGHLIGHT" val="0"/>
  <p:tag name="KSO_WM_UNIT_COMPATIBLE" val="0"/>
  <p:tag name="KSO_WM_UNIT_PRESET_TEXT" val="LOREM"/>
  <p:tag name="KSO_WM_BEAUTIFY_FLAG" val="#wm#"/>
  <p:tag name="KSO_WM_DIAGRAM_GROUP_CODE" val="l1-1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169_4*i*7"/>
  <p:tag name="KSO_WM_TEMPLATE_CATEGORY" val="diagram"/>
  <p:tag name="KSO_WM_TEMPLATE_INDEX" val="160169"/>
  <p:tag name="KSO_WM_UNIT_INDEX" val="7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16"/>
  <p:tag name="KSO_WM_UNIT_TYPE" val="l_i"/>
  <p:tag name="KSO_WM_UNIT_INDEX" val="1_1"/>
  <p:tag name="KSO_WM_UNIT_ID" val="diagram416_4*l_i*1_1"/>
  <p:tag name="KSO_WM_UNIT_CLEAR" val="1"/>
  <p:tag name="KSO_WM_UNIT_LAYERLEVEL" val="1_1"/>
  <p:tag name="KSO_WM_DIAGRAM_GROUP_CODE" val="l1-1"/>
</p:tagLst>
</file>

<file path=ppt/tags/tag20.xml><?xml version="1.0" encoding="utf-8"?>
<p:tagLst xmlns:p="http://schemas.openxmlformats.org/presentationml/2006/main">
  <p:tag name="KSO_WM_TAG_VERSION" val="1.0"/>
  <p:tag name="KSO_WM_TEMPLATE_CATEGORY" val="diagram"/>
  <p:tag name="KSO_WM_TEMPLATE_INDEX" val="160169"/>
  <p:tag name="KSO_WM_UNIT_TYPE" val="l_i"/>
  <p:tag name="KSO_WM_UNIT_INDEX" val="1_3"/>
  <p:tag name="KSO_WM_UNIT_ID" val="259*l_i*1_3"/>
  <p:tag name="KSO_WM_UNIT_CLEAR" val="1"/>
  <p:tag name="KSO_WM_UNIT_LAYERLEVEL" val="1_1"/>
  <p:tag name="KSO_WM_BEAUTIFY_FLAG" val="#wm#"/>
  <p:tag name="KSO_WM_DIAGRAM_GROUP_CODE" val="l1-1"/>
</p:tagLst>
</file>

<file path=ppt/tags/tag21.xml><?xml version="1.0" encoding="utf-8"?>
<p:tagLst xmlns:p="http://schemas.openxmlformats.org/presentationml/2006/main">
  <p:tag name="KSO_WM_TAG_VERSION" val="1.0"/>
  <p:tag name="KSO_WM_TEMPLATE_CATEGORY" val="diagram"/>
  <p:tag name="KSO_WM_TEMPLATE_INDEX" val="160169"/>
  <p:tag name="KSO_WM_UNIT_TYPE" val="l_i"/>
  <p:tag name="KSO_WM_UNIT_INDEX" val="1_4"/>
  <p:tag name="KSO_WM_UNIT_ID" val="259*l_i*1_4"/>
  <p:tag name="KSO_WM_UNIT_CLEAR" val="1"/>
  <p:tag name="KSO_WM_UNIT_LAYERLEVEL" val="1_1"/>
  <p:tag name="KSO_WM_BEAUTIFY_FLAG" val="#wm#"/>
  <p:tag name="KSO_WM_DIAGRAM_GROUP_CODE" val="l1-1"/>
</p:tagLst>
</file>

<file path=ppt/tags/tag22.xml><?xml version="1.0" encoding="utf-8"?>
<p:tagLst xmlns:p="http://schemas.openxmlformats.org/presentationml/2006/main">
  <p:tag name="KSO_WM_TAG_VERSION" val="1.0"/>
  <p:tag name="KSO_WM_TEMPLATE_CATEGORY" val="diagram"/>
  <p:tag name="KSO_WM_TEMPLATE_INDEX" val="160169"/>
  <p:tag name="KSO_WM_UNIT_TYPE" val="l_h_f"/>
  <p:tag name="KSO_WM_UNIT_INDEX" val="1_2_1"/>
  <p:tag name="KSO_WM_UNIT_ID" val="259*l_h_f*1_2_1"/>
  <p:tag name="KSO_WM_UNIT_CLEAR" val="1"/>
  <p:tag name="KSO_WM_UNIT_LAYERLEVEL" val="1_1_1"/>
  <p:tag name="KSO_WM_UNIT_VALUE" val="4"/>
  <p:tag name="KSO_WM_UNIT_HIGHLIGHT" val="0"/>
  <p:tag name="KSO_WM_UNIT_COMPATIBLE" val="0"/>
  <p:tag name="KSO_WM_UNIT_PRESET_TEXT" val="LOREM"/>
  <p:tag name="KSO_WM_BEAUTIFY_FLAG" val="#wm#"/>
  <p:tag name="KSO_WM_DIAGRAM_GROUP_CODE" val="l1-1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169_4*i*14"/>
  <p:tag name="KSO_WM_TEMPLATE_CATEGORY" val="diagram"/>
  <p:tag name="KSO_WM_TEMPLATE_INDEX" val="160169"/>
  <p:tag name="KSO_WM_UNIT_INDEX" val="14"/>
</p:tagLst>
</file>

<file path=ppt/tags/tag24.xml><?xml version="1.0" encoding="utf-8"?>
<p:tagLst xmlns:p="http://schemas.openxmlformats.org/presentationml/2006/main">
  <p:tag name="KSO_WM_TAG_VERSION" val="1.0"/>
  <p:tag name="KSO_WM_TEMPLATE_CATEGORY" val="diagram"/>
  <p:tag name="KSO_WM_TEMPLATE_INDEX" val="160169"/>
  <p:tag name="KSO_WM_UNIT_TYPE" val="l_i"/>
  <p:tag name="KSO_WM_UNIT_INDEX" val="1_5"/>
  <p:tag name="KSO_WM_UNIT_ID" val="259*l_i*1_5"/>
  <p:tag name="KSO_WM_UNIT_CLEAR" val="1"/>
  <p:tag name="KSO_WM_UNIT_LAYERLEVEL" val="1_1"/>
  <p:tag name="KSO_WM_BEAUTIFY_FLAG" val="#wm#"/>
  <p:tag name="KSO_WM_DIAGRAM_GROUP_CODE" val="l1-1"/>
</p:tagLst>
</file>

<file path=ppt/tags/tag25.xml><?xml version="1.0" encoding="utf-8"?>
<p:tagLst xmlns:p="http://schemas.openxmlformats.org/presentationml/2006/main">
  <p:tag name="KSO_WM_TAG_VERSION" val="1.0"/>
  <p:tag name="KSO_WM_TEMPLATE_CATEGORY" val="diagram"/>
  <p:tag name="KSO_WM_TEMPLATE_INDEX" val="160169"/>
  <p:tag name="KSO_WM_UNIT_TYPE" val="l_i"/>
  <p:tag name="KSO_WM_UNIT_INDEX" val="1_6"/>
  <p:tag name="KSO_WM_UNIT_ID" val="259*l_i*1_6"/>
  <p:tag name="KSO_WM_UNIT_CLEAR" val="1"/>
  <p:tag name="KSO_WM_UNIT_LAYERLEVEL" val="1_1"/>
  <p:tag name="KSO_WM_BEAUTIFY_FLAG" val="#wm#"/>
  <p:tag name="KSO_WM_DIAGRAM_GROUP_CODE" val="l1-1"/>
</p:tagLst>
</file>

<file path=ppt/tags/tag26.xml><?xml version="1.0" encoding="utf-8"?>
<p:tagLst xmlns:p="http://schemas.openxmlformats.org/presentationml/2006/main">
  <p:tag name="KSO_WM_TAG_VERSION" val="1.0"/>
  <p:tag name="KSO_WM_TEMPLATE_CATEGORY" val="diagram"/>
  <p:tag name="KSO_WM_TEMPLATE_INDEX" val="160169"/>
  <p:tag name="KSO_WM_UNIT_TYPE" val="l_h_f"/>
  <p:tag name="KSO_WM_UNIT_INDEX" val="1_3_1"/>
  <p:tag name="KSO_WM_UNIT_ID" val="259*l_h_f*1_3_1"/>
  <p:tag name="KSO_WM_UNIT_CLEAR" val="1"/>
  <p:tag name="KSO_WM_UNIT_LAYERLEVEL" val="1_1_1"/>
  <p:tag name="KSO_WM_UNIT_VALUE" val="4"/>
  <p:tag name="KSO_WM_UNIT_HIGHLIGHT" val="0"/>
  <p:tag name="KSO_WM_UNIT_COMPATIBLE" val="0"/>
  <p:tag name="KSO_WM_UNIT_PRESET_TEXT" val="LOREM"/>
  <p:tag name="KSO_WM_BEAUTIFY_FLAG" val="#wm#"/>
  <p:tag name="KSO_WM_DIAGRAM_GROUP_CODE" val="l1-1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169_4*i*21"/>
  <p:tag name="KSO_WM_TEMPLATE_CATEGORY" val="diagram"/>
  <p:tag name="KSO_WM_TEMPLATE_INDEX" val="160169"/>
  <p:tag name="KSO_WM_UNIT_INDEX" val="21"/>
</p:tagLst>
</file>

<file path=ppt/tags/tag28.xml><?xml version="1.0" encoding="utf-8"?>
<p:tagLst xmlns:p="http://schemas.openxmlformats.org/presentationml/2006/main">
  <p:tag name="KSO_WM_TAG_VERSION" val="1.0"/>
  <p:tag name="KSO_WM_TEMPLATE_CATEGORY" val="diagram"/>
  <p:tag name="KSO_WM_TEMPLATE_INDEX" val="160169"/>
  <p:tag name="KSO_WM_UNIT_TYPE" val="l_i"/>
  <p:tag name="KSO_WM_UNIT_INDEX" val="1_7"/>
  <p:tag name="KSO_WM_UNIT_ID" val="259*l_i*1_7"/>
  <p:tag name="KSO_WM_UNIT_CLEAR" val="1"/>
  <p:tag name="KSO_WM_UNIT_LAYERLEVEL" val="1_1"/>
  <p:tag name="KSO_WM_BEAUTIFY_FLAG" val="#wm#"/>
  <p:tag name="KSO_WM_DIAGRAM_GROUP_CODE" val="l1-1"/>
</p:tagLst>
</file>

<file path=ppt/tags/tag29.xml><?xml version="1.0" encoding="utf-8"?>
<p:tagLst xmlns:p="http://schemas.openxmlformats.org/presentationml/2006/main">
  <p:tag name="KSO_WM_TAG_VERSION" val="1.0"/>
  <p:tag name="KSO_WM_TEMPLATE_CATEGORY" val="diagram"/>
  <p:tag name="KSO_WM_TEMPLATE_INDEX" val="160169"/>
  <p:tag name="KSO_WM_UNIT_TYPE" val="l_i"/>
  <p:tag name="KSO_WM_UNIT_INDEX" val="1_8"/>
  <p:tag name="KSO_WM_UNIT_ID" val="259*l_i*1_8"/>
  <p:tag name="KSO_WM_UNIT_CLEAR" val="1"/>
  <p:tag name="KSO_WM_UNIT_LAYERLEVEL" val="1_1"/>
  <p:tag name="KSO_WM_BEAUTIFY_FLAG" val="#wm#"/>
  <p:tag name="KSO_WM_DIAGRAM_GROUP_CODE" val="l1-1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16"/>
  <p:tag name="KSO_WM_UNIT_TYPE" val="l_h_f"/>
  <p:tag name="KSO_WM_UNIT_INDEX" val="1_1_1"/>
  <p:tag name="KSO_WM_UNIT_ID" val="diagram416_4*l_h_f*1_1_1"/>
  <p:tag name="KSO_WM_UNIT_CLEAR" val="1"/>
  <p:tag name="KSO_WM_UNIT_LAYERLEVEL" val="1_1_1"/>
  <p:tag name="KSO_WM_UNIT_VALUE" val="20"/>
  <p:tag name="KSO_WM_UNIT_HIGHLIGHT" val="0"/>
  <p:tag name="KSO_WM_UNIT_COMPATIBLE" val="0"/>
  <p:tag name="KSO_WM_DIAGRAM_GROUP_CODE" val="l1-1"/>
  <p:tag name="KSO_WM_UNIT_PRESET_TEXT" val="LOREM"/>
</p:tagLst>
</file>

<file path=ppt/tags/tag30.xml><?xml version="1.0" encoding="utf-8"?>
<p:tagLst xmlns:p="http://schemas.openxmlformats.org/presentationml/2006/main">
  <p:tag name="KSO_WM_TAG_VERSION" val="1.0"/>
  <p:tag name="KSO_WM_TEMPLATE_CATEGORY" val="diagram"/>
  <p:tag name="KSO_WM_TEMPLATE_INDEX" val="160169"/>
  <p:tag name="KSO_WM_UNIT_TYPE" val="l_h_f"/>
  <p:tag name="KSO_WM_UNIT_INDEX" val="1_4_1"/>
  <p:tag name="KSO_WM_UNIT_ID" val="259*l_h_f*1_4_1"/>
  <p:tag name="KSO_WM_UNIT_CLEAR" val="1"/>
  <p:tag name="KSO_WM_UNIT_LAYERLEVEL" val="1_1_1"/>
  <p:tag name="KSO_WM_UNIT_VALUE" val="4"/>
  <p:tag name="KSO_WM_UNIT_HIGHLIGHT" val="0"/>
  <p:tag name="KSO_WM_UNIT_COMPATIBLE" val="0"/>
  <p:tag name="KSO_WM_UNIT_PRESET_TEXT" val="LOREM"/>
  <p:tag name="KSO_WM_BEAUTIFY_FLAG" val="#wm#"/>
  <p:tag name="KSO_WM_DIAGRAM_GROUP_CODE" val="l1-1"/>
</p:tagLst>
</file>

<file path=ppt/tags/tag31.xml><?xml version="1.0" encoding="utf-8"?>
<p:tagLst xmlns:p="http://schemas.openxmlformats.org/presentationml/2006/main">
  <p:tag name="KSO_WM_TAG_VERSION" val="1.0"/>
  <p:tag name="KSO_WM_TEMPLATE_CATEGORY" val="diagram"/>
  <p:tag name="KSO_WM_TEMPLATE_INDEX" val="160169"/>
  <p:tag name="KSO_WM_UNIT_TYPE" val="g"/>
  <p:tag name="KSO_WM_UNIT_INDEX" val="1"/>
  <p:tag name="KSO_WM_UNIT_ID" val="259*g*1"/>
  <p:tag name="KSO_WM_UNIT_CLEAR" val="1"/>
  <p:tag name="KSO_WM_UNIT_LAYERLEVEL" val="1"/>
  <p:tag name="KSO_WM_UNIT_VALUE" val="27"/>
  <p:tag name="KSO_WM_UNIT_HIGHLIGHT" val="0"/>
  <p:tag name="KSO_WM_UNIT_COMPATIBLE" val="1"/>
  <p:tag name="KSO_WM_UNIT_RELATE_UNITID" val="diagram160169_4*l*1"/>
  <p:tag name="KSO_WM_UNIT_PRESET_TEXT_INDEX" val="3"/>
  <p:tag name="KSO_WM_UNIT_PRESET_TEXT_LEN" val="17"/>
  <p:tag name="KSO_WM_BEAUTIFY_FLAG" val="#wm#"/>
</p:tagLst>
</file>

<file path=ppt/tags/tag32.xml><?xml version="1.0" encoding="utf-8"?>
<p:tagLst xmlns:p="http://schemas.openxmlformats.org/presentationml/2006/main">
  <p:tag name="KSO_WM_SLIDE_ID" val="diagram160169_4"/>
  <p:tag name="KSO_WM_SLIDE_INDEX" val="4"/>
  <p:tag name="KSO_WM_SLIDE_ITEM_CNT" val="4"/>
  <p:tag name="KSO_WM_SLIDE_LAYOUT" val="g_l"/>
  <p:tag name="KSO_WM_SLIDE_LAYOUT_CNT" val="1_1"/>
  <p:tag name="KSO_WM_SLIDE_TYPE" val="text"/>
  <p:tag name="KSO_WM_BEAUTIFY_FLAG" val="#wm#"/>
  <p:tag name="KSO_WM_SLIDE_POSITION" val="31*110"/>
  <p:tag name="KSO_WM_SLIDE_SIZE" val="657*325"/>
  <p:tag name="KSO_WM_TEMPLATE_CATEGORY" val="diagram"/>
  <p:tag name="KSO_WM_TEMPLATE_INDEX" val="160169"/>
  <p:tag name="KSO_WM_DIAGRAM_GROUP_CODE" val="l1-1"/>
  <p:tag name="KSO_WM_TAG_VERSION" val="1.0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h_a"/>
  <p:tag name="KSO_WM_UNIT_INDEX" val="1_1_1"/>
  <p:tag name="KSO_WM_UNIT_ID" val="diagram432_2*l_h_a*1_1_1"/>
  <p:tag name="KSO_WM_UNIT_CLEAR" val="1"/>
  <p:tag name="KSO_WM_UNIT_LAYERLEVEL" val="1_1_1"/>
  <p:tag name="KSO_WM_UNIT_VALUE" val="8"/>
  <p:tag name="KSO_WM_UNIT_HIGHLIGHT" val="0"/>
  <p:tag name="KSO_WM_UNIT_COMPATIBLE" val="0"/>
  <p:tag name="KSO_WM_DIAGRAM_GROUP_CODE" val="l1-1"/>
  <p:tag name="KSO_WM_UNIT_PRESET_TEXT" val="LOREM IPSUM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h_f"/>
  <p:tag name="KSO_WM_UNIT_INDEX" val="1_1_1"/>
  <p:tag name="KSO_WM_UNIT_ID" val="diagram432_2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1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i"/>
  <p:tag name="KSO_WM_UNIT_INDEX" val="1_1"/>
  <p:tag name="KSO_WM_UNIT_ID" val="diagram432_2*l_i*1_1"/>
  <p:tag name="KSO_WM_UNIT_CLEAR" val="1"/>
  <p:tag name="KSO_WM_UNIT_LAYERLEVEL" val="1_1"/>
  <p:tag name="KSO_WM_DIAGRAM_GROUP_CODE" val="l1-1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h_a"/>
  <p:tag name="KSO_WM_UNIT_INDEX" val="1_2_1"/>
  <p:tag name="KSO_WM_UNIT_ID" val="diagram432_2*l_h_a*1_2_1"/>
  <p:tag name="KSO_WM_UNIT_CLEAR" val="1"/>
  <p:tag name="KSO_WM_UNIT_LAYERLEVEL" val="1_1_1"/>
  <p:tag name="KSO_WM_UNIT_VALUE" val="8"/>
  <p:tag name="KSO_WM_UNIT_HIGHLIGHT" val="0"/>
  <p:tag name="KSO_WM_UNIT_COMPATIBLE" val="0"/>
  <p:tag name="KSO_WM_DIAGRAM_GROUP_CODE" val="l1-1"/>
  <p:tag name="KSO_WM_UNIT_PRESET_TEXT" val="LOREM IPSUM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h_f"/>
  <p:tag name="KSO_WM_UNIT_INDEX" val="1_2_1"/>
  <p:tag name="KSO_WM_UNIT_ID" val="diagram432_2*l_h_f*1_2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1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i"/>
  <p:tag name="KSO_WM_UNIT_INDEX" val="1_2"/>
  <p:tag name="KSO_WM_UNIT_ID" val="diagram432_2*l_i*1_2"/>
  <p:tag name="KSO_WM_UNIT_CLEAR" val="1"/>
  <p:tag name="KSO_WM_UNIT_LAYERLEVEL" val="1_1"/>
  <p:tag name="KSO_WM_DIAGRAM_GROUP_CODE" val="l1-1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h_a"/>
  <p:tag name="KSO_WM_UNIT_INDEX" val="1_3_1"/>
  <p:tag name="KSO_WM_UNIT_ID" val="diagram432_2*l_h_a*1_3_1"/>
  <p:tag name="KSO_WM_UNIT_CLEAR" val="1"/>
  <p:tag name="KSO_WM_UNIT_LAYERLEVEL" val="1_1_1"/>
  <p:tag name="KSO_WM_UNIT_VALUE" val="8"/>
  <p:tag name="KSO_WM_UNIT_HIGHLIGHT" val="0"/>
  <p:tag name="KSO_WM_UNIT_COMPATIBLE" val="0"/>
  <p:tag name="KSO_WM_DIAGRAM_GROUP_CODE" val="l1-1"/>
  <p:tag name="KSO_WM_UNIT_PRESET_TEXT" val="LOREM IPSUM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416_4*i*5"/>
  <p:tag name="KSO_WM_TEMPLATE_CATEGORY" val="diagram"/>
  <p:tag name="KSO_WM_TEMPLATE_INDEX" val="416"/>
  <p:tag name="KSO_WM_UNIT_INDEX" val="5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h_f"/>
  <p:tag name="KSO_WM_UNIT_INDEX" val="1_3_1"/>
  <p:tag name="KSO_WM_UNIT_ID" val="diagram432_2*l_h_f*1_3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1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i"/>
  <p:tag name="KSO_WM_UNIT_INDEX" val="1_3"/>
  <p:tag name="KSO_WM_UNIT_ID" val="diagram432_2*l_i*1_3"/>
  <p:tag name="KSO_WM_UNIT_CLEAR" val="1"/>
  <p:tag name="KSO_WM_UNIT_LAYERLEVEL" val="1_1"/>
  <p:tag name="KSO_WM_DIAGRAM_GROUP_CODE" val="l1-1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h_a"/>
  <p:tag name="KSO_WM_UNIT_INDEX" val="1_4_1"/>
  <p:tag name="KSO_WM_UNIT_ID" val="diagram432_2*l_h_a*1_4_1"/>
  <p:tag name="KSO_WM_UNIT_CLEAR" val="1"/>
  <p:tag name="KSO_WM_UNIT_LAYERLEVEL" val="1_1_1"/>
  <p:tag name="KSO_WM_UNIT_VALUE" val="8"/>
  <p:tag name="KSO_WM_UNIT_HIGHLIGHT" val="0"/>
  <p:tag name="KSO_WM_UNIT_COMPATIBLE" val="0"/>
  <p:tag name="KSO_WM_DIAGRAM_GROUP_CODE" val="l1-1"/>
  <p:tag name="KSO_WM_UNIT_PRESET_TEXT" val="LOREM IPSUM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h_f"/>
  <p:tag name="KSO_WM_UNIT_INDEX" val="1_4_1"/>
  <p:tag name="KSO_WM_UNIT_ID" val="diagram432_2*l_h_f*1_4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1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i"/>
  <p:tag name="KSO_WM_UNIT_INDEX" val="1_4"/>
  <p:tag name="KSO_WM_UNIT_ID" val="diagram432_2*l_i*1_4"/>
  <p:tag name="KSO_WM_UNIT_CLEAR" val="1"/>
  <p:tag name="KSO_WM_UNIT_LAYERLEVEL" val="1_1"/>
  <p:tag name="KSO_WM_DIAGRAM_GROUP_CODE" val="l1-1"/>
</p:tagLst>
</file>

<file path=ppt/tags/tag4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RELATE_UNITID" val="257*l*1"/>
  <p:tag name="KSO_WM_UNIT_TYPE" val="a"/>
  <p:tag name="KSO_WM_UNIT_INDEX" val="1"/>
  <p:tag name="KSO_WM_UNIT_ID" val="diagram432_2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h_a"/>
  <p:tag name="KSO_WM_UNIT_INDEX" val="1_5_1"/>
  <p:tag name="KSO_WM_UNIT_ID" val="diagram432_2*l_h_a*1_5_1"/>
  <p:tag name="KSO_WM_UNIT_CLEAR" val="1"/>
  <p:tag name="KSO_WM_UNIT_LAYERLEVEL" val="1_1_1"/>
  <p:tag name="KSO_WM_UNIT_VALUE" val="8"/>
  <p:tag name="KSO_WM_UNIT_HIGHLIGHT" val="0"/>
  <p:tag name="KSO_WM_UNIT_COMPATIBLE" val="0"/>
  <p:tag name="KSO_WM_DIAGRAM_GROUP_CODE" val="l1-1"/>
  <p:tag name="KSO_WM_UNIT_PRESET_TEXT" val="LOREM IPSUM"/>
</p:tagLst>
</file>

<file path=ppt/tags/tag4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h_f"/>
  <p:tag name="KSO_WM_UNIT_INDEX" val="1_5_1"/>
  <p:tag name="KSO_WM_UNIT_ID" val="diagram432_2*l_h_f*1_5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1"/>
</p:tagLst>
</file>

<file path=ppt/tags/tag4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i"/>
  <p:tag name="KSO_WM_UNIT_INDEX" val="1_5"/>
  <p:tag name="KSO_WM_UNIT_ID" val="diagram432_2*l_i*1_5"/>
  <p:tag name="KSO_WM_UNIT_CLEAR" val="1"/>
  <p:tag name="KSO_WM_UNIT_LAYERLEVEL" val="1_1"/>
  <p:tag name="KSO_WM_DIAGRAM_GROUP_CODE" val="l1-1"/>
</p:tagLst>
</file>

<file path=ppt/tags/tag4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i"/>
  <p:tag name="KSO_WM_UNIT_INDEX" val="1_6"/>
  <p:tag name="KSO_WM_UNIT_ID" val="diagram432_2*l_i*1_6"/>
  <p:tag name="KSO_WM_UNIT_CLEAR" val="1"/>
  <p:tag name="KSO_WM_UNIT_LAYERLEVEL" val="1_1"/>
  <p:tag name="KSO_WM_DIAGRAM_GROUP_CODE" val="l1-1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16"/>
  <p:tag name="KSO_WM_UNIT_TYPE" val="l_i"/>
  <p:tag name="KSO_WM_UNIT_INDEX" val="1_2"/>
  <p:tag name="KSO_WM_UNIT_ID" val="diagram416_4*l_i*1_2"/>
  <p:tag name="KSO_WM_UNIT_CLEAR" val="1"/>
  <p:tag name="KSO_WM_UNIT_LAYERLEVEL" val="1_1"/>
  <p:tag name="KSO_WM_DIAGRAM_GROUP_CODE" val="l1-1"/>
</p:tagLst>
</file>

<file path=ppt/tags/tag5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i"/>
  <p:tag name="KSO_WM_UNIT_INDEX" val="1_7"/>
  <p:tag name="KSO_WM_UNIT_ID" val="diagram432_2*l_i*1_7"/>
  <p:tag name="KSO_WM_UNIT_CLEAR" val="1"/>
  <p:tag name="KSO_WM_UNIT_LAYERLEVEL" val="1_1"/>
  <p:tag name="KSO_WM_DIAGRAM_GROUP_CODE" val="l1-1"/>
</p:tagLst>
</file>

<file path=ppt/tags/tag5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i"/>
  <p:tag name="KSO_WM_UNIT_INDEX" val="1_8"/>
  <p:tag name="KSO_WM_UNIT_ID" val="diagram432_2*l_i*1_8"/>
  <p:tag name="KSO_WM_UNIT_CLEAR" val="1"/>
  <p:tag name="KSO_WM_UNIT_LAYERLEVEL" val="1_1"/>
  <p:tag name="KSO_WM_DIAGRAM_GROUP_CODE" val="l1-1"/>
</p:tagLst>
</file>

<file path=ppt/tags/tag5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i"/>
  <p:tag name="KSO_WM_UNIT_INDEX" val="1_9"/>
  <p:tag name="KSO_WM_UNIT_ID" val="diagram432_2*l_i*1_9"/>
  <p:tag name="KSO_WM_UNIT_CLEAR" val="1"/>
  <p:tag name="KSO_WM_UNIT_LAYERLEVEL" val="1_1"/>
  <p:tag name="KSO_WM_DIAGRAM_GROUP_CODE" val="l1-1"/>
</p:tagLst>
</file>

<file path=ppt/tags/tag5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i"/>
  <p:tag name="KSO_WM_UNIT_INDEX" val="1_10"/>
  <p:tag name="KSO_WM_UNIT_ID" val="diagram432_2*l_i*1_10"/>
  <p:tag name="KSO_WM_UNIT_CLEAR" val="1"/>
  <p:tag name="KSO_WM_UNIT_LAYERLEVEL" val="1_1"/>
  <p:tag name="KSO_WM_DIAGRAM_GROUP_CODE" val="l1-1"/>
</p:tagLst>
</file>

<file path=ppt/tags/tag54.xml><?xml version="1.0" encoding="utf-8"?>
<p:tagLst xmlns:p="http://schemas.openxmlformats.org/presentationml/2006/main">
  <p:tag name="KSO_WM_SLIDE_ID" val="diagram432_2"/>
  <p:tag name="KSO_WM_SLIDE_INDEX" val="2"/>
  <p:tag name="KSO_WM_SLIDE_ITEM_CNT" val="5"/>
  <p:tag name="KSO_WM_SLIDE_LAYOUT" val="l_a"/>
  <p:tag name="KSO_WM_SLIDE_LAYOUT_CNT" val="1_1"/>
  <p:tag name="KSO_WM_SLIDE_TYPE" val="text"/>
  <p:tag name="KSO_WM_BEAUTIFY_FLAG" val="#wm#"/>
  <p:tag name="KSO_WM_SLIDE_POSITION" val="103*126"/>
  <p:tag name="KSO_WM_SLIDE_SIZE" val="536*331"/>
  <p:tag name="KSO_WM_TEMPLATE_CATEGORY" val="diagram"/>
  <p:tag name="KSO_WM_TEMPLATE_INDEX" val="432"/>
  <p:tag name="KSO_WM_TAG_VERSION" val="1.0"/>
  <p:tag name="KSO_WM_DIAGRAM_GROUP_CODE" val="l1-1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16"/>
  <p:tag name="KSO_WM_UNIT_TYPE" val="l_h_f"/>
  <p:tag name="KSO_WM_UNIT_INDEX" val="1_2_1"/>
  <p:tag name="KSO_WM_UNIT_ID" val="diagram416_4*l_h_f*1_2_1"/>
  <p:tag name="KSO_WM_UNIT_CLEAR" val="1"/>
  <p:tag name="KSO_WM_UNIT_LAYERLEVEL" val="1_1_1"/>
  <p:tag name="KSO_WM_UNIT_VALUE" val="20"/>
  <p:tag name="KSO_WM_UNIT_HIGHLIGHT" val="0"/>
  <p:tag name="KSO_WM_UNIT_COMPATIBLE" val="0"/>
  <p:tag name="KSO_WM_DIAGRAM_GROUP_CODE" val="l1-1"/>
  <p:tag name="KSO_WM_UNIT_PRESET_TEXT" val="LOREM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416_4*i*10"/>
  <p:tag name="KSO_WM_TEMPLATE_CATEGORY" val="diagram"/>
  <p:tag name="KSO_WM_TEMPLATE_INDEX" val="416"/>
  <p:tag name="KSO_WM_UNIT_INDEX" val="10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16"/>
  <p:tag name="KSO_WM_UNIT_TYPE" val="l_i"/>
  <p:tag name="KSO_WM_UNIT_INDEX" val="1_3"/>
  <p:tag name="KSO_WM_UNIT_ID" val="diagram416_4*l_i*1_3"/>
  <p:tag name="KSO_WM_UNIT_CLEAR" val="1"/>
  <p:tag name="KSO_WM_UNIT_LAYERLEVEL" val="1_1"/>
  <p:tag name="KSO_WM_DIAGRAM_GROUP_CODE" val="l1-1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16"/>
  <p:tag name="KSO_WM_UNIT_TYPE" val="l_h_f"/>
  <p:tag name="KSO_WM_UNIT_INDEX" val="1_3_1"/>
  <p:tag name="KSO_WM_UNIT_ID" val="diagram416_4*l_h_f*1_3_1"/>
  <p:tag name="KSO_WM_UNIT_CLEAR" val="1"/>
  <p:tag name="KSO_WM_UNIT_LAYERLEVEL" val="1_1_1"/>
  <p:tag name="KSO_WM_UNIT_VALUE" val="20"/>
  <p:tag name="KSO_WM_UNIT_HIGHLIGHT" val="0"/>
  <p:tag name="KSO_WM_UNIT_COMPATIBLE" val="0"/>
  <p:tag name="KSO_WM_DIAGRAM_GROUP_CODE" val="l1-1"/>
  <p:tag name="KSO_WM_UNIT_PRESET_TEXT" val="LOREM"/>
</p:tagLst>
</file>

<file path=ppt/theme/theme1.xml><?xml version="1.0" encoding="utf-8"?>
<a:theme xmlns:a="http://schemas.openxmlformats.org/drawingml/2006/main" name="1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292</Words>
  <Application>WPS 演示</Application>
  <PresentationFormat>全屏显示(4:3)</PresentationFormat>
  <Paragraphs>54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1_Office Theme</vt:lpstr>
      <vt:lpstr>PowerPoint 演示文稿</vt:lpstr>
      <vt:lpstr>PowerPoint 演示文稿</vt:lpstr>
      <vt:lpstr>PowerPoint 演示文稿</vt:lpstr>
      <vt:lpstr>PowerPoint 演示文稿</vt:lpstr>
      <vt:lpstr>此处添加标题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大学生学术系列2——兰亭序</dc:title>
  <dc:creator>果因PPT工作室;lenovo</dc:creator>
  <cp:keywords>XS-普屏 4：3;SC-淡灰色;BG-浅色;DH-静态</cp:keywords>
  <dc:subject>TP-人文风俗</dc:subject>
  <cp:category>UDi-主题模板</cp:category>
  <cp:lastModifiedBy>Administrator</cp:lastModifiedBy>
  <cp:revision>14</cp:revision>
  <dcterms:created xsi:type="dcterms:W3CDTF">2012-07-30T12:54:00Z</dcterms:created>
  <dcterms:modified xsi:type="dcterms:W3CDTF">2016-06-17T05:12:18Z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