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3"/>
    <p:sldId id="258" r:id="rId4"/>
    <p:sldId id="259" r:id="rId6"/>
    <p:sldId id="260" r:id="rId7"/>
    <p:sldId id="261" r:id="rId8"/>
    <p:sldId id="257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17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425F5-966C-4F2E-A7BE-665B73E3BE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39A73-97F3-496C-B685-214F979BD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A0114F-8616-4240-B224-2454E0810B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0" y="0"/>
            <a:ext cx="9144000" cy="6870787"/>
            <a:chOff x="0" y="0"/>
            <a:chExt cx="9144000" cy="6870787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9144000" cy="687057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 rotWithShape="1">
            <a:blip r:embed="rId4" cstate="print"/>
            <a:srcRect l="9350" r="63899"/>
            <a:stretch>
              <a:fillRect/>
            </a:stretch>
          </p:blipFill>
          <p:spPr>
            <a:xfrm>
              <a:off x="855023" y="0"/>
              <a:ext cx="2446317" cy="6870787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 userDrawn="1"/>
          </p:nvCxnSpPr>
          <p:spPr>
            <a:xfrm>
              <a:off x="863600" y="0"/>
              <a:ext cx="0" cy="6870574"/>
            </a:xfrm>
            <a:prstGeom prst="line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>
              <a:off x="3301340" y="0"/>
              <a:ext cx="10185" cy="6858000"/>
            </a:xfrm>
            <a:prstGeom prst="line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863600" y="4076700"/>
            <a:ext cx="8280400" cy="21240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7000">
                <a:schemeClr val="bg1">
                  <a:alpha val="20000"/>
                </a:schemeClr>
              </a:gs>
              <a:gs pos="35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5740399"/>
            <a:ext cx="6858000" cy="460375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altLang="zh-CN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4508500"/>
            <a:ext cx="7772400" cy="1174774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799" y="1828802"/>
            <a:ext cx="7772401" cy="4351336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14525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799" y="360364"/>
            <a:ext cx="5743576" cy="5811836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999" y="1763223"/>
            <a:ext cx="77724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999" y="460343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2999" y="1848168"/>
            <a:ext cx="3834246" cy="4351337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6350" y="1848168"/>
            <a:ext cx="3829050" cy="4351337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998" y="1691322"/>
            <a:ext cx="3815196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998" y="2517022"/>
            <a:ext cx="3815196" cy="36805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6350" y="1691322"/>
            <a:ext cx="3829050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6350" y="2517022"/>
            <a:ext cx="3829050" cy="36805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986" y="622301"/>
            <a:ext cx="294894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155700"/>
            <a:ext cx="462915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0986" y="22224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microsoft.com/office/2007/relationships/hdphoto" Target="../media/hdphoto2.wdp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74"/>
          <a:stretch>
            <a:fillRect/>
          </a:stretch>
        </p:blipFill>
        <p:spPr>
          <a:xfrm>
            <a:off x="0" y="0"/>
            <a:ext cx="7611335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4" cstate="print"/>
          <a:srcRect r="88303"/>
          <a:stretch>
            <a:fillRect/>
          </a:stretch>
        </p:blipFill>
        <p:spPr>
          <a:xfrm>
            <a:off x="0" y="0"/>
            <a:ext cx="890649" cy="6858594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  <p:sp>
        <p:nvSpPr>
          <p:cNvPr id="10" name="Rectangle 9"/>
          <p:cNvSpPr/>
          <p:nvPr userDrawn="1"/>
        </p:nvSpPr>
        <p:spPr>
          <a:xfrm>
            <a:off x="900113" y="0"/>
            <a:ext cx="8243887" cy="6858000"/>
          </a:xfrm>
          <a:prstGeom prst="rect">
            <a:avLst/>
          </a:prstGeom>
          <a:gradFill>
            <a:gsLst>
              <a:gs pos="0">
                <a:schemeClr val="bg1">
                  <a:alpha val="40000"/>
                </a:schemeClr>
              </a:gs>
              <a:gs pos="35000">
                <a:schemeClr val="bg1">
                  <a:alpha val="70000"/>
                </a:schemeClr>
              </a:gs>
              <a:gs pos="85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999" y="365760"/>
            <a:ext cx="7772401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999" y="1828801"/>
            <a:ext cx="7772401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Click to edit Master text styles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Second level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Third level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Fourth level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00011E7-BBBE-448C-9F99-6729C6AAF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8747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05401-C9A0-48F5-BF75-07E0C58217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5" Type="http://schemas.openxmlformats.org/officeDocument/2006/relationships/notesSlide" Target="../notesSlides/notesSlide1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36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52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2" Type="http://schemas.openxmlformats.org/officeDocument/2006/relationships/notesSlide" Target="../notesSlides/notesSlide3.xml"/><Relationship Id="rId31" Type="http://schemas.openxmlformats.org/officeDocument/2006/relationships/slideLayout" Target="../slideLayouts/slideLayout7.xml"/><Relationship Id="rId30" Type="http://schemas.openxmlformats.org/officeDocument/2006/relationships/tags" Target="../tags/tag82.xml"/><Relationship Id="rId3" Type="http://schemas.openxmlformats.org/officeDocument/2006/relationships/tags" Target="../tags/tag55.xml"/><Relationship Id="rId29" Type="http://schemas.openxmlformats.org/officeDocument/2006/relationships/tags" Target="../tags/tag81.xml"/><Relationship Id="rId28" Type="http://schemas.openxmlformats.org/officeDocument/2006/relationships/tags" Target="../tags/tag80.xml"/><Relationship Id="rId27" Type="http://schemas.openxmlformats.org/officeDocument/2006/relationships/tags" Target="../tags/tag79.xml"/><Relationship Id="rId26" Type="http://schemas.openxmlformats.org/officeDocument/2006/relationships/tags" Target="../tags/tag78.xml"/><Relationship Id="rId25" Type="http://schemas.openxmlformats.org/officeDocument/2006/relationships/tags" Target="../tags/tag77.xml"/><Relationship Id="rId24" Type="http://schemas.openxmlformats.org/officeDocument/2006/relationships/tags" Target="../tags/tag76.xml"/><Relationship Id="rId23" Type="http://schemas.openxmlformats.org/officeDocument/2006/relationships/tags" Target="../tags/tag75.xml"/><Relationship Id="rId22" Type="http://schemas.openxmlformats.org/officeDocument/2006/relationships/tags" Target="../tags/tag74.xml"/><Relationship Id="rId21" Type="http://schemas.openxmlformats.org/officeDocument/2006/relationships/tags" Target="../tags/tag73.xml"/><Relationship Id="rId20" Type="http://schemas.openxmlformats.org/officeDocument/2006/relationships/tags" Target="../tags/tag72.xml"/><Relationship Id="rId2" Type="http://schemas.openxmlformats.org/officeDocument/2006/relationships/tags" Target="../tags/tag54.xml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tags" Target="../tags/tag5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大学生学术系列</a:t>
            </a:r>
            <a:r>
              <a:rPr lang="en-US" altLang="zh-CN" dirty="0" smtClean="0"/>
              <a:t>1——</a:t>
            </a:r>
            <a:r>
              <a:rPr lang="zh-CN" altLang="en-US" dirty="0" smtClean="0"/>
              <a:t>规划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果因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工作室出品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5740381" y="2323285"/>
            <a:ext cx="2363430" cy="2836785"/>
            <a:chOff x="5740381" y="2323285"/>
            <a:chExt cx="2363430" cy="2836785"/>
          </a:xfrm>
        </p:grpSpPr>
        <p:grpSp>
          <p:nvGrpSpPr>
            <p:cNvPr id="48" name="组合 47"/>
            <p:cNvGrpSpPr/>
            <p:nvPr/>
          </p:nvGrpSpPr>
          <p:grpSpPr>
            <a:xfrm>
              <a:off x="6597637" y="2323285"/>
              <a:ext cx="571119" cy="571118"/>
              <a:chOff x="2188031" y="2474524"/>
              <a:chExt cx="912221" cy="912221"/>
            </a:xfrm>
          </p:grpSpPr>
          <p:sp>
            <p:nvSpPr>
              <p:cNvPr id="49" name="椭圆 48"/>
              <p:cNvSpPr/>
              <p:nvPr>
                <p:custDataLst>
                  <p:tags r:id="rId2"/>
                </p:custDataLst>
              </p:nvPr>
            </p:nvSpPr>
            <p:spPr>
              <a:xfrm>
                <a:off x="2243547" y="2530040"/>
                <a:ext cx="801189" cy="801189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>
                <a:normAutofit fontScale="82500"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accent3"/>
                    </a:solidFill>
                  </a:rPr>
                  <a:t>03</a:t>
                </a:r>
                <a:endParaRPr lang="zh-CN" altLang="en-US" sz="20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50" name="椭圆 49"/>
              <p:cNvSpPr/>
              <p:nvPr>
                <p:custDataLst>
                  <p:tags r:id="rId3"/>
                </p:custDataLst>
              </p:nvPr>
            </p:nvSpPr>
            <p:spPr>
              <a:xfrm>
                <a:off x="2188031" y="2474524"/>
                <a:ext cx="912221" cy="912221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标题 1"/>
            <p:cNvSpPr txBox="1"/>
            <p:nvPr>
              <p:custDataLst>
                <p:tags r:id="rId4"/>
              </p:custDataLst>
            </p:nvPr>
          </p:nvSpPr>
          <p:spPr>
            <a:xfrm>
              <a:off x="5963230" y="3050651"/>
              <a:ext cx="1882542" cy="4149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ctr"/>
              <a:r>
                <a:rPr lang="en-US" altLang="zh-CN" sz="1800" smtClean="0">
                  <a:solidFill>
                    <a:schemeClr val="accent3"/>
                  </a:solidFill>
                  <a:latin typeface="+mj-lt"/>
                  <a:ea typeface="+mj-ea"/>
                  <a:cs typeface="+mj-cs"/>
                </a:rPr>
                <a:t>EIUSMOD</a:t>
              </a:r>
              <a:endParaRPr lang="en-US" altLang="zh-CN" sz="1800" smtClean="0">
                <a:solidFill>
                  <a:schemeClr val="accent3"/>
                </a:solidFill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740381" y="3567526"/>
              <a:ext cx="2363430" cy="312495"/>
              <a:chOff x="1010194" y="3126377"/>
              <a:chExt cx="1262743" cy="278674"/>
            </a:xfrm>
            <a:solidFill>
              <a:schemeClr val="accent3"/>
            </a:solidFill>
          </p:grpSpPr>
          <p:sp>
            <p:nvSpPr>
              <p:cNvPr id="21" name="矩形 20"/>
              <p:cNvSpPr/>
              <p:nvPr>
                <p:custDataLst>
                  <p:tags r:id="rId5"/>
                </p:custDataLst>
              </p:nvPr>
            </p:nvSpPr>
            <p:spPr>
              <a:xfrm>
                <a:off x="1010194" y="3126377"/>
                <a:ext cx="1262743" cy="957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/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1584960" y="3222171"/>
                <a:ext cx="113211" cy="18288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标题 1"/>
            <p:cNvSpPr txBox="1"/>
            <p:nvPr>
              <p:custDataLst>
                <p:tags r:id="rId7"/>
              </p:custDataLst>
            </p:nvPr>
          </p:nvSpPr>
          <p:spPr>
            <a:xfrm>
              <a:off x="5751078" y="3987441"/>
              <a:ext cx="2306846" cy="117262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ctr"/>
              <a:r>
                <a:rPr lang="fr-FR" altLang="zh-CN" sz="1800" smtClean="0"/>
                <a:t>Lorem ipsum dolor sit amet, consectetur adipisicing elit</a:t>
              </a:r>
              <a:endParaRPr lang="fr-FR" altLang="zh-CN" sz="1800" smtClean="0"/>
            </a:p>
          </p:txBody>
        </p:sp>
      </p:grp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3341762" y="2323285"/>
            <a:ext cx="2398621" cy="2836785"/>
            <a:chOff x="3341762" y="2323285"/>
            <a:chExt cx="2398621" cy="2836785"/>
          </a:xfrm>
        </p:grpSpPr>
        <p:grpSp>
          <p:nvGrpSpPr>
            <p:cNvPr id="45" name="组合 44"/>
            <p:cNvGrpSpPr/>
            <p:nvPr/>
          </p:nvGrpSpPr>
          <p:grpSpPr>
            <a:xfrm>
              <a:off x="4241432" y="2323285"/>
              <a:ext cx="571119" cy="571118"/>
              <a:chOff x="2188031" y="2474524"/>
              <a:chExt cx="912221" cy="912221"/>
            </a:xfrm>
          </p:grpSpPr>
          <p:sp>
            <p:nvSpPr>
              <p:cNvPr id="46" name="椭圆 45"/>
              <p:cNvSpPr/>
              <p:nvPr>
                <p:custDataLst>
                  <p:tags r:id="rId9"/>
                </p:custDataLst>
              </p:nvPr>
            </p:nvSpPr>
            <p:spPr>
              <a:xfrm>
                <a:off x="2243547" y="2530040"/>
                <a:ext cx="801189" cy="801189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>
                <a:normAutofit fontScale="82500"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accent2"/>
                    </a:solidFill>
                  </a:rPr>
                  <a:t>02</a:t>
                </a:r>
                <a:endParaRPr lang="zh-CN" altLang="en-US" sz="20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7" name="椭圆 46"/>
              <p:cNvSpPr/>
              <p:nvPr>
                <p:custDataLst>
                  <p:tags r:id="rId10"/>
                </p:custDataLst>
              </p:nvPr>
            </p:nvSpPr>
            <p:spPr>
              <a:xfrm>
                <a:off x="2188031" y="2474524"/>
                <a:ext cx="912221" cy="912221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标题 1"/>
            <p:cNvSpPr txBox="1"/>
            <p:nvPr>
              <p:custDataLst>
                <p:tags r:id="rId11"/>
              </p:custDataLst>
            </p:nvPr>
          </p:nvSpPr>
          <p:spPr>
            <a:xfrm>
              <a:off x="3646912" y="3050651"/>
              <a:ext cx="1882542" cy="4149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ctr"/>
              <a:r>
                <a:rPr lang="en-US" altLang="zh-CN" sz="1800" smtClean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EIUSMOD</a:t>
              </a:r>
              <a:endParaRPr lang="en-US" altLang="zh-CN" sz="1800" smtClean="0">
                <a:solidFill>
                  <a:schemeClr val="accent2"/>
                </a:solidFill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376953" y="3567526"/>
              <a:ext cx="2363430" cy="312495"/>
              <a:chOff x="1010194" y="3126377"/>
              <a:chExt cx="1262743" cy="278674"/>
            </a:xfrm>
            <a:solidFill>
              <a:schemeClr val="accent2"/>
            </a:solidFill>
          </p:grpSpPr>
          <p:sp>
            <p:nvSpPr>
              <p:cNvPr id="16" name="矩形 15"/>
              <p:cNvSpPr/>
              <p:nvPr>
                <p:custDataLst>
                  <p:tags r:id="rId12"/>
                </p:custDataLst>
              </p:nvPr>
            </p:nvSpPr>
            <p:spPr>
              <a:xfrm>
                <a:off x="1010194" y="3126377"/>
                <a:ext cx="1262743" cy="957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/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1584960" y="3222171"/>
                <a:ext cx="113211" cy="18288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标题 1"/>
            <p:cNvSpPr txBox="1"/>
            <p:nvPr>
              <p:custDataLst>
                <p:tags r:id="rId14"/>
              </p:custDataLst>
            </p:nvPr>
          </p:nvSpPr>
          <p:spPr>
            <a:xfrm>
              <a:off x="3341762" y="3987441"/>
              <a:ext cx="2306846" cy="117262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ctr"/>
              <a:r>
                <a:rPr lang="fr-FR" altLang="zh-CN" sz="1800" smtClean="0"/>
                <a:t>Lorem ipsum dolor sit amet, consectetur adipisicing elit</a:t>
              </a:r>
              <a:endParaRPr lang="fr-FR" altLang="zh-CN" sz="1800" smtClean="0"/>
            </a:p>
          </p:txBody>
        </p:sp>
      </p:grpSp>
      <p:grpSp>
        <p:nvGrpSpPr>
          <p:cNvPr id="5" name="组合 4"/>
          <p:cNvGrpSpPr/>
          <p:nvPr>
            <p:custDataLst>
              <p:tags r:id="rId15"/>
            </p:custDataLst>
          </p:nvPr>
        </p:nvGrpSpPr>
        <p:grpSpPr>
          <a:xfrm>
            <a:off x="932448" y="2323285"/>
            <a:ext cx="2444506" cy="2836785"/>
            <a:chOff x="932448" y="2323285"/>
            <a:chExt cx="2444506" cy="2836785"/>
          </a:xfrm>
        </p:grpSpPr>
        <p:grpSp>
          <p:nvGrpSpPr>
            <p:cNvPr id="41" name="组合 40"/>
            <p:cNvGrpSpPr/>
            <p:nvPr/>
          </p:nvGrpSpPr>
          <p:grpSpPr>
            <a:xfrm>
              <a:off x="1885226" y="2323285"/>
              <a:ext cx="571119" cy="571118"/>
              <a:chOff x="2188031" y="2474524"/>
              <a:chExt cx="912221" cy="912221"/>
            </a:xfrm>
          </p:grpSpPr>
          <p:sp>
            <p:nvSpPr>
              <p:cNvPr id="42" name="椭圆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2243547" y="2530040"/>
                <a:ext cx="801189" cy="801189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>
                <a:normAutofit fontScale="82500"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accent1"/>
                    </a:solidFill>
                  </a:rPr>
                  <a:t>01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4" name="椭圆 43"/>
              <p:cNvSpPr/>
              <p:nvPr>
                <p:custDataLst>
                  <p:tags r:id="rId17"/>
                </p:custDataLst>
              </p:nvPr>
            </p:nvSpPr>
            <p:spPr>
              <a:xfrm>
                <a:off x="2188031" y="2474524"/>
                <a:ext cx="912221" cy="912221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标题 1"/>
            <p:cNvSpPr txBox="1"/>
            <p:nvPr>
              <p:custDataLst>
                <p:tags r:id="rId18"/>
              </p:custDataLst>
            </p:nvPr>
          </p:nvSpPr>
          <p:spPr>
            <a:xfrm>
              <a:off x="1239577" y="3050651"/>
              <a:ext cx="1882542" cy="4149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ctr"/>
              <a:r>
                <a:rPr lang="en-US" altLang="zh-CN" sz="180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EIUSMOD</a:t>
              </a:r>
              <a:endParaRPr lang="en-US" altLang="zh-CN" sz="1800" smtClean="0">
                <a:solidFill>
                  <a:schemeClr val="accent1"/>
                </a:solidFill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13524" y="3567526"/>
              <a:ext cx="2363430" cy="312495"/>
              <a:chOff x="1010194" y="3126377"/>
              <a:chExt cx="1262743" cy="278674"/>
            </a:xfrm>
          </p:grpSpPr>
          <p:sp>
            <p:nvSpPr>
              <p:cNvPr id="4" name="矩形 3"/>
              <p:cNvSpPr/>
              <p:nvPr>
                <p:custDataLst>
                  <p:tags r:id="rId19"/>
                </p:custDataLst>
              </p:nvPr>
            </p:nvSpPr>
            <p:spPr>
              <a:xfrm>
                <a:off x="1010194" y="3126377"/>
                <a:ext cx="1262743" cy="957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>
                <p:custDataLst>
                  <p:tags r:id="rId20"/>
                </p:custDataLst>
              </p:nvPr>
            </p:nvSpPr>
            <p:spPr>
              <a:xfrm flipV="1">
                <a:off x="1584960" y="3222171"/>
                <a:ext cx="113211" cy="182880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标题 1"/>
            <p:cNvSpPr txBox="1"/>
            <p:nvPr>
              <p:custDataLst>
                <p:tags r:id="rId21"/>
              </p:custDataLst>
            </p:nvPr>
          </p:nvSpPr>
          <p:spPr>
            <a:xfrm>
              <a:off x="932448" y="3987441"/>
              <a:ext cx="2306846" cy="117262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ctr"/>
              <a:r>
                <a:rPr lang="fr-FR" altLang="zh-CN" sz="1800" smtClean="0"/>
                <a:t>Lorem ipsum dolor sit amet, consectetur adipisicing elit</a:t>
              </a:r>
              <a:endParaRPr lang="fr-FR" altLang="zh-CN" sz="1800" smtClean="0"/>
            </a:p>
          </p:txBody>
        </p:sp>
      </p:grpSp>
      <p:sp>
        <p:nvSpPr>
          <p:cNvPr id="26" name="标题 1"/>
          <p:cNvSpPr txBox="1"/>
          <p:nvPr>
            <p:custDataLst>
              <p:tags r:id="rId22"/>
            </p:custDataLst>
          </p:nvPr>
        </p:nvSpPr>
        <p:spPr>
          <a:xfrm>
            <a:off x="830821" y="872696"/>
            <a:ext cx="7579754" cy="594202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/>
            <a:r>
              <a:rPr lang="da-DK" altLang="zh-CN" sz="28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 DOLOR LOREM</a:t>
            </a:r>
            <a:endParaRPr lang="zh-CN" altLang="en-US" sz="28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2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>
            <a:off x="885825" y="2290708"/>
            <a:ext cx="2019300" cy="323850"/>
          </a:xfrm>
          <a:custGeom>
            <a:avLst/>
            <a:gdLst>
              <a:gd name="connsiteX0" fmla="*/ 160510 w 2019300"/>
              <a:gd name="connsiteY0" fmla="*/ 101677 h 323850"/>
              <a:gd name="connsiteX1" fmla="*/ 214024 w 2019300"/>
              <a:gd name="connsiteY1" fmla="*/ 151309 h 323850"/>
              <a:gd name="connsiteX2" fmla="*/ 89557 w 2019300"/>
              <a:gd name="connsiteY2" fmla="*/ 151309 h 323850"/>
              <a:gd name="connsiteX3" fmla="*/ 89557 w 2019300"/>
              <a:gd name="connsiteY3" fmla="*/ 172541 h 323850"/>
              <a:gd name="connsiteX4" fmla="*/ 214024 w 2019300"/>
              <a:gd name="connsiteY4" fmla="*/ 172541 h 323850"/>
              <a:gd name="connsiteX5" fmla="*/ 160510 w 2019300"/>
              <a:gd name="connsiteY5" fmla="*/ 222173 h 323850"/>
              <a:gd name="connsiteX6" fmla="*/ 193072 w 2019300"/>
              <a:gd name="connsiteY6" fmla="*/ 222173 h 323850"/>
              <a:gd name="connsiteX7" fmla="*/ 257693 w 2019300"/>
              <a:gd name="connsiteY7" fmla="*/ 162058 h 323850"/>
              <a:gd name="connsiteX8" fmla="*/ 193072 w 2019300"/>
              <a:gd name="connsiteY8" fmla="*/ 101677 h 323850"/>
              <a:gd name="connsiteX9" fmla="*/ 173625 w 2019300"/>
              <a:gd name="connsiteY9" fmla="*/ 59772 h 323850"/>
              <a:gd name="connsiteX10" fmla="*/ 275778 w 2019300"/>
              <a:gd name="connsiteY10" fmla="*/ 161925 h 323850"/>
              <a:gd name="connsiteX11" fmla="*/ 173625 w 2019300"/>
              <a:gd name="connsiteY11" fmla="*/ 264079 h 323850"/>
              <a:gd name="connsiteX12" fmla="*/ 71472 w 2019300"/>
              <a:gd name="connsiteY12" fmla="*/ 161925 h 323850"/>
              <a:gd name="connsiteX13" fmla="*/ 173625 w 2019300"/>
              <a:gd name="connsiteY13" fmla="*/ 59772 h 323850"/>
              <a:gd name="connsiteX14" fmla="*/ 173625 w 2019300"/>
              <a:gd name="connsiteY14" fmla="*/ 35925 h 323850"/>
              <a:gd name="connsiteX15" fmla="*/ 47625 w 2019300"/>
              <a:gd name="connsiteY15" fmla="*/ 161925 h 323850"/>
              <a:gd name="connsiteX16" fmla="*/ 173625 w 2019300"/>
              <a:gd name="connsiteY16" fmla="*/ 287925 h 323850"/>
              <a:gd name="connsiteX17" fmla="*/ 299625 w 2019300"/>
              <a:gd name="connsiteY17" fmla="*/ 161925 h 323850"/>
              <a:gd name="connsiteX18" fmla="*/ 173625 w 2019300"/>
              <a:gd name="connsiteY18" fmla="*/ 35925 h 323850"/>
              <a:gd name="connsiteX19" fmla="*/ 0 w 2019300"/>
              <a:gd name="connsiteY19" fmla="*/ 0 h 323850"/>
              <a:gd name="connsiteX20" fmla="*/ 2019300 w 2019300"/>
              <a:gd name="connsiteY20" fmla="*/ 0 h 323850"/>
              <a:gd name="connsiteX21" fmla="*/ 2019300 w 2019300"/>
              <a:gd name="connsiteY21" fmla="*/ 323850 h 323850"/>
              <a:gd name="connsiteX22" fmla="*/ 0 w 2019300"/>
              <a:gd name="connsiteY22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19300" h="323850">
                <a:moveTo>
                  <a:pt x="160510" y="101677"/>
                </a:moveTo>
                <a:lnTo>
                  <a:pt x="214024" y="151309"/>
                </a:lnTo>
                <a:lnTo>
                  <a:pt x="89557" y="151309"/>
                </a:lnTo>
                <a:lnTo>
                  <a:pt x="89557" y="172541"/>
                </a:lnTo>
                <a:lnTo>
                  <a:pt x="214024" y="172541"/>
                </a:lnTo>
                <a:lnTo>
                  <a:pt x="160510" y="222173"/>
                </a:lnTo>
                <a:lnTo>
                  <a:pt x="193072" y="222173"/>
                </a:lnTo>
                <a:lnTo>
                  <a:pt x="257693" y="162058"/>
                </a:lnTo>
                <a:lnTo>
                  <a:pt x="193072" y="101677"/>
                </a:lnTo>
                <a:close/>
                <a:moveTo>
                  <a:pt x="173625" y="59772"/>
                </a:moveTo>
                <a:cubicBezTo>
                  <a:pt x="230043" y="59772"/>
                  <a:pt x="275778" y="105507"/>
                  <a:pt x="275778" y="161925"/>
                </a:cubicBezTo>
                <a:cubicBezTo>
                  <a:pt x="275778" y="218343"/>
                  <a:pt x="230043" y="264079"/>
                  <a:pt x="173625" y="264079"/>
                </a:cubicBezTo>
                <a:cubicBezTo>
                  <a:pt x="117207" y="264079"/>
                  <a:pt x="71472" y="218343"/>
                  <a:pt x="71472" y="161925"/>
                </a:cubicBezTo>
                <a:cubicBezTo>
                  <a:pt x="71472" y="105507"/>
                  <a:pt x="117207" y="59772"/>
                  <a:pt x="173625" y="59772"/>
                </a:cubicBezTo>
                <a:close/>
                <a:moveTo>
                  <a:pt x="173625" y="35925"/>
                </a:moveTo>
                <a:cubicBezTo>
                  <a:pt x="104037" y="35925"/>
                  <a:pt x="47625" y="92337"/>
                  <a:pt x="47625" y="161925"/>
                </a:cubicBezTo>
                <a:cubicBezTo>
                  <a:pt x="47625" y="231513"/>
                  <a:pt x="104037" y="287925"/>
                  <a:pt x="173625" y="287925"/>
                </a:cubicBezTo>
                <a:cubicBezTo>
                  <a:pt x="243213" y="287925"/>
                  <a:pt x="299625" y="231513"/>
                  <a:pt x="299625" y="161925"/>
                </a:cubicBezTo>
                <a:cubicBezTo>
                  <a:pt x="299625" y="92337"/>
                  <a:pt x="243213" y="35925"/>
                  <a:pt x="173625" y="35925"/>
                </a:cubicBezTo>
                <a:close/>
                <a:moveTo>
                  <a:pt x="0" y="0"/>
                </a:moveTo>
                <a:lnTo>
                  <a:pt x="2019300" y="0"/>
                </a:lnTo>
                <a:lnTo>
                  <a:pt x="2019300" y="323850"/>
                </a:lnTo>
                <a:lnTo>
                  <a:pt x="0" y="323850"/>
                </a:lnTo>
                <a:close/>
              </a:path>
            </a:pathLst>
          </a:custGeom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>
            <a:normAutofit fontScale="82500"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  <a:endParaRPr lang="en-US" altLang="zh-CN" dirty="0" smtClean="0">
              <a:solidFill>
                <a:schemeClr val="bg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885825" y="2614557"/>
            <a:ext cx="2019300" cy="1057275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da-DK" altLang="zh-CN" smtClean="0">
                <a:solidFill>
                  <a:schemeClr val="accent1"/>
                </a:solidFill>
                <a:sym typeface="Arial" pitchFamily="34" charset="0"/>
              </a:rPr>
              <a:t>Lorem ipsum dolor sit amet</a:t>
            </a:r>
            <a:endParaRPr lang="zh-CN" altLang="en-US" dirty="0">
              <a:solidFill>
                <a:schemeClr val="accent1"/>
              </a:solidFill>
              <a:sym typeface="Arial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85825" y="3671832"/>
            <a:ext cx="2019300" cy="45719"/>
          </a:xfrm>
          <a:prstGeom prst="rect">
            <a:avLst/>
          </a:prstGeom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ym typeface="Arial" pitchFamily="34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4"/>
            </p:custDataLst>
          </p:nvPr>
        </p:nvSpPr>
        <p:spPr>
          <a:xfrm>
            <a:off x="3562350" y="2290708"/>
            <a:ext cx="2019300" cy="323850"/>
          </a:xfrm>
          <a:custGeom>
            <a:avLst/>
            <a:gdLst>
              <a:gd name="connsiteX0" fmla="*/ 160510 w 2019300"/>
              <a:gd name="connsiteY0" fmla="*/ 101677 h 323850"/>
              <a:gd name="connsiteX1" fmla="*/ 214024 w 2019300"/>
              <a:gd name="connsiteY1" fmla="*/ 151309 h 323850"/>
              <a:gd name="connsiteX2" fmla="*/ 89557 w 2019300"/>
              <a:gd name="connsiteY2" fmla="*/ 151309 h 323850"/>
              <a:gd name="connsiteX3" fmla="*/ 89557 w 2019300"/>
              <a:gd name="connsiteY3" fmla="*/ 172541 h 323850"/>
              <a:gd name="connsiteX4" fmla="*/ 214024 w 2019300"/>
              <a:gd name="connsiteY4" fmla="*/ 172541 h 323850"/>
              <a:gd name="connsiteX5" fmla="*/ 160510 w 2019300"/>
              <a:gd name="connsiteY5" fmla="*/ 222173 h 323850"/>
              <a:gd name="connsiteX6" fmla="*/ 193072 w 2019300"/>
              <a:gd name="connsiteY6" fmla="*/ 222173 h 323850"/>
              <a:gd name="connsiteX7" fmla="*/ 257693 w 2019300"/>
              <a:gd name="connsiteY7" fmla="*/ 162058 h 323850"/>
              <a:gd name="connsiteX8" fmla="*/ 193072 w 2019300"/>
              <a:gd name="connsiteY8" fmla="*/ 101677 h 323850"/>
              <a:gd name="connsiteX9" fmla="*/ 173625 w 2019300"/>
              <a:gd name="connsiteY9" fmla="*/ 59772 h 323850"/>
              <a:gd name="connsiteX10" fmla="*/ 275778 w 2019300"/>
              <a:gd name="connsiteY10" fmla="*/ 161925 h 323850"/>
              <a:gd name="connsiteX11" fmla="*/ 173625 w 2019300"/>
              <a:gd name="connsiteY11" fmla="*/ 264079 h 323850"/>
              <a:gd name="connsiteX12" fmla="*/ 71472 w 2019300"/>
              <a:gd name="connsiteY12" fmla="*/ 161925 h 323850"/>
              <a:gd name="connsiteX13" fmla="*/ 173625 w 2019300"/>
              <a:gd name="connsiteY13" fmla="*/ 59772 h 323850"/>
              <a:gd name="connsiteX14" fmla="*/ 173625 w 2019300"/>
              <a:gd name="connsiteY14" fmla="*/ 35925 h 323850"/>
              <a:gd name="connsiteX15" fmla="*/ 47625 w 2019300"/>
              <a:gd name="connsiteY15" fmla="*/ 161925 h 323850"/>
              <a:gd name="connsiteX16" fmla="*/ 173625 w 2019300"/>
              <a:gd name="connsiteY16" fmla="*/ 287925 h 323850"/>
              <a:gd name="connsiteX17" fmla="*/ 299625 w 2019300"/>
              <a:gd name="connsiteY17" fmla="*/ 161925 h 323850"/>
              <a:gd name="connsiteX18" fmla="*/ 173625 w 2019300"/>
              <a:gd name="connsiteY18" fmla="*/ 35925 h 323850"/>
              <a:gd name="connsiteX19" fmla="*/ 0 w 2019300"/>
              <a:gd name="connsiteY19" fmla="*/ 0 h 323850"/>
              <a:gd name="connsiteX20" fmla="*/ 2019300 w 2019300"/>
              <a:gd name="connsiteY20" fmla="*/ 0 h 323850"/>
              <a:gd name="connsiteX21" fmla="*/ 2019300 w 2019300"/>
              <a:gd name="connsiteY21" fmla="*/ 323850 h 323850"/>
              <a:gd name="connsiteX22" fmla="*/ 0 w 2019300"/>
              <a:gd name="connsiteY22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19300" h="323850">
                <a:moveTo>
                  <a:pt x="160510" y="101677"/>
                </a:moveTo>
                <a:lnTo>
                  <a:pt x="214024" y="151309"/>
                </a:lnTo>
                <a:lnTo>
                  <a:pt x="89557" y="151309"/>
                </a:lnTo>
                <a:lnTo>
                  <a:pt x="89557" y="172541"/>
                </a:lnTo>
                <a:lnTo>
                  <a:pt x="214024" y="172541"/>
                </a:lnTo>
                <a:lnTo>
                  <a:pt x="160510" y="222173"/>
                </a:lnTo>
                <a:lnTo>
                  <a:pt x="193072" y="222173"/>
                </a:lnTo>
                <a:lnTo>
                  <a:pt x="257693" y="162058"/>
                </a:lnTo>
                <a:lnTo>
                  <a:pt x="193072" y="101677"/>
                </a:lnTo>
                <a:close/>
                <a:moveTo>
                  <a:pt x="173625" y="59772"/>
                </a:moveTo>
                <a:cubicBezTo>
                  <a:pt x="230043" y="59772"/>
                  <a:pt x="275778" y="105507"/>
                  <a:pt x="275778" y="161925"/>
                </a:cubicBezTo>
                <a:cubicBezTo>
                  <a:pt x="275778" y="218343"/>
                  <a:pt x="230043" y="264079"/>
                  <a:pt x="173625" y="264079"/>
                </a:cubicBezTo>
                <a:cubicBezTo>
                  <a:pt x="117207" y="264079"/>
                  <a:pt x="71472" y="218343"/>
                  <a:pt x="71472" y="161925"/>
                </a:cubicBezTo>
                <a:cubicBezTo>
                  <a:pt x="71472" y="105507"/>
                  <a:pt x="117207" y="59772"/>
                  <a:pt x="173625" y="59772"/>
                </a:cubicBezTo>
                <a:close/>
                <a:moveTo>
                  <a:pt x="173625" y="35925"/>
                </a:moveTo>
                <a:cubicBezTo>
                  <a:pt x="104037" y="35925"/>
                  <a:pt x="47625" y="92337"/>
                  <a:pt x="47625" y="161925"/>
                </a:cubicBezTo>
                <a:cubicBezTo>
                  <a:pt x="47625" y="231513"/>
                  <a:pt x="104037" y="287925"/>
                  <a:pt x="173625" y="287925"/>
                </a:cubicBezTo>
                <a:cubicBezTo>
                  <a:pt x="243213" y="287925"/>
                  <a:pt x="299625" y="231513"/>
                  <a:pt x="299625" y="161925"/>
                </a:cubicBezTo>
                <a:cubicBezTo>
                  <a:pt x="299625" y="92337"/>
                  <a:pt x="243213" y="35925"/>
                  <a:pt x="173625" y="35925"/>
                </a:cubicBezTo>
                <a:close/>
                <a:moveTo>
                  <a:pt x="0" y="0"/>
                </a:moveTo>
                <a:lnTo>
                  <a:pt x="2019300" y="0"/>
                </a:lnTo>
                <a:lnTo>
                  <a:pt x="2019300" y="323850"/>
                </a:lnTo>
                <a:lnTo>
                  <a:pt x="0" y="323850"/>
                </a:ln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>
            <a:normAutofit fontScale="82500"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  <a:endParaRPr lang="en-US" altLang="zh-CN" dirty="0" smtClean="0">
              <a:solidFill>
                <a:schemeClr val="bg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3562350" y="2614557"/>
            <a:ext cx="2019300" cy="1057275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da-DK" altLang="zh-CN" smtClean="0">
                <a:solidFill>
                  <a:schemeClr val="accent2"/>
                </a:solidFill>
                <a:sym typeface="Arial" pitchFamily="34" charset="0"/>
              </a:rPr>
              <a:t>Lorem ipsum dolor sit amet</a:t>
            </a:r>
            <a:endParaRPr lang="zh-CN" altLang="en-US" dirty="0">
              <a:solidFill>
                <a:schemeClr val="accent2"/>
              </a:solidFill>
              <a:sym typeface="Arial" pitchFamily="34" charset="0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3562350" y="3671832"/>
            <a:ext cx="2019300" cy="45719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ym typeface="Arial" pitchFamily="34" charset="0"/>
            </a:endParaRPr>
          </a:p>
        </p:txBody>
      </p:sp>
      <p:sp>
        <p:nvSpPr>
          <p:cNvPr id="14" name="任意多边形 13"/>
          <p:cNvSpPr/>
          <p:nvPr>
            <p:custDataLst>
              <p:tags r:id="rId7"/>
            </p:custDataLst>
          </p:nvPr>
        </p:nvSpPr>
        <p:spPr>
          <a:xfrm>
            <a:off x="6238875" y="2290708"/>
            <a:ext cx="2019300" cy="323850"/>
          </a:xfrm>
          <a:custGeom>
            <a:avLst/>
            <a:gdLst>
              <a:gd name="connsiteX0" fmla="*/ 160510 w 2019300"/>
              <a:gd name="connsiteY0" fmla="*/ 101677 h 323850"/>
              <a:gd name="connsiteX1" fmla="*/ 214024 w 2019300"/>
              <a:gd name="connsiteY1" fmla="*/ 151309 h 323850"/>
              <a:gd name="connsiteX2" fmla="*/ 89557 w 2019300"/>
              <a:gd name="connsiteY2" fmla="*/ 151309 h 323850"/>
              <a:gd name="connsiteX3" fmla="*/ 89557 w 2019300"/>
              <a:gd name="connsiteY3" fmla="*/ 172541 h 323850"/>
              <a:gd name="connsiteX4" fmla="*/ 214024 w 2019300"/>
              <a:gd name="connsiteY4" fmla="*/ 172541 h 323850"/>
              <a:gd name="connsiteX5" fmla="*/ 160510 w 2019300"/>
              <a:gd name="connsiteY5" fmla="*/ 222173 h 323850"/>
              <a:gd name="connsiteX6" fmla="*/ 193072 w 2019300"/>
              <a:gd name="connsiteY6" fmla="*/ 222173 h 323850"/>
              <a:gd name="connsiteX7" fmla="*/ 257693 w 2019300"/>
              <a:gd name="connsiteY7" fmla="*/ 162058 h 323850"/>
              <a:gd name="connsiteX8" fmla="*/ 193072 w 2019300"/>
              <a:gd name="connsiteY8" fmla="*/ 101677 h 323850"/>
              <a:gd name="connsiteX9" fmla="*/ 173625 w 2019300"/>
              <a:gd name="connsiteY9" fmla="*/ 59772 h 323850"/>
              <a:gd name="connsiteX10" fmla="*/ 275778 w 2019300"/>
              <a:gd name="connsiteY10" fmla="*/ 161925 h 323850"/>
              <a:gd name="connsiteX11" fmla="*/ 173625 w 2019300"/>
              <a:gd name="connsiteY11" fmla="*/ 264079 h 323850"/>
              <a:gd name="connsiteX12" fmla="*/ 71472 w 2019300"/>
              <a:gd name="connsiteY12" fmla="*/ 161925 h 323850"/>
              <a:gd name="connsiteX13" fmla="*/ 173625 w 2019300"/>
              <a:gd name="connsiteY13" fmla="*/ 59772 h 323850"/>
              <a:gd name="connsiteX14" fmla="*/ 173625 w 2019300"/>
              <a:gd name="connsiteY14" fmla="*/ 35925 h 323850"/>
              <a:gd name="connsiteX15" fmla="*/ 47625 w 2019300"/>
              <a:gd name="connsiteY15" fmla="*/ 161925 h 323850"/>
              <a:gd name="connsiteX16" fmla="*/ 173625 w 2019300"/>
              <a:gd name="connsiteY16" fmla="*/ 287925 h 323850"/>
              <a:gd name="connsiteX17" fmla="*/ 299625 w 2019300"/>
              <a:gd name="connsiteY17" fmla="*/ 161925 h 323850"/>
              <a:gd name="connsiteX18" fmla="*/ 173625 w 2019300"/>
              <a:gd name="connsiteY18" fmla="*/ 35925 h 323850"/>
              <a:gd name="connsiteX19" fmla="*/ 0 w 2019300"/>
              <a:gd name="connsiteY19" fmla="*/ 0 h 323850"/>
              <a:gd name="connsiteX20" fmla="*/ 2019300 w 2019300"/>
              <a:gd name="connsiteY20" fmla="*/ 0 h 323850"/>
              <a:gd name="connsiteX21" fmla="*/ 2019300 w 2019300"/>
              <a:gd name="connsiteY21" fmla="*/ 323850 h 323850"/>
              <a:gd name="connsiteX22" fmla="*/ 0 w 2019300"/>
              <a:gd name="connsiteY22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19300" h="323850">
                <a:moveTo>
                  <a:pt x="160510" y="101677"/>
                </a:moveTo>
                <a:lnTo>
                  <a:pt x="214024" y="151309"/>
                </a:lnTo>
                <a:lnTo>
                  <a:pt x="89557" y="151309"/>
                </a:lnTo>
                <a:lnTo>
                  <a:pt x="89557" y="172541"/>
                </a:lnTo>
                <a:lnTo>
                  <a:pt x="214024" y="172541"/>
                </a:lnTo>
                <a:lnTo>
                  <a:pt x="160510" y="222173"/>
                </a:lnTo>
                <a:lnTo>
                  <a:pt x="193072" y="222173"/>
                </a:lnTo>
                <a:lnTo>
                  <a:pt x="257693" y="162058"/>
                </a:lnTo>
                <a:lnTo>
                  <a:pt x="193072" y="101677"/>
                </a:lnTo>
                <a:close/>
                <a:moveTo>
                  <a:pt x="173625" y="59772"/>
                </a:moveTo>
                <a:cubicBezTo>
                  <a:pt x="230043" y="59772"/>
                  <a:pt x="275778" y="105507"/>
                  <a:pt x="275778" y="161925"/>
                </a:cubicBezTo>
                <a:cubicBezTo>
                  <a:pt x="275778" y="218343"/>
                  <a:pt x="230043" y="264079"/>
                  <a:pt x="173625" y="264079"/>
                </a:cubicBezTo>
                <a:cubicBezTo>
                  <a:pt x="117207" y="264079"/>
                  <a:pt x="71472" y="218343"/>
                  <a:pt x="71472" y="161925"/>
                </a:cubicBezTo>
                <a:cubicBezTo>
                  <a:pt x="71472" y="105507"/>
                  <a:pt x="117207" y="59772"/>
                  <a:pt x="173625" y="59772"/>
                </a:cubicBezTo>
                <a:close/>
                <a:moveTo>
                  <a:pt x="173625" y="35925"/>
                </a:moveTo>
                <a:cubicBezTo>
                  <a:pt x="104037" y="35925"/>
                  <a:pt x="47625" y="92337"/>
                  <a:pt x="47625" y="161925"/>
                </a:cubicBezTo>
                <a:cubicBezTo>
                  <a:pt x="47625" y="231513"/>
                  <a:pt x="104037" y="287925"/>
                  <a:pt x="173625" y="287925"/>
                </a:cubicBezTo>
                <a:cubicBezTo>
                  <a:pt x="243213" y="287925"/>
                  <a:pt x="299625" y="231513"/>
                  <a:pt x="299625" y="161925"/>
                </a:cubicBezTo>
                <a:cubicBezTo>
                  <a:pt x="299625" y="92337"/>
                  <a:pt x="243213" y="35925"/>
                  <a:pt x="173625" y="35925"/>
                </a:cubicBezTo>
                <a:close/>
                <a:moveTo>
                  <a:pt x="0" y="0"/>
                </a:moveTo>
                <a:lnTo>
                  <a:pt x="2019300" y="0"/>
                </a:lnTo>
                <a:lnTo>
                  <a:pt x="2019300" y="323850"/>
                </a:lnTo>
                <a:lnTo>
                  <a:pt x="0" y="323850"/>
                </a:lnTo>
                <a:close/>
              </a:path>
            </a:pathLst>
          </a:cu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>
            <a:normAutofit fontScale="82500"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  <a:endParaRPr lang="en-US" altLang="zh-CN" dirty="0" smtClean="0">
              <a:solidFill>
                <a:schemeClr val="bg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6238875" y="2614557"/>
            <a:ext cx="2019300" cy="1057275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da-DK" altLang="zh-CN" smtClean="0">
                <a:solidFill>
                  <a:schemeClr val="accent3"/>
                </a:solidFill>
                <a:sym typeface="Arial" pitchFamily="34" charset="0"/>
              </a:rPr>
              <a:t>Lorem ipsum dolor sit amet</a:t>
            </a:r>
            <a:endParaRPr lang="zh-CN" altLang="en-US" dirty="0">
              <a:solidFill>
                <a:schemeClr val="accent3"/>
              </a:solidFill>
              <a:sym typeface="Arial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6238875" y="3671832"/>
            <a:ext cx="2019300" cy="4571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ym typeface="Arial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>
            <a:off x="1971964" y="4309598"/>
            <a:ext cx="5200073" cy="400110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a-DK" altLang="zh-CN" sz="2000" b="1" dirty="0" smtClean="0">
                <a:solidFill>
                  <a:schemeClr val="accent2"/>
                </a:solidFill>
                <a:sym typeface="Arial" pitchFamily="34" charset="0"/>
              </a:rPr>
              <a:t>LOREM IPSUM DOLOR LOREM</a:t>
            </a:r>
            <a:endParaRPr lang="zh-CN" altLang="en-US" sz="2000" b="1" dirty="0">
              <a:solidFill>
                <a:schemeClr val="accent2"/>
              </a:solidFill>
              <a:sym typeface="Arial" pitchFamily="34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>
            <p:custDataLst>
              <p:tags r:id="rId1"/>
            </p:custDataLst>
          </p:nvPr>
        </p:nvSpPr>
        <p:spPr>
          <a:xfrm>
            <a:off x="1563493" y="2404899"/>
            <a:ext cx="214509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</a:t>
            </a:r>
            <a:endParaRPr lang="en-US" altLang="zh-CN" sz="200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3708586" y="2316808"/>
            <a:ext cx="3846786" cy="5762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mtClean="0">
                <a:solidFill>
                  <a:schemeClr val="tx1"/>
                </a:solidFill>
              </a:rPr>
              <a:t>Lorem ipsum dolor sit amet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>
            <a:off x="7692006" y="2141668"/>
            <a:ext cx="152399" cy="15239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1563493" y="3273786"/>
            <a:ext cx="214509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</a:t>
            </a:r>
            <a:endParaRPr lang="en-US" altLang="zh-CN" sz="200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" name="矩形 29"/>
          <p:cNvSpPr/>
          <p:nvPr>
            <p:custDataLst>
              <p:tags r:id="rId5"/>
            </p:custDataLst>
          </p:nvPr>
        </p:nvSpPr>
        <p:spPr>
          <a:xfrm>
            <a:off x="3708586" y="3185695"/>
            <a:ext cx="3846786" cy="5762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mtClean="0">
                <a:solidFill>
                  <a:schemeClr val="tx1"/>
                </a:solidFill>
              </a:rPr>
              <a:t>Lorem ipsum dolor sit amet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7692006" y="3010555"/>
            <a:ext cx="152399" cy="15239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1563493" y="4142673"/>
            <a:ext cx="214509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</a:t>
            </a:r>
            <a:endParaRPr lang="en-US" altLang="zh-CN" sz="200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" name="矩形 33"/>
          <p:cNvSpPr/>
          <p:nvPr>
            <p:custDataLst>
              <p:tags r:id="rId8"/>
            </p:custDataLst>
          </p:nvPr>
        </p:nvSpPr>
        <p:spPr>
          <a:xfrm>
            <a:off x="3708586" y="4054582"/>
            <a:ext cx="3846786" cy="5762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mtClean="0">
                <a:solidFill>
                  <a:schemeClr val="tx1"/>
                </a:solidFill>
              </a:rPr>
              <a:t>Lorem ipsum dolor sit amet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>
            <p:custDataLst>
              <p:tags r:id="rId9"/>
            </p:custDataLst>
          </p:nvPr>
        </p:nvSpPr>
        <p:spPr>
          <a:xfrm>
            <a:off x="7692006" y="3879442"/>
            <a:ext cx="152399" cy="15239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1563493" y="5011559"/>
            <a:ext cx="2145093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2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LOREM IPSUM</a:t>
            </a:r>
            <a:endParaRPr lang="en-US" altLang="zh-CN" sz="200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8" name="矩形 37"/>
          <p:cNvSpPr/>
          <p:nvPr>
            <p:custDataLst>
              <p:tags r:id="rId11"/>
            </p:custDataLst>
          </p:nvPr>
        </p:nvSpPr>
        <p:spPr>
          <a:xfrm>
            <a:off x="3708586" y="4923468"/>
            <a:ext cx="3846786" cy="5762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da-DK" altLang="zh-CN" smtClean="0">
                <a:solidFill>
                  <a:schemeClr val="tx1"/>
                </a:solidFill>
              </a:rPr>
              <a:t>Lorem ipsum dolor sit amet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>
            <p:custDataLst>
              <p:tags r:id="rId12"/>
            </p:custDataLst>
          </p:nvPr>
        </p:nvSpPr>
        <p:spPr>
          <a:xfrm>
            <a:off x="7692006" y="4748328"/>
            <a:ext cx="152399" cy="15239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45" name="TextBox 26"/>
          <p:cNvSpPr txBox="1"/>
          <p:nvPr>
            <p:custDataLst>
              <p:tags r:id="rId13"/>
            </p:custDataLst>
          </p:nvPr>
        </p:nvSpPr>
        <p:spPr>
          <a:xfrm>
            <a:off x="1619794" y="1222333"/>
            <a:ext cx="5904413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da-DK" altLang="zh-CN" sz="2400" b="1" smtClean="0">
                <a:latin typeface="+mj-lt"/>
                <a:ea typeface="+mj-ea"/>
                <a:cs typeface="+mj-cs"/>
              </a:rPr>
              <a:t>LOREM IPSUM DOLOR</a:t>
            </a:r>
            <a:endParaRPr lang="zh-CN" altLang="en-US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25" name="Freeform 125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 rot="5400000">
            <a:off x="961157" y="2458040"/>
            <a:ext cx="322263" cy="293828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75000" lnSpcReduction="20000"/>
          </a:bodyPr>
          <a:lstStyle/>
          <a:p>
            <a:endParaRPr lang="zh-CN" altLang="en-US"/>
          </a:p>
        </p:txBody>
      </p:sp>
      <p:sp>
        <p:nvSpPr>
          <p:cNvPr id="27" name="Freeform 125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 rot="5400000">
            <a:off x="961157" y="3326927"/>
            <a:ext cx="322263" cy="293828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75000" lnSpcReduction="20000"/>
          </a:bodyPr>
          <a:lstStyle/>
          <a:p>
            <a:endParaRPr lang="zh-CN" altLang="en-US"/>
          </a:p>
        </p:txBody>
      </p:sp>
      <p:sp>
        <p:nvSpPr>
          <p:cNvPr id="28" name="Freeform 125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 rot="5400000">
            <a:off x="961157" y="4195814"/>
            <a:ext cx="322263" cy="293828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75000" lnSpcReduction="20000"/>
          </a:bodyPr>
          <a:lstStyle/>
          <a:p>
            <a:endParaRPr lang="zh-CN" altLang="en-US"/>
          </a:p>
        </p:txBody>
      </p:sp>
      <p:sp>
        <p:nvSpPr>
          <p:cNvPr id="46" name="Freeform 125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 rot="5400000">
            <a:off x="961157" y="5064701"/>
            <a:ext cx="322263" cy="293828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75000" lnSpcReduction="20000"/>
          </a:bodyPr>
          <a:lstStyle/>
          <a:p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2129795" y="1780164"/>
            <a:ext cx="5481495" cy="1107996"/>
            <a:chOff x="2129795" y="1355294"/>
            <a:chExt cx="5481495" cy="1107996"/>
          </a:xfrm>
        </p:grpSpPr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2129795" y="1355294"/>
              <a:ext cx="546324" cy="1107996"/>
            </a:xfrm>
            <a:prstGeom prst="rect">
              <a:avLst/>
            </a:prstGeom>
            <a:noFill/>
          </p:spPr>
          <p:txBody>
            <a:bodyPr wrap="square" rtlCol="0">
              <a:normAutofit fontScale="90000" lnSpcReduction="10000"/>
            </a:bodyPr>
            <a:lstStyle/>
            <a:p>
              <a:r>
                <a:rPr lang="en-US" altLang="zh-CN" sz="6600" dirty="0" smtClean="0">
                  <a:solidFill>
                    <a:schemeClr val="accent1"/>
                  </a:solidFill>
                  <a:sym typeface="Arial" pitchFamily="34" charset="0"/>
                </a:rPr>
                <a:t>1</a:t>
              </a:r>
              <a:endParaRPr lang="zh-CN" altLang="en-US" sz="6600" dirty="0">
                <a:solidFill>
                  <a:schemeClr val="accent1"/>
                </a:solidFill>
                <a:sym typeface="Arial" pitchFamily="34" charset="0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814555" y="1542839"/>
              <a:ext cx="340076" cy="802578"/>
              <a:chOff x="2646129" y="1829076"/>
              <a:chExt cx="470181" cy="1109624"/>
            </a:xfrm>
          </p:grpSpPr>
          <p:cxnSp>
            <p:nvCxnSpPr>
              <p:cNvPr id="4" name="直接连接符 3"/>
              <p:cNvCxnSpPr/>
              <p:nvPr>
                <p:custDataLst>
                  <p:tags r:id="rId3"/>
                </p:custDataLst>
              </p:nvPr>
            </p:nvCxnSpPr>
            <p:spPr>
              <a:xfrm flipV="1">
                <a:off x="2708367" y="1911634"/>
                <a:ext cx="342803" cy="918652"/>
              </a:xfrm>
              <a:prstGeom prst="lin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椭圆 4"/>
              <p:cNvSpPr/>
              <p:nvPr>
                <p:custDataLst>
                  <p:tags r:id="rId4"/>
                </p:custDataLst>
              </p:nvPr>
            </p:nvSpPr>
            <p:spPr>
              <a:xfrm>
                <a:off x="3019587" y="1829076"/>
                <a:ext cx="96723" cy="9672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sym typeface="Arial" pitchFamily="34" charset="0"/>
                </a:endParaRPr>
              </a:p>
            </p:txBody>
          </p:sp>
          <p:sp>
            <p:nvSpPr>
              <p:cNvPr id="6" name="椭圆 5"/>
              <p:cNvSpPr/>
              <p:nvPr>
                <p:custDataLst>
                  <p:tags r:id="rId5"/>
                </p:custDataLst>
              </p:nvPr>
            </p:nvSpPr>
            <p:spPr>
              <a:xfrm>
                <a:off x="2646129" y="2841977"/>
                <a:ext cx="96723" cy="9672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sym typeface="Arial" pitchFamily="34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3237050" y="1697956"/>
              <a:ext cx="4374240" cy="683943"/>
              <a:chOff x="3237050" y="1824772"/>
              <a:chExt cx="4374240" cy="683943"/>
            </a:xfrm>
          </p:grpSpPr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3237050" y="1824772"/>
                <a:ext cx="4374240" cy="331526"/>
              </a:xfrm>
              <a:prstGeom prst="rect">
                <a:avLst/>
              </a:prstGeom>
              <a:noFill/>
            </p:spPr>
            <p:txBody>
              <a:bodyPr wrap="none" rtlCol="0">
                <a:normAutofit fontScale="72500"/>
              </a:bodyPr>
              <a:lstStyle/>
              <a:p>
                <a:r>
                  <a:rPr lang="da-DK" altLang="zh-CN" sz="2000" b="1" dirty="0" smtClean="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  <a:sym typeface="Arial" pitchFamily="34" charset="0"/>
                  </a:rPr>
                  <a:t>Lorem ipsum dolor sit amet, cons</a:t>
                </a:r>
                <a:endPara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itchFamily="34" charset="0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3245717" y="2107426"/>
                <a:ext cx="4365573" cy="401289"/>
              </a:xfrm>
              <a:prstGeom prst="rect">
                <a:avLst/>
              </a:prstGeom>
              <a:noFill/>
            </p:spPr>
            <p:txBody>
              <a:bodyPr wrap="square" rtlCol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da-DK" altLang="zh-CN" dirty="0" smtClean="0">
                    <a:sym typeface="Arial" pitchFamily="34" charset="0"/>
                  </a:rPr>
                  <a:t>Lorem ipsum dolor sit amet, consec</a:t>
                </a:r>
                <a:endParaRPr lang="zh-CN" altLang="en-US" dirty="0">
                  <a:sym typeface="Arial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>
            <p:custDataLst>
              <p:tags r:id="rId8"/>
            </p:custDataLst>
          </p:nvPr>
        </p:nvGrpSpPr>
        <p:grpSpPr>
          <a:xfrm>
            <a:off x="2129795" y="2770038"/>
            <a:ext cx="5481495" cy="1107996"/>
            <a:chOff x="2129795" y="1355294"/>
            <a:chExt cx="5481495" cy="1107996"/>
          </a:xfrm>
        </p:grpSpPr>
        <p:sp>
          <p:nvSpPr>
            <p:cNvPr id="31" name="文本框 30"/>
            <p:cNvSpPr txBox="1"/>
            <p:nvPr>
              <p:custDataLst>
                <p:tags r:id="rId9"/>
              </p:custDataLst>
            </p:nvPr>
          </p:nvSpPr>
          <p:spPr>
            <a:xfrm>
              <a:off x="2129795" y="1355294"/>
              <a:ext cx="546324" cy="1107996"/>
            </a:xfrm>
            <a:prstGeom prst="rect">
              <a:avLst/>
            </a:prstGeom>
            <a:noFill/>
          </p:spPr>
          <p:txBody>
            <a:bodyPr wrap="square" rtlCol="0">
              <a:normAutofit fontScale="90000" lnSpcReduction="10000"/>
            </a:bodyPr>
            <a:lstStyle/>
            <a:p>
              <a:r>
                <a:rPr lang="en-US" altLang="zh-CN" sz="6600" dirty="0" smtClean="0">
                  <a:solidFill>
                    <a:schemeClr val="accent2"/>
                  </a:solidFill>
                  <a:sym typeface="Arial" pitchFamily="34" charset="0"/>
                </a:rPr>
                <a:t>2</a:t>
              </a:r>
              <a:endParaRPr lang="zh-CN" altLang="en-US" sz="6600" dirty="0">
                <a:solidFill>
                  <a:schemeClr val="accent2"/>
                </a:solidFill>
                <a:sym typeface="Arial" pitchFamily="34" charset="0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2814555" y="1542839"/>
              <a:ext cx="340076" cy="802578"/>
              <a:chOff x="2646129" y="1829076"/>
              <a:chExt cx="470181" cy="1109624"/>
            </a:xfrm>
          </p:grpSpPr>
          <p:cxnSp>
            <p:nvCxnSpPr>
              <p:cNvPr id="36" name="直接连接符 35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2708367" y="1911634"/>
                <a:ext cx="342803" cy="918652"/>
              </a:xfrm>
              <a:prstGeom prst="line">
                <a:avLst/>
              </a:prstGeom>
              <a:solidFill>
                <a:schemeClr val="accent1"/>
              </a:solidFill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椭圆 36"/>
              <p:cNvSpPr/>
              <p:nvPr>
                <p:custDataLst>
                  <p:tags r:id="rId11"/>
                </p:custDataLst>
              </p:nvPr>
            </p:nvSpPr>
            <p:spPr>
              <a:xfrm>
                <a:off x="3019587" y="1829076"/>
                <a:ext cx="96723" cy="9672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sym typeface="Arial" pitchFamily="34" charset="0"/>
                </a:endParaRPr>
              </a:p>
            </p:txBody>
          </p:sp>
          <p:sp>
            <p:nvSpPr>
              <p:cNvPr id="38" name="椭圆 37"/>
              <p:cNvSpPr/>
              <p:nvPr>
                <p:custDataLst>
                  <p:tags r:id="rId12"/>
                </p:custDataLst>
              </p:nvPr>
            </p:nvSpPr>
            <p:spPr>
              <a:xfrm>
                <a:off x="2646129" y="2841977"/>
                <a:ext cx="96723" cy="9672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sym typeface="Arial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237050" y="1697956"/>
              <a:ext cx="4374240" cy="683943"/>
              <a:chOff x="3237050" y="1824772"/>
              <a:chExt cx="4374240" cy="683943"/>
            </a:xfrm>
          </p:grpSpPr>
          <p:sp>
            <p:nvSpPr>
              <p:cNvPr id="34" name="文本框 33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3237050" y="1824772"/>
                <a:ext cx="4374240" cy="331526"/>
              </a:xfrm>
              <a:prstGeom prst="rect">
                <a:avLst/>
              </a:prstGeom>
              <a:noFill/>
            </p:spPr>
            <p:txBody>
              <a:bodyPr wrap="none" rtlCol="0">
                <a:normAutofit fontScale="72500"/>
              </a:bodyPr>
              <a:lstStyle/>
              <a:p>
                <a:r>
                  <a:rPr lang="da-DK" altLang="zh-CN" sz="2000" b="1" smtClean="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  <a:sym typeface="Arial" pitchFamily="34" charset="0"/>
                  </a:rPr>
                  <a:t>Lorem ipsum dolor sit amet, cons</a:t>
                </a:r>
                <a:endParaRPr lang="zh-CN" altLang="en-US" sz="200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  <a:sym typeface="Arial" pitchFamily="34" charset="0"/>
                </a:endParaRPr>
              </a:p>
            </p:txBody>
          </p:sp>
          <p:sp>
            <p:nvSpPr>
              <p:cNvPr id="35" name="文本框 34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3245717" y="2107426"/>
                <a:ext cx="4365573" cy="401289"/>
              </a:xfrm>
              <a:prstGeom prst="rect">
                <a:avLst/>
              </a:prstGeom>
              <a:noFill/>
            </p:spPr>
            <p:txBody>
              <a:bodyPr wrap="square" rtlCol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da-DK" altLang="zh-CN" smtClean="0">
                    <a:sym typeface="Arial" pitchFamily="34" charset="0"/>
                  </a:rPr>
                  <a:t>Lorem ipsum dolor sit amet, consec</a:t>
                </a:r>
                <a:endParaRPr lang="zh-CN" altLang="en-US" dirty="0">
                  <a:sym typeface="Arial" pitchFamily="34" charset="0"/>
                </a:endParaRPr>
              </a:p>
            </p:txBody>
          </p:sp>
        </p:grpSp>
      </p:grpSp>
      <p:grpSp>
        <p:nvGrpSpPr>
          <p:cNvPr id="39" name="组合 38"/>
          <p:cNvGrpSpPr/>
          <p:nvPr>
            <p:custDataLst>
              <p:tags r:id="rId15"/>
            </p:custDataLst>
          </p:nvPr>
        </p:nvGrpSpPr>
        <p:grpSpPr>
          <a:xfrm>
            <a:off x="2129795" y="3759912"/>
            <a:ext cx="5481495" cy="1107996"/>
            <a:chOff x="2129795" y="1355294"/>
            <a:chExt cx="5481495" cy="1107996"/>
          </a:xfrm>
        </p:grpSpPr>
        <p:sp>
          <p:nvSpPr>
            <p:cNvPr id="40" name="文本框 39"/>
            <p:cNvSpPr txBox="1"/>
            <p:nvPr>
              <p:custDataLst>
                <p:tags r:id="rId16"/>
              </p:custDataLst>
            </p:nvPr>
          </p:nvSpPr>
          <p:spPr>
            <a:xfrm>
              <a:off x="2129795" y="1355294"/>
              <a:ext cx="546324" cy="1107996"/>
            </a:xfrm>
            <a:prstGeom prst="rect">
              <a:avLst/>
            </a:prstGeom>
            <a:noFill/>
          </p:spPr>
          <p:txBody>
            <a:bodyPr wrap="square" rtlCol="0">
              <a:normAutofit fontScale="90000" lnSpcReduction="10000"/>
            </a:bodyPr>
            <a:lstStyle/>
            <a:p>
              <a:r>
                <a:rPr lang="en-US" altLang="zh-CN" sz="6600" dirty="0" smtClean="0">
                  <a:solidFill>
                    <a:schemeClr val="accent3"/>
                  </a:solidFill>
                  <a:sym typeface="Arial" pitchFamily="34" charset="0"/>
                </a:rPr>
                <a:t>3</a:t>
              </a:r>
              <a:endParaRPr lang="zh-CN" altLang="en-US" sz="6600" dirty="0">
                <a:solidFill>
                  <a:schemeClr val="accent3"/>
                </a:solidFill>
                <a:sym typeface="Arial" pitchFamily="34" charset="0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2814555" y="1542839"/>
              <a:ext cx="340076" cy="802578"/>
              <a:chOff x="2646129" y="1829076"/>
              <a:chExt cx="470181" cy="1109624"/>
            </a:xfrm>
          </p:grpSpPr>
          <p:cxnSp>
            <p:nvCxnSpPr>
              <p:cNvPr id="45" name="直接连接符 44"/>
              <p:cNvCxnSpPr/>
              <p:nvPr>
                <p:custDataLst>
                  <p:tags r:id="rId17"/>
                </p:custDataLst>
              </p:nvPr>
            </p:nvCxnSpPr>
            <p:spPr>
              <a:xfrm flipV="1">
                <a:off x="2708367" y="1911634"/>
                <a:ext cx="342803" cy="918652"/>
              </a:xfrm>
              <a:prstGeom prst="line">
                <a:avLst/>
              </a:prstGeom>
              <a:solidFill>
                <a:schemeClr val="accent1"/>
              </a:solidFill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/>
              <p:cNvSpPr/>
              <p:nvPr>
                <p:custDataLst>
                  <p:tags r:id="rId18"/>
                </p:custDataLst>
              </p:nvPr>
            </p:nvSpPr>
            <p:spPr>
              <a:xfrm>
                <a:off x="3019587" y="1829076"/>
                <a:ext cx="96723" cy="9672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sym typeface="Arial" pitchFamily="34" charset="0"/>
                </a:endParaRPr>
              </a:p>
            </p:txBody>
          </p:sp>
          <p:sp>
            <p:nvSpPr>
              <p:cNvPr id="47" name="椭圆 46"/>
              <p:cNvSpPr/>
              <p:nvPr>
                <p:custDataLst>
                  <p:tags r:id="rId19"/>
                </p:custDataLst>
              </p:nvPr>
            </p:nvSpPr>
            <p:spPr>
              <a:xfrm>
                <a:off x="2646129" y="2841977"/>
                <a:ext cx="96723" cy="9672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sym typeface="Arial" pitchFamily="34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237050" y="1697956"/>
              <a:ext cx="4374240" cy="683943"/>
              <a:chOff x="3237050" y="1824772"/>
              <a:chExt cx="4374240" cy="683943"/>
            </a:xfrm>
          </p:grpSpPr>
          <p:sp>
            <p:nvSpPr>
              <p:cNvPr id="43" name="文本框 42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3237050" y="1824772"/>
                <a:ext cx="4374240" cy="331526"/>
              </a:xfrm>
              <a:prstGeom prst="rect">
                <a:avLst/>
              </a:prstGeom>
              <a:noFill/>
            </p:spPr>
            <p:txBody>
              <a:bodyPr wrap="none" rtlCol="0">
                <a:normAutofit fontScale="72500"/>
              </a:bodyPr>
              <a:lstStyle/>
              <a:p>
                <a:r>
                  <a:rPr lang="da-DK" altLang="zh-CN" sz="2000" b="1" smtClean="0">
                    <a:solidFill>
                      <a:schemeClr val="accent3"/>
                    </a:solidFill>
                    <a:latin typeface="+mj-lt"/>
                    <a:ea typeface="+mj-ea"/>
                    <a:cs typeface="+mj-cs"/>
                    <a:sym typeface="Arial" pitchFamily="34" charset="0"/>
                  </a:rPr>
                  <a:t>Lorem ipsum dolor sit amet, cons</a:t>
                </a:r>
                <a:endParaRPr lang="zh-CN" altLang="en-US" sz="2000" b="1" dirty="0">
                  <a:solidFill>
                    <a:schemeClr val="accent3"/>
                  </a:solidFill>
                  <a:latin typeface="+mj-lt"/>
                  <a:ea typeface="+mj-ea"/>
                  <a:cs typeface="+mj-cs"/>
                  <a:sym typeface="Arial" pitchFamily="34" charset="0"/>
                </a:endParaRPr>
              </a:p>
            </p:txBody>
          </p:sp>
          <p:sp>
            <p:nvSpPr>
              <p:cNvPr id="44" name="文本框 43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3245717" y="2107426"/>
                <a:ext cx="4365573" cy="401289"/>
              </a:xfrm>
              <a:prstGeom prst="rect">
                <a:avLst/>
              </a:prstGeom>
              <a:noFill/>
            </p:spPr>
            <p:txBody>
              <a:bodyPr wrap="square" rtlCol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da-DK" altLang="zh-CN" smtClean="0">
                    <a:sym typeface="Arial" pitchFamily="34" charset="0"/>
                  </a:rPr>
                  <a:t>Lorem ipsum dolor sit amet, consec</a:t>
                </a:r>
                <a:endParaRPr lang="zh-CN" altLang="en-US" dirty="0">
                  <a:sym typeface="Arial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>
            <p:custDataLst>
              <p:tags r:id="rId22"/>
            </p:custDataLst>
          </p:nvPr>
        </p:nvGrpSpPr>
        <p:grpSpPr>
          <a:xfrm>
            <a:off x="2129795" y="4749785"/>
            <a:ext cx="5481495" cy="1107996"/>
            <a:chOff x="2129795" y="1355294"/>
            <a:chExt cx="5481495" cy="1107996"/>
          </a:xfrm>
        </p:grpSpPr>
        <p:sp>
          <p:nvSpPr>
            <p:cNvPr id="70" name="文本框 69"/>
            <p:cNvSpPr txBox="1"/>
            <p:nvPr>
              <p:custDataLst>
                <p:tags r:id="rId23"/>
              </p:custDataLst>
            </p:nvPr>
          </p:nvSpPr>
          <p:spPr>
            <a:xfrm>
              <a:off x="2129795" y="1355294"/>
              <a:ext cx="546324" cy="1107996"/>
            </a:xfrm>
            <a:prstGeom prst="rect">
              <a:avLst/>
            </a:prstGeom>
            <a:noFill/>
          </p:spPr>
          <p:txBody>
            <a:bodyPr wrap="square" rtlCol="0">
              <a:normAutofit fontScale="90000" lnSpcReduction="10000"/>
            </a:bodyPr>
            <a:lstStyle/>
            <a:p>
              <a:r>
                <a:rPr lang="en-US" altLang="zh-CN" sz="6600" dirty="0" smtClean="0">
                  <a:solidFill>
                    <a:schemeClr val="accent4"/>
                  </a:solidFill>
                  <a:sym typeface="Arial" pitchFamily="34" charset="0"/>
                </a:rPr>
                <a:t>4</a:t>
              </a:r>
              <a:endParaRPr lang="zh-CN" altLang="en-US" sz="6600" dirty="0">
                <a:solidFill>
                  <a:schemeClr val="accent4"/>
                </a:solidFill>
                <a:sym typeface="Arial" pitchFamily="34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2814555" y="1542839"/>
              <a:ext cx="340076" cy="802578"/>
              <a:chOff x="2646129" y="1829076"/>
              <a:chExt cx="470181" cy="1109624"/>
            </a:xfrm>
          </p:grpSpPr>
          <p:cxnSp>
            <p:nvCxnSpPr>
              <p:cNvPr id="75" name="直接连接符 74"/>
              <p:cNvCxnSpPr/>
              <p:nvPr>
                <p:custDataLst>
                  <p:tags r:id="rId24"/>
                </p:custDataLst>
              </p:nvPr>
            </p:nvCxnSpPr>
            <p:spPr>
              <a:xfrm flipV="1">
                <a:off x="2708367" y="1911634"/>
                <a:ext cx="342803" cy="918652"/>
              </a:xfrm>
              <a:prstGeom prst="line">
                <a:avLst/>
              </a:prstGeom>
              <a:solidFill>
                <a:schemeClr val="accent1"/>
              </a:solidFill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椭圆 75"/>
              <p:cNvSpPr/>
              <p:nvPr>
                <p:custDataLst>
                  <p:tags r:id="rId25"/>
                </p:custDataLst>
              </p:nvPr>
            </p:nvSpPr>
            <p:spPr>
              <a:xfrm>
                <a:off x="3019587" y="1829076"/>
                <a:ext cx="96723" cy="9672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sym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>
                <p:custDataLst>
                  <p:tags r:id="rId26"/>
                </p:custDataLst>
              </p:nvPr>
            </p:nvSpPr>
            <p:spPr>
              <a:xfrm>
                <a:off x="2646129" y="2841977"/>
                <a:ext cx="96723" cy="9672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sym typeface="Arial" pitchFamily="34" charset="0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3237050" y="1697956"/>
              <a:ext cx="4374240" cy="683943"/>
              <a:chOff x="3237050" y="1824772"/>
              <a:chExt cx="4374240" cy="683943"/>
            </a:xfrm>
          </p:grpSpPr>
          <p:sp>
            <p:nvSpPr>
              <p:cNvPr id="73" name="文本框 72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3237050" y="1824772"/>
                <a:ext cx="4374240" cy="331526"/>
              </a:xfrm>
              <a:prstGeom prst="rect">
                <a:avLst/>
              </a:prstGeom>
              <a:noFill/>
            </p:spPr>
            <p:txBody>
              <a:bodyPr wrap="none" rtlCol="0">
                <a:normAutofit fontScale="72500"/>
              </a:bodyPr>
              <a:lstStyle/>
              <a:p>
                <a:r>
                  <a:rPr lang="da-DK" altLang="zh-CN" sz="2000" b="1" smtClean="0">
                    <a:solidFill>
                      <a:schemeClr val="accent4"/>
                    </a:solidFill>
                    <a:latin typeface="+mj-lt"/>
                    <a:ea typeface="+mj-ea"/>
                    <a:cs typeface="+mj-cs"/>
                    <a:sym typeface="Arial" pitchFamily="34" charset="0"/>
                  </a:rPr>
                  <a:t>Lorem ipsum dolor sit amet, cons</a:t>
                </a:r>
                <a:endParaRPr lang="zh-CN" altLang="en-US" sz="2000" b="1" dirty="0">
                  <a:solidFill>
                    <a:schemeClr val="accent4"/>
                  </a:solidFill>
                  <a:latin typeface="+mj-lt"/>
                  <a:ea typeface="+mj-ea"/>
                  <a:cs typeface="+mj-cs"/>
                  <a:sym typeface="Arial" pitchFamily="34" charset="0"/>
                </a:endParaRPr>
              </a:p>
            </p:txBody>
          </p:sp>
          <p:sp>
            <p:nvSpPr>
              <p:cNvPr id="74" name="文本框 73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3245717" y="2107426"/>
                <a:ext cx="4365573" cy="401289"/>
              </a:xfrm>
              <a:prstGeom prst="rect">
                <a:avLst/>
              </a:prstGeom>
              <a:noFill/>
            </p:spPr>
            <p:txBody>
              <a:bodyPr wrap="square" rtlCol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da-DK" altLang="zh-CN" smtClean="0">
                    <a:sym typeface="Arial" pitchFamily="34" charset="0"/>
                  </a:rPr>
                  <a:t>Lorem ipsum dolor sit amet, consec</a:t>
                </a:r>
                <a:endParaRPr lang="zh-CN" altLang="en-US" dirty="0">
                  <a:sym typeface="Arial" pitchFamily="34" charset="0"/>
                </a:endParaRPr>
              </a:p>
            </p:txBody>
          </p:sp>
        </p:grpSp>
      </p:grpSp>
      <p:sp>
        <p:nvSpPr>
          <p:cNvPr id="51" name="矩形 50"/>
          <p:cNvSpPr/>
          <p:nvPr>
            <p:custDataLst>
              <p:tags r:id="rId29"/>
            </p:custDataLst>
          </p:nvPr>
        </p:nvSpPr>
        <p:spPr>
          <a:xfrm>
            <a:off x="1424215" y="1036354"/>
            <a:ext cx="6295570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da-DK" altLang="zh-CN" sz="2400" b="1" smtClean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DOLOR</a:t>
            </a:r>
            <a:endParaRPr lang="zh-CN" altLang="en-US" sz="2400" b="1" dirty="0">
              <a:solidFill>
                <a:schemeClr val="accent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</p:spTree>
    <p:custDataLst>
      <p:tags r:id="rId3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0259" y="2876551"/>
            <a:ext cx="7772401" cy="43513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/>
              <a:t>谢谢！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1_4*i*0"/>
  <p:tag name="KSO_WM_TEMPLATE_CATEGORY" val="diagram"/>
  <p:tag name="KSO_WM_TEMPLATE_INDEX" val="191"/>
  <p:tag name="KSO_WM_UNIT_INDEX" val="0"/>
</p:tagLst>
</file>

<file path=ppt/tags/tag10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6"/>
  <p:tag name="KSO_WM_UNIT_ID" val="diagram191_4*m_i*1_6"/>
  <p:tag name="KSO_WM_UNIT_LAYERLEVEL" val="1_1"/>
  <p:tag name="KSO_WM_DIAGRAM_GROUP_CODE" val="m1-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1"/>
  <p:tag name="KSO_WM_UNIT_TYPE" val="m_h_a"/>
  <p:tag name="KSO_WM_UNIT_INDEX" val="1_2_1"/>
  <p:tag name="KSO_WM_UNIT_ID" val="diagram191_4*m_h_a*1_2_1"/>
  <p:tag name="KSO_WM_UNIT_LAYERLEVEL" val="1_1_1"/>
  <p:tag name="KSO_WM_UNIT_VALUE" val="7"/>
  <p:tag name="KSO_WM_UNIT_HIGHLIGHT" val="0"/>
  <p:tag name="KSO_WM_UNIT_COMPATIBLE" val="0"/>
  <p:tag name="KSO_WM_UNIT_CLEAR" val="0"/>
  <p:tag name="KSO_WM_DIAGRAM_GROUP_CODE" val="m1-1"/>
  <p:tag name="KSO_WM_UNIT_PRESET_TEXT" val="EIUSMOD"/>
</p:tagLst>
</file>

<file path=ppt/tags/tag12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7"/>
  <p:tag name="KSO_WM_UNIT_ID" val="diagram191_4*m_i*1_7"/>
  <p:tag name="KSO_WM_UNIT_LAYERLEVEL" val="1_1"/>
  <p:tag name="KSO_WM_DIAGRAM_GROUP_CODE" val="m1-1"/>
</p:tagLst>
</file>

<file path=ppt/tags/tag13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8"/>
  <p:tag name="KSO_WM_UNIT_ID" val="diagram191_4*m_i*1_8"/>
  <p:tag name="KSO_WM_UNIT_LAYERLEVEL" val="1_1"/>
  <p:tag name="KSO_WM_DIAGRAM_GROUP_CODE" val="m1-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1"/>
  <p:tag name="KSO_WM_UNIT_TYPE" val="m_h_f"/>
  <p:tag name="KSO_WM_UNIT_INDEX" val="1_2_1"/>
  <p:tag name="KSO_WM_UNIT_ID" val="diagram191_4*m_h_f*1_2_1"/>
  <p:tag name="KSO_WM_UNIT_LAYERLEVEL" val="1_1_1"/>
  <p:tag name="KSO_WM_UNIT_VALUE" val="27"/>
  <p:tag name="KSO_WM_UNIT_HIGHLIGHT" val="0"/>
  <p:tag name="KSO_WM_UNIT_COMPATIBLE" val="0"/>
  <p:tag name="KSO_WM_UNIT_CLEAR" val="0"/>
  <p:tag name="KSO_WM_DIAGRAM_GROUP_CODE" val="m1-1"/>
  <p:tag name="KSO_WM_UNIT_PRESET_TEXT" val="Lorem ipsum dolor sit amet, consectetur adipisicing elit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1_4*i*26"/>
  <p:tag name="KSO_WM_TEMPLATE_CATEGORY" val="diagram"/>
  <p:tag name="KSO_WM_TEMPLATE_INDEX" val="191"/>
  <p:tag name="KSO_WM_UNIT_INDEX" val="26"/>
</p:tagLst>
</file>

<file path=ppt/tags/tag16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9"/>
  <p:tag name="KSO_WM_UNIT_ID" val="diagram191_4*m_i*1_9"/>
  <p:tag name="KSO_WM_UNIT_LAYERLEVEL" val="1_1"/>
  <p:tag name="KSO_WM_DIAGRAM_GROUP_CODE" val="m1-1"/>
</p:tagLst>
</file>

<file path=ppt/tags/tag17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10"/>
  <p:tag name="KSO_WM_UNIT_ID" val="diagram191_4*m_i*1_10"/>
  <p:tag name="KSO_WM_UNIT_LAYERLEVEL" val="1_1"/>
  <p:tag name="KSO_WM_DIAGRAM_GROUP_CODE" val="m1-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1"/>
  <p:tag name="KSO_WM_UNIT_TYPE" val="m_h_a"/>
  <p:tag name="KSO_WM_UNIT_INDEX" val="1_1_1"/>
  <p:tag name="KSO_WM_UNIT_ID" val="diagram191_4*m_h_a*1_1_1"/>
  <p:tag name="KSO_WM_UNIT_LAYERLEVEL" val="1_1_1"/>
  <p:tag name="KSO_WM_UNIT_VALUE" val="7"/>
  <p:tag name="KSO_WM_UNIT_HIGHLIGHT" val="0"/>
  <p:tag name="KSO_WM_UNIT_COMPATIBLE" val="0"/>
  <p:tag name="KSO_WM_UNIT_CLEAR" val="0"/>
  <p:tag name="KSO_WM_DIAGRAM_GROUP_CODE" val="m1-1"/>
  <p:tag name="KSO_WM_UNIT_PRESET_TEXT" val="EIUSMOD"/>
</p:tagLst>
</file>

<file path=ppt/tags/tag19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11"/>
  <p:tag name="KSO_WM_UNIT_ID" val="diagram191_4*m_i*1_11"/>
  <p:tag name="KSO_WM_UNIT_LAYERLEVEL" val="1_1"/>
  <p:tag name="KSO_WM_DIAGRAM_GROUP_CODE" val="m1-1"/>
</p:tagLst>
</file>

<file path=ppt/tags/tag2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1"/>
  <p:tag name="KSO_WM_UNIT_ID" val="diagram191_4*m_i*1_1"/>
  <p:tag name="KSO_WM_UNIT_LAYERLEVEL" val="1_1"/>
  <p:tag name="KSO_WM_DIAGRAM_GROUP_CODE" val="m1-1"/>
</p:tagLst>
</file>

<file path=ppt/tags/tag20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12"/>
  <p:tag name="KSO_WM_UNIT_ID" val="diagram191_4*m_i*1_12"/>
  <p:tag name="KSO_WM_UNIT_LAYERLEVEL" val="1_1"/>
  <p:tag name="KSO_WM_DIAGRAM_GROUP_CODE" val="m1-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1"/>
  <p:tag name="KSO_WM_UNIT_TYPE" val="m_h_f"/>
  <p:tag name="KSO_WM_UNIT_INDEX" val="1_1_1"/>
  <p:tag name="KSO_WM_UNIT_ID" val="diagram191_4*m_h_f*1_1_1"/>
  <p:tag name="KSO_WM_UNIT_LAYERLEVEL" val="1_1_1"/>
  <p:tag name="KSO_WM_UNIT_VALUE" val="27"/>
  <p:tag name="KSO_WM_UNIT_HIGHLIGHT" val="0"/>
  <p:tag name="KSO_WM_UNIT_COMPATIBLE" val="0"/>
  <p:tag name="KSO_WM_UNIT_CLEAR" val="0"/>
  <p:tag name="KSO_WM_DIAGRAM_GROUP_CODE" val="m1-1"/>
  <p:tag name="KSO_WM_UNIT_PRESET_TEXT" val="Lorem ipsum dolor sit amet, consectetur adipisicing elit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1"/>
  <p:tag name="KSO_WM_UNIT_TYPE" val="a"/>
  <p:tag name="KSO_WM_UNIT_INDEX" val="1"/>
  <p:tag name="KSO_WM_UNIT_ID" val="diagram191_4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1"/>
  <p:tag name="KSO_WM_UNIT_PRESET_TEXT_INDEX" val="3"/>
  <p:tag name="KSO_WM_UNIT_PRESET_TEXT_LEN" val="23"/>
</p:tagLst>
</file>

<file path=ppt/tags/tag23.xml><?xml version="1.0" encoding="utf-8"?>
<p:tagLst xmlns:p="http://schemas.openxmlformats.org/presentationml/2006/main">
  <p:tag name="KSO_WM_SLIDE_ID" val="diagram191_4"/>
  <p:tag name="KSO_WM_SLIDE_INDEX" val="4"/>
  <p:tag name="KSO_WM_SLIDE_ITEM_CNT" val="3"/>
  <p:tag name="KSO_WM_SLIDE_LAYOUT" val="a_m"/>
  <p:tag name="KSO_WM_SLIDE_LAYOUT_CNT" val="1_1"/>
  <p:tag name="KSO_WM_SLIDE_TYPE" val="text"/>
  <p:tag name="KSO_WM_BEAUTIFY_FLAG" val="#wm#"/>
  <p:tag name="KSO_WM_SLIDE_POSITION" val="73*183"/>
  <p:tag name="KSO_WM_SLIDE_SIZE" val="565*223"/>
  <p:tag name="KSO_WM_TEMPLATE_CATEGORY" val="diagram"/>
  <p:tag name="KSO_WM_TEMPLATE_INDEX" val="191"/>
  <p:tag name="KSO_WM_TAG_VERSION" val="1.0"/>
  <p:tag name="KSO_WM_DIAGRAM_GROUP_CODE" val="m1-1"/>
</p:tagLst>
</file>

<file path=ppt/tags/tag24.xml><?xml version="1.0" encoding="utf-8"?>
<p:tagLst xmlns:p="http://schemas.openxmlformats.org/presentationml/2006/main">
  <p:tag name="KSO_WM_TEMPLATE_CATEGORY" val="diagram"/>
  <p:tag name="KSO_WM_TEMPLATE_INDEX" val="80"/>
  <p:tag name="KSO_WM_UNIT_TYPE" val="l_h_a"/>
  <p:tag name="KSO_WM_UNIT_INDEX" val="1_1_1"/>
  <p:tag name="KSO_WM_UNIT_ID" val="258*l_h_a*1_1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TAG_VERSION" val="1.0"/>
</p:tagLst>
</file>

<file path=ppt/tags/tag25.xml><?xml version="1.0" encoding="utf-8"?>
<p:tagLst xmlns:p="http://schemas.openxmlformats.org/presentationml/2006/main">
  <p:tag name="KSO_WM_TEMPLATE_CATEGORY" val="diagram"/>
  <p:tag name="KSO_WM_TEMPLATE_INDEX" val="80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6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</p:tagLst>
</file>

<file path=ppt/tags/tag26.xml><?xml version="1.0" encoding="utf-8"?>
<p:tagLst xmlns:p="http://schemas.openxmlformats.org/presentationml/2006/main">
  <p:tag name="KSO_WM_TEMPLATE_CATEGORY" val="diagram"/>
  <p:tag name="KSO_WM_TEMPLATE_INDEX" val="80"/>
  <p:tag name="KSO_WM_UNIT_TYPE" val="l_i"/>
  <p:tag name="KSO_WM_UNIT_INDEX" val="1_1"/>
  <p:tag name="KSO_WM_UNIT_ID" val="258*l_i*1_1"/>
  <p:tag name="KSO_WM_UNIT_CLEAR" val="1"/>
  <p:tag name="KSO_WM_UNIT_LAYERLEVEL" val="1_1"/>
  <p:tag name="KSO_WM_BEAUTIFY_FLAG" val="#wm#"/>
  <p:tag name="KSO_WM_DIAGRAM_GROUP_CODE" val="l1-1"/>
  <p:tag name="KSO_WM_TAG_VERSION" val="1.0"/>
</p:tagLst>
</file>

<file path=ppt/tags/tag27.xml><?xml version="1.0" encoding="utf-8"?>
<p:tagLst xmlns:p="http://schemas.openxmlformats.org/presentationml/2006/main">
  <p:tag name="KSO_WM_TEMPLATE_CATEGORY" val="diagram"/>
  <p:tag name="KSO_WM_TEMPLATE_INDEX" val="80"/>
  <p:tag name="KSO_WM_UNIT_TYPE" val="l_h_a"/>
  <p:tag name="KSO_WM_UNIT_INDEX" val="1_2_1"/>
  <p:tag name="KSO_WM_UNIT_ID" val="258*l_h_a*1_2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TAG_VERSION" val="1.0"/>
</p:tagLst>
</file>

<file path=ppt/tags/tag28.xml><?xml version="1.0" encoding="utf-8"?>
<p:tagLst xmlns:p="http://schemas.openxmlformats.org/presentationml/2006/main">
  <p:tag name="KSO_WM_TEMPLATE_CATEGORY" val="diagram"/>
  <p:tag name="KSO_WM_TEMPLATE_INDEX" val="80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6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</p:tagLst>
</file>

<file path=ppt/tags/tag29.xml><?xml version="1.0" encoding="utf-8"?>
<p:tagLst xmlns:p="http://schemas.openxmlformats.org/presentationml/2006/main">
  <p:tag name="KSO_WM_TEMPLATE_CATEGORY" val="diagram"/>
  <p:tag name="KSO_WM_TEMPLATE_INDEX" val="80"/>
  <p:tag name="KSO_WM_UNIT_TYPE" val="l_i"/>
  <p:tag name="KSO_WM_UNIT_INDEX" val="1_2"/>
  <p:tag name="KSO_WM_UNIT_ID" val="258*l_i*1_2"/>
  <p:tag name="KSO_WM_UNIT_CLEAR" val="1"/>
  <p:tag name="KSO_WM_UNIT_LAYERLEVEL" val="1_1"/>
  <p:tag name="KSO_WM_BEAUTIFY_FLAG" val="#wm#"/>
  <p:tag name="KSO_WM_DIAGRAM_GROUP_CODE" val="l1-1"/>
  <p:tag name="KSO_WM_TAG_VERSION" val="1.0"/>
</p:tagLst>
</file>

<file path=ppt/tags/tag3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2"/>
  <p:tag name="KSO_WM_UNIT_ID" val="diagram191_4*m_i*1_2"/>
  <p:tag name="KSO_WM_UNIT_LAYERLEVEL" val="1_1"/>
  <p:tag name="KSO_WM_DIAGRAM_GROUP_CODE" val="m1-1"/>
</p:tagLst>
</file>

<file path=ppt/tags/tag30.xml><?xml version="1.0" encoding="utf-8"?>
<p:tagLst xmlns:p="http://schemas.openxmlformats.org/presentationml/2006/main">
  <p:tag name="KSO_WM_TEMPLATE_CATEGORY" val="diagram"/>
  <p:tag name="KSO_WM_TEMPLATE_INDEX" val="80"/>
  <p:tag name="KSO_WM_UNIT_TYPE" val="l_h_a"/>
  <p:tag name="KSO_WM_UNIT_INDEX" val="1_3_1"/>
  <p:tag name="KSO_WM_UNIT_ID" val="258*l_h_a*1_3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TAG_VERSION" val="1.0"/>
</p:tagLst>
</file>

<file path=ppt/tags/tag31.xml><?xml version="1.0" encoding="utf-8"?>
<p:tagLst xmlns:p="http://schemas.openxmlformats.org/presentationml/2006/main">
  <p:tag name="KSO_WM_TEMPLATE_CATEGORY" val="diagram"/>
  <p:tag name="KSO_WM_TEMPLATE_INDEX" val="80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6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</p:tagLst>
</file>

<file path=ppt/tags/tag32.xml><?xml version="1.0" encoding="utf-8"?>
<p:tagLst xmlns:p="http://schemas.openxmlformats.org/presentationml/2006/main">
  <p:tag name="KSO_WM_TEMPLATE_CATEGORY" val="diagram"/>
  <p:tag name="KSO_WM_TEMPLATE_INDEX" val="80"/>
  <p:tag name="KSO_WM_UNIT_TYPE" val="l_i"/>
  <p:tag name="KSO_WM_UNIT_INDEX" val="1_3"/>
  <p:tag name="KSO_WM_UNIT_ID" val="258*l_i*1_3"/>
  <p:tag name="KSO_WM_UNIT_CLEAR" val="1"/>
  <p:tag name="KSO_WM_UNIT_LAYERLEVEL" val="1_1"/>
  <p:tag name="KSO_WM_BEAUTIFY_FLAG" val="#wm#"/>
  <p:tag name="KSO_WM_DIAGRAM_GROUP_CODE" val="l1-1"/>
  <p:tag name="KSO_WM_TAG_VERSION" val="1.0"/>
</p:tagLst>
</file>

<file path=ppt/tags/tag33.xml><?xml version="1.0" encoding="utf-8"?>
<p:tagLst xmlns:p="http://schemas.openxmlformats.org/presentationml/2006/main">
  <p:tag name="KSO_WM_TEMPLATE_CATEGORY" val="diagram"/>
  <p:tag name="KSO_WM_TEMPLATE_INDEX" val="80"/>
  <p:tag name="KSO_WM_UNIT_TYPE" val="g"/>
  <p:tag name="KSO_WM_UNIT_INDEX" val="1"/>
  <p:tag name="KSO_WM_UNIT_ID" val="258*g*1"/>
  <p:tag name="KSO_WM_UNIT_CLEAR" val="1"/>
  <p:tag name="KSO_WM_UNIT_LAYERLEVEL" val="1"/>
  <p:tag name="KSO_WM_UNIT_VALUE" val="19"/>
  <p:tag name="KSO_WM_UNIT_HIGHLIGHT" val="0"/>
  <p:tag name="KSO_WM_UNIT_COMPATIBLE" val="1"/>
  <p:tag name="KSO_WM_UNIT_RELATE_UNITID" val="diagram80_3*l*1"/>
  <p:tag name="KSO_WM_BEAUTIFY_FLAG" val="#wm#"/>
  <p:tag name="KSO_WM_UNIT_PRESET_TEXT_INDEX" val="3"/>
  <p:tag name="KSO_WM_UNIT_PRESET_TEXT_LEN" val="23"/>
  <p:tag name="KSO_WM_TAG_VERSION" val="1.0"/>
</p:tagLst>
</file>

<file path=ppt/tags/tag34.xml><?xml version="1.0" encoding="utf-8"?>
<p:tagLst xmlns:p="http://schemas.openxmlformats.org/presentationml/2006/main">
  <p:tag name="KSO_WM_SLIDE_ID" val="diagram80_3"/>
  <p:tag name="KSO_WM_SLIDE_INDEX" val="3"/>
  <p:tag name="KSO_WM_SLIDE_ITEM_CNT" val="3"/>
  <p:tag name="KSO_WM_SLIDE_LAYOUT" val="l_g"/>
  <p:tag name="KSO_WM_SLIDE_LAYOUT_CNT" val="1_1"/>
  <p:tag name="KSO_WM_SLIDE_TYPE" val="text"/>
  <p:tag name="KSO_WM_BEAUTIFY_FLAG" val="#wm#"/>
  <p:tag name="KSO_WM_SLIDE_POSITION" val="70*180"/>
  <p:tag name="KSO_WM_SLIDE_SIZE" val="580*191"/>
  <p:tag name="KSO_WM_TEMPLATE_CATEGORY" val="diagram"/>
  <p:tag name="KSO_WM_TEMPLATE_INDEX" val="80"/>
  <p:tag name="KSO_WM_DIAGRAM_GROUP_CODE" val="l1-1"/>
  <p:tag name="KSO_WM_TAG_VERSION" val="1.0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a"/>
  <p:tag name="KSO_WM_UNIT_INDEX" val="1_1_1"/>
  <p:tag name="KSO_WM_UNIT_ID" val="diagram432_3*l_h_a*1_1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PRESET_TEXT" val="LOREM IPSUM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f"/>
  <p:tag name="KSO_WM_UNIT_INDEX" val="1_1_1"/>
  <p:tag name="KSO_WM_UNIT_ID" val="diagram432_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1"/>
  <p:tag name="KSO_WM_UNIT_ID" val="diagram432_3*l_i*1_1"/>
  <p:tag name="KSO_WM_UNIT_CLEAR" val="1"/>
  <p:tag name="KSO_WM_UNIT_LAYERLEVEL" val="1_1"/>
  <p:tag name="KSO_WM_DIAGRAM_GROUP_CODE" val="l1-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a"/>
  <p:tag name="KSO_WM_UNIT_INDEX" val="1_2_1"/>
  <p:tag name="KSO_WM_UNIT_ID" val="diagram432_3*l_h_a*1_2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PRESET_TEXT" val="LOREM IPSUM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f"/>
  <p:tag name="KSO_WM_UNIT_INDEX" val="1_2_1"/>
  <p:tag name="KSO_WM_UNIT_ID" val="diagram432_3*l_h_f*1_2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1"/>
  <p:tag name="KSO_WM_UNIT_TYPE" val="m_h_a"/>
  <p:tag name="KSO_WM_UNIT_INDEX" val="1_3_1"/>
  <p:tag name="KSO_WM_UNIT_ID" val="diagram191_4*m_h_a*1_3_1"/>
  <p:tag name="KSO_WM_UNIT_LAYERLEVEL" val="1_1_1"/>
  <p:tag name="KSO_WM_UNIT_VALUE" val="7"/>
  <p:tag name="KSO_WM_UNIT_HIGHLIGHT" val="0"/>
  <p:tag name="KSO_WM_UNIT_COMPATIBLE" val="0"/>
  <p:tag name="KSO_WM_UNIT_CLEAR" val="0"/>
  <p:tag name="KSO_WM_DIAGRAM_GROUP_CODE" val="m1-1"/>
  <p:tag name="KSO_WM_UNIT_PRESET_TEXT" val="EIUSMOD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2"/>
  <p:tag name="KSO_WM_UNIT_ID" val="diagram432_3*l_i*1_2"/>
  <p:tag name="KSO_WM_UNIT_CLEAR" val="1"/>
  <p:tag name="KSO_WM_UNIT_LAYERLEVEL" val="1_1"/>
  <p:tag name="KSO_WM_DIAGRAM_GROUP_CODE" val="l1-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a"/>
  <p:tag name="KSO_WM_UNIT_INDEX" val="1_3_1"/>
  <p:tag name="KSO_WM_UNIT_ID" val="diagram432_3*l_h_a*1_3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PRESET_TEXT" val="LOREM IPSUM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f"/>
  <p:tag name="KSO_WM_UNIT_INDEX" val="1_3_1"/>
  <p:tag name="KSO_WM_UNIT_ID" val="diagram432_3*l_h_f*1_3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3"/>
  <p:tag name="KSO_WM_UNIT_ID" val="diagram432_3*l_i*1_3"/>
  <p:tag name="KSO_WM_UNIT_CLEAR" val="1"/>
  <p:tag name="KSO_WM_UNIT_LAYERLEVEL" val="1_1"/>
  <p:tag name="KSO_WM_DIAGRAM_GROUP_CODE" val="l1-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a"/>
  <p:tag name="KSO_WM_UNIT_INDEX" val="1_4_1"/>
  <p:tag name="KSO_WM_UNIT_ID" val="diagram432_3*l_h_a*1_4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PRESET_TEXT" val="LOREM IPSUM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h_f"/>
  <p:tag name="KSO_WM_UNIT_INDEX" val="1_4_1"/>
  <p:tag name="KSO_WM_UNIT_ID" val="diagram432_3*l_h_f*1_4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4"/>
  <p:tag name="KSO_WM_UNIT_ID" val="diagram432_3*l_i*1_4"/>
  <p:tag name="KSO_WM_UNIT_CLEAR" val="1"/>
  <p:tag name="KSO_WM_UNIT_LAYERLEVEL" val="1_1"/>
  <p:tag name="KSO_WM_DIAGRAM_GROUP_CODE" val="l1-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RELATE_UNITID" val="258*l*1"/>
  <p:tag name="KSO_WM_UNIT_TYPE" val="a"/>
  <p:tag name="KSO_WM_UNIT_INDEX" val="1"/>
  <p:tag name="KSO_WM_UNIT_ID" val="diagram432_3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5"/>
  <p:tag name="KSO_WM_UNIT_ID" val="diagram432_3*l_i*1_5"/>
  <p:tag name="KSO_WM_UNIT_CLEAR" val="1"/>
  <p:tag name="KSO_WM_UNIT_LAYERLEVEL" val="1_1"/>
  <p:tag name="KSO_WM_DIAGRAM_GROUP_CODE" val="l1-1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6"/>
  <p:tag name="KSO_WM_UNIT_ID" val="diagram432_3*l_i*1_6"/>
  <p:tag name="KSO_WM_UNIT_CLEAR" val="1"/>
  <p:tag name="KSO_WM_UNIT_LAYERLEVEL" val="1_1"/>
  <p:tag name="KSO_WM_DIAGRAM_GROUP_CODE" val="l1-1"/>
</p:tagLst>
</file>

<file path=ppt/tags/tag5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3"/>
  <p:tag name="KSO_WM_UNIT_ID" val="diagram191_4*m_i*1_3"/>
  <p:tag name="KSO_WM_UNIT_LAYERLEVEL" val="1_1"/>
  <p:tag name="KSO_WM_DIAGRAM_GROUP_CODE" val="m1-1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7"/>
  <p:tag name="KSO_WM_UNIT_ID" val="diagram432_3*l_i*1_7"/>
  <p:tag name="KSO_WM_UNIT_CLEAR" val="1"/>
  <p:tag name="KSO_WM_UNIT_LAYERLEVEL" val="1_1"/>
  <p:tag name="KSO_WM_DIAGRAM_GROUP_CODE" val="l1-1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432"/>
  <p:tag name="KSO_WM_UNIT_TYPE" val="l_i"/>
  <p:tag name="KSO_WM_UNIT_INDEX" val="1_8"/>
  <p:tag name="KSO_WM_UNIT_ID" val="diagram432_3*l_i*1_8"/>
  <p:tag name="KSO_WM_UNIT_CLEAR" val="1"/>
  <p:tag name="KSO_WM_UNIT_LAYERLEVEL" val="1_1"/>
  <p:tag name="KSO_WM_DIAGRAM_GROUP_CODE" val="l1-1"/>
</p:tagLst>
</file>

<file path=ppt/tags/tag52.xml><?xml version="1.0" encoding="utf-8"?>
<p:tagLst xmlns:p="http://schemas.openxmlformats.org/presentationml/2006/main">
  <p:tag name="KSO_WM_SLIDE_ID" val="diagram432_3"/>
  <p:tag name="KSO_WM_SLIDE_INDEX" val="3"/>
  <p:tag name="KSO_WM_SLIDE_ITEM_CNT" val="4"/>
  <p:tag name="KSO_WM_SLIDE_LAYOUT" val="l_a"/>
  <p:tag name="KSO_WM_SLIDE_LAYOUT_CNT" val="1_1"/>
  <p:tag name="KSO_WM_SLIDE_TYPE" val="text"/>
  <p:tag name="KSO_WM_BEAUTIFY_FLAG" val="#wm#"/>
  <p:tag name="KSO_WM_SLIDE_POSITION" val="76*169"/>
  <p:tag name="KSO_WM_SLIDE_SIZE" val="542*264"/>
  <p:tag name="KSO_WM_TEMPLATE_CATEGORY" val="diagram"/>
  <p:tag name="KSO_WM_TEMPLATE_INDEX" val="432"/>
  <p:tag name="KSO_WM_TAG_VERSION" val="1.0"/>
  <p:tag name="KSO_WM_DIAGRAM_GROUP_CODE" val="l1-1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66_4*i*0"/>
  <p:tag name="KSO_WM_TEMPLATE_CATEGORY" val="diagram"/>
  <p:tag name="KSO_WM_TEMPLATE_INDEX" val="66"/>
  <p:tag name="KSO_WM_UNIT_INDEX" val="0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1"/>
  <p:tag name="KSO_WM_UNIT_ID" val="diagram66_4*m_i*1_1"/>
  <p:tag name="KSO_WM_UNIT_CLEAR" val="1"/>
  <p:tag name="KSO_WM_UNIT_LAYERLEVEL" val="1_1"/>
  <p:tag name="KSO_WM_DIAGRAM_GROUP_CODE" val="m1-1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2"/>
  <p:tag name="KSO_WM_UNIT_ID" val="diagram66_4*m_i*1_2"/>
  <p:tag name="KSO_WM_UNIT_CLEAR" val="1"/>
  <p:tag name="KSO_WM_UNIT_LAYERLEVEL" val="1_1"/>
  <p:tag name="KSO_WM_DIAGRAM_GROUP_CODE" val="m1-1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3"/>
  <p:tag name="KSO_WM_UNIT_ID" val="diagram66_4*m_i*1_3"/>
  <p:tag name="KSO_WM_UNIT_CLEAR" val="1"/>
  <p:tag name="KSO_WM_UNIT_LAYERLEVEL" val="1_1"/>
  <p:tag name="KSO_WM_DIAGRAM_GROUP_CODE" val="m1-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4"/>
  <p:tag name="KSO_WM_UNIT_ID" val="diagram66_4*m_i*1_4"/>
  <p:tag name="KSO_WM_UNIT_CLEAR" val="1"/>
  <p:tag name="KSO_WM_UNIT_LAYERLEVEL" val="1_1"/>
  <p:tag name="KSO_WM_DIAGRAM_GROUP_CODE" val="m1-1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h_a"/>
  <p:tag name="KSO_WM_UNIT_INDEX" val="1_1_1"/>
  <p:tag name="KSO_WM_UNIT_ID" val="diagram66_4*m_h_a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2"/>
  <p:tag name="KSO_WM_DIAGRAM_GROUP_CODE" val="m1-1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h_f"/>
  <p:tag name="KSO_WM_UNIT_INDEX" val="1_1_1"/>
  <p:tag name="KSO_WM_UNIT_ID" val="diagram66_4*m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4"/>
  <p:tag name="KSO_WM_DIAGRAM_GROUP_CODE" val="m1-1"/>
</p:tagLst>
</file>

<file path=ppt/tags/tag6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4"/>
  <p:tag name="KSO_WM_UNIT_ID" val="diagram191_4*m_i*1_4"/>
  <p:tag name="KSO_WM_UNIT_LAYERLEVEL" val="1_1"/>
  <p:tag name="KSO_WM_DIAGRAM_GROUP_CODE" val="m1-1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66_4*i*13"/>
  <p:tag name="KSO_WM_TEMPLATE_CATEGORY" val="diagram"/>
  <p:tag name="KSO_WM_TEMPLATE_INDEX" val="66"/>
  <p:tag name="KSO_WM_UNIT_INDEX" val="13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5"/>
  <p:tag name="KSO_WM_UNIT_ID" val="diagram66_4*m_i*1_5"/>
  <p:tag name="KSO_WM_UNIT_CLEAR" val="1"/>
  <p:tag name="KSO_WM_UNIT_LAYERLEVEL" val="1_1"/>
  <p:tag name="KSO_WM_DIAGRAM_GROUP_CODE" val="m1-1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6"/>
  <p:tag name="KSO_WM_UNIT_ID" val="diagram66_4*m_i*1_6"/>
  <p:tag name="KSO_WM_UNIT_CLEAR" val="1"/>
  <p:tag name="KSO_WM_UNIT_LAYERLEVEL" val="1_1"/>
  <p:tag name="KSO_WM_DIAGRAM_GROUP_CODE" val="m1-1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7"/>
  <p:tag name="KSO_WM_UNIT_ID" val="diagram66_4*m_i*1_7"/>
  <p:tag name="KSO_WM_UNIT_CLEAR" val="1"/>
  <p:tag name="KSO_WM_UNIT_LAYERLEVEL" val="1_1"/>
  <p:tag name="KSO_WM_DIAGRAM_GROUP_CODE" val="m1-1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8"/>
  <p:tag name="KSO_WM_UNIT_ID" val="diagram66_4*m_i*1_8"/>
  <p:tag name="KSO_WM_UNIT_CLEAR" val="1"/>
  <p:tag name="KSO_WM_UNIT_LAYERLEVEL" val="1_1"/>
  <p:tag name="KSO_WM_DIAGRAM_GROUP_CODE" val="m1-1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h_a"/>
  <p:tag name="KSO_WM_UNIT_INDEX" val="1_2_1"/>
  <p:tag name="KSO_WM_UNIT_ID" val="diagram66_4*m_h_a*1_2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2"/>
  <p:tag name="KSO_WM_DIAGRAM_GROUP_CODE" val="m1-1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h_f"/>
  <p:tag name="KSO_WM_UNIT_INDEX" val="1_2_1"/>
  <p:tag name="KSO_WM_UNIT_ID" val="diagram66_4*m_h_f*1_2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4"/>
  <p:tag name="KSO_WM_DIAGRAM_GROUP_CODE" val="m1-1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66_4*i*26"/>
  <p:tag name="KSO_WM_TEMPLATE_CATEGORY" val="diagram"/>
  <p:tag name="KSO_WM_TEMPLATE_INDEX" val="66"/>
  <p:tag name="KSO_WM_UNIT_INDEX" val="26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9"/>
  <p:tag name="KSO_WM_UNIT_ID" val="diagram66_4*m_i*1_9"/>
  <p:tag name="KSO_WM_UNIT_CLEAR" val="1"/>
  <p:tag name="KSO_WM_UNIT_LAYERLEVEL" val="1_1"/>
  <p:tag name="KSO_WM_DIAGRAM_GROUP_CODE" val="m1-1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10"/>
  <p:tag name="KSO_WM_UNIT_ID" val="diagram66_4*m_i*1_10"/>
  <p:tag name="KSO_WM_UNIT_CLEAR" val="1"/>
  <p:tag name="KSO_WM_UNIT_LAYERLEVEL" val="1_1"/>
  <p:tag name="KSO_WM_DIAGRAM_GROUP_CODE" val="m1-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1"/>
  <p:tag name="KSO_WM_UNIT_TYPE" val="m_h_f"/>
  <p:tag name="KSO_WM_UNIT_INDEX" val="1_3_1"/>
  <p:tag name="KSO_WM_UNIT_ID" val="diagram191_4*m_h_f*1_3_1"/>
  <p:tag name="KSO_WM_UNIT_LAYERLEVEL" val="1_1_1"/>
  <p:tag name="KSO_WM_UNIT_VALUE" val="27"/>
  <p:tag name="KSO_WM_UNIT_HIGHLIGHT" val="0"/>
  <p:tag name="KSO_WM_UNIT_COMPATIBLE" val="0"/>
  <p:tag name="KSO_WM_UNIT_CLEAR" val="0"/>
  <p:tag name="KSO_WM_DIAGRAM_GROUP_CODE" val="m1-1"/>
  <p:tag name="KSO_WM_UNIT_PRESET_TEXT" val="Lorem ipsum dolor sit amet, consectetur adipisicing elit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11"/>
  <p:tag name="KSO_WM_UNIT_ID" val="diagram66_4*m_i*1_11"/>
  <p:tag name="KSO_WM_UNIT_CLEAR" val="1"/>
  <p:tag name="KSO_WM_UNIT_LAYERLEVEL" val="1_1"/>
  <p:tag name="KSO_WM_DIAGRAM_GROUP_CODE" val="m1-1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12"/>
  <p:tag name="KSO_WM_UNIT_ID" val="diagram66_4*m_i*1_12"/>
  <p:tag name="KSO_WM_UNIT_CLEAR" val="1"/>
  <p:tag name="KSO_WM_UNIT_LAYERLEVEL" val="1_1"/>
  <p:tag name="KSO_WM_DIAGRAM_GROUP_CODE" val="m1-1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h_a"/>
  <p:tag name="KSO_WM_UNIT_INDEX" val="1_3_1"/>
  <p:tag name="KSO_WM_UNIT_ID" val="diagram66_4*m_h_a*1_3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2"/>
  <p:tag name="KSO_WM_DIAGRAM_GROUP_CODE" val="m1-1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h_f"/>
  <p:tag name="KSO_WM_UNIT_INDEX" val="1_3_1"/>
  <p:tag name="KSO_WM_UNIT_ID" val="diagram66_4*m_h_f*1_3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4"/>
  <p:tag name="KSO_WM_DIAGRAM_GROUP_CODE" val="m1-1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66_4*i*39"/>
  <p:tag name="KSO_WM_TEMPLATE_CATEGORY" val="diagram"/>
  <p:tag name="KSO_WM_TEMPLATE_INDEX" val="66"/>
  <p:tag name="KSO_WM_UNIT_INDEX" val="39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13"/>
  <p:tag name="KSO_WM_UNIT_ID" val="diagram66_4*m_i*1_13"/>
  <p:tag name="KSO_WM_UNIT_CLEAR" val="1"/>
  <p:tag name="KSO_WM_UNIT_LAYERLEVEL" val="1_1"/>
  <p:tag name="KSO_WM_DIAGRAM_GROUP_CODE" val="m1-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14"/>
  <p:tag name="KSO_WM_UNIT_ID" val="diagram66_4*m_i*1_14"/>
  <p:tag name="KSO_WM_UNIT_CLEAR" val="1"/>
  <p:tag name="KSO_WM_UNIT_LAYERLEVEL" val="1_1"/>
  <p:tag name="KSO_WM_DIAGRAM_GROUP_CODE" val="m1-1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15"/>
  <p:tag name="KSO_WM_UNIT_ID" val="diagram66_4*m_i*1_15"/>
  <p:tag name="KSO_WM_UNIT_CLEAR" val="1"/>
  <p:tag name="KSO_WM_UNIT_LAYERLEVEL" val="1_1"/>
  <p:tag name="KSO_WM_DIAGRAM_GROUP_CODE" val="m1-1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i"/>
  <p:tag name="KSO_WM_UNIT_INDEX" val="1_16"/>
  <p:tag name="KSO_WM_UNIT_ID" val="diagram66_4*m_i*1_16"/>
  <p:tag name="KSO_WM_UNIT_CLEAR" val="1"/>
  <p:tag name="KSO_WM_UNIT_LAYERLEVEL" val="1_1"/>
  <p:tag name="KSO_WM_DIAGRAM_GROUP_CODE" val="m1-1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h_a"/>
  <p:tag name="KSO_WM_UNIT_INDEX" val="1_4_1"/>
  <p:tag name="KSO_WM_UNIT_ID" val="diagram66_4*m_h_a*1_4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2"/>
  <p:tag name="KSO_WM_DIAGRAM_GROUP_CODE" val="m1-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1_4*i*13"/>
  <p:tag name="KSO_WM_TEMPLATE_CATEGORY" val="diagram"/>
  <p:tag name="KSO_WM_TEMPLATE_INDEX" val="191"/>
  <p:tag name="KSO_WM_UNIT_INDEX" val="13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TYPE" val="m_h_f"/>
  <p:tag name="KSO_WM_UNIT_INDEX" val="1_4_1"/>
  <p:tag name="KSO_WM_UNIT_ID" val="diagram66_4*m_h_f*1_4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4"/>
  <p:tag name="KSO_WM_DIAGRAM_GROUP_CODE" val="m1-1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6"/>
  <p:tag name="KSO_WM_UNIT_RELATE_UNITID" val="259*m*1"/>
  <p:tag name="KSO_WM_UNIT_TYPE" val="a"/>
  <p:tag name="KSO_WM_UNIT_INDEX" val="1"/>
  <p:tag name="KSO_WM_UNIT_ID" val="diagram66_4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2.xml><?xml version="1.0" encoding="utf-8"?>
<p:tagLst xmlns:p="http://schemas.openxmlformats.org/presentationml/2006/main">
  <p:tag name="KSO_WM_SLIDE_ID" val="diagram66_4"/>
  <p:tag name="KSO_WM_SLIDE_INDEX" val="4"/>
  <p:tag name="KSO_WM_SLIDE_ITEM_CNT" val="4"/>
  <p:tag name="KSO_WM_SLIDE_LAYOUT" val="m_a"/>
  <p:tag name="KSO_WM_SLIDE_LAYOUT_CNT" val="1_1"/>
  <p:tag name="KSO_WM_SLIDE_TYPE" val="text"/>
  <p:tag name="KSO_WM_BEAUTIFY_FLAG" val="#wm#"/>
  <p:tag name="KSO_WM_SLIDE_POSITION" val="168*140"/>
  <p:tag name="KSO_WM_SLIDE_SIZE" val="432*321"/>
  <p:tag name="KSO_WM_TEMPLATE_CATEGORY" val="diagram"/>
  <p:tag name="KSO_WM_TEMPLATE_INDEX" val="66"/>
  <p:tag name="KSO_WM_DIAGRAM_GROUP_CODE" val="m1-1"/>
  <p:tag name="KSO_WM_TAG_VERSION" val="1.0"/>
</p:tagLst>
</file>

<file path=ppt/tags/tag9.xml><?xml version="1.0" encoding="utf-8"?>
<p:tagLst xmlns:p="http://schemas.openxmlformats.org/presentationml/2006/main">
  <p:tag name="KSO_WM_UNIT_CLEAR" val="1"/>
  <p:tag name="KSO_WM_TAG_VERSION" val="1.0"/>
  <p:tag name="KSO_WM_BEAUTIFY_FLAG" val="#wm#"/>
  <p:tag name="KSO_WM_TEMPLATE_CATEGORY" val="diagram"/>
  <p:tag name="KSO_WM_TEMPLATE_INDEX" val="191"/>
  <p:tag name="KSO_WM_UNIT_TYPE" val="m_i"/>
  <p:tag name="KSO_WM_UNIT_INDEX" val="1_5"/>
  <p:tag name="KSO_WM_UNIT_ID" val="diagram191_4*m_i*1_5"/>
  <p:tag name="KSO_WM_UNIT_LAYERLEVEL" val="1_1"/>
  <p:tag name="KSO_WM_DIAGRAM_GROUP_CODE" val="m1-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809</Words>
  <Application>WPS 演示</Application>
  <PresentationFormat>全屏显示(4:3)</PresentationFormat>
  <Paragraphs>84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大学生学术系列1——规划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果因PPT工作室</dc:creator>
  <cp:keywords>XS-普屏 4：3;SC-淡灰色;BG-浅色;DH-静态</cp:keywords>
  <dc:subject>TP-营造建筑</dc:subject>
  <cp:category>UDi-主题模板</cp:category>
  <cp:lastModifiedBy>Administrator</cp:lastModifiedBy>
  <cp:revision>8</cp:revision>
  <dcterms:created xsi:type="dcterms:W3CDTF">2012-08-09T11:57:00Z</dcterms:created>
  <dcterms:modified xsi:type="dcterms:W3CDTF">2016-06-17T05:16:19Z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